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9" r:id="rId5"/>
    <p:sldId id="262" r:id="rId6"/>
    <p:sldId id="264" r:id="rId7"/>
    <p:sldId id="273" r:id="rId8"/>
    <p:sldId id="270" r:id="rId9"/>
    <p:sldId id="261" r:id="rId10"/>
    <p:sldId id="260" r:id="rId11"/>
    <p:sldId id="269" r:id="rId12"/>
    <p:sldId id="295" r:id="rId13"/>
    <p:sldId id="294" r:id="rId14"/>
    <p:sldId id="266" r:id="rId15"/>
    <p:sldId id="296"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3F62"/>
    <a:srgbClr val="1352BE"/>
    <a:srgbClr val="D5B9BD"/>
    <a:srgbClr val="FFDF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47"/>
    <p:restoredTop sz="94662"/>
  </p:normalViewPr>
  <p:slideViewPr>
    <p:cSldViewPr snapToGrid="0" snapToObjects="1">
      <p:cViewPr>
        <p:scale>
          <a:sx n="210" d="100"/>
          <a:sy n="210" d="100"/>
        </p:scale>
        <p:origin x="184" y="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6"/>
        <p:cNvGrpSpPr/>
        <p:nvPr/>
      </p:nvGrpSpPr>
      <p:grpSpPr>
        <a:xfrm>
          <a:off x="0" y="0"/>
          <a:ext cx="0" cy="0"/>
          <a:chOff x="0" y="0"/>
          <a:chExt cx="0" cy="0"/>
        </a:xfrm>
      </p:grpSpPr>
      <p:sp>
        <p:nvSpPr>
          <p:cNvPr id="697" name="Google Shape;697;g7040f09d03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7040f09d03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2"/>
        <p:cNvGrpSpPr/>
        <p:nvPr/>
      </p:nvGrpSpPr>
      <p:grpSpPr>
        <a:xfrm>
          <a:off x="0" y="0"/>
          <a:ext cx="0" cy="0"/>
          <a:chOff x="0" y="0"/>
          <a:chExt cx="0" cy="0"/>
        </a:xfrm>
      </p:grpSpPr>
      <p:sp>
        <p:nvSpPr>
          <p:cNvPr id="873" name="Google Shape;873;g6408f5a9af_1_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6408f5a9af_1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76"/>
        <p:cNvGrpSpPr/>
        <p:nvPr/>
      </p:nvGrpSpPr>
      <p:grpSpPr>
        <a:xfrm>
          <a:off x="0" y="0"/>
          <a:ext cx="0" cy="0"/>
          <a:chOff x="0" y="0"/>
          <a:chExt cx="0" cy="0"/>
        </a:xfrm>
      </p:grpSpPr>
      <p:sp>
        <p:nvSpPr>
          <p:cNvPr id="777" name="Google Shape;777;g6320de4b7d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6320de4b7d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16"/>
        <p:cNvGrpSpPr/>
        <p:nvPr/>
      </p:nvGrpSpPr>
      <p:grpSpPr>
        <a:xfrm>
          <a:off x="0" y="0"/>
          <a:ext cx="0" cy="0"/>
          <a:chOff x="0" y="0"/>
          <a:chExt cx="0" cy="0"/>
        </a:xfrm>
      </p:grpSpPr>
      <p:sp>
        <p:nvSpPr>
          <p:cNvPr id="917" name="Google Shape;917;g640c982cef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640c982cef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18"/>
        <p:cNvGrpSpPr/>
        <p:nvPr/>
      </p:nvGrpSpPr>
      <p:grpSpPr>
        <a:xfrm>
          <a:off x="0" y="0"/>
          <a:ext cx="0" cy="0"/>
          <a:chOff x="0" y="0"/>
          <a:chExt cx="0" cy="0"/>
        </a:xfrm>
      </p:grpSpPr>
      <p:sp>
        <p:nvSpPr>
          <p:cNvPr id="1219" name="Google Shape;1219;g6320de4b7d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0" name="Google Shape;1220;g6320de4b7d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35"/>
        <p:cNvGrpSpPr/>
        <p:nvPr/>
      </p:nvGrpSpPr>
      <p:grpSpPr>
        <a:xfrm>
          <a:off x="0" y="0"/>
          <a:ext cx="0" cy="0"/>
          <a:chOff x="0" y="0"/>
          <a:chExt cx="0" cy="0"/>
        </a:xfrm>
      </p:grpSpPr>
      <p:sp>
        <p:nvSpPr>
          <p:cNvPr id="736" name="Google Shape;736;g6320de4b7d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6320de4b7d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2"/>
        <p:cNvGrpSpPr/>
        <p:nvPr/>
      </p:nvGrpSpPr>
      <p:grpSpPr>
        <a:xfrm>
          <a:off x="0" y="0"/>
          <a:ext cx="0" cy="0"/>
          <a:chOff x="0" y="0"/>
          <a:chExt cx="0" cy="0"/>
        </a:xfrm>
      </p:grpSpPr>
      <p:sp>
        <p:nvSpPr>
          <p:cNvPr id="803" name="Google Shape;803;g6320de4b7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6320de4b7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56"/>
        <p:cNvGrpSpPr/>
        <p:nvPr/>
      </p:nvGrpSpPr>
      <p:grpSpPr>
        <a:xfrm>
          <a:off x="0" y="0"/>
          <a:ext cx="0" cy="0"/>
          <a:chOff x="0" y="0"/>
          <a:chExt cx="0" cy="0"/>
        </a:xfrm>
      </p:grpSpPr>
      <p:sp>
        <p:nvSpPr>
          <p:cNvPr id="857" name="Google Shape;857;g6320de4b7d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6320de4b7d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98"/>
        <p:cNvGrpSpPr/>
        <p:nvPr/>
      </p:nvGrpSpPr>
      <p:grpSpPr>
        <a:xfrm>
          <a:off x="0" y="0"/>
          <a:ext cx="0" cy="0"/>
          <a:chOff x="0" y="0"/>
          <a:chExt cx="0" cy="0"/>
        </a:xfrm>
      </p:grpSpPr>
      <p:sp>
        <p:nvSpPr>
          <p:cNvPr id="1299" name="Google Shape;1299;g63da1a438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0" name="Google Shape;1300;g63da1a438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9"/>
        <p:cNvGrpSpPr/>
        <p:nvPr/>
      </p:nvGrpSpPr>
      <p:grpSpPr>
        <a:xfrm>
          <a:off x="0" y="0"/>
          <a:ext cx="0" cy="0"/>
          <a:chOff x="0" y="0"/>
          <a:chExt cx="0" cy="0"/>
        </a:xfrm>
      </p:grpSpPr>
      <p:sp>
        <p:nvSpPr>
          <p:cNvPr id="1250" name="Google Shape;1250;g6adfe1226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1" name="Google Shape;1251;g6adfe1226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76"/>
        <p:cNvGrpSpPr/>
        <p:nvPr/>
      </p:nvGrpSpPr>
      <p:grpSpPr>
        <a:xfrm>
          <a:off x="0" y="0"/>
          <a:ext cx="0" cy="0"/>
          <a:chOff x="0" y="0"/>
          <a:chExt cx="0" cy="0"/>
        </a:xfrm>
      </p:grpSpPr>
      <p:sp>
        <p:nvSpPr>
          <p:cNvPr id="777" name="Google Shape;777;g6320de4b7d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6320de4b7d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69"/>
        <p:cNvGrpSpPr/>
        <p:nvPr/>
      </p:nvGrpSpPr>
      <p:grpSpPr>
        <a:xfrm>
          <a:off x="0" y="0"/>
          <a:ext cx="0" cy="0"/>
          <a:chOff x="0" y="0"/>
          <a:chExt cx="0" cy="0"/>
        </a:xfrm>
      </p:grpSpPr>
      <p:sp>
        <p:nvSpPr>
          <p:cNvPr id="770" name="Google Shape;770;g6320de4b7d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6320de4b7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18"/>
        <p:cNvGrpSpPr/>
        <p:nvPr/>
      </p:nvGrpSpPr>
      <p:grpSpPr>
        <a:xfrm>
          <a:off x="0" y="0"/>
          <a:ext cx="0" cy="0"/>
          <a:chOff x="0" y="0"/>
          <a:chExt cx="0" cy="0"/>
        </a:xfrm>
      </p:grpSpPr>
      <p:sp>
        <p:nvSpPr>
          <p:cNvPr id="1219" name="Google Shape;1219;g6320de4b7d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0" name="Google Shape;1220;g6320de4b7d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grpSp>
        <p:nvGrpSpPr>
          <p:cNvPr id="9" name="Google Shape;9;p2"/>
          <p:cNvGrpSpPr/>
          <p:nvPr/>
        </p:nvGrpSpPr>
        <p:grpSpPr>
          <a:xfrm rot="-204670">
            <a:off x="851406" y="522992"/>
            <a:ext cx="7311366" cy="4103675"/>
            <a:chOff x="238125" y="847975"/>
            <a:chExt cx="7143400" cy="4009400"/>
          </a:xfrm>
        </p:grpSpPr>
        <p:sp>
          <p:nvSpPr>
            <p:cNvPr id="10" name="Google Shape;10;p2"/>
            <p:cNvSpPr/>
            <p:nvPr/>
          </p:nvSpPr>
          <p:spPr>
            <a:xfrm>
              <a:off x="238475" y="847975"/>
              <a:ext cx="7143050" cy="4009400"/>
            </a:xfrm>
            <a:custGeom>
              <a:avLst/>
              <a:gdLst/>
              <a:ahLst/>
              <a:cxnLst/>
              <a:rect l="l" t="t" r="r" b="b"/>
              <a:pathLst>
                <a:path w="285722" h="160376" extrusionOk="0">
                  <a:moveTo>
                    <a:pt x="5465" y="4426"/>
                  </a:moveTo>
                  <a:cubicBezTo>
                    <a:pt x="6551" y="4426"/>
                    <a:pt x="7593" y="5271"/>
                    <a:pt x="7593" y="6549"/>
                  </a:cubicBezTo>
                  <a:cubicBezTo>
                    <a:pt x="7593" y="7707"/>
                    <a:pt x="6649" y="8651"/>
                    <a:pt x="5491" y="8651"/>
                  </a:cubicBezTo>
                  <a:cubicBezTo>
                    <a:pt x="3604" y="8651"/>
                    <a:pt x="2660" y="6377"/>
                    <a:pt x="3990" y="5047"/>
                  </a:cubicBezTo>
                  <a:cubicBezTo>
                    <a:pt x="4419" y="4618"/>
                    <a:pt x="4947" y="4426"/>
                    <a:pt x="5465" y="4426"/>
                  </a:cubicBezTo>
                  <a:close/>
                  <a:moveTo>
                    <a:pt x="5467" y="12161"/>
                  </a:moveTo>
                  <a:cubicBezTo>
                    <a:pt x="6552" y="12161"/>
                    <a:pt x="7593" y="13003"/>
                    <a:pt x="7593" y="14270"/>
                  </a:cubicBezTo>
                  <a:cubicBezTo>
                    <a:pt x="7593" y="15443"/>
                    <a:pt x="6649" y="16386"/>
                    <a:pt x="5491" y="16386"/>
                  </a:cubicBezTo>
                  <a:cubicBezTo>
                    <a:pt x="3604" y="16386"/>
                    <a:pt x="2660" y="14113"/>
                    <a:pt x="3990" y="12783"/>
                  </a:cubicBezTo>
                  <a:cubicBezTo>
                    <a:pt x="4420" y="12353"/>
                    <a:pt x="4948" y="12161"/>
                    <a:pt x="5467" y="12161"/>
                  </a:cubicBezTo>
                  <a:close/>
                  <a:moveTo>
                    <a:pt x="5465" y="19883"/>
                  </a:moveTo>
                  <a:cubicBezTo>
                    <a:pt x="6551" y="19883"/>
                    <a:pt x="7593" y="20728"/>
                    <a:pt x="7593" y="22006"/>
                  </a:cubicBezTo>
                  <a:cubicBezTo>
                    <a:pt x="7593" y="23164"/>
                    <a:pt x="6649" y="24108"/>
                    <a:pt x="5491" y="24108"/>
                  </a:cubicBezTo>
                  <a:cubicBezTo>
                    <a:pt x="3604" y="24108"/>
                    <a:pt x="2660" y="21834"/>
                    <a:pt x="3990" y="20505"/>
                  </a:cubicBezTo>
                  <a:cubicBezTo>
                    <a:pt x="4419" y="20075"/>
                    <a:pt x="4947" y="19883"/>
                    <a:pt x="5465" y="19883"/>
                  </a:cubicBezTo>
                  <a:close/>
                  <a:moveTo>
                    <a:pt x="5467" y="27618"/>
                  </a:moveTo>
                  <a:cubicBezTo>
                    <a:pt x="6552" y="27618"/>
                    <a:pt x="7593" y="28460"/>
                    <a:pt x="7593" y="29727"/>
                  </a:cubicBezTo>
                  <a:cubicBezTo>
                    <a:pt x="7593" y="30900"/>
                    <a:pt x="6649" y="31844"/>
                    <a:pt x="5491" y="31844"/>
                  </a:cubicBezTo>
                  <a:cubicBezTo>
                    <a:pt x="3604" y="31844"/>
                    <a:pt x="2660" y="29570"/>
                    <a:pt x="3990" y="28240"/>
                  </a:cubicBezTo>
                  <a:cubicBezTo>
                    <a:pt x="4420" y="27810"/>
                    <a:pt x="4948" y="27618"/>
                    <a:pt x="5467" y="27618"/>
                  </a:cubicBezTo>
                  <a:close/>
                  <a:moveTo>
                    <a:pt x="5491" y="35347"/>
                  </a:moveTo>
                  <a:cubicBezTo>
                    <a:pt x="6049" y="35347"/>
                    <a:pt x="6578" y="35576"/>
                    <a:pt x="6978" y="35976"/>
                  </a:cubicBezTo>
                  <a:cubicBezTo>
                    <a:pt x="8387" y="37384"/>
                    <a:pt x="7233" y="39583"/>
                    <a:pt x="5519" y="39583"/>
                  </a:cubicBezTo>
                  <a:cubicBezTo>
                    <a:pt x="5249" y="39583"/>
                    <a:pt x="4966" y="39528"/>
                    <a:pt x="4676" y="39408"/>
                  </a:cubicBezTo>
                  <a:cubicBezTo>
                    <a:pt x="2546" y="38535"/>
                    <a:pt x="3175" y="35347"/>
                    <a:pt x="5491" y="35347"/>
                  </a:cubicBezTo>
                  <a:close/>
                  <a:moveTo>
                    <a:pt x="5465" y="43075"/>
                  </a:moveTo>
                  <a:cubicBezTo>
                    <a:pt x="6551" y="43075"/>
                    <a:pt x="7593" y="43921"/>
                    <a:pt x="7593" y="45199"/>
                  </a:cubicBezTo>
                  <a:cubicBezTo>
                    <a:pt x="7593" y="46357"/>
                    <a:pt x="6649" y="47301"/>
                    <a:pt x="5491" y="47301"/>
                  </a:cubicBezTo>
                  <a:cubicBezTo>
                    <a:pt x="3604" y="47301"/>
                    <a:pt x="2660" y="45027"/>
                    <a:pt x="3990" y="43697"/>
                  </a:cubicBezTo>
                  <a:cubicBezTo>
                    <a:pt x="4419" y="43268"/>
                    <a:pt x="4947" y="43075"/>
                    <a:pt x="5465" y="43075"/>
                  </a:cubicBezTo>
                  <a:close/>
                  <a:moveTo>
                    <a:pt x="5467" y="50811"/>
                  </a:moveTo>
                  <a:cubicBezTo>
                    <a:pt x="6552" y="50811"/>
                    <a:pt x="7593" y="51653"/>
                    <a:pt x="7593" y="52920"/>
                  </a:cubicBezTo>
                  <a:cubicBezTo>
                    <a:pt x="7593" y="54093"/>
                    <a:pt x="6649" y="55036"/>
                    <a:pt x="5491" y="55036"/>
                  </a:cubicBezTo>
                  <a:cubicBezTo>
                    <a:pt x="3604" y="55036"/>
                    <a:pt x="2660" y="52763"/>
                    <a:pt x="3990" y="51433"/>
                  </a:cubicBezTo>
                  <a:cubicBezTo>
                    <a:pt x="4420" y="51003"/>
                    <a:pt x="4948" y="50811"/>
                    <a:pt x="5467" y="50811"/>
                  </a:cubicBezTo>
                  <a:close/>
                  <a:moveTo>
                    <a:pt x="5465" y="58533"/>
                  </a:moveTo>
                  <a:cubicBezTo>
                    <a:pt x="6551" y="58533"/>
                    <a:pt x="7593" y="59378"/>
                    <a:pt x="7593" y="60656"/>
                  </a:cubicBezTo>
                  <a:cubicBezTo>
                    <a:pt x="7593" y="61814"/>
                    <a:pt x="6649" y="62758"/>
                    <a:pt x="5491" y="62758"/>
                  </a:cubicBezTo>
                  <a:cubicBezTo>
                    <a:pt x="3604" y="62758"/>
                    <a:pt x="2660" y="60484"/>
                    <a:pt x="3990" y="59154"/>
                  </a:cubicBezTo>
                  <a:cubicBezTo>
                    <a:pt x="4419" y="58725"/>
                    <a:pt x="4947" y="58533"/>
                    <a:pt x="5465" y="58533"/>
                  </a:cubicBezTo>
                  <a:close/>
                  <a:moveTo>
                    <a:pt x="5467" y="66268"/>
                  </a:moveTo>
                  <a:cubicBezTo>
                    <a:pt x="6552" y="66268"/>
                    <a:pt x="7593" y="67110"/>
                    <a:pt x="7593" y="68377"/>
                  </a:cubicBezTo>
                  <a:cubicBezTo>
                    <a:pt x="7593" y="69550"/>
                    <a:pt x="6649" y="70493"/>
                    <a:pt x="5491" y="70493"/>
                  </a:cubicBezTo>
                  <a:cubicBezTo>
                    <a:pt x="3604" y="70493"/>
                    <a:pt x="2660" y="68220"/>
                    <a:pt x="3990" y="66890"/>
                  </a:cubicBezTo>
                  <a:cubicBezTo>
                    <a:pt x="4420" y="66460"/>
                    <a:pt x="4948" y="66268"/>
                    <a:pt x="5467" y="66268"/>
                  </a:cubicBezTo>
                  <a:close/>
                  <a:moveTo>
                    <a:pt x="5473" y="74000"/>
                  </a:moveTo>
                  <a:cubicBezTo>
                    <a:pt x="6556" y="74000"/>
                    <a:pt x="7593" y="74838"/>
                    <a:pt x="7593" y="76113"/>
                  </a:cubicBezTo>
                  <a:cubicBezTo>
                    <a:pt x="7593" y="77285"/>
                    <a:pt x="6649" y="78229"/>
                    <a:pt x="5491" y="78229"/>
                  </a:cubicBezTo>
                  <a:cubicBezTo>
                    <a:pt x="3604" y="78229"/>
                    <a:pt x="2660" y="75956"/>
                    <a:pt x="3990" y="74626"/>
                  </a:cubicBezTo>
                  <a:cubicBezTo>
                    <a:pt x="4421" y="74194"/>
                    <a:pt x="4953" y="74000"/>
                    <a:pt x="5473" y="74000"/>
                  </a:cubicBezTo>
                  <a:close/>
                  <a:moveTo>
                    <a:pt x="5465" y="81725"/>
                  </a:moveTo>
                  <a:cubicBezTo>
                    <a:pt x="6551" y="81725"/>
                    <a:pt x="7593" y="82571"/>
                    <a:pt x="7593" y="83848"/>
                  </a:cubicBezTo>
                  <a:cubicBezTo>
                    <a:pt x="7593" y="85007"/>
                    <a:pt x="6649" y="85950"/>
                    <a:pt x="5491" y="85950"/>
                  </a:cubicBezTo>
                  <a:cubicBezTo>
                    <a:pt x="3604" y="85950"/>
                    <a:pt x="2660" y="83677"/>
                    <a:pt x="3990" y="82347"/>
                  </a:cubicBezTo>
                  <a:cubicBezTo>
                    <a:pt x="4419" y="81918"/>
                    <a:pt x="4947" y="81725"/>
                    <a:pt x="5465" y="81725"/>
                  </a:cubicBezTo>
                  <a:close/>
                  <a:moveTo>
                    <a:pt x="5467" y="89460"/>
                  </a:moveTo>
                  <a:cubicBezTo>
                    <a:pt x="6552" y="89460"/>
                    <a:pt x="7593" y="90302"/>
                    <a:pt x="7593" y="91570"/>
                  </a:cubicBezTo>
                  <a:cubicBezTo>
                    <a:pt x="7593" y="92742"/>
                    <a:pt x="6649" y="93686"/>
                    <a:pt x="5491" y="93686"/>
                  </a:cubicBezTo>
                  <a:cubicBezTo>
                    <a:pt x="3604" y="93686"/>
                    <a:pt x="2660" y="91413"/>
                    <a:pt x="3990" y="90083"/>
                  </a:cubicBezTo>
                  <a:cubicBezTo>
                    <a:pt x="4420" y="89653"/>
                    <a:pt x="4948" y="89460"/>
                    <a:pt x="5467" y="89460"/>
                  </a:cubicBezTo>
                  <a:close/>
                  <a:moveTo>
                    <a:pt x="5465" y="97182"/>
                  </a:moveTo>
                  <a:cubicBezTo>
                    <a:pt x="6551" y="97182"/>
                    <a:pt x="7593" y="98028"/>
                    <a:pt x="7593" y="99306"/>
                  </a:cubicBezTo>
                  <a:cubicBezTo>
                    <a:pt x="7593" y="100464"/>
                    <a:pt x="6649" y="101422"/>
                    <a:pt x="5491" y="101422"/>
                  </a:cubicBezTo>
                  <a:cubicBezTo>
                    <a:pt x="3604" y="101422"/>
                    <a:pt x="2660" y="99134"/>
                    <a:pt x="3990" y="97804"/>
                  </a:cubicBezTo>
                  <a:cubicBezTo>
                    <a:pt x="4419" y="97375"/>
                    <a:pt x="4947" y="97182"/>
                    <a:pt x="5465" y="97182"/>
                  </a:cubicBezTo>
                  <a:close/>
                  <a:moveTo>
                    <a:pt x="5465" y="104918"/>
                  </a:moveTo>
                  <a:cubicBezTo>
                    <a:pt x="6551" y="104918"/>
                    <a:pt x="7593" y="105763"/>
                    <a:pt x="7593" y="107041"/>
                  </a:cubicBezTo>
                  <a:cubicBezTo>
                    <a:pt x="7593" y="108199"/>
                    <a:pt x="6649" y="109143"/>
                    <a:pt x="5491" y="109143"/>
                  </a:cubicBezTo>
                  <a:cubicBezTo>
                    <a:pt x="3604" y="109143"/>
                    <a:pt x="2660" y="106870"/>
                    <a:pt x="3990" y="105540"/>
                  </a:cubicBezTo>
                  <a:cubicBezTo>
                    <a:pt x="4419" y="105110"/>
                    <a:pt x="4947" y="104918"/>
                    <a:pt x="5465" y="104918"/>
                  </a:cubicBezTo>
                  <a:close/>
                  <a:moveTo>
                    <a:pt x="5467" y="112653"/>
                  </a:moveTo>
                  <a:cubicBezTo>
                    <a:pt x="6552" y="112653"/>
                    <a:pt x="7593" y="113495"/>
                    <a:pt x="7593" y="114763"/>
                  </a:cubicBezTo>
                  <a:cubicBezTo>
                    <a:pt x="7593" y="115935"/>
                    <a:pt x="6649" y="116879"/>
                    <a:pt x="5491" y="116879"/>
                  </a:cubicBezTo>
                  <a:cubicBezTo>
                    <a:pt x="3604" y="116879"/>
                    <a:pt x="2660" y="114605"/>
                    <a:pt x="3990" y="113276"/>
                  </a:cubicBezTo>
                  <a:cubicBezTo>
                    <a:pt x="4420" y="112846"/>
                    <a:pt x="4948" y="112653"/>
                    <a:pt x="5467" y="112653"/>
                  </a:cubicBezTo>
                  <a:close/>
                  <a:moveTo>
                    <a:pt x="5465" y="120375"/>
                  </a:moveTo>
                  <a:cubicBezTo>
                    <a:pt x="6551" y="120375"/>
                    <a:pt x="7593" y="121220"/>
                    <a:pt x="7593" y="122498"/>
                  </a:cubicBezTo>
                  <a:cubicBezTo>
                    <a:pt x="7593" y="123656"/>
                    <a:pt x="6649" y="124600"/>
                    <a:pt x="5491" y="124600"/>
                  </a:cubicBezTo>
                  <a:cubicBezTo>
                    <a:pt x="3604" y="124600"/>
                    <a:pt x="2660" y="122327"/>
                    <a:pt x="3990" y="120997"/>
                  </a:cubicBezTo>
                  <a:cubicBezTo>
                    <a:pt x="4419" y="120567"/>
                    <a:pt x="4947" y="120375"/>
                    <a:pt x="5465" y="120375"/>
                  </a:cubicBezTo>
                  <a:close/>
                  <a:moveTo>
                    <a:pt x="5467" y="128110"/>
                  </a:moveTo>
                  <a:cubicBezTo>
                    <a:pt x="6552" y="128110"/>
                    <a:pt x="7593" y="128952"/>
                    <a:pt x="7593" y="130220"/>
                  </a:cubicBezTo>
                  <a:cubicBezTo>
                    <a:pt x="7593" y="131392"/>
                    <a:pt x="6649" y="132336"/>
                    <a:pt x="5491" y="132336"/>
                  </a:cubicBezTo>
                  <a:cubicBezTo>
                    <a:pt x="3604" y="132336"/>
                    <a:pt x="2660" y="130062"/>
                    <a:pt x="3990" y="128733"/>
                  </a:cubicBezTo>
                  <a:cubicBezTo>
                    <a:pt x="4420" y="128303"/>
                    <a:pt x="4948" y="128110"/>
                    <a:pt x="5467" y="128110"/>
                  </a:cubicBezTo>
                  <a:close/>
                  <a:moveTo>
                    <a:pt x="5465" y="135832"/>
                  </a:moveTo>
                  <a:cubicBezTo>
                    <a:pt x="6551" y="135832"/>
                    <a:pt x="7593" y="136677"/>
                    <a:pt x="7593" y="137955"/>
                  </a:cubicBezTo>
                  <a:cubicBezTo>
                    <a:pt x="7593" y="139114"/>
                    <a:pt x="6649" y="140072"/>
                    <a:pt x="5491" y="140072"/>
                  </a:cubicBezTo>
                  <a:cubicBezTo>
                    <a:pt x="3604" y="140072"/>
                    <a:pt x="2660" y="137784"/>
                    <a:pt x="3990" y="136454"/>
                  </a:cubicBezTo>
                  <a:cubicBezTo>
                    <a:pt x="4419" y="136024"/>
                    <a:pt x="4947" y="135832"/>
                    <a:pt x="5465" y="135832"/>
                  </a:cubicBezTo>
                  <a:close/>
                  <a:moveTo>
                    <a:pt x="5465" y="143568"/>
                  </a:moveTo>
                  <a:cubicBezTo>
                    <a:pt x="6551" y="143568"/>
                    <a:pt x="7593" y="144413"/>
                    <a:pt x="7593" y="145691"/>
                  </a:cubicBezTo>
                  <a:cubicBezTo>
                    <a:pt x="7593" y="146849"/>
                    <a:pt x="6649" y="147793"/>
                    <a:pt x="5491" y="147793"/>
                  </a:cubicBezTo>
                  <a:cubicBezTo>
                    <a:pt x="3604" y="147793"/>
                    <a:pt x="2660" y="145519"/>
                    <a:pt x="3990" y="144190"/>
                  </a:cubicBezTo>
                  <a:cubicBezTo>
                    <a:pt x="4419" y="143760"/>
                    <a:pt x="4947" y="143568"/>
                    <a:pt x="5465" y="143568"/>
                  </a:cubicBezTo>
                  <a:close/>
                  <a:moveTo>
                    <a:pt x="5467" y="151303"/>
                  </a:moveTo>
                  <a:cubicBezTo>
                    <a:pt x="6552" y="151303"/>
                    <a:pt x="7593" y="152145"/>
                    <a:pt x="7593" y="153412"/>
                  </a:cubicBezTo>
                  <a:cubicBezTo>
                    <a:pt x="7593" y="154585"/>
                    <a:pt x="6649" y="155529"/>
                    <a:pt x="5491" y="155529"/>
                  </a:cubicBezTo>
                  <a:cubicBezTo>
                    <a:pt x="3604" y="155529"/>
                    <a:pt x="2660" y="153255"/>
                    <a:pt x="3990" y="151925"/>
                  </a:cubicBezTo>
                  <a:cubicBezTo>
                    <a:pt x="4420" y="151495"/>
                    <a:pt x="4948" y="151303"/>
                    <a:pt x="5467" y="151303"/>
                  </a:cubicBezTo>
                  <a:close/>
                  <a:moveTo>
                    <a:pt x="0" y="0"/>
                  </a:moveTo>
                  <a:lnTo>
                    <a:pt x="0" y="160376"/>
                  </a:lnTo>
                  <a:lnTo>
                    <a:pt x="285722" y="160376"/>
                  </a:lnTo>
                  <a:lnTo>
                    <a:pt x="285722" y="0"/>
                  </a:lnTo>
                  <a:close/>
                </a:path>
              </a:pathLst>
            </a:custGeom>
            <a:solidFill>
              <a:srgbClr val="FFFFFF"/>
            </a:solidFill>
            <a:ln>
              <a:noFill/>
            </a:ln>
            <a:effectLst>
              <a:outerShdw blurRad="57150" dist="19050" dir="5400000" algn="bl" rotWithShape="0">
                <a:srgbClr val="783F04">
                  <a:alpha val="6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a:off x="238125" y="1114625"/>
              <a:ext cx="7138400" cy="3600"/>
            </a:xfrm>
            <a:custGeom>
              <a:avLst/>
              <a:gdLst/>
              <a:ahLst/>
              <a:cxnLst/>
              <a:rect l="l" t="t" r="r" b="b"/>
              <a:pathLst>
                <a:path w="285536" h="144" extrusionOk="0">
                  <a:moveTo>
                    <a:pt x="0" y="1"/>
                  </a:moveTo>
                  <a:lnTo>
                    <a:pt x="0" y="144"/>
                  </a:lnTo>
                  <a:lnTo>
                    <a:pt x="285536" y="144"/>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238125" y="1325900"/>
              <a:ext cx="7138400" cy="3250"/>
            </a:xfrm>
            <a:custGeom>
              <a:avLst/>
              <a:gdLst/>
              <a:ahLst/>
              <a:cxnLst/>
              <a:rect l="l" t="t" r="r" b="b"/>
              <a:pathLst>
                <a:path w="285536" h="130" extrusionOk="0">
                  <a:moveTo>
                    <a:pt x="0" y="1"/>
                  </a:moveTo>
                  <a:lnTo>
                    <a:pt x="0" y="129"/>
                  </a:lnTo>
                  <a:lnTo>
                    <a:pt x="285536" y="129"/>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238125" y="1747725"/>
              <a:ext cx="99400" cy="3600"/>
            </a:xfrm>
            <a:custGeom>
              <a:avLst/>
              <a:gdLst/>
              <a:ahLst/>
              <a:cxnLst/>
              <a:rect l="l" t="t" r="r" b="b"/>
              <a:pathLst>
                <a:path w="3976" h="144" extrusionOk="0">
                  <a:moveTo>
                    <a:pt x="0" y="0"/>
                  </a:moveTo>
                  <a:lnTo>
                    <a:pt x="0" y="143"/>
                  </a:lnTo>
                  <a:lnTo>
                    <a:pt x="3861" y="143"/>
                  </a:lnTo>
                  <a:lnTo>
                    <a:pt x="3975"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238125" y="3013875"/>
              <a:ext cx="7138400" cy="3600"/>
            </a:xfrm>
            <a:custGeom>
              <a:avLst/>
              <a:gdLst/>
              <a:ahLst/>
              <a:cxnLst/>
              <a:rect l="l" t="t" r="r" b="b"/>
              <a:pathLst>
                <a:path w="285536" h="144" extrusionOk="0">
                  <a:moveTo>
                    <a:pt x="0" y="1"/>
                  </a:moveTo>
                  <a:lnTo>
                    <a:pt x="0" y="144"/>
                  </a:lnTo>
                  <a:lnTo>
                    <a:pt x="285536" y="144"/>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238125" y="3225150"/>
              <a:ext cx="7138400" cy="3250"/>
            </a:xfrm>
            <a:custGeom>
              <a:avLst/>
              <a:gdLst/>
              <a:ahLst/>
              <a:cxnLst/>
              <a:rect l="l" t="t" r="r" b="b"/>
              <a:pathLst>
                <a:path w="285536" h="130" extrusionOk="0">
                  <a:moveTo>
                    <a:pt x="0" y="0"/>
                  </a:moveTo>
                  <a:lnTo>
                    <a:pt x="0" y="129"/>
                  </a:lnTo>
                  <a:lnTo>
                    <a:pt x="285536" y="129"/>
                  </a:lnTo>
                  <a:lnTo>
                    <a:pt x="285536"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238125" y="3436050"/>
              <a:ext cx="7138400" cy="3250"/>
            </a:xfrm>
            <a:custGeom>
              <a:avLst/>
              <a:gdLst/>
              <a:ahLst/>
              <a:cxnLst/>
              <a:rect l="l" t="t" r="r" b="b"/>
              <a:pathLst>
                <a:path w="285536" h="130" extrusionOk="0">
                  <a:moveTo>
                    <a:pt x="0" y="1"/>
                  </a:moveTo>
                  <a:lnTo>
                    <a:pt x="0" y="129"/>
                  </a:lnTo>
                  <a:lnTo>
                    <a:pt x="285536" y="129"/>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238125" y="3646975"/>
              <a:ext cx="7138400" cy="3575"/>
            </a:xfrm>
            <a:custGeom>
              <a:avLst/>
              <a:gdLst/>
              <a:ahLst/>
              <a:cxnLst/>
              <a:rect l="l" t="t" r="r" b="b"/>
              <a:pathLst>
                <a:path w="285536" h="143" extrusionOk="0">
                  <a:moveTo>
                    <a:pt x="0" y="0"/>
                  </a:moveTo>
                  <a:lnTo>
                    <a:pt x="0" y="143"/>
                  </a:lnTo>
                  <a:lnTo>
                    <a:pt x="285536" y="143"/>
                  </a:lnTo>
                  <a:lnTo>
                    <a:pt x="285536"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238125" y="1536800"/>
              <a:ext cx="7138400" cy="3250"/>
            </a:xfrm>
            <a:custGeom>
              <a:avLst/>
              <a:gdLst/>
              <a:ahLst/>
              <a:cxnLst/>
              <a:rect l="l" t="t" r="r" b="b"/>
              <a:pathLst>
                <a:path w="285536" h="130" extrusionOk="0">
                  <a:moveTo>
                    <a:pt x="0" y="1"/>
                  </a:moveTo>
                  <a:lnTo>
                    <a:pt x="0" y="130"/>
                  </a:lnTo>
                  <a:lnTo>
                    <a:pt x="4876" y="130"/>
                  </a:lnTo>
                  <a:cubicBezTo>
                    <a:pt x="5076" y="72"/>
                    <a:pt x="5280" y="44"/>
                    <a:pt x="5484" y="44"/>
                  </a:cubicBezTo>
                  <a:cubicBezTo>
                    <a:pt x="5687" y="44"/>
                    <a:pt x="5891" y="72"/>
                    <a:pt x="6091" y="130"/>
                  </a:cubicBezTo>
                  <a:lnTo>
                    <a:pt x="285536" y="130"/>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337125" y="1747725"/>
              <a:ext cx="750" cy="725"/>
            </a:xfrm>
            <a:custGeom>
              <a:avLst/>
              <a:gdLst/>
              <a:ahLst/>
              <a:cxnLst/>
              <a:rect l="l" t="t" r="r" b="b"/>
              <a:pathLst>
                <a:path w="30" h="29" extrusionOk="0">
                  <a:moveTo>
                    <a:pt x="1" y="0"/>
                  </a:moveTo>
                  <a:lnTo>
                    <a:pt x="1" y="29"/>
                  </a:lnTo>
                  <a:lnTo>
                    <a:pt x="29"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413275" y="1747725"/>
              <a:ext cx="6963250" cy="3600"/>
            </a:xfrm>
            <a:custGeom>
              <a:avLst/>
              <a:gdLst/>
              <a:ahLst/>
              <a:cxnLst/>
              <a:rect l="l" t="t" r="r" b="b"/>
              <a:pathLst>
                <a:path w="278530" h="144" extrusionOk="0">
                  <a:moveTo>
                    <a:pt x="0" y="0"/>
                  </a:moveTo>
                  <a:cubicBezTo>
                    <a:pt x="43" y="43"/>
                    <a:pt x="86" y="86"/>
                    <a:pt x="115" y="143"/>
                  </a:cubicBezTo>
                  <a:lnTo>
                    <a:pt x="278530" y="143"/>
                  </a:lnTo>
                  <a:lnTo>
                    <a:pt x="278530"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238125" y="1958975"/>
              <a:ext cx="88300" cy="3250"/>
            </a:xfrm>
            <a:custGeom>
              <a:avLst/>
              <a:gdLst/>
              <a:ahLst/>
              <a:cxnLst/>
              <a:rect l="l" t="t" r="r" b="b"/>
              <a:pathLst>
                <a:path w="3532" h="130" extrusionOk="0">
                  <a:moveTo>
                    <a:pt x="0" y="1"/>
                  </a:moveTo>
                  <a:lnTo>
                    <a:pt x="0" y="130"/>
                  </a:lnTo>
                  <a:lnTo>
                    <a:pt x="3489" y="130"/>
                  </a:lnTo>
                  <a:cubicBezTo>
                    <a:pt x="3503" y="87"/>
                    <a:pt x="3518" y="44"/>
                    <a:pt x="3532"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424725" y="1958975"/>
              <a:ext cx="6951800" cy="3250"/>
            </a:xfrm>
            <a:custGeom>
              <a:avLst/>
              <a:gdLst/>
              <a:ahLst/>
              <a:cxnLst/>
              <a:rect l="l" t="t" r="r" b="b"/>
              <a:pathLst>
                <a:path w="278072" h="130" extrusionOk="0">
                  <a:moveTo>
                    <a:pt x="0" y="1"/>
                  </a:moveTo>
                  <a:cubicBezTo>
                    <a:pt x="29" y="44"/>
                    <a:pt x="43" y="87"/>
                    <a:pt x="57" y="130"/>
                  </a:cubicBezTo>
                  <a:lnTo>
                    <a:pt x="278072" y="130"/>
                  </a:lnTo>
                  <a:lnTo>
                    <a:pt x="278072"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238125" y="2169900"/>
              <a:ext cx="85100" cy="3225"/>
            </a:xfrm>
            <a:custGeom>
              <a:avLst/>
              <a:gdLst/>
              <a:ahLst/>
              <a:cxnLst/>
              <a:rect l="l" t="t" r="r" b="b"/>
              <a:pathLst>
                <a:path w="3404" h="129" extrusionOk="0">
                  <a:moveTo>
                    <a:pt x="0" y="0"/>
                  </a:moveTo>
                  <a:lnTo>
                    <a:pt x="0" y="129"/>
                  </a:lnTo>
                  <a:lnTo>
                    <a:pt x="3403" y="129"/>
                  </a:lnTo>
                  <a:lnTo>
                    <a:pt x="3403" y="43"/>
                  </a:lnTo>
                  <a:cubicBezTo>
                    <a:pt x="3389" y="29"/>
                    <a:pt x="3389" y="14"/>
                    <a:pt x="34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428300" y="2169900"/>
              <a:ext cx="6948575" cy="3225"/>
            </a:xfrm>
            <a:custGeom>
              <a:avLst/>
              <a:gdLst/>
              <a:ahLst/>
              <a:cxnLst/>
              <a:rect l="l" t="t" r="r" b="b"/>
              <a:pathLst>
                <a:path w="277943" h="129" extrusionOk="0">
                  <a:moveTo>
                    <a:pt x="0" y="0"/>
                  </a:moveTo>
                  <a:cubicBezTo>
                    <a:pt x="0" y="14"/>
                    <a:pt x="0" y="29"/>
                    <a:pt x="0" y="43"/>
                  </a:cubicBezTo>
                  <a:lnTo>
                    <a:pt x="0" y="129"/>
                  </a:lnTo>
                  <a:lnTo>
                    <a:pt x="277943" y="129"/>
                  </a:lnTo>
                  <a:lnTo>
                    <a:pt x="277943"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238125" y="2380800"/>
              <a:ext cx="88675" cy="3600"/>
            </a:xfrm>
            <a:custGeom>
              <a:avLst/>
              <a:gdLst/>
              <a:ahLst/>
              <a:cxnLst/>
              <a:rect l="l" t="t" r="r" b="b"/>
              <a:pathLst>
                <a:path w="3547" h="144" extrusionOk="0">
                  <a:moveTo>
                    <a:pt x="0" y="0"/>
                  </a:moveTo>
                  <a:lnTo>
                    <a:pt x="0" y="143"/>
                  </a:lnTo>
                  <a:lnTo>
                    <a:pt x="3546" y="143"/>
                  </a:lnTo>
                  <a:cubicBezTo>
                    <a:pt x="3532" y="101"/>
                    <a:pt x="3518" y="58"/>
                    <a:pt x="35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424725" y="2380800"/>
              <a:ext cx="6951800" cy="3600"/>
            </a:xfrm>
            <a:custGeom>
              <a:avLst/>
              <a:gdLst/>
              <a:ahLst/>
              <a:cxnLst/>
              <a:rect l="l" t="t" r="r" b="b"/>
              <a:pathLst>
                <a:path w="278072" h="144" extrusionOk="0">
                  <a:moveTo>
                    <a:pt x="43" y="0"/>
                  </a:moveTo>
                  <a:cubicBezTo>
                    <a:pt x="29" y="58"/>
                    <a:pt x="14" y="101"/>
                    <a:pt x="0" y="143"/>
                  </a:cubicBezTo>
                  <a:lnTo>
                    <a:pt x="278072" y="143"/>
                  </a:lnTo>
                  <a:lnTo>
                    <a:pt x="278072"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238125" y="2592075"/>
              <a:ext cx="100825" cy="3225"/>
            </a:xfrm>
            <a:custGeom>
              <a:avLst/>
              <a:gdLst/>
              <a:ahLst/>
              <a:cxnLst/>
              <a:rect l="l" t="t" r="r" b="b"/>
              <a:pathLst>
                <a:path w="4033" h="129" extrusionOk="0">
                  <a:moveTo>
                    <a:pt x="0" y="0"/>
                  </a:moveTo>
                  <a:lnTo>
                    <a:pt x="0" y="129"/>
                  </a:lnTo>
                  <a:lnTo>
                    <a:pt x="4032" y="129"/>
                  </a:lnTo>
                  <a:cubicBezTo>
                    <a:pt x="3989" y="86"/>
                    <a:pt x="3947" y="43"/>
                    <a:pt x="3904"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412550" y="2592075"/>
              <a:ext cx="6963975" cy="3225"/>
            </a:xfrm>
            <a:custGeom>
              <a:avLst/>
              <a:gdLst/>
              <a:ahLst/>
              <a:cxnLst/>
              <a:rect l="l" t="t" r="r" b="b"/>
              <a:pathLst>
                <a:path w="278559" h="129" extrusionOk="0">
                  <a:moveTo>
                    <a:pt x="130" y="0"/>
                  </a:moveTo>
                  <a:cubicBezTo>
                    <a:pt x="87" y="43"/>
                    <a:pt x="44" y="86"/>
                    <a:pt x="1" y="129"/>
                  </a:cubicBezTo>
                  <a:lnTo>
                    <a:pt x="278559" y="129"/>
                  </a:lnTo>
                  <a:lnTo>
                    <a:pt x="278559"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238125" y="2802975"/>
              <a:ext cx="7138400" cy="3250"/>
            </a:xfrm>
            <a:custGeom>
              <a:avLst/>
              <a:gdLst/>
              <a:ahLst/>
              <a:cxnLst/>
              <a:rect l="l" t="t" r="r" b="b"/>
              <a:pathLst>
                <a:path w="285536" h="130" extrusionOk="0">
                  <a:moveTo>
                    <a:pt x="0" y="0"/>
                  </a:moveTo>
                  <a:lnTo>
                    <a:pt x="0" y="129"/>
                  </a:lnTo>
                  <a:lnTo>
                    <a:pt x="285536" y="129"/>
                  </a:lnTo>
                  <a:lnTo>
                    <a:pt x="285536" y="0"/>
                  </a:lnTo>
                  <a:lnTo>
                    <a:pt x="5791" y="0"/>
                  </a:lnTo>
                  <a:cubicBezTo>
                    <a:pt x="5698" y="15"/>
                    <a:pt x="5602" y="22"/>
                    <a:pt x="5503" y="22"/>
                  </a:cubicBezTo>
                  <a:cubicBezTo>
                    <a:pt x="5405" y="22"/>
                    <a:pt x="5305" y="15"/>
                    <a:pt x="5205"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238125" y="3858225"/>
              <a:ext cx="130500" cy="3250"/>
            </a:xfrm>
            <a:custGeom>
              <a:avLst/>
              <a:gdLst/>
              <a:ahLst/>
              <a:cxnLst/>
              <a:rect l="l" t="t" r="r" b="b"/>
              <a:pathLst>
                <a:path w="5220" h="130" extrusionOk="0">
                  <a:moveTo>
                    <a:pt x="0" y="1"/>
                  </a:moveTo>
                  <a:lnTo>
                    <a:pt x="0" y="129"/>
                  </a:lnTo>
                  <a:lnTo>
                    <a:pt x="4704" y="129"/>
                  </a:lnTo>
                  <a:cubicBezTo>
                    <a:pt x="4876" y="58"/>
                    <a:pt x="5033" y="15"/>
                    <a:pt x="5219"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a:off x="382900" y="3858225"/>
              <a:ext cx="6993625" cy="3250"/>
            </a:xfrm>
            <a:custGeom>
              <a:avLst/>
              <a:gdLst/>
              <a:ahLst/>
              <a:cxnLst/>
              <a:rect l="l" t="t" r="r" b="b"/>
              <a:pathLst>
                <a:path w="279745" h="130" extrusionOk="0">
                  <a:moveTo>
                    <a:pt x="0" y="1"/>
                  </a:moveTo>
                  <a:cubicBezTo>
                    <a:pt x="172" y="15"/>
                    <a:pt x="343" y="58"/>
                    <a:pt x="501" y="129"/>
                  </a:cubicBezTo>
                  <a:lnTo>
                    <a:pt x="279745" y="129"/>
                  </a:lnTo>
                  <a:lnTo>
                    <a:pt x="279745"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238125" y="4069125"/>
              <a:ext cx="97600" cy="3250"/>
            </a:xfrm>
            <a:custGeom>
              <a:avLst/>
              <a:gdLst/>
              <a:ahLst/>
              <a:cxnLst/>
              <a:rect l="l" t="t" r="r" b="b"/>
              <a:pathLst>
                <a:path w="3904" h="130" extrusionOk="0">
                  <a:moveTo>
                    <a:pt x="0" y="1"/>
                  </a:moveTo>
                  <a:lnTo>
                    <a:pt x="0" y="130"/>
                  </a:lnTo>
                  <a:lnTo>
                    <a:pt x="3804" y="130"/>
                  </a:lnTo>
                  <a:cubicBezTo>
                    <a:pt x="3832" y="87"/>
                    <a:pt x="3875" y="44"/>
                    <a:pt x="3904"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415425" y="4069125"/>
              <a:ext cx="6961100" cy="3250"/>
            </a:xfrm>
            <a:custGeom>
              <a:avLst/>
              <a:gdLst/>
              <a:ahLst/>
              <a:cxnLst/>
              <a:rect l="l" t="t" r="r" b="b"/>
              <a:pathLst>
                <a:path w="278444" h="130" extrusionOk="0">
                  <a:moveTo>
                    <a:pt x="0" y="1"/>
                  </a:moveTo>
                  <a:cubicBezTo>
                    <a:pt x="43" y="44"/>
                    <a:pt x="72" y="87"/>
                    <a:pt x="115" y="130"/>
                  </a:cubicBezTo>
                  <a:lnTo>
                    <a:pt x="278444" y="130"/>
                  </a:lnTo>
                  <a:lnTo>
                    <a:pt x="278444"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a:off x="425775" y="4280050"/>
              <a:ext cx="6950750" cy="3600"/>
            </a:xfrm>
            <a:custGeom>
              <a:avLst/>
              <a:gdLst/>
              <a:ahLst/>
              <a:cxnLst/>
              <a:rect l="l" t="t" r="r" b="b"/>
              <a:pathLst>
                <a:path w="278030" h="144" extrusionOk="0">
                  <a:moveTo>
                    <a:pt x="1" y="0"/>
                  </a:moveTo>
                  <a:cubicBezTo>
                    <a:pt x="15" y="43"/>
                    <a:pt x="30" y="86"/>
                    <a:pt x="44" y="143"/>
                  </a:cubicBezTo>
                  <a:lnTo>
                    <a:pt x="278030" y="143"/>
                  </a:lnTo>
                  <a:lnTo>
                    <a:pt x="278030"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a:off x="238125" y="4280050"/>
              <a:ext cx="87600" cy="3600"/>
            </a:xfrm>
            <a:custGeom>
              <a:avLst/>
              <a:gdLst/>
              <a:ahLst/>
              <a:cxnLst/>
              <a:rect l="l" t="t" r="r" b="b"/>
              <a:pathLst>
                <a:path w="3504" h="144" extrusionOk="0">
                  <a:moveTo>
                    <a:pt x="0" y="0"/>
                  </a:moveTo>
                  <a:lnTo>
                    <a:pt x="0" y="143"/>
                  </a:lnTo>
                  <a:lnTo>
                    <a:pt x="3460" y="143"/>
                  </a:lnTo>
                  <a:cubicBezTo>
                    <a:pt x="3475" y="86"/>
                    <a:pt x="3489" y="43"/>
                    <a:pt x="35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a:off x="428300" y="4491300"/>
              <a:ext cx="6948575" cy="3250"/>
            </a:xfrm>
            <a:custGeom>
              <a:avLst/>
              <a:gdLst/>
              <a:ahLst/>
              <a:cxnLst/>
              <a:rect l="l" t="t" r="r" b="b"/>
              <a:pathLst>
                <a:path w="277943" h="130" extrusionOk="0">
                  <a:moveTo>
                    <a:pt x="0" y="1"/>
                  </a:moveTo>
                  <a:lnTo>
                    <a:pt x="0" y="130"/>
                  </a:lnTo>
                  <a:lnTo>
                    <a:pt x="277943" y="130"/>
                  </a:lnTo>
                  <a:lnTo>
                    <a:pt x="277943"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a:off x="238125" y="4491300"/>
              <a:ext cx="85100" cy="3250"/>
            </a:xfrm>
            <a:custGeom>
              <a:avLst/>
              <a:gdLst/>
              <a:ahLst/>
              <a:cxnLst/>
              <a:rect l="l" t="t" r="r" b="b"/>
              <a:pathLst>
                <a:path w="3404" h="130" extrusionOk="0">
                  <a:moveTo>
                    <a:pt x="0" y="1"/>
                  </a:moveTo>
                  <a:lnTo>
                    <a:pt x="0" y="130"/>
                  </a:lnTo>
                  <a:lnTo>
                    <a:pt x="3403" y="130"/>
                  </a:lnTo>
                  <a:lnTo>
                    <a:pt x="3403"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a:off x="423650" y="4702225"/>
              <a:ext cx="6952875" cy="3225"/>
            </a:xfrm>
            <a:custGeom>
              <a:avLst/>
              <a:gdLst/>
              <a:ahLst/>
              <a:cxnLst/>
              <a:rect l="l" t="t" r="r" b="b"/>
              <a:pathLst>
                <a:path w="278115" h="129" extrusionOk="0">
                  <a:moveTo>
                    <a:pt x="57" y="0"/>
                  </a:moveTo>
                  <a:cubicBezTo>
                    <a:pt x="29" y="43"/>
                    <a:pt x="14" y="86"/>
                    <a:pt x="0" y="129"/>
                  </a:cubicBezTo>
                  <a:lnTo>
                    <a:pt x="278115" y="129"/>
                  </a:lnTo>
                  <a:lnTo>
                    <a:pt x="278115"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a:off x="238125" y="4702225"/>
              <a:ext cx="89750" cy="3225"/>
            </a:xfrm>
            <a:custGeom>
              <a:avLst/>
              <a:gdLst/>
              <a:ahLst/>
              <a:cxnLst/>
              <a:rect l="l" t="t" r="r" b="b"/>
              <a:pathLst>
                <a:path w="3590" h="129" extrusionOk="0">
                  <a:moveTo>
                    <a:pt x="0" y="0"/>
                  </a:moveTo>
                  <a:lnTo>
                    <a:pt x="0" y="129"/>
                  </a:lnTo>
                  <a:lnTo>
                    <a:pt x="3589" y="129"/>
                  </a:lnTo>
                  <a:cubicBezTo>
                    <a:pt x="3575" y="86"/>
                    <a:pt x="3546" y="43"/>
                    <a:pt x="3532"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 name="Google Shape;40;p2"/>
          <p:cNvGrpSpPr/>
          <p:nvPr/>
        </p:nvGrpSpPr>
        <p:grpSpPr>
          <a:xfrm>
            <a:off x="956058" y="542208"/>
            <a:ext cx="7231978" cy="4059117"/>
            <a:chOff x="238125" y="847975"/>
            <a:chExt cx="7143400" cy="4009400"/>
          </a:xfrm>
        </p:grpSpPr>
        <p:sp>
          <p:nvSpPr>
            <p:cNvPr id="41" name="Google Shape;41;p2"/>
            <p:cNvSpPr/>
            <p:nvPr/>
          </p:nvSpPr>
          <p:spPr>
            <a:xfrm>
              <a:off x="238475" y="847975"/>
              <a:ext cx="7143050" cy="4009400"/>
            </a:xfrm>
            <a:custGeom>
              <a:avLst/>
              <a:gdLst/>
              <a:ahLst/>
              <a:cxnLst/>
              <a:rect l="l" t="t" r="r" b="b"/>
              <a:pathLst>
                <a:path w="285722" h="160376" extrusionOk="0">
                  <a:moveTo>
                    <a:pt x="5465" y="4426"/>
                  </a:moveTo>
                  <a:cubicBezTo>
                    <a:pt x="6551" y="4426"/>
                    <a:pt x="7593" y="5271"/>
                    <a:pt x="7593" y="6549"/>
                  </a:cubicBezTo>
                  <a:cubicBezTo>
                    <a:pt x="7593" y="7707"/>
                    <a:pt x="6649" y="8651"/>
                    <a:pt x="5491" y="8651"/>
                  </a:cubicBezTo>
                  <a:cubicBezTo>
                    <a:pt x="3604" y="8651"/>
                    <a:pt x="2660" y="6377"/>
                    <a:pt x="3990" y="5047"/>
                  </a:cubicBezTo>
                  <a:cubicBezTo>
                    <a:pt x="4419" y="4618"/>
                    <a:pt x="4947" y="4426"/>
                    <a:pt x="5465" y="4426"/>
                  </a:cubicBezTo>
                  <a:close/>
                  <a:moveTo>
                    <a:pt x="5467" y="12161"/>
                  </a:moveTo>
                  <a:cubicBezTo>
                    <a:pt x="6552" y="12161"/>
                    <a:pt x="7593" y="13003"/>
                    <a:pt x="7593" y="14270"/>
                  </a:cubicBezTo>
                  <a:cubicBezTo>
                    <a:pt x="7593" y="15443"/>
                    <a:pt x="6649" y="16386"/>
                    <a:pt x="5491" y="16386"/>
                  </a:cubicBezTo>
                  <a:cubicBezTo>
                    <a:pt x="3604" y="16386"/>
                    <a:pt x="2660" y="14113"/>
                    <a:pt x="3990" y="12783"/>
                  </a:cubicBezTo>
                  <a:cubicBezTo>
                    <a:pt x="4420" y="12353"/>
                    <a:pt x="4948" y="12161"/>
                    <a:pt x="5467" y="12161"/>
                  </a:cubicBezTo>
                  <a:close/>
                  <a:moveTo>
                    <a:pt x="5465" y="19883"/>
                  </a:moveTo>
                  <a:cubicBezTo>
                    <a:pt x="6551" y="19883"/>
                    <a:pt x="7593" y="20728"/>
                    <a:pt x="7593" y="22006"/>
                  </a:cubicBezTo>
                  <a:cubicBezTo>
                    <a:pt x="7593" y="23164"/>
                    <a:pt x="6649" y="24108"/>
                    <a:pt x="5491" y="24108"/>
                  </a:cubicBezTo>
                  <a:cubicBezTo>
                    <a:pt x="3604" y="24108"/>
                    <a:pt x="2660" y="21834"/>
                    <a:pt x="3990" y="20505"/>
                  </a:cubicBezTo>
                  <a:cubicBezTo>
                    <a:pt x="4419" y="20075"/>
                    <a:pt x="4947" y="19883"/>
                    <a:pt x="5465" y="19883"/>
                  </a:cubicBezTo>
                  <a:close/>
                  <a:moveTo>
                    <a:pt x="5467" y="27618"/>
                  </a:moveTo>
                  <a:cubicBezTo>
                    <a:pt x="6552" y="27618"/>
                    <a:pt x="7593" y="28460"/>
                    <a:pt x="7593" y="29727"/>
                  </a:cubicBezTo>
                  <a:cubicBezTo>
                    <a:pt x="7593" y="30900"/>
                    <a:pt x="6649" y="31844"/>
                    <a:pt x="5491" y="31844"/>
                  </a:cubicBezTo>
                  <a:cubicBezTo>
                    <a:pt x="3604" y="31844"/>
                    <a:pt x="2660" y="29570"/>
                    <a:pt x="3990" y="28240"/>
                  </a:cubicBezTo>
                  <a:cubicBezTo>
                    <a:pt x="4420" y="27810"/>
                    <a:pt x="4948" y="27618"/>
                    <a:pt x="5467" y="27618"/>
                  </a:cubicBezTo>
                  <a:close/>
                  <a:moveTo>
                    <a:pt x="5491" y="35347"/>
                  </a:moveTo>
                  <a:cubicBezTo>
                    <a:pt x="6049" y="35347"/>
                    <a:pt x="6578" y="35576"/>
                    <a:pt x="6978" y="35976"/>
                  </a:cubicBezTo>
                  <a:cubicBezTo>
                    <a:pt x="8387" y="37384"/>
                    <a:pt x="7233" y="39583"/>
                    <a:pt x="5519" y="39583"/>
                  </a:cubicBezTo>
                  <a:cubicBezTo>
                    <a:pt x="5249" y="39583"/>
                    <a:pt x="4966" y="39528"/>
                    <a:pt x="4676" y="39408"/>
                  </a:cubicBezTo>
                  <a:cubicBezTo>
                    <a:pt x="2546" y="38535"/>
                    <a:pt x="3175" y="35347"/>
                    <a:pt x="5491" y="35347"/>
                  </a:cubicBezTo>
                  <a:close/>
                  <a:moveTo>
                    <a:pt x="5465" y="43075"/>
                  </a:moveTo>
                  <a:cubicBezTo>
                    <a:pt x="6551" y="43075"/>
                    <a:pt x="7593" y="43921"/>
                    <a:pt x="7593" y="45199"/>
                  </a:cubicBezTo>
                  <a:cubicBezTo>
                    <a:pt x="7593" y="46357"/>
                    <a:pt x="6649" y="47301"/>
                    <a:pt x="5491" y="47301"/>
                  </a:cubicBezTo>
                  <a:cubicBezTo>
                    <a:pt x="3604" y="47301"/>
                    <a:pt x="2660" y="45027"/>
                    <a:pt x="3990" y="43697"/>
                  </a:cubicBezTo>
                  <a:cubicBezTo>
                    <a:pt x="4419" y="43268"/>
                    <a:pt x="4947" y="43075"/>
                    <a:pt x="5465" y="43075"/>
                  </a:cubicBezTo>
                  <a:close/>
                  <a:moveTo>
                    <a:pt x="5467" y="50811"/>
                  </a:moveTo>
                  <a:cubicBezTo>
                    <a:pt x="6552" y="50811"/>
                    <a:pt x="7593" y="51653"/>
                    <a:pt x="7593" y="52920"/>
                  </a:cubicBezTo>
                  <a:cubicBezTo>
                    <a:pt x="7593" y="54093"/>
                    <a:pt x="6649" y="55036"/>
                    <a:pt x="5491" y="55036"/>
                  </a:cubicBezTo>
                  <a:cubicBezTo>
                    <a:pt x="3604" y="55036"/>
                    <a:pt x="2660" y="52763"/>
                    <a:pt x="3990" y="51433"/>
                  </a:cubicBezTo>
                  <a:cubicBezTo>
                    <a:pt x="4420" y="51003"/>
                    <a:pt x="4948" y="50811"/>
                    <a:pt x="5467" y="50811"/>
                  </a:cubicBezTo>
                  <a:close/>
                  <a:moveTo>
                    <a:pt x="5465" y="58533"/>
                  </a:moveTo>
                  <a:cubicBezTo>
                    <a:pt x="6551" y="58533"/>
                    <a:pt x="7593" y="59378"/>
                    <a:pt x="7593" y="60656"/>
                  </a:cubicBezTo>
                  <a:cubicBezTo>
                    <a:pt x="7593" y="61814"/>
                    <a:pt x="6649" y="62758"/>
                    <a:pt x="5491" y="62758"/>
                  </a:cubicBezTo>
                  <a:cubicBezTo>
                    <a:pt x="3604" y="62758"/>
                    <a:pt x="2660" y="60484"/>
                    <a:pt x="3990" y="59154"/>
                  </a:cubicBezTo>
                  <a:cubicBezTo>
                    <a:pt x="4419" y="58725"/>
                    <a:pt x="4947" y="58533"/>
                    <a:pt x="5465" y="58533"/>
                  </a:cubicBezTo>
                  <a:close/>
                  <a:moveTo>
                    <a:pt x="5467" y="66268"/>
                  </a:moveTo>
                  <a:cubicBezTo>
                    <a:pt x="6552" y="66268"/>
                    <a:pt x="7593" y="67110"/>
                    <a:pt x="7593" y="68377"/>
                  </a:cubicBezTo>
                  <a:cubicBezTo>
                    <a:pt x="7593" y="69550"/>
                    <a:pt x="6649" y="70493"/>
                    <a:pt x="5491" y="70493"/>
                  </a:cubicBezTo>
                  <a:cubicBezTo>
                    <a:pt x="3604" y="70493"/>
                    <a:pt x="2660" y="68220"/>
                    <a:pt x="3990" y="66890"/>
                  </a:cubicBezTo>
                  <a:cubicBezTo>
                    <a:pt x="4420" y="66460"/>
                    <a:pt x="4948" y="66268"/>
                    <a:pt x="5467" y="66268"/>
                  </a:cubicBezTo>
                  <a:close/>
                  <a:moveTo>
                    <a:pt x="5473" y="74000"/>
                  </a:moveTo>
                  <a:cubicBezTo>
                    <a:pt x="6556" y="74000"/>
                    <a:pt x="7593" y="74838"/>
                    <a:pt x="7593" y="76113"/>
                  </a:cubicBezTo>
                  <a:cubicBezTo>
                    <a:pt x="7593" y="77285"/>
                    <a:pt x="6649" y="78229"/>
                    <a:pt x="5491" y="78229"/>
                  </a:cubicBezTo>
                  <a:cubicBezTo>
                    <a:pt x="3604" y="78229"/>
                    <a:pt x="2660" y="75956"/>
                    <a:pt x="3990" y="74626"/>
                  </a:cubicBezTo>
                  <a:cubicBezTo>
                    <a:pt x="4421" y="74194"/>
                    <a:pt x="4953" y="74000"/>
                    <a:pt x="5473" y="74000"/>
                  </a:cubicBezTo>
                  <a:close/>
                  <a:moveTo>
                    <a:pt x="5465" y="81725"/>
                  </a:moveTo>
                  <a:cubicBezTo>
                    <a:pt x="6551" y="81725"/>
                    <a:pt x="7593" y="82571"/>
                    <a:pt x="7593" y="83848"/>
                  </a:cubicBezTo>
                  <a:cubicBezTo>
                    <a:pt x="7593" y="85007"/>
                    <a:pt x="6649" y="85950"/>
                    <a:pt x="5491" y="85950"/>
                  </a:cubicBezTo>
                  <a:cubicBezTo>
                    <a:pt x="3604" y="85950"/>
                    <a:pt x="2660" y="83677"/>
                    <a:pt x="3990" y="82347"/>
                  </a:cubicBezTo>
                  <a:cubicBezTo>
                    <a:pt x="4419" y="81918"/>
                    <a:pt x="4947" y="81725"/>
                    <a:pt x="5465" y="81725"/>
                  </a:cubicBezTo>
                  <a:close/>
                  <a:moveTo>
                    <a:pt x="5467" y="89460"/>
                  </a:moveTo>
                  <a:cubicBezTo>
                    <a:pt x="6552" y="89460"/>
                    <a:pt x="7593" y="90302"/>
                    <a:pt x="7593" y="91570"/>
                  </a:cubicBezTo>
                  <a:cubicBezTo>
                    <a:pt x="7593" y="92742"/>
                    <a:pt x="6649" y="93686"/>
                    <a:pt x="5491" y="93686"/>
                  </a:cubicBezTo>
                  <a:cubicBezTo>
                    <a:pt x="3604" y="93686"/>
                    <a:pt x="2660" y="91413"/>
                    <a:pt x="3990" y="90083"/>
                  </a:cubicBezTo>
                  <a:cubicBezTo>
                    <a:pt x="4420" y="89653"/>
                    <a:pt x="4948" y="89460"/>
                    <a:pt x="5467" y="89460"/>
                  </a:cubicBezTo>
                  <a:close/>
                  <a:moveTo>
                    <a:pt x="5465" y="97182"/>
                  </a:moveTo>
                  <a:cubicBezTo>
                    <a:pt x="6551" y="97182"/>
                    <a:pt x="7593" y="98028"/>
                    <a:pt x="7593" y="99306"/>
                  </a:cubicBezTo>
                  <a:cubicBezTo>
                    <a:pt x="7593" y="100464"/>
                    <a:pt x="6649" y="101422"/>
                    <a:pt x="5491" y="101422"/>
                  </a:cubicBezTo>
                  <a:cubicBezTo>
                    <a:pt x="3604" y="101422"/>
                    <a:pt x="2660" y="99134"/>
                    <a:pt x="3990" y="97804"/>
                  </a:cubicBezTo>
                  <a:cubicBezTo>
                    <a:pt x="4419" y="97375"/>
                    <a:pt x="4947" y="97182"/>
                    <a:pt x="5465" y="97182"/>
                  </a:cubicBezTo>
                  <a:close/>
                  <a:moveTo>
                    <a:pt x="5465" y="104918"/>
                  </a:moveTo>
                  <a:cubicBezTo>
                    <a:pt x="6551" y="104918"/>
                    <a:pt x="7593" y="105763"/>
                    <a:pt x="7593" y="107041"/>
                  </a:cubicBezTo>
                  <a:cubicBezTo>
                    <a:pt x="7593" y="108199"/>
                    <a:pt x="6649" y="109143"/>
                    <a:pt x="5491" y="109143"/>
                  </a:cubicBezTo>
                  <a:cubicBezTo>
                    <a:pt x="3604" y="109143"/>
                    <a:pt x="2660" y="106870"/>
                    <a:pt x="3990" y="105540"/>
                  </a:cubicBezTo>
                  <a:cubicBezTo>
                    <a:pt x="4419" y="105110"/>
                    <a:pt x="4947" y="104918"/>
                    <a:pt x="5465" y="104918"/>
                  </a:cubicBezTo>
                  <a:close/>
                  <a:moveTo>
                    <a:pt x="5467" y="112653"/>
                  </a:moveTo>
                  <a:cubicBezTo>
                    <a:pt x="6552" y="112653"/>
                    <a:pt x="7593" y="113495"/>
                    <a:pt x="7593" y="114763"/>
                  </a:cubicBezTo>
                  <a:cubicBezTo>
                    <a:pt x="7593" y="115935"/>
                    <a:pt x="6649" y="116879"/>
                    <a:pt x="5491" y="116879"/>
                  </a:cubicBezTo>
                  <a:cubicBezTo>
                    <a:pt x="3604" y="116879"/>
                    <a:pt x="2660" y="114605"/>
                    <a:pt x="3990" y="113276"/>
                  </a:cubicBezTo>
                  <a:cubicBezTo>
                    <a:pt x="4420" y="112846"/>
                    <a:pt x="4948" y="112653"/>
                    <a:pt x="5467" y="112653"/>
                  </a:cubicBezTo>
                  <a:close/>
                  <a:moveTo>
                    <a:pt x="5465" y="120375"/>
                  </a:moveTo>
                  <a:cubicBezTo>
                    <a:pt x="6551" y="120375"/>
                    <a:pt x="7593" y="121220"/>
                    <a:pt x="7593" y="122498"/>
                  </a:cubicBezTo>
                  <a:cubicBezTo>
                    <a:pt x="7593" y="123656"/>
                    <a:pt x="6649" y="124600"/>
                    <a:pt x="5491" y="124600"/>
                  </a:cubicBezTo>
                  <a:cubicBezTo>
                    <a:pt x="3604" y="124600"/>
                    <a:pt x="2660" y="122327"/>
                    <a:pt x="3990" y="120997"/>
                  </a:cubicBezTo>
                  <a:cubicBezTo>
                    <a:pt x="4419" y="120567"/>
                    <a:pt x="4947" y="120375"/>
                    <a:pt x="5465" y="120375"/>
                  </a:cubicBezTo>
                  <a:close/>
                  <a:moveTo>
                    <a:pt x="5467" y="128110"/>
                  </a:moveTo>
                  <a:cubicBezTo>
                    <a:pt x="6552" y="128110"/>
                    <a:pt x="7593" y="128952"/>
                    <a:pt x="7593" y="130220"/>
                  </a:cubicBezTo>
                  <a:cubicBezTo>
                    <a:pt x="7593" y="131392"/>
                    <a:pt x="6649" y="132336"/>
                    <a:pt x="5491" y="132336"/>
                  </a:cubicBezTo>
                  <a:cubicBezTo>
                    <a:pt x="3604" y="132336"/>
                    <a:pt x="2660" y="130062"/>
                    <a:pt x="3990" y="128733"/>
                  </a:cubicBezTo>
                  <a:cubicBezTo>
                    <a:pt x="4420" y="128303"/>
                    <a:pt x="4948" y="128110"/>
                    <a:pt x="5467" y="128110"/>
                  </a:cubicBezTo>
                  <a:close/>
                  <a:moveTo>
                    <a:pt x="5465" y="135832"/>
                  </a:moveTo>
                  <a:cubicBezTo>
                    <a:pt x="6551" y="135832"/>
                    <a:pt x="7593" y="136677"/>
                    <a:pt x="7593" y="137955"/>
                  </a:cubicBezTo>
                  <a:cubicBezTo>
                    <a:pt x="7593" y="139114"/>
                    <a:pt x="6649" y="140072"/>
                    <a:pt x="5491" y="140072"/>
                  </a:cubicBezTo>
                  <a:cubicBezTo>
                    <a:pt x="3604" y="140072"/>
                    <a:pt x="2660" y="137784"/>
                    <a:pt x="3990" y="136454"/>
                  </a:cubicBezTo>
                  <a:cubicBezTo>
                    <a:pt x="4419" y="136024"/>
                    <a:pt x="4947" y="135832"/>
                    <a:pt x="5465" y="135832"/>
                  </a:cubicBezTo>
                  <a:close/>
                  <a:moveTo>
                    <a:pt x="5465" y="143568"/>
                  </a:moveTo>
                  <a:cubicBezTo>
                    <a:pt x="6551" y="143568"/>
                    <a:pt x="7593" y="144413"/>
                    <a:pt x="7593" y="145691"/>
                  </a:cubicBezTo>
                  <a:cubicBezTo>
                    <a:pt x="7593" y="146849"/>
                    <a:pt x="6649" y="147793"/>
                    <a:pt x="5491" y="147793"/>
                  </a:cubicBezTo>
                  <a:cubicBezTo>
                    <a:pt x="3604" y="147793"/>
                    <a:pt x="2660" y="145519"/>
                    <a:pt x="3990" y="144190"/>
                  </a:cubicBezTo>
                  <a:cubicBezTo>
                    <a:pt x="4419" y="143760"/>
                    <a:pt x="4947" y="143568"/>
                    <a:pt x="5465" y="143568"/>
                  </a:cubicBezTo>
                  <a:close/>
                  <a:moveTo>
                    <a:pt x="5467" y="151303"/>
                  </a:moveTo>
                  <a:cubicBezTo>
                    <a:pt x="6552" y="151303"/>
                    <a:pt x="7593" y="152145"/>
                    <a:pt x="7593" y="153412"/>
                  </a:cubicBezTo>
                  <a:cubicBezTo>
                    <a:pt x="7593" y="154585"/>
                    <a:pt x="6649" y="155529"/>
                    <a:pt x="5491" y="155529"/>
                  </a:cubicBezTo>
                  <a:cubicBezTo>
                    <a:pt x="3604" y="155529"/>
                    <a:pt x="2660" y="153255"/>
                    <a:pt x="3990" y="151925"/>
                  </a:cubicBezTo>
                  <a:cubicBezTo>
                    <a:pt x="4420" y="151495"/>
                    <a:pt x="4948" y="151303"/>
                    <a:pt x="5467" y="151303"/>
                  </a:cubicBezTo>
                  <a:close/>
                  <a:moveTo>
                    <a:pt x="0" y="0"/>
                  </a:moveTo>
                  <a:lnTo>
                    <a:pt x="0" y="160376"/>
                  </a:lnTo>
                  <a:lnTo>
                    <a:pt x="285722" y="160376"/>
                  </a:lnTo>
                  <a:lnTo>
                    <a:pt x="285722" y="0"/>
                  </a:lnTo>
                  <a:close/>
                </a:path>
              </a:pathLst>
            </a:custGeom>
            <a:solidFill>
              <a:srgbClr val="FFFFFF"/>
            </a:solidFill>
            <a:ln>
              <a:noFill/>
            </a:ln>
            <a:effectLst>
              <a:outerShdw blurRad="57150" dist="19050" dir="5400000" algn="bl" rotWithShape="0">
                <a:srgbClr val="783F04">
                  <a:alpha val="6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238125" y="1114625"/>
              <a:ext cx="7138400" cy="3600"/>
            </a:xfrm>
            <a:custGeom>
              <a:avLst/>
              <a:gdLst/>
              <a:ahLst/>
              <a:cxnLst/>
              <a:rect l="l" t="t" r="r" b="b"/>
              <a:pathLst>
                <a:path w="285536" h="144" extrusionOk="0">
                  <a:moveTo>
                    <a:pt x="0" y="1"/>
                  </a:moveTo>
                  <a:lnTo>
                    <a:pt x="0" y="144"/>
                  </a:lnTo>
                  <a:lnTo>
                    <a:pt x="285536" y="144"/>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a:off x="238125" y="1325900"/>
              <a:ext cx="7138400" cy="3250"/>
            </a:xfrm>
            <a:custGeom>
              <a:avLst/>
              <a:gdLst/>
              <a:ahLst/>
              <a:cxnLst/>
              <a:rect l="l" t="t" r="r" b="b"/>
              <a:pathLst>
                <a:path w="285536" h="130" extrusionOk="0">
                  <a:moveTo>
                    <a:pt x="0" y="1"/>
                  </a:moveTo>
                  <a:lnTo>
                    <a:pt x="0" y="129"/>
                  </a:lnTo>
                  <a:lnTo>
                    <a:pt x="285536" y="129"/>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a:off x="238125" y="1747725"/>
              <a:ext cx="99400" cy="3600"/>
            </a:xfrm>
            <a:custGeom>
              <a:avLst/>
              <a:gdLst/>
              <a:ahLst/>
              <a:cxnLst/>
              <a:rect l="l" t="t" r="r" b="b"/>
              <a:pathLst>
                <a:path w="3976" h="144" extrusionOk="0">
                  <a:moveTo>
                    <a:pt x="0" y="0"/>
                  </a:moveTo>
                  <a:lnTo>
                    <a:pt x="0" y="143"/>
                  </a:lnTo>
                  <a:lnTo>
                    <a:pt x="3861" y="143"/>
                  </a:lnTo>
                  <a:lnTo>
                    <a:pt x="3975"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a:off x="238125" y="3013875"/>
              <a:ext cx="7138400" cy="3600"/>
            </a:xfrm>
            <a:custGeom>
              <a:avLst/>
              <a:gdLst/>
              <a:ahLst/>
              <a:cxnLst/>
              <a:rect l="l" t="t" r="r" b="b"/>
              <a:pathLst>
                <a:path w="285536" h="144" extrusionOk="0">
                  <a:moveTo>
                    <a:pt x="0" y="1"/>
                  </a:moveTo>
                  <a:lnTo>
                    <a:pt x="0" y="144"/>
                  </a:lnTo>
                  <a:lnTo>
                    <a:pt x="285536" y="144"/>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2"/>
            <p:cNvSpPr/>
            <p:nvPr/>
          </p:nvSpPr>
          <p:spPr>
            <a:xfrm>
              <a:off x="238125" y="3225150"/>
              <a:ext cx="7138400" cy="3250"/>
            </a:xfrm>
            <a:custGeom>
              <a:avLst/>
              <a:gdLst/>
              <a:ahLst/>
              <a:cxnLst/>
              <a:rect l="l" t="t" r="r" b="b"/>
              <a:pathLst>
                <a:path w="285536" h="130" extrusionOk="0">
                  <a:moveTo>
                    <a:pt x="0" y="0"/>
                  </a:moveTo>
                  <a:lnTo>
                    <a:pt x="0" y="129"/>
                  </a:lnTo>
                  <a:lnTo>
                    <a:pt x="285536" y="129"/>
                  </a:lnTo>
                  <a:lnTo>
                    <a:pt x="285536"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2"/>
            <p:cNvSpPr/>
            <p:nvPr/>
          </p:nvSpPr>
          <p:spPr>
            <a:xfrm>
              <a:off x="238125" y="3436050"/>
              <a:ext cx="7138400" cy="3250"/>
            </a:xfrm>
            <a:custGeom>
              <a:avLst/>
              <a:gdLst/>
              <a:ahLst/>
              <a:cxnLst/>
              <a:rect l="l" t="t" r="r" b="b"/>
              <a:pathLst>
                <a:path w="285536" h="130" extrusionOk="0">
                  <a:moveTo>
                    <a:pt x="0" y="1"/>
                  </a:moveTo>
                  <a:lnTo>
                    <a:pt x="0" y="129"/>
                  </a:lnTo>
                  <a:lnTo>
                    <a:pt x="285536" y="129"/>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2"/>
            <p:cNvSpPr/>
            <p:nvPr/>
          </p:nvSpPr>
          <p:spPr>
            <a:xfrm>
              <a:off x="238125" y="3646975"/>
              <a:ext cx="7138400" cy="3575"/>
            </a:xfrm>
            <a:custGeom>
              <a:avLst/>
              <a:gdLst/>
              <a:ahLst/>
              <a:cxnLst/>
              <a:rect l="l" t="t" r="r" b="b"/>
              <a:pathLst>
                <a:path w="285536" h="143" extrusionOk="0">
                  <a:moveTo>
                    <a:pt x="0" y="0"/>
                  </a:moveTo>
                  <a:lnTo>
                    <a:pt x="0" y="143"/>
                  </a:lnTo>
                  <a:lnTo>
                    <a:pt x="285536" y="143"/>
                  </a:lnTo>
                  <a:lnTo>
                    <a:pt x="285536"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2"/>
            <p:cNvSpPr/>
            <p:nvPr/>
          </p:nvSpPr>
          <p:spPr>
            <a:xfrm>
              <a:off x="238125" y="1536800"/>
              <a:ext cx="7138400" cy="3250"/>
            </a:xfrm>
            <a:custGeom>
              <a:avLst/>
              <a:gdLst/>
              <a:ahLst/>
              <a:cxnLst/>
              <a:rect l="l" t="t" r="r" b="b"/>
              <a:pathLst>
                <a:path w="285536" h="130" extrusionOk="0">
                  <a:moveTo>
                    <a:pt x="0" y="1"/>
                  </a:moveTo>
                  <a:lnTo>
                    <a:pt x="0" y="130"/>
                  </a:lnTo>
                  <a:lnTo>
                    <a:pt x="4876" y="130"/>
                  </a:lnTo>
                  <a:cubicBezTo>
                    <a:pt x="5076" y="72"/>
                    <a:pt x="5280" y="44"/>
                    <a:pt x="5484" y="44"/>
                  </a:cubicBezTo>
                  <a:cubicBezTo>
                    <a:pt x="5687" y="44"/>
                    <a:pt x="5891" y="72"/>
                    <a:pt x="6091" y="130"/>
                  </a:cubicBezTo>
                  <a:lnTo>
                    <a:pt x="285536" y="130"/>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2"/>
            <p:cNvSpPr/>
            <p:nvPr/>
          </p:nvSpPr>
          <p:spPr>
            <a:xfrm>
              <a:off x="337125" y="1747725"/>
              <a:ext cx="750" cy="725"/>
            </a:xfrm>
            <a:custGeom>
              <a:avLst/>
              <a:gdLst/>
              <a:ahLst/>
              <a:cxnLst/>
              <a:rect l="l" t="t" r="r" b="b"/>
              <a:pathLst>
                <a:path w="30" h="29" extrusionOk="0">
                  <a:moveTo>
                    <a:pt x="1" y="0"/>
                  </a:moveTo>
                  <a:lnTo>
                    <a:pt x="1" y="29"/>
                  </a:lnTo>
                  <a:lnTo>
                    <a:pt x="29"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2"/>
            <p:cNvSpPr/>
            <p:nvPr/>
          </p:nvSpPr>
          <p:spPr>
            <a:xfrm>
              <a:off x="413275" y="1747725"/>
              <a:ext cx="6963250" cy="3600"/>
            </a:xfrm>
            <a:custGeom>
              <a:avLst/>
              <a:gdLst/>
              <a:ahLst/>
              <a:cxnLst/>
              <a:rect l="l" t="t" r="r" b="b"/>
              <a:pathLst>
                <a:path w="278530" h="144" extrusionOk="0">
                  <a:moveTo>
                    <a:pt x="0" y="0"/>
                  </a:moveTo>
                  <a:cubicBezTo>
                    <a:pt x="43" y="43"/>
                    <a:pt x="86" y="86"/>
                    <a:pt x="115" y="143"/>
                  </a:cubicBezTo>
                  <a:lnTo>
                    <a:pt x="278530" y="143"/>
                  </a:lnTo>
                  <a:lnTo>
                    <a:pt x="278530"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2"/>
            <p:cNvSpPr/>
            <p:nvPr/>
          </p:nvSpPr>
          <p:spPr>
            <a:xfrm>
              <a:off x="238125" y="1958975"/>
              <a:ext cx="88300" cy="3250"/>
            </a:xfrm>
            <a:custGeom>
              <a:avLst/>
              <a:gdLst/>
              <a:ahLst/>
              <a:cxnLst/>
              <a:rect l="l" t="t" r="r" b="b"/>
              <a:pathLst>
                <a:path w="3532" h="130" extrusionOk="0">
                  <a:moveTo>
                    <a:pt x="0" y="1"/>
                  </a:moveTo>
                  <a:lnTo>
                    <a:pt x="0" y="130"/>
                  </a:lnTo>
                  <a:lnTo>
                    <a:pt x="3489" y="130"/>
                  </a:lnTo>
                  <a:cubicBezTo>
                    <a:pt x="3503" y="87"/>
                    <a:pt x="3518" y="44"/>
                    <a:pt x="3532"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2"/>
            <p:cNvSpPr/>
            <p:nvPr/>
          </p:nvSpPr>
          <p:spPr>
            <a:xfrm>
              <a:off x="424725" y="1958975"/>
              <a:ext cx="6951800" cy="3250"/>
            </a:xfrm>
            <a:custGeom>
              <a:avLst/>
              <a:gdLst/>
              <a:ahLst/>
              <a:cxnLst/>
              <a:rect l="l" t="t" r="r" b="b"/>
              <a:pathLst>
                <a:path w="278072" h="130" extrusionOk="0">
                  <a:moveTo>
                    <a:pt x="0" y="1"/>
                  </a:moveTo>
                  <a:cubicBezTo>
                    <a:pt x="29" y="44"/>
                    <a:pt x="43" y="87"/>
                    <a:pt x="57" y="130"/>
                  </a:cubicBezTo>
                  <a:lnTo>
                    <a:pt x="278072" y="130"/>
                  </a:lnTo>
                  <a:lnTo>
                    <a:pt x="278072"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2"/>
            <p:cNvSpPr/>
            <p:nvPr/>
          </p:nvSpPr>
          <p:spPr>
            <a:xfrm>
              <a:off x="238125" y="2169900"/>
              <a:ext cx="85100" cy="3225"/>
            </a:xfrm>
            <a:custGeom>
              <a:avLst/>
              <a:gdLst/>
              <a:ahLst/>
              <a:cxnLst/>
              <a:rect l="l" t="t" r="r" b="b"/>
              <a:pathLst>
                <a:path w="3404" h="129" extrusionOk="0">
                  <a:moveTo>
                    <a:pt x="0" y="0"/>
                  </a:moveTo>
                  <a:lnTo>
                    <a:pt x="0" y="129"/>
                  </a:lnTo>
                  <a:lnTo>
                    <a:pt x="3403" y="129"/>
                  </a:lnTo>
                  <a:lnTo>
                    <a:pt x="3403" y="43"/>
                  </a:lnTo>
                  <a:cubicBezTo>
                    <a:pt x="3389" y="29"/>
                    <a:pt x="3389" y="14"/>
                    <a:pt x="34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2"/>
            <p:cNvSpPr/>
            <p:nvPr/>
          </p:nvSpPr>
          <p:spPr>
            <a:xfrm>
              <a:off x="428300" y="2169900"/>
              <a:ext cx="6948575" cy="3225"/>
            </a:xfrm>
            <a:custGeom>
              <a:avLst/>
              <a:gdLst/>
              <a:ahLst/>
              <a:cxnLst/>
              <a:rect l="l" t="t" r="r" b="b"/>
              <a:pathLst>
                <a:path w="277943" h="129" extrusionOk="0">
                  <a:moveTo>
                    <a:pt x="0" y="0"/>
                  </a:moveTo>
                  <a:cubicBezTo>
                    <a:pt x="0" y="14"/>
                    <a:pt x="0" y="29"/>
                    <a:pt x="0" y="43"/>
                  </a:cubicBezTo>
                  <a:lnTo>
                    <a:pt x="0" y="129"/>
                  </a:lnTo>
                  <a:lnTo>
                    <a:pt x="277943" y="129"/>
                  </a:lnTo>
                  <a:lnTo>
                    <a:pt x="277943"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2"/>
            <p:cNvSpPr/>
            <p:nvPr/>
          </p:nvSpPr>
          <p:spPr>
            <a:xfrm>
              <a:off x="238125" y="2380800"/>
              <a:ext cx="88675" cy="3600"/>
            </a:xfrm>
            <a:custGeom>
              <a:avLst/>
              <a:gdLst/>
              <a:ahLst/>
              <a:cxnLst/>
              <a:rect l="l" t="t" r="r" b="b"/>
              <a:pathLst>
                <a:path w="3547" h="144" extrusionOk="0">
                  <a:moveTo>
                    <a:pt x="0" y="0"/>
                  </a:moveTo>
                  <a:lnTo>
                    <a:pt x="0" y="143"/>
                  </a:lnTo>
                  <a:lnTo>
                    <a:pt x="3546" y="143"/>
                  </a:lnTo>
                  <a:cubicBezTo>
                    <a:pt x="3532" y="101"/>
                    <a:pt x="3518" y="58"/>
                    <a:pt x="35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2"/>
            <p:cNvSpPr/>
            <p:nvPr/>
          </p:nvSpPr>
          <p:spPr>
            <a:xfrm>
              <a:off x="424725" y="2380800"/>
              <a:ext cx="6951800" cy="3600"/>
            </a:xfrm>
            <a:custGeom>
              <a:avLst/>
              <a:gdLst/>
              <a:ahLst/>
              <a:cxnLst/>
              <a:rect l="l" t="t" r="r" b="b"/>
              <a:pathLst>
                <a:path w="278072" h="144" extrusionOk="0">
                  <a:moveTo>
                    <a:pt x="43" y="0"/>
                  </a:moveTo>
                  <a:cubicBezTo>
                    <a:pt x="29" y="58"/>
                    <a:pt x="14" y="101"/>
                    <a:pt x="0" y="143"/>
                  </a:cubicBezTo>
                  <a:lnTo>
                    <a:pt x="278072" y="143"/>
                  </a:lnTo>
                  <a:lnTo>
                    <a:pt x="278072"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2"/>
            <p:cNvSpPr/>
            <p:nvPr/>
          </p:nvSpPr>
          <p:spPr>
            <a:xfrm>
              <a:off x="238125" y="2592075"/>
              <a:ext cx="100825" cy="3225"/>
            </a:xfrm>
            <a:custGeom>
              <a:avLst/>
              <a:gdLst/>
              <a:ahLst/>
              <a:cxnLst/>
              <a:rect l="l" t="t" r="r" b="b"/>
              <a:pathLst>
                <a:path w="4033" h="129" extrusionOk="0">
                  <a:moveTo>
                    <a:pt x="0" y="0"/>
                  </a:moveTo>
                  <a:lnTo>
                    <a:pt x="0" y="129"/>
                  </a:lnTo>
                  <a:lnTo>
                    <a:pt x="4032" y="129"/>
                  </a:lnTo>
                  <a:cubicBezTo>
                    <a:pt x="3989" y="86"/>
                    <a:pt x="3947" y="43"/>
                    <a:pt x="3904"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2"/>
            <p:cNvSpPr/>
            <p:nvPr/>
          </p:nvSpPr>
          <p:spPr>
            <a:xfrm>
              <a:off x="412550" y="2592075"/>
              <a:ext cx="6963975" cy="3225"/>
            </a:xfrm>
            <a:custGeom>
              <a:avLst/>
              <a:gdLst/>
              <a:ahLst/>
              <a:cxnLst/>
              <a:rect l="l" t="t" r="r" b="b"/>
              <a:pathLst>
                <a:path w="278559" h="129" extrusionOk="0">
                  <a:moveTo>
                    <a:pt x="130" y="0"/>
                  </a:moveTo>
                  <a:cubicBezTo>
                    <a:pt x="87" y="43"/>
                    <a:pt x="44" y="86"/>
                    <a:pt x="1" y="129"/>
                  </a:cubicBezTo>
                  <a:lnTo>
                    <a:pt x="278559" y="129"/>
                  </a:lnTo>
                  <a:lnTo>
                    <a:pt x="278559"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2"/>
            <p:cNvSpPr/>
            <p:nvPr/>
          </p:nvSpPr>
          <p:spPr>
            <a:xfrm>
              <a:off x="238125" y="2802975"/>
              <a:ext cx="7138400" cy="3250"/>
            </a:xfrm>
            <a:custGeom>
              <a:avLst/>
              <a:gdLst/>
              <a:ahLst/>
              <a:cxnLst/>
              <a:rect l="l" t="t" r="r" b="b"/>
              <a:pathLst>
                <a:path w="285536" h="130" extrusionOk="0">
                  <a:moveTo>
                    <a:pt x="0" y="0"/>
                  </a:moveTo>
                  <a:lnTo>
                    <a:pt x="0" y="129"/>
                  </a:lnTo>
                  <a:lnTo>
                    <a:pt x="285536" y="129"/>
                  </a:lnTo>
                  <a:lnTo>
                    <a:pt x="285536" y="0"/>
                  </a:lnTo>
                  <a:lnTo>
                    <a:pt x="5791" y="0"/>
                  </a:lnTo>
                  <a:cubicBezTo>
                    <a:pt x="5698" y="15"/>
                    <a:pt x="5602" y="22"/>
                    <a:pt x="5503" y="22"/>
                  </a:cubicBezTo>
                  <a:cubicBezTo>
                    <a:pt x="5405" y="22"/>
                    <a:pt x="5305" y="15"/>
                    <a:pt x="5205"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2"/>
            <p:cNvSpPr/>
            <p:nvPr/>
          </p:nvSpPr>
          <p:spPr>
            <a:xfrm>
              <a:off x="238125" y="3858225"/>
              <a:ext cx="130500" cy="3250"/>
            </a:xfrm>
            <a:custGeom>
              <a:avLst/>
              <a:gdLst/>
              <a:ahLst/>
              <a:cxnLst/>
              <a:rect l="l" t="t" r="r" b="b"/>
              <a:pathLst>
                <a:path w="5220" h="130" extrusionOk="0">
                  <a:moveTo>
                    <a:pt x="0" y="1"/>
                  </a:moveTo>
                  <a:lnTo>
                    <a:pt x="0" y="129"/>
                  </a:lnTo>
                  <a:lnTo>
                    <a:pt x="4704" y="129"/>
                  </a:lnTo>
                  <a:cubicBezTo>
                    <a:pt x="4876" y="58"/>
                    <a:pt x="5033" y="15"/>
                    <a:pt x="5219"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2"/>
            <p:cNvSpPr/>
            <p:nvPr/>
          </p:nvSpPr>
          <p:spPr>
            <a:xfrm>
              <a:off x="382900" y="3858225"/>
              <a:ext cx="6993625" cy="3250"/>
            </a:xfrm>
            <a:custGeom>
              <a:avLst/>
              <a:gdLst/>
              <a:ahLst/>
              <a:cxnLst/>
              <a:rect l="l" t="t" r="r" b="b"/>
              <a:pathLst>
                <a:path w="279745" h="130" extrusionOk="0">
                  <a:moveTo>
                    <a:pt x="0" y="1"/>
                  </a:moveTo>
                  <a:cubicBezTo>
                    <a:pt x="172" y="15"/>
                    <a:pt x="343" y="58"/>
                    <a:pt x="501" y="129"/>
                  </a:cubicBezTo>
                  <a:lnTo>
                    <a:pt x="279745" y="129"/>
                  </a:lnTo>
                  <a:lnTo>
                    <a:pt x="279745"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2"/>
            <p:cNvSpPr/>
            <p:nvPr/>
          </p:nvSpPr>
          <p:spPr>
            <a:xfrm>
              <a:off x="238125" y="4069125"/>
              <a:ext cx="97600" cy="3250"/>
            </a:xfrm>
            <a:custGeom>
              <a:avLst/>
              <a:gdLst/>
              <a:ahLst/>
              <a:cxnLst/>
              <a:rect l="l" t="t" r="r" b="b"/>
              <a:pathLst>
                <a:path w="3904" h="130" extrusionOk="0">
                  <a:moveTo>
                    <a:pt x="0" y="1"/>
                  </a:moveTo>
                  <a:lnTo>
                    <a:pt x="0" y="130"/>
                  </a:lnTo>
                  <a:lnTo>
                    <a:pt x="3804" y="130"/>
                  </a:lnTo>
                  <a:cubicBezTo>
                    <a:pt x="3832" y="87"/>
                    <a:pt x="3875" y="44"/>
                    <a:pt x="3904"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2"/>
            <p:cNvSpPr/>
            <p:nvPr/>
          </p:nvSpPr>
          <p:spPr>
            <a:xfrm>
              <a:off x="415425" y="4069125"/>
              <a:ext cx="6961100" cy="3250"/>
            </a:xfrm>
            <a:custGeom>
              <a:avLst/>
              <a:gdLst/>
              <a:ahLst/>
              <a:cxnLst/>
              <a:rect l="l" t="t" r="r" b="b"/>
              <a:pathLst>
                <a:path w="278444" h="130" extrusionOk="0">
                  <a:moveTo>
                    <a:pt x="0" y="1"/>
                  </a:moveTo>
                  <a:cubicBezTo>
                    <a:pt x="43" y="44"/>
                    <a:pt x="72" y="87"/>
                    <a:pt x="115" y="130"/>
                  </a:cubicBezTo>
                  <a:lnTo>
                    <a:pt x="278444" y="130"/>
                  </a:lnTo>
                  <a:lnTo>
                    <a:pt x="278444"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2"/>
            <p:cNvSpPr/>
            <p:nvPr/>
          </p:nvSpPr>
          <p:spPr>
            <a:xfrm>
              <a:off x="425775" y="4280050"/>
              <a:ext cx="6950750" cy="3600"/>
            </a:xfrm>
            <a:custGeom>
              <a:avLst/>
              <a:gdLst/>
              <a:ahLst/>
              <a:cxnLst/>
              <a:rect l="l" t="t" r="r" b="b"/>
              <a:pathLst>
                <a:path w="278030" h="144" extrusionOk="0">
                  <a:moveTo>
                    <a:pt x="1" y="0"/>
                  </a:moveTo>
                  <a:cubicBezTo>
                    <a:pt x="15" y="43"/>
                    <a:pt x="30" y="86"/>
                    <a:pt x="44" y="143"/>
                  </a:cubicBezTo>
                  <a:lnTo>
                    <a:pt x="278030" y="143"/>
                  </a:lnTo>
                  <a:lnTo>
                    <a:pt x="278030"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2"/>
            <p:cNvSpPr/>
            <p:nvPr/>
          </p:nvSpPr>
          <p:spPr>
            <a:xfrm>
              <a:off x="238125" y="4280050"/>
              <a:ext cx="87600" cy="3600"/>
            </a:xfrm>
            <a:custGeom>
              <a:avLst/>
              <a:gdLst/>
              <a:ahLst/>
              <a:cxnLst/>
              <a:rect l="l" t="t" r="r" b="b"/>
              <a:pathLst>
                <a:path w="3504" h="144" extrusionOk="0">
                  <a:moveTo>
                    <a:pt x="0" y="0"/>
                  </a:moveTo>
                  <a:lnTo>
                    <a:pt x="0" y="143"/>
                  </a:lnTo>
                  <a:lnTo>
                    <a:pt x="3460" y="143"/>
                  </a:lnTo>
                  <a:cubicBezTo>
                    <a:pt x="3475" y="86"/>
                    <a:pt x="3489" y="43"/>
                    <a:pt x="35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2"/>
            <p:cNvSpPr/>
            <p:nvPr/>
          </p:nvSpPr>
          <p:spPr>
            <a:xfrm>
              <a:off x="428300" y="4491300"/>
              <a:ext cx="6948575" cy="3250"/>
            </a:xfrm>
            <a:custGeom>
              <a:avLst/>
              <a:gdLst/>
              <a:ahLst/>
              <a:cxnLst/>
              <a:rect l="l" t="t" r="r" b="b"/>
              <a:pathLst>
                <a:path w="277943" h="130" extrusionOk="0">
                  <a:moveTo>
                    <a:pt x="0" y="1"/>
                  </a:moveTo>
                  <a:lnTo>
                    <a:pt x="0" y="130"/>
                  </a:lnTo>
                  <a:lnTo>
                    <a:pt x="277943" y="130"/>
                  </a:lnTo>
                  <a:lnTo>
                    <a:pt x="277943"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2"/>
            <p:cNvSpPr/>
            <p:nvPr/>
          </p:nvSpPr>
          <p:spPr>
            <a:xfrm>
              <a:off x="238125" y="4491300"/>
              <a:ext cx="85100" cy="3250"/>
            </a:xfrm>
            <a:custGeom>
              <a:avLst/>
              <a:gdLst/>
              <a:ahLst/>
              <a:cxnLst/>
              <a:rect l="l" t="t" r="r" b="b"/>
              <a:pathLst>
                <a:path w="3404" h="130" extrusionOk="0">
                  <a:moveTo>
                    <a:pt x="0" y="1"/>
                  </a:moveTo>
                  <a:lnTo>
                    <a:pt x="0" y="130"/>
                  </a:lnTo>
                  <a:lnTo>
                    <a:pt x="3403" y="130"/>
                  </a:lnTo>
                  <a:lnTo>
                    <a:pt x="3403"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2"/>
            <p:cNvSpPr/>
            <p:nvPr/>
          </p:nvSpPr>
          <p:spPr>
            <a:xfrm>
              <a:off x="423650" y="4702225"/>
              <a:ext cx="6952875" cy="3225"/>
            </a:xfrm>
            <a:custGeom>
              <a:avLst/>
              <a:gdLst/>
              <a:ahLst/>
              <a:cxnLst/>
              <a:rect l="l" t="t" r="r" b="b"/>
              <a:pathLst>
                <a:path w="278115" h="129" extrusionOk="0">
                  <a:moveTo>
                    <a:pt x="57" y="0"/>
                  </a:moveTo>
                  <a:cubicBezTo>
                    <a:pt x="29" y="43"/>
                    <a:pt x="14" y="86"/>
                    <a:pt x="0" y="129"/>
                  </a:cubicBezTo>
                  <a:lnTo>
                    <a:pt x="278115" y="129"/>
                  </a:lnTo>
                  <a:lnTo>
                    <a:pt x="278115"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2"/>
            <p:cNvSpPr/>
            <p:nvPr/>
          </p:nvSpPr>
          <p:spPr>
            <a:xfrm>
              <a:off x="238125" y="4702225"/>
              <a:ext cx="89750" cy="3225"/>
            </a:xfrm>
            <a:custGeom>
              <a:avLst/>
              <a:gdLst/>
              <a:ahLst/>
              <a:cxnLst/>
              <a:rect l="l" t="t" r="r" b="b"/>
              <a:pathLst>
                <a:path w="3590" h="129" extrusionOk="0">
                  <a:moveTo>
                    <a:pt x="0" y="0"/>
                  </a:moveTo>
                  <a:lnTo>
                    <a:pt x="0" y="129"/>
                  </a:lnTo>
                  <a:lnTo>
                    <a:pt x="3589" y="129"/>
                  </a:lnTo>
                  <a:cubicBezTo>
                    <a:pt x="3575" y="86"/>
                    <a:pt x="3546" y="43"/>
                    <a:pt x="3532"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1" name="Google Shape;71;p2"/>
          <p:cNvSpPr txBox="1">
            <a:spLocks noGrp="1"/>
          </p:cNvSpPr>
          <p:nvPr>
            <p:ph type="ctrTitle"/>
          </p:nvPr>
        </p:nvSpPr>
        <p:spPr>
          <a:xfrm rot="950">
            <a:off x="2943300" y="1260050"/>
            <a:ext cx="3257400" cy="14946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Font typeface="Paytone One"/>
              <a:buNone/>
              <a:defRPr sz="4500" b="0">
                <a:solidFill>
                  <a:schemeClr val="accent1"/>
                </a:solidFill>
                <a:latin typeface="Chelsea Market"/>
                <a:ea typeface="Chelsea Market"/>
                <a:cs typeface="Chelsea Market"/>
                <a:sym typeface="Chelsea Market"/>
              </a:defRPr>
            </a:lvl1pPr>
            <a:lvl2pPr lvl="1">
              <a:spcBef>
                <a:spcPts val="0"/>
              </a:spcBef>
              <a:spcAft>
                <a:spcPts val="0"/>
              </a:spcAft>
              <a:buSzPts val="9600"/>
              <a:buFont typeface="Paytone One"/>
              <a:buNone/>
              <a:defRPr sz="9600">
                <a:latin typeface="Paytone One"/>
                <a:ea typeface="Paytone One"/>
                <a:cs typeface="Paytone One"/>
                <a:sym typeface="Paytone One"/>
              </a:defRPr>
            </a:lvl2pPr>
            <a:lvl3pPr lvl="2">
              <a:spcBef>
                <a:spcPts val="0"/>
              </a:spcBef>
              <a:spcAft>
                <a:spcPts val="0"/>
              </a:spcAft>
              <a:buSzPts val="9600"/>
              <a:buFont typeface="Paytone One"/>
              <a:buNone/>
              <a:defRPr sz="9600">
                <a:latin typeface="Paytone One"/>
                <a:ea typeface="Paytone One"/>
                <a:cs typeface="Paytone One"/>
                <a:sym typeface="Paytone One"/>
              </a:defRPr>
            </a:lvl3pPr>
            <a:lvl4pPr lvl="3">
              <a:spcBef>
                <a:spcPts val="0"/>
              </a:spcBef>
              <a:spcAft>
                <a:spcPts val="0"/>
              </a:spcAft>
              <a:buSzPts val="9600"/>
              <a:buFont typeface="Paytone One"/>
              <a:buNone/>
              <a:defRPr sz="9600">
                <a:latin typeface="Paytone One"/>
                <a:ea typeface="Paytone One"/>
                <a:cs typeface="Paytone One"/>
                <a:sym typeface="Paytone One"/>
              </a:defRPr>
            </a:lvl4pPr>
            <a:lvl5pPr lvl="4">
              <a:spcBef>
                <a:spcPts val="0"/>
              </a:spcBef>
              <a:spcAft>
                <a:spcPts val="0"/>
              </a:spcAft>
              <a:buSzPts val="9600"/>
              <a:buFont typeface="Paytone One"/>
              <a:buNone/>
              <a:defRPr sz="9600">
                <a:latin typeface="Paytone One"/>
                <a:ea typeface="Paytone One"/>
                <a:cs typeface="Paytone One"/>
                <a:sym typeface="Paytone One"/>
              </a:defRPr>
            </a:lvl5pPr>
            <a:lvl6pPr lvl="5">
              <a:spcBef>
                <a:spcPts val="0"/>
              </a:spcBef>
              <a:spcAft>
                <a:spcPts val="0"/>
              </a:spcAft>
              <a:buSzPts val="9600"/>
              <a:buFont typeface="Paytone One"/>
              <a:buNone/>
              <a:defRPr sz="9600">
                <a:latin typeface="Paytone One"/>
                <a:ea typeface="Paytone One"/>
                <a:cs typeface="Paytone One"/>
                <a:sym typeface="Paytone One"/>
              </a:defRPr>
            </a:lvl6pPr>
            <a:lvl7pPr lvl="6">
              <a:spcBef>
                <a:spcPts val="0"/>
              </a:spcBef>
              <a:spcAft>
                <a:spcPts val="0"/>
              </a:spcAft>
              <a:buSzPts val="9600"/>
              <a:buFont typeface="Paytone One"/>
              <a:buNone/>
              <a:defRPr sz="9600">
                <a:latin typeface="Paytone One"/>
                <a:ea typeface="Paytone One"/>
                <a:cs typeface="Paytone One"/>
                <a:sym typeface="Paytone One"/>
              </a:defRPr>
            </a:lvl7pPr>
            <a:lvl8pPr lvl="7">
              <a:spcBef>
                <a:spcPts val="0"/>
              </a:spcBef>
              <a:spcAft>
                <a:spcPts val="0"/>
              </a:spcAft>
              <a:buSzPts val="9600"/>
              <a:buFont typeface="Paytone One"/>
              <a:buNone/>
              <a:defRPr sz="9600">
                <a:latin typeface="Paytone One"/>
                <a:ea typeface="Paytone One"/>
                <a:cs typeface="Paytone One"/>
                <a:sym typeface="Paytone One"/>
              </a:defRPr>
            </a:lvl8pPr>
            <a:lvl9pPr lvl="8">
              <a:spcBef>
                <a:spcPts val="0"/>
              </a:spcBef>
              <a:spcAft>
                <a:spcPts val="0"/>
              </a:spcAft>
              <a:buSzPts val="9600"/>
              <a:buFont typeface="Paytone One"/>
              <a:buNone/>
              <a:defRPr sz="9600">
                <a:latin typeface="Paytone One"/>
                <a:ea typeface="Paytone One"/>
                <a:cs typeface="Paytone One"/>
                <a:sym typeface="Paytone One"/>
              </a:defRPr>
            </a:lvl9pPr>
          </a:lstStyle>
          <a:p/>
        </p:txBody>
      </p:sp>
      <p:sp>
        <p:nvSpPr>
          <p:cNvPr id="72" name="Google Shape;72;p2"/>
          <p:cNvSpPr txBox="1">
            <a:spLocks noGrp="1"/>
          </p:cNvSpPr>
          <p:nvPr>
            <p:ph type="subTitle" idx="1"/>
          </p:nvPr>
        </p:nvSpPr>
        <p:spPr>
          <a:xfrm rot="1327">
            <a:off x="3017300" y="2994525"/>
            <a:ext cx="3109200" cy="831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Font typeface="Archivo"/>
              <a:buNone/>
              <a:defRPr sz="2400"/>
            </a:lvl1pPr>
            <a:lvl2pPr lvl="1">
              <a:lnSpc>
                <a:spcPct val="100000"/>
              </a:lnSpc>
              <a:spcBef>
                <a:spcPts val="0"/>
              </a:spcBef>
              <a:spcAft>
                <a:spcPts val="0"/>
              </a:spcAft>
              <a:buSzPts val="2800"/>
              <a:buFont typeface="Archivo"/>
              <a:buNone/>
              <a:defRPr sz="2800">
                <a:latin typeface="Archivo"/>
                <a:ea typeface="Archivo"/>
                <a:cs typeface="Archivo"/>
                <a:sym typeface="Archivo"/>
              </a:defRPr>
            </a:lvl2pPr>
            <a:lvl3pPr lvl="2">
              <a:lnSpc>
                <a:spcPct val="100000"/>
              </a:lnSpc>
              <a:spcBef>
                <a:spcPts val="0"/>
              </a:spcBef>
              <a:spcAft>
                <a:spcPts val="0"/>
              </a:spcAft>
              <a:buSzPts val="2800"/>
              <a:buFont typeface="Archivo"/>
              <a:buNone/>
              <a:defRPr sz="2800">
                <a:latin typeface="Archivo"/>
                <a:ea typeface="Archivo"/>
                <a:cs typeface="Archivo"/>
                <a:sym typeface="Archivo"/>
              </a:defRPr>
            </a:lvl3pPr>
            <a:lvl4pPr lvl="3">
              <a:lnSpc>
                <a:spcPct val="100000"/>
              </a:lnSpc>
              <a:spcBef>
                <a:spcPts val="0"/>
              </a:spcBef>
              <a:spcAft>
                <a:spcPts val="0"/>
              </a:spcAft>
              <a:buSzPts val="2800"/>
              <a:buFont typeface="Archivo"/>
              <a:buNone/>
              <a:defRPr sz="2800">
                <a:latin typeface="Archivo"/>
                <a:ea typeface="Archivo"/>
                <a:cs typeface="Archivo"/>
                <a:sym typeface="Archivo"/>
              </a:defRPr>
            </a:lvl4pPr>
            <a:lvl5pPr lvl="4">
              <a:lnSpc>
                <a:spcPct val="100000"/>
              </a:lnSpc>
              <a:spcBef>
                <a:spcPts val="0"/>
              </a:spcBef>
              <a:spcAft>
                <a:spcPts val="0"/>
              </a:spcAft>
              <a:buSzPts val="2800"/>
              <a:buFont typeface="Archivo"/>
              <a:buNone/>
              <a:defRPr sz="2800">
                <a:latin typeface="Archivo"/>
                <a:ea typeface="Archivo"/>
                <a:cs typeface="Archivo"/>
                <a:sym typeface="Archivo"/>
              </a:defRPr>
            </a:lvl5pPr>
            <a:lvl6pPr lvl="5">
              <a:lnSpc>
                <a:spcPct val="100000"/>
              </a:lnSpc>
              <a:spcBef>
                <a:spcPts val="0"/>
              </a:spcBef>
              <a:spcAft>
                <a:spcPts val="0"/>
              </a:spcAft>
              <a:buSzPts val="2800"/>
              <a:buFont typeface="Archivo"/>
              <a:buNone/>
              <a:defRPr sz="2800">
                <a:latin typeface="Archivo"/>
                <a:ea typeface="Archivo"/>
                <a:cs typeface="Archivo"/>
                <a:sym typeface="Archivo"/>
              </a:defRPr>
            </a:lvl6pPr>
            <a:lvl7pPr lvl="6">
              <a:lnSpc>
                <a:spcPct val="100000"/>
              </a:lnSpc>
              <a:spcBef>
                <a:spcPts val="0"/>
              </a:spcBef>
              <a:spcAft>
                <a:spcPts val="0"/>
              </a:spcAft>
              <a:buSzPts val="2800"/>
              <a:buFont typeface="Archivo"/>
              <a:buNone/>
              <a:defRPr sz="2800">
                <a:latin typeface="Archivo"/>
                <a:ea typeface="Archivo"/>
                <a:cs typeface="Archivo"/>
                <a:sym typeface="Archivo"/>
              </a:defRPr>
            </a:lvl7pPr>
            <a:lvl8pPr lvl="7">
              <a:lnSpc>
                <a:spcPct val="100000"/>
              </a:lnSpc>
              <a:spcBef>
                <a:spcPts val="0"/>
              </a:spcBef>
              <a:spcAft>
                <a:spcPts val="0"/>
              </a:spcAft>
              <a:buSzPts val="2800"/>
              <a:buFont typeface="Archivo"/>
              <a:buNone/>
              <a:defRPr sz="2800">
                <a:latin typeface="Archivo"/>
                <a:ea typeface="Archivo"/>
                <a:cs typeface="Archivo"/>
                <a:sym typeface="Archivo"/>
              </a:defRPr>
            </a:lvl8pPr>
            <a:lvl9pPr lvl="8">
              <a:lnSpc>
                <a:spcPct val="100000"/>
              </a:lnSpc>
              <a:spcBef>
                <a:spcPts val="0"/>
              </a:spcBef>
              <a:spcAft>
                <a:spcPts val="0"/>
              </a:spcAft>
              <a:buSzPts val="2800"/>
              <a:buFont typeface="Archivo"/>
              <a:buNone/>
              <a:defRPr sz="2800">
                <a:latin typeface="Archivo"/>
                <a:ea typeface="Archivo"/>
                <a:cs typeface="Archivo"/>
                <a:sym typeface="Archivo"/>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Header 2">
  <p:cSld name="CUSTOM_6">
    <p:spTree>
      <p:nvGrpSpPr>
        <p:cNvPr id="1" name="Shape 487"/>
        <p:cNvGrpSpPr/>
        <p:nvPr/>
      </p:nvGrpSpPr>
      <p:grpSpPr>
        <a:xfrm>
          <a:off x="0" y="0"/>
          <a:ext cx="0" cy="0"/>
          <a:chOff x="0" y="0"/>
          <a:chExt cx="0" cy="0"/>
        </a:xfrm>
      </p:grpSpPr>
      <p:sp>
        <p:nvSpPr>
          <p:cNvPr id="488" name="Google Shape;488;p21"/>
          <p:cNvSpPr/>
          <p:nvPr/>
        </p:nvSpPr>
        <p:spPr>
          <a:xfrm rot="-219180" flipH="1">
            <a:off x="2133166" y="610958"/>
            <a:ext cx="3477645" cy="3951366"/>
          </a:xfrm>
          <a:custGeom>
            <a:avLst/>
            <a:gdLst/>
            <a:ahLst/>
            <a:cxnLst/>
            <a:rect l="l" t="t" r="r" b="b"/>
            <a:pathLst>
              <a:path w="34540" h="39245" extrusionOk="0">
                <a:moveTo>
                  <a:pt x="1" y="0"/>
                </a:moveTo>
                <a:lnTo>
                  <a:pt x="1" y="39245"/>
                </a:lnTo>
                <a:lnTo>
                  <a:pt x="34539" y="39245"/>
                </a:lnTo>
                <a:lnTo>
                  <a:pt x="34539" y="1374"/>
                </a:lnTo>
                <a:cubicBezTo>
                  <a:pt x="34239" y="901"/>
                  <a:pt x="34065" y="395"/>
                  <a:pt x="33702" y="0"/>
                </a:cubicBezTo>
                <a:lnTo>
                  <a:pt x="32818" y="0"/>
                </a:lnTo>
                <a:cubicBezTo>
                  <a:pt x="32660" y="537"/>
                  <a:pt x="32470" y="1074"/>
                  <a:pt x="32628" y="1564"/>
                </a:cubicBezTo>
                <a:cubicBezTo>
                  <a:pt x="33276" y="1864"/>
                  <a:pt x="33197" y="2827"/>
                  <a:pt x="32486" y="3017"/>
                </a:cubicBezTo>
                <a:cubicBezTo>
                  <a:pt x="32419" y="3033"/>
                  <a:pt x="32354" y="3041"/>
                  <a:pt x="32291" y="3041"/>
                </a:cubicBezTo>
                <a:cubicBezTo>
                  <a:pt x="31683" y="3041"/>
                  <a:pt x="31280" y="2330"/>
                  <a:pt x="31681" y="1801"/>
                </a:cubicBezTo>
                <a:lnTo>
                  <a:pt x="31681" y="0"/>
                </a:lnTo>
                <a:lnTo>
                  <a:pt x="30117" y="0"/>
                </a:lnTo>
                <a:cubicBezTo>
                  <a:pt x="30086" y="553"/>
                  <a:pt x="30117" y="1090"/>
                  <a:pt x="30243" y="1627"/>
                </a:cubicBezTo>
                <a:cubicBezTo>
                  <a:pt x="30861" y="2075"/>
                  <a:pt x="30543" y="3034"/>
                  <a:pt x="29807" y="3034"/>
                </a:cubicBezTo>
                <a:cubicBezTo>
                  <a:pt x="29789" y="3034"/>
                  <a:pt x="29772" y="3034"/>
                  <a:pt x="29754" y="3033"/>
                </a:cubicBezTo>
                <a:cubicBezTo>
                  <a:pt x="28980" y="3001"/>
                  <a:pt x="28743" y="1975"/>
                  <a:pt x="29406" y="1596"/>
                </a:cubicBezTo>
                <a:cubicBezTo>
                  <a:pt x="29485" y="1059"/>
                  <a:pt x="29517" y="537"/>
                  <a:pt x="29485" y="0"/>
                </a:cubicBezTo>
                <a:lnTo>
                  <a:pt x="27685" y="0"/>
                </a:lnTo>
                <a:cubicBezTo>
                  <a:pt x="27732" y="632"/>
                  <a:pt x="27827" y="1248"/>
                  <a:pt x="27954" y="1864"/>
                </a:cubicBezTo>
                <a:cubicBezTo>
                  <a:pt x="28265" y="2402"/>
                  <a:pt x="27866" y="3028"/>
                  <a:pt x="27303" y="3028"/>
                </a:cubicBezTo>
                <a:cubicBezTo>
                  <a:pt x="27238" y="3028"/>
                  <a:pt x="27170" y="3019"/>
                  <a:pt x="27101" y="3001"/>
                </a:cubicBezTo>
                <a:cubicBezTo>
                  <a:pt x="26437" y="2843"/>
                  <a:pt x="26295" y="1959"/>
                  <a:pt x="26895" y="1596"/>
                </a:cubicBezTo>
                <a:cubicBezTo>
                  <a:pt x="26943" y="1059"/>
                  <a:pt x="27148" y="553"/>
                  <a:pt x="27038" y="0"/>
                </a:cubicBezTo>
                <a:lnTo>
                  <a:pt x="25064" y="0"/>
                </a:lnTo>
                <a:cubicBezTo>
                  <a:pt x="25127" y="601"/>
                  <a:pt x="25237" y="1185"/>
                  <a:pt x="25379" y="1769"/>
                </a:cubicBezTo>
                <a:cubicBezTo>
                  <a:pt x="25790" y="2286"/>
                  <a:pt x="25411" y="3036"/>
                  <a:pt x="24777" y="3036"/>
                </a:cubicBezTo>
                <a:cubicBezTo>
                  <a:pt x="24751" y="3036"/>
                  <a:pt x="24726" y="3035"/>
                  <a:pt x="24700" y="3033"/>
                </a:cubicBezTo>
                <a:cubicBezTo>
                  <a:pt x="24005" y="2954"/>
                  <a:pt x="23753" y="2085"/>
                  <a:pt x="24290" y="1659"/>
                </a:cubicBezTo>
                <a:cubicBezTo>
                  <a:pt x="24369" y="1106"/>
                  <a:pt x="24384" y="553"/>
                  <a:pt x="24353" y="0"/>
                </a:cubicBezTo>
                <a:lnTo>
                  <a:pt x="23026" y="0"/>
                </a:lnTo>
                <a:cubicBezTo>
                  <a:pt x="22979" y="537"/>
                  <a:pt x="22774" y="1090"/>
                  <a:pt x="22726" y="1643"/>
                </a:cubicBezTo>
                <a:cubicBezTo>
                  <a:pt x="23343" y="2075"/>
                  <a:pt x="23011" y="3034"/>
                  <a:pt x="22274" y="3034"/>
                </a:cubicBezTo>
                <a:cubicBezTo>
                  <a:pt x="22256" y="3034"/>
                  <a:pt x="22239" y="3034"/>
                  <a:pt x="22221" y="3033"/>
                </a:cubicBezTo>
                <a:cubicBezTo>
                  <a:pt x="21447" y="2985"/>
                  <a:pt x="21226" y="1943"/>
                  <a:pt x="21921" y="1580"/>
                </a:cubicBezTo>
                <a:cubicBezTo>
                  <a:pt x="22016" y="1043"/>
                  <a:pt x="22142" y="522"/>
                  <a:pt x="22205" y="0"/>
                </a:cubicBezTo>
                <a:lnTo>
                  <a:pt x="19994" y="0"/>
                </a:lnTo>
                <a:cubicBezTo>
                  <a:pt x="19963" y="506"/>
                  <a:pt x="19836" y="1185"/>
                  <a:pt x="20041" y="1532"/>
                </a:cubicBezTo>
                <a:cubicBezTo>
                  <a:pt x="20752" y="1801"/>
                  <a:pt x="20705" y="2827"/>
                  <a:pt x="19963" y="3017"/>
                </a:cubicBezTo>
                <a:cubicBezTo>
                  <a:pt x="19894" y="3035"/>
                  <a:pt x="19828" y="3043"/>
                  <a:pt x="19763" y="3043"/>
                </a:cubicBezTo>
                <a:cubicBezTo>
                  <a:pt x="19142" y="3043"/>
                  <a:pt x="18731" y="2269"/>
                  <a:pt x="19189" y="1753"/>
                </a:cubicBezTo>
                <a:cubicBezTo>
                  <a:pt x="19189" y="1169"/>
                  <a:pt x="19173" y="585"/>
                  <a:pt x="19141" y="0"/>
                </a:cubicBezTo>
                <a:lnTo>
                  <a:pt x="17767" y="0"/>
                </a:lnTo>
                <a:cubicBezTo>
                  <a:pt x="17752" y="632"/>
                  <a:pt x="17799" y="1280"/>
                  <a:pt x="17941" y="1896"/>
                </a:cubicBezTo>
                <a:cubicBezTo>
                  <a:pt x="18223" y="2431"/>
                  <a:pt x="17826" y="3029"/>
                  <a:pt x="17278" y="3029"/>
                </a:cubicBezTo>
                <a:cubicBezTo>
                  <a:pt x="17211" y="3029"/>
                  <a:pt x="17143" y="3020"/>
                  <a:pt x="17072" y="3001"/>
                </a:cubicBezTo>
                <a:cubicBezTo>
                  <a:pt x="16425" y="2843"/>
                  <a:pt x="16283" y="1990"/>
                  <a:pt x="16836" y="1627"/>
                </a:cubicBezTo>
                <a:cubicBezTo>
                  <a:pt x="16962" y="1090"/>
                  <a:pt x="16994" y="537"/>
                  <a:pt x="16962" y="0"/>
                </a:cubicBezTo>
                <a:lnTo>
                  <a:pt x="15462" y="0"/>
                </a:lnTo>
                <a:cubicBezTo>
                  <a:pt x="15462" y="664"/>
                  <a:pt x="15477" y="1564"/>
                  <a:pt x="15477" y="1975"/>
                </a:cubicBezTo>
                <a:cubicBezTo>
                  <a:pt x="15509" y="2069"/>
                  <a:pt x="15525" y="2164"/>
                  <a:pt x="15525" y="2259"/>
                </a:cubicBezTo>
                <a:cubicBezTo>
                  <a:pt x="15556" y="2701"/>
                  <a:pt x="15209" y="3064"/>
                  <a:pt x="14767" y="3064"/>
                </a:cubicBezTo>
                <a:cubicBezTo>
                  <a:pt x="14325" y="3064"/>
                  <a:pt x="13961" y="2701"/>
                  <a:pt x="13993" y="2259"/>
                </a:cubicBezTo>
                <a:cubicBezTo>
                  <a:pt x="14025" y="1927"/>
                  <a:pt x="14230" y="1643"/>
                  <a:pt x="14546" y="1532"/>
                </a:cubicBezTo>
                <a:cubicBezTo>
                  <a:pt x="14767" y="774"/>
                  <a:pt x="14625" y="601"/>
                  <a:pt x="14719" y="0"/>
                </a:cubicBezTo>
                <a:lnTo>
                  <a:pt x="13393" y="0"/>
                </a:lnTo>
                <a:cubicBezTo>
                  <a:pt x="13251" y="585"/>
                  <a:pt x="12966" y="1122"/>
                  <a:pt x="12809" y="1722"/>
                </a:cubicBezTo>
                <a:cubicBezTo>
                  <a:pt x="13296" y="2239"/>
                  <a:pt x="12911" y="3042"/>
                  <a:pt x="12267" y="3042"/>
                </a:cubicBezTo>
                <a:cubicBezTo>
                  <a:pt x="12203" y="3042"/>
                  <a:pt x="12135" y="3034"/>
                  <a:pt x="12066" y="3017"/>
                </a:cubicBezTo>
                <a:cubicBezTo>
                  <a:pt x="11308" y="2827"/>
                  <a:pt x="11277" y="1753"/>
                  <a:pt x="12035" y="1532"/>
                </a:cubicBezTo>
                <a:cubicBezTo>
                  <a:pt x="12145" y="1027"/>
                  <a:pt x="12272" y="522"/>
                  <a:pt x="12335" y="0"/>
                </a:cubicBezTo>
                <a:lnTo>
                  <a:pt x="10124" y="0"/>
                </a:lnTo>
                <a:cubicBezTo>
                  <a:pt x="10250" y="616"/>
                  <a:pt x="10282" y="1217"/>
                  <a:pt x="10376" y="1817"/>
                </a:cubicBezTo>
                <a:cubicBezTo>
                  <a:pt x="10471" y="1943"/>
                  <a:pt x="10519" y="2101"/>
                  <a:pt x="10519" y="2275"/>
                </a:cubicBezTo>
                <a:cubicBezTo>
                  <a:pt x="10519" y="2718"/>
                  <a:pt x="10153" y="3049"/>
                  <a:pt x="9748" y="3049"/>
                </a:cubicBezTo>
                <a:cubicBezTo>
                  <a:pt x="9647" y="3049"/>
                  <a:pt x="9545" y="3029"/>
                  <a:pt x="9445" y="2985"/>
                </a:cubicBezTo>
                <a:cubicBezTo>
                  <a:pt x="8924" y="2764"/>
                  <a:pt x="8813" y="2085"/>
                  <a:pt x="9224" y="1706"/>
                </a:cubicBezTo>
                <a:cubicBezTo>
                  <a:pt x="9318" y="1138"/>
                  <a:pt x="9397" y="569"/>
                  <a:pt x="9445" y="0"/>
                </a:cubicBezTo>
                <a:lnTo>
                  <a:pt x="7755" y="0"/>
                </a:lnTo>
                <a:cubicBezTo>
                  <a:pt x="7755" y="601"/>
                  <a:pt x="7850" y="1185"/>
                  <a:pt x="7834" y="1769"/>
                </a:cubicBezTo>
                <a:cubicBezTo>
                  <a:pt x="7960" y="1911"/>
                  <a:pt x="8023" y="2085"/>
                  <a:pt x="8023" y="2275"/>
                </a:cubicBezTo>
                <a:cubicBezTo>
                  <a:pt x="8023" y="2725"/>
                  <a:pt x="7658" y="3044"/>
                  <a:pt x="7252" y="3044"/>
                </a:cubicBezTo>
                <a:cubicBezTo>
                  <a:pt x="7131" y="3044"/>
                  <a:pt x="7006" y="3015"/>
                  <a:pt x="6886" y="2954"/>
                </a:cubicBezTo>
                <a:cubicBezTo>
                  <a:pt x="6365" y="2669"/>
                  <a:pt x="6349" y="1927"/>
                  <a:pt x="6839" y="1611"/>
                </a:cubicBezTo>
                <a:cubicBezTo>
                  <a:pt x="6997" y="1090"/>
                  <a:pt x="7076" y="553"/>
                  <a:pt x="7060" y="0"/>
                </a:cubicBezTo>
                <a:lnTo>
                  <a:pt x="5323" y="0"/>
                </a:lnTo>
                <a:lnTo>
                  <a:pt x="5323" y="1769"/>
                </a:lnTo>
                <a:cubicBezTo>
                  <a:pt x="5791" y="2292"/>
                  <a:pt x="5372" y="3054"/>
                  <a:pt x="4755" y="3054"/>
                </a:cubicBezTo>
                <a:cubicBezTo>
                  <a:pt x="4663" y="3054"/>
                  <a:pt x="4568" y="3038"/>
                  <a:pt x="4470" y="3001"/>
                </a:cubicBezTo>
                <a:cubicBezTo>
                  <a:pt x="3728" y="2717"/>
                  <a:pt x="3854" y="1611"/>
                  <a:pt x="4644" y="1501"/>
                </a:cubicBezTo>
                <a:cubicBezTo>
                  <a:pt x="4691" y="995"/>
                  <a:pt x="4707" y="522"/>
                  <a:pt x="4707" y="0"/>
                </a:cubicBezTo>
                <a:lnTo>
                  <a:pt x="2970" y="0"/>
                </a:lnTo>
                <a:cubicBezTo>
                  <a:pt x="2970" y="664"/>
                  <a:pt x="3033" y="1343"/>
                  <a:pt x="2970" y="1990"/>
                </a:cubicBezTo>
                <a:cubicBezTo>
                  <a:pt x="3172" y="2534"/>
                  <a:pt x="2746" y="3038"/>
                  <a:pt x="2252" y="3038"/>
                </a:cubicBezTo>
                <a:cubicBezTo>
                  <a:pt x="2129" y="3038"/>
                  <a:pt x="2003" y="3007"/>
                  <a:pt x="1880" y="2938"/>
                </a:cubicBezTo>
                <a:cubicBezTo>
                  <a:pt x="1248" y="2590"/>
                  <a:pt x="1391" y="1643"/>
                  <a:pt x="2101" y="1517"/>
                </a:cubicBezTo>
                <a:cubicBezTo>
                  <a:pt x="2212" y="1043"/>
                  <a:pt x="2275" y="522"/>
                  <a:pt x="2401" y="0"/>
                </a:cubicBezTo>
                <a:close/>
              </a:path>
            </a:pathLst>
          </a:custGeom>
          <a:solidFill>
            <a:srgbClr val="FFFFFF"/>
          </a:solidFill>
          <a:ln>
            <a:noFill/>
          </a:ln>
          <a:effectLst>
            <a:outerShdw blurRad="57150" dist="38100" dir="5400000" algn="bl" rotWithShape="0">
              <a:srgbClr val="783F04">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21"/>
          <p:cNvSpPr/>
          <p:nvPr/>
        </p:nvSpPr>
        <p:spPr>
          <a:xfrm rot="215472">
            <a:off x="5304787" y="1327417"/>
            <a:ext cx="2614238" cy="1857271"/>
          </a:xfrm>
          <a:custGeom>
            <a:avLst/>
            <a:gdLst/>
            <a:ahLst/>
            <a:cxnLst/>
            <a:rect l="l" t="t" r="r" b="b"/>
            <a:pathLst>
              <a:path w="289820" h="205901" extrusionOk="0">
                <a:moveTo>
                  <a:pt x="152726" y="1"/>
                </a:moveTo>
                <a:cubicBezTo>
                  <a:pt x="146425" y="1"/>
                  <a:pt x="140094" y="2767"/>
                  <a:pt x="135797" y="8344"/>
                </a:cubicBezTo>
                <a:lnTo>
                  <a:pt x="10672" y="171715"/>
                </a:lnTo>
                <a:cubicBezTo>
                  <a:pt x="1" y="185692"/>
                  <a:pt x="10011" y="205900"/>
                  <a:pt x="27576" y="205900"/>
                </a:cubicBezTo>
                <a:lnTo>
                  <a:pt x="262717" y="205900"/>
                </a:lnTo>
                <a:cubicBezTo>
                  <a:pt x="279715" y="205900"/>
                  <a:pt x="289820" y="186919"/>
                  <a:pt x="280376" y="172754"/>
                </a:cubicBezTo>
                <a:lnTo>
                  <a:pt x="170266" y="9382"/>
                </a:lnTo>
                <a:cubicBezTo>
                  <a:pt x="166124" y="3145"/>
                  <a:pt x="159443" y="1"/>
                  <a:pt x="152726" y="1"/>
                </a:cubicBezTo>
                <a:close/>
              </a:path>
            </a:pathLst>
          </a:custGeom>
          <a:solidFill>
            <a:srgbClr val="CCEEF7"/>
          </a:solidFill>
          <a:ln>
            <a:noFill/>
          </a:ln>
          <a:effectLst>
            <a:outerShdw blurRad="57150" dist="19050" dir="5400000" algn="bl" rotWithShape="0">
              <a:srgbClr val="783F04">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21"/>
          <p:cNvSpPr txBox="1">
            <a:spLocks noGrp="1"/>
          </p:cNvSpPr>
          <p:nvPr>
            <p:ph type="ctrTitle"/>
          </p:nvPr>
        </p:nvSpPr>
        <p:spPr>
          <a:xfrm rot="-219092" flipH="1">
            <a:off x="2017580" y="1522490"/>
            <a:ext cx="3678869" cy="165607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4800" b="0">
                <a:solidFill>
                  <a:schemeClr val="accent1"/>
                </a:solidFill>
                <a:latin typeface="Chelsea Market"/>
                <a:ea typeface="Chelsea Market"/>
                <a:cs typeface="Chelsea Market"/>
                <a:sym typeface="Chelsea Market"/>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491" name="Google Shape;491;p21"/>
          <p:cNvSpPr txBox="1">
            <a:spLocks noGrp="1"/>
          </p:cNvSpPr>
          <p:nvPr>
            <p:ph type="subTitle" idx="1"/>
          </p:nvPr>
        </p:nvSpPr>
        <p:spPr>
          <a:xfrm rot="-219126" flipH="1">
            <a:off x="2520543" y="3328272"/>
            <a:ext cx="2844677" cy="737106"/>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492" name="Google Shape;492;p21"/>
          <p:cNvSpPr txBox="1">
            <a:spLocks noGrp="1"/>
          </p:cNvSpPr>
          <p:nvPr>
            <p:ph type="title" idx="2" hasCustomPrompt="1"/>
          </p:nvPr>
        </p:nvSpPr>
        <p:spPr>
          <a:xfrm rot="475373" flipH="1">
            <a:off x="5959838" y="2010223"/>
            <a:ext cx="1384213" cy="920192"/>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5500"/>
              <a:buNone/>
              <a:defRPr sz="4800" b="0">
                <a:latin typeface="Chelsea Market"/>
                <a:ea typeface="Chelsea Market"/>
                <a:cs typeface="Chelsea Market"/>
                <a:sym typeface="Chelsea Market"/>
              </a:defRPr>
            </a:lvl1pPr>
            <a:lvl2pPr lvl="1" algn="ctr" rtl="0">
              <a:spcBef>
                <a:spcPts val="0"/>
              </a:spcBef>
              <a:spcAft>
                <a:spcPts val="0"/>
              </a:spcAft>
              <a:buClr>
                <a:schemeClr val="dk2"/>
              </a:buClr>
              <a:buSzPts val="5500"/>
              <a:buNone/>
              <a:defRPr sz="5500">
                <a:solidFill>
                  <a:schemeClr val="dk2"/>
                </a:solidFill>
              </a:defRPr>
            </a:lvl2pPr>
            <a:lvl3pPr lvl="2" algn="ctr" rtl="0">
              <a:spcBef>
                <a:spcPts val="0"/>
              </a:spcBef>
              <a:spcAft>
                <a:spcPts val="0"/>
              </a:spcAft>
              <a:buClr>
                <a:schemeClr val="dk2"/>
              </a:buClr>
              <a:buSzPts val="5500"/>
              <a:buNone/>
              <a:defRPr sz="5500">
                <a:solidFill>
                  <a:schemeClr val="dk2"/>
                </a:solidFill>
              </a:defRPr>
            </a:lvl3pPr>
            <a:lvl4pPr lvl="3" algn="ctr" rtl="0">
              <a:spcBef>
                <a:spcPts val="0"/>
              </a:spcBef>
              <a:spcAft>
                <a:spcPts val="0"/>
              </a:spcAft>
              <a:buClr>
                <a:schemeClr val="dk2"/>
              </a:buClr>
              <a:buSzPts val="5500"/>
              <a:buNone/>
              <a:defRPr sz="5500">
                <a:solidFill>
                  <a:schemeClr val="dk2"/>
                </a:solidFill>
              </a:defRPr>
            </a:lvl4pPr>
            <a:lvl5pPr lvl="4" algn="ctr" rtl="0">
              <a:spcBef>
                <a:spcPts val="0"/>
              </a:spcBef>
              <a:spcAft>
                <a:spcPts val="0"/>
              </a:spcAft>
              <a:buClr>
                <a:schemeClr val="dk2"/>
              </a:buClr>
              <a:buSzPts val="5500"/>
              <a:buNone/>
              <a:defRPr sz="5500">
                <a:solidFill>
                  <a:schemeClr val="dk2"/>
                </a:solidFill>
              </a:defRPr>
            </a:lvl5pPr>
            <a:lvl6pPr lvl="5" algn="ctr" rtl="0">
              <a:spcBef>
                <a:spcPts val="0"/>
              </a:spcBef>
              <a:spcAft>
                <a:spcPts val="0"/>
              </a:spcAft>
              <a:buClr>
                <a:schemeClr val="dk2"/>
              </a:buClr>
              <a:buSzPts val="5500"/>
              <a:buNone/>
              <a:defRPr sz="5500">
                <a:solidFill>
                  <a:schemeClr val="dk2"/>
                </a:solidFill>
              </a:defRPr>
            </a:lvl6pPr>
            <a:lvl7pPr lvl="6" algn="ctr" rtl="0">
              <a:spcBef>
                <a:spcPts val="0"/>
              </a:spcBef>
              <a:spcAft>
                <a:spcPts val="0"/>
              </a:spcAft>
              <a:buClr>
                <a:schemeClr val="dk2"/>
              </a:buClr>
              <a:buSzPts val="5500"/>
              <a:buNone/>
              <a:defRPr sz="5500">
                <a:solidFill>
                  <a:schemeClr val="dk2"/>
                </a:solidFill>
              </a:defRPr>
            </a:lvl7pPr>
            <a:lvl8pPr lvl="7" algn="ctr" rtl="0">
              <a:spcBef>
                <a:spcPts val="0"/>
              </a:spcBef>
              <a:spcAft>
                <a:spcPts val="0"/>
              </a:spcAft>
              <a:buClr>
                <a:schemeClr val="dk2"/>
              </a:buClr>
              <a:buSzPts val="5500"/>
              <a:buNone/>
              <a:defRPr sz="5500">
                <a:solidFill>
                  <a:schemeClr val="dk2"/>
                </a:solidFill>
              </a:defRPr>
            </a:lvl8pPr>
            <a:lvl9pPr lvl="8" algn="ctr" rtl="0">
              <a:spcBef>
                <a:spcPts val="0"/>
              </a:spcBef>
              <a:spcAft>
                <a:spcPts val="0"/>
              </a:spcAft>
              <a:buClr>
                <a:schemeClr val="dk2"/>
              </a:buClr>
              <a:buSzPts val="5500"/>
              <a:buNone/>
              <a:defRPr sz="5500">
                <a:solidFill>
                  <a:schemeClr val="dk2"/>
                </a:solidFill>
              </a:defRPr>
            </a:lvl9pPr>
          </a:lstStyle>
          <a:p>
            <a:r>
              <a:t>xx%</a:t>
            </a:r>
          </a:p>
        </p:txBody>
      </p:sp>
      <p:sp>
        <p:nvSpPr>
          <p:cNvPr id="493" name="Google Shape;493;p21"/>
          <p:cNvSpPr/>
          <p:nvPr/>
        </p:nvSpPr>
        <p:spPr>
          <a:xfrm rot="3182543">
            <a:off x="6257149" y="1160678"/>
            <a:ext cx="892075" cy="932923"/>
          </a:xfrm>
          <a:custGeom>
            <a:avLst/>
            <a:gdLst/>
            <a:ahLst/>
            <a:cxnLst/>
            <a:rect l="l" t="t" r="r" b="b"/>
            <a:pathLst>
              <a:path w="17398" h="18195" extrusionOk="0">
                <a:moveTo>
                  <a:pt x="12217" y="0"/>
                </a:moveTo>
                <a:lnTo>
                  <a:pt x="1" y="13239"/>
                </a:lnTo>
                <a:lnTo>
                  <a:pt x="35" y="13360"/>
                </a:lnTo>
                <a:lnTo>
                  <a:pt x="122" y="13551"/>
                </a:lnTo>
                <a:lnTo>
                  <a:pt x="312" y="13620"/>
                </a:lnTo>
                <a:lnTo>
                  <a:pt x="503" y="13672"/>
                </a:lnTo>
                <a:lnTo>
                  <a:pt x="572" y="13863"/>
                </a:lnTo>
                <a:lnTo>
                  <a:pt x="642" y="14053"/>
                </a:lnTo>
                <a:lnTo>
                  <a:pt x="832" y="14123"/>
                </a:lnTo>
                <a:lnTo>
                  <a:pt x="1023" y="14175"/>
                </a:lnTo>
                <a:lnTo>
                  <a:pt x="1092" y="14365"/>
                </a:lnTo>
                <a:lnTo>
                  <a:pt x="1162" y="14556"/>
                </a:lnTo>
                <a:lnTo>
                  <a:pt x="1179" y="14573"/>
                </a:lnTo>
                <a:lnTo>
                  <a:pt x="1352" y="14625"/>
                </a:lnTo>
                <a:lnTo>
                  <a:pt x="1543" y="14694"/>
                </a:lnTo>
                <a:lnTo>
                  <a:pt x="1612" y="14868"/>
                </a:lnTo>
                <a:lnTo>
                  <a:pt x="1681" y="15058"/>
                </a:lnTo>
                <a:lnTo>
                  <a:pt x="1699" y="15058"/>
                </a:lnTo>
                <a:lnTo>
                  <a:pt x="1699" y="15076"/>
                </a:lnTo>
                <a:lnTo>
                  <a:pt x="1889" y="15128"/>
                </a:lnTo>
                <a:lnTo>
                  <a:pt x="2063" y="15197"/>
                </a:lnTo>
                <a:lnTo>
                  <a:pt x="2149" y="15388"/>
                </a:lnTo>
                <a:lnTo>
                  <a:pt x="2219" y="15561"/>
                </a:lnTo>
                <a:lnTo>
                  <a:pt x="2219" y="15578"/>
                </a:lnTo>
                <a:lnTo>
                  <a:pt x="2409" y="15630"/>
                </a:lnTo>
                <a:lnTo>
                  <a:pt x="2600" y="15700"/>
                </a:lnTo>
                <a:lnTo>
                  <a:pt x="2669" y="15890"/>
                </a:lnTo>
                <a:lnTo>
                  <a:pt x="2738" y="16081"/>
                </a:lnTo>
                <a:lnTo>
                  <a:pt x="2756" y="16081"/>
                </a:lnTo>
                <a:lnTo>
                  <a:pt x="2929" y="16150"/>
                </a:lnTo>
                <a:lnTo>
                  <a:pt x="3120" y="16202"/>
                </a:lnTo>
                <a:lnTo>
                  <a:pt x="3189" y="16393"/>
                </a:lnTo>
                <a:lnTo>
                  <a:pt x="3258" y="16583"/>
                </a:lnTo>
                <a:lnTo>
                  <a:pt x="3276" y="16583"/>
                </a:lnTo>
                <a:lnTo>
                  <a:pt x="3449" y="16653"/>
                </a:lnTo>
                <a:lnTo>
                  <a:pt x="3639" y="16705"/>
                </a:lnTo>
                <a:lnTo>
                  <a:pt x="3709" y="16895"/>
                </a:lnTo>
                <a:lnTo>
                  <a:pt x="3778" y="17086"/>
                </a:lnTo>
                <a:lnTo>
                  <a:pt x="3795" y="17086"/>
                </a:lnTo>
                <a:lnTo>
                  <a:pt x="3986" y="17155"/>
                </a:lnTo>
                <a:lnTo>
                  <a:pt x="4159" y="17207"/>
                </a:lnTo>
                <a:lnTo>
                  <a:pt x="4246" y="17398"/>
                </a:lnTo>
                <a:lnTo>
                  <a:pt x="4315" y="17588"/>
                </a:lnTo>
                <a:lnTo>
                  <a:pt x="4315" y="17606"/>
                </a:lnTo>
                <a:lnTo>
                  <a:pt x="4506" y="17658"/>
                </a:lnTo>
                <a:lnTo>
                  <a:pt x="4696" y="17727"/>
                </a:lnTo>
                <a:lnTo>
                  <a:pt x="4766" y="17900"/>
                </a:lnTo>
                <a:lnTo>
                  <a:pt x="4835" y="18091"/>
                </a:lnTo>
                <a:lnTo>
                  <a:pt x="4852" y="18108"/>
                </a:lnTo>
                <a:lnTo>
                  <a:pt x="5026" y="18160"/>
                </a:lnTo>
                <a:lnTo>
                  <a:pt x="5130" y="18195"/>
                </a:lnTo>
                <a:lnTo>
                  <a:pt x="5199" y="18125"/>
                </a:lnTo>
                <a:lnTo>
                  <a:pt x="17398" y="4956"/>
                </a:lnTo>
                <a:lnTo>
                  <a:pt x="17381" y="4869"/>
                </a:lnTo>
                <a:lnTo>
                  <a:pt x="17311" y="4696"/>
                </a:lnTo>
                <a:lnTo>
                  <a:pt x="17294" y="4679"/>
                </a:lnTo>
                <a:lnTo>
                  <a:pt x="17103" y="4609"/>
                </a:lnTo>
                <a:lnTo>
                  <a:pt x="16930" y="4557"/>
                </a:lnTo>
                <a:lnTo>
                  <a:pt x="16861" y="4367"/>
                </a:lnTo>
                <a:lnTo>
                  <a:pt x="16774" y="4176"/>
                </a:lnTo>
                <a:lnTo>
                  <a:pt x="16584" y="4107"/>
                </a:lnTo>
                <a:lnTo>
                  <a:pt x="16393" y="4055"/>
                </a:lnTo>
                <a:lnTo>
                  <a:pt x="16324" y="3864"/>
                </a:lnTo>
                <a:lnTo>
                  <a:pt x="16254" y="3674"/>
                </a:lnTo>
                <a:lnTo>
                  <a:pt x="16237" y="3674"/>
                </a:lnTo>
                <a:lnTo>
                  <a:pt x="16064" y="3604"/>
                </a:lnTo>
                <a:lnTo>
                  <a:pt x="15873" y="3552"/>
                </a:lnTo>
                <a:lnTo>
                  <a:pt x="15804" y="3362"/>
                </a:lnTo>
                <a:lnTo>
                  <a:pt x="15735" y="3171"/>
                </a:lnTo>
                <a:lnTo>
                  <a:pt x="15717" y="3154"/>
                </a:lnTo>
                <a:lnTo>
                  <a:pt x="15544" y="3102"/>
                </a:lnTo>
                <a:lnTo>
                  <a:pt x="15353" y="3033"/>
                </a:lnTo>
                <a:lnTo>
                  <a:pt x="15284" y="2859"/>
                </a:lnTo>
                <a:lnTo>
                  <a:pt x="15215" y="2669"/>
                </a:lnTo>
                <a:lnTo>
                  <a:pt x="15197" y="2651"/>
                </a:lnTo>
                <a:lnTo>
                  <a:pt x="15007" y="2599"/>
                </a:lnTo>
                <a:lnTo>
                  <a:pt x="14833" y="2530"/>
                </a:lnTo>
                <a:lnTo>
                  <a:pt x="14747" y="2339"/>
                </a:lnTo>
                <a:lnTo>
                  <a:pt x="14677" y="2166"/>
                </a:lnTo>
                <a:lnTo>
                  <a:pt x="14677" y="2149"/>
                </a:lnTo>
                <a:lnTo>
                  <a:pt x="14487" y="2097"/>
                </a:lnTo>
                <a:lnTo>
                  <a:pt x="14296" y="2028"/>
                </a:lnTo>
                <a:lnTo>
                  <a:pt x="14227" y="1837"/>
                </a:lnTo>
                <a:lnTo>
                  <a:pt x="14158" y="1646"/>
                </a:lnTo>
                <a:lnTo>
                  <a:pt x="14140" y="1646"/>
                </a:lnTo>
                <a:lnTo>
                  <a:pt x="13967" y="1577"/>
                </a:lnTo>
                <a:lnTo>
                  <a:pt x="13776" y="1525"/>
                </a:lnTo>
                <a:lnTo>
                  <a:pt x="13707" y="1334"/>
                </a:lnTo>
                <a:lnTo>
                  <a:pt x="13638" y="1144"/>
                </a:lnTo>
                <a:lnTo>
                  <a:pt x="13620" y="1144"/>
                </a:lnTo>
                <a:lnTo>
                  <a:pt x="13447" y="1075"/>
                </a:lnTo>
                <a:lnTo>
                  <a:pt x="13257" y="1023"/>
                </a:lnTo>
                <a:lnTo>
                  <a:pt x="13187" y="832"/>
                </a:lnTo>
                <a:lnTo>
                  <a:pt x="13101" y="641"/>
                </a:lnTo>
                <a:lnTo>
                  <a:pt x="12910" y="572"/>
                </a:lnTo>
                <a:lnTo>
                  <a:pt x="12737" y="503"/>
                </a:lnTo>
                <a:lnTo>
                  <a:pt x="12650" y="329"/>
                </a:lnTo>
                <a:lnTo>
                  <a:pt x="12581" y="139"/>
                </a:lnTo>
                <a:lnTo>
                  <a:pt x="12581" y="121"/>
                </a:lnTo>
                <a:lnTo>
                  <a:pt x="12390" y="69"/>
                </a:lnTo>
                <a:lnTo>
                  <a:pt x="12217" y="0"/>
                </a:lnTo>
                <a:close/>
              </a:path>
            </a:pathLst>
          </a:custGeom>
          <a:solidFill>
            <a:srgbClr val="F1FAFF">
              <a:alpha val="67600"/>
            </a:srgbClr>
          </a:solidFill>
          <a:ln>
            <a:noFill/>
          </a:ln>
          <a:effectLst>
            <a:outerShdw blurRad="42863" dist="9525" dir="5400000" algn="bl" rotWithShape="0">
              <a:srgbClr val="783F04">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4" name="Google Shape;494;p21"/>
          <p:cNvGrpSpPr/>
          <p:nvPr/>
        </p:nvGrpSpPr>
        <p:grpSpPr>
          <a:xfrm rot="-219139" flipH="1">
            <a:off x="3487701" y="806754"/>
            <a:ext cx="447049" cy="536618"/>
            <a:chOff x="2279900" y="1356008"/>
            <a:chExt cx="355973" cy="427192"/>
          </a:xfrm>
        </p:grpSpPr>
        <p:sp>
          <p:nvSpPr>
            <p:cNvPr id="495" name="Google Shape;495;p21"/>
            <p:cNvSpPr/>
            <p:nvPr/>
          </p:nvSpPr>
          <p:spPr>
            <a:xfrm>
              <a:off x="2279900" y="1566300"/>
              <a:ext cx="240900" cy="216900"/>
            </a:xfrm>
            <a:prstGeom prst="ellipse">
              <a:avLst/>
            </a:prstGeom>
            <a:gradFill>
              <a:gsLst>
                <a:gs pos="0">
                  <a:srgbClr val="D9D9D9">
                    <a:alpha val="67058"/>
                  </a:srgbClr>
                </a:gs>
                <a:gs pos="60000">
                  <a:srgbClr val="C3BAA2">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6" name="Google Shape;496;p21"/>
            <p:cNvGrpSpPr/>
            <p:nvPr/>
          </p:nvGrpSpPr>
          <p:grpSpPr>
            <a:xfrm>
              <a:off x="2395070" y="1356008"/>
              <a:ext cx="240802" cy="326586"/>
              <a:chOff x="1847775" y="238125"/>
              <a:chExt cx="3637500" cy="4933325"/>
            </a:xfrm>
          </p:grpSpPr>
          <p:sp>
            <p:nvSpPr>
              <p:cNvPr id="497" name="Google Shape;497;p21"/>
              <p:cNvSpPr/>
              <p:nvPr/>
            </p:nvSpPr>
            <p:spPr>
              <a:xfrm>
                <a:off x="1847775" y="3431350"/>
                <a:ext cx="1268050" cy="1740100"/>
              </a:xfrm>
              <a:custGeom>
                <a:avLst/>
                <a:gdLst/>
                <a:ahLst/>
                <a:cxnLst/>
                <a:rect l="l" t="t" r="r" b="b"/>
                <a:pathLst>
                  <a:path w="50722" h="69604" extrusionOk="0">
                    <a:moveTo>
                      <a:pt x="34802" y="0"/>
                    </a:moveTo>
                    <a:lnTo>
                      <a:pt x="0" y="69603"/>
                    </a:lnTo>
                    <a:lnTo>
                      <a:pt x="0" y="69603"/>
                    </a:lnTo>
                    <a:lnTo>
                      <a:pt x="50721" y="12218"/>
                    </a:lnTo>
                    <a:lnTo>
                      <a:pt x="34802"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21"/>
              <p:cNvSpPr/>
              <p:nvPr/>
            </p:nvSpPr>
            <p:spPr>
              <a:xfrm>
                <a:off x="1866275" y="774950"/>
                <a:ext cx="3535700" cy="3387625"/>
              </a:xfrm>
              <a:custGeom>
                <a:avLst/>
                <a:gdLst/>
                <a:ahLst/>
                <a:cxnLst/>
                <a:rect l="l" t="t" r="r" b="b"/>
                <a:pathLst>
                  <a:path w="141428" h="135505" extrusionOk="0">
                    <a:moveTo>
                      <a:pt x="70714" y="0"/>
                    </a:moveTo>
                    <a:cubicBezTo>
                      <a:pt x="31840" y="0"/>
                      <a:pt x="0" y="29989"/>
                      <a:pt x="0" y="67752"/>
                    </a:cubicBezTo>
                    <a:cubicBezTo>
                      <a:pt x="0" y="105146"/>
                      <a:pt x="31840" y="135504"/>
                      <a:pt x="70714" y="135504"/>
                    </a:cubicBezTo>
                    <a:cubicBezTo>
                      <a:pt x="109958" y="135504"/>
                      <a:pt x="141428" y="105146"/>
                      <a:pt x="141428" y="67752"/>
                    </a:cubicBezTo>
                    <a:cubicBezTo>
                      <a:pt x="141428" y="29989"/>
                      <a:pt x="109958" y="0"/>
                      <a:pt x="70714" y="0"/>
                    </a:cubicBezTo>
                    <a:close/>
                  </a:path>
                </a:pathLst>
              </a:custGeom>
              <a:solidFill>
                <a:schemeClr val="dk2"/>
              </a:solidFill>
              <a:ln>
                <a:noFill/>
              </a:ln>
              <a:effectLst>
                <a:outerShdw blurRad="57150" dist="19050" dir="5400000" algn="bl" rotWithShape="0">
                  <a:srgbClr val="1155CC">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21"/>
              <p:cNvSpPr/>
              <p:nvPr/>
            </p:nvSpPr>
            <p:spPr>
              <a:xfrm>
                <a:off x="2690025" y="238125"/>
                <a:ext cx="2795250" cy="2674925"/>
              </a:xfrm>
              <a:custGeom>
                <a:avLst/>
                <a:gdLst/>
                <a:ahLst/>
                <a:cxnLst/>
                <a:rect l="l" t="t" r="r" b="b"/>
                <a:pathLst>
                  <a:path w="111810" h="106997" extrusionOk="0">
                    <a:moveTo>
                      <a:pt x="55905" y="0"/>
                    </a:moveTo>
                    <a:cubicBezTo>
                      <a:pt x="25176" y="0"/>
                      <a:pt x="1" y="24065"/>
                      <a:pt x="1" y="53683"/>
                    </a:cubicBezTo>
                    <a:cubicBezTo>
                      <a:pt x="1" y="83302"/>
                      <a:pt x="25176" y="106996"/>
                      <a:pt x="55905" y="106996"/>
                    </a:cubicBezTo>
                    <a:cubicBezTo>
                      <a:pt x="86634" y="106996"/>
                      <a:pt x="111810" y="83302"/>
                      <a:pt x="111810" y="53683"/>
                    </a:cubicBezTo>
                    <a:cubicBezTo>
                      <a:pt x="111810" y="24065"/>
                      <a:pt x="86634" y="0"/>
                      <a:pt x="55905" y="0"/>
                    </a:cubicBezTo>
                    <a:close/>
                  </a:path>
                </a:pathLst>
              </a:custGeom>
              <a:solidFill>
                <a:schemeClr val="dk2"/>
              </a:solidFill>
              <a:ln>
                <a:noFill/>
              </a:ln>
              <a:effectLst>
                <a:outerShdw blurRad="28575" dist="9525" dir="6480000" algn="bl" rotWithShape="0">
                  <a:srgbClr val="BF9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6">
    <p:bg>
      <p:bgPr>
        <a:blipFill>
          <a:blip r:embed="rId2"/>
          <a:stretch>
            <a:fillRect/>
          </a:stretch>
        </a:blipFill>
        <a:effectLst/>
      </p:bgPr>
    </p:bg>
    <p:spTree>
      <p:nvGrpSpPr>
        <p:cNvPr id="1" name="Shape 69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 name="Shape 69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73"/>
        <p:cNvGrpSpPr/>
        <p:nvPr/>
      </p:nvGrpSpPr>
      <p:grpSpPr>
        <a:xfrm>
          <a:off x="0" y="0"/>
          <a:ext cx="0" cy="0"/>
          <a:chOff x="0" y="0"/>
          <a:chExt cx="0" cy="0"/>
        </a:xfrm>
      </p:grpSpPr>
      <p:sp>
        <p:nvSpPr>
          <p:cNvPr id="74" name="Google Shape;74;p3"/>
          <p:cNvSpPr/>
          <p:nvPr/>
        </p:nvSpPr>
        <p:spPr>
          <a:xfrm rot="162584">
            <a:off x="3507427" y="610939"/>
            <a:ext cx="3477663" cy="3951386"/>
          </a:xfrm>
          <a:custGeom>
            <a:avLst/>
            <a:gdLst/>
            <a:ahLst/>
            <a:cxnLst/>
            <a:rect l="l" t="t" r="r" b="b"/>
            <a:pathLst>
              <a:path w="34540" h="39245" extrusionOk="0">
                <a:moveTo>
                  <a:pt x="1" y="0"/>
                </a:moveTo>
                <a:lnTo>
                  <a:pt x="1" y="39245"/>
                </a:lnTo>
                <a:lnTo>
                  <a:pt x="34539" y="39245"/>
                </a:lnTo>
                <a:lnTo>
                  <a:pt x="34539" y="1374"/>
                </a:lnTo>
                <a:cubicBezTo>
                  <a:pt x="34239" y="901"/>
                  <a:pt x="34065" y="395"/>
                  <a:pt x="33702" y="0"/>
                </a:cubicBezTo>
                <a:lnTo>
                  <a:pt x="32818" y="0"/>
                </a:lnTo>
                <a:cubicBezTo>
                  <a:pt x="32660" y="537"/>
                  <a:pt x="32470" y="1074"/>
                  <a:pt x="32628" y="1564"/>
                </a:cubicBezTo>
                <a:cubicBezTo>
                  <a:pt x="33276" y="1864"/>
                  <a:pt x="33197" y="2827"/>
                  <a:pt x="32486" y="3017"/>
                </a:cubicBezTo>
                <a:cubicBezTo>
                  <a:pt x="32419" y="3033"/>
                  <a:pt x="32354" y="3041"/>
                  <a:pt x="32291" y="3041"/>
                </a:cubicBezTo>
                <a:cubicBezTo>
                  <a:pt x="31683" y="3041"/>
                  <a:pt x="31280" y="2330"/>
                  <a:pt x="31681" y="1801"/>
                </a:cubicBezTo>
                <a:lnTo>
                  <a:pt x="31681" y="0"/>
                </a:lnTo>
                <a:lnTo>
                  <a:pt x="30117" y="0"/>
                </a:lnTo>
                <a:cubicBezTo>
                  <a:pt x="30086" y="553"/>
                  <a:pt x="30117" y="1090"/>
                  <a:pt x="30243" y="1627"/>
                </a:cubicBezTo>
                <a:cubicBezTo>
                  <a:pt x="30861" y="2075"/>
                  <a:pt x="30543" y="3034"/>
                  <a:pt x="29807" y="3034"/>
                </a:cubicBezTo>
                <a:cubicBezTo>
                  <a:pt x="29789" y="3034"/>
                  <a:pt x="29772" y="3034"/>
                  <a:pt x="29754" y="3033"/>
                </a:cubicBezTo>
                <a:cubicBezTo>
                  <a:pt x="28980" y="3001"/>
                  <a:pt x="28743" y="1975"/>
                  <a:pt x="29406" y="1596"/>
                </a:cubicBezTo>
                <a:cubicBezTo>
                  <a:pt x="29485" y="1059"/>
                  <a:pt x="29517" y="537"/>
                  <a:pt x="29485" y="0"/>
                </a:cubicBezTo>
                <a:lnTo>
                  <a:pt x="27685" y="0"/>
                </a:lnTo>
                <a:cubicBezTo>
                  <a:pt x="27732" y="632"/>
                  <a:pt x="27827" y="1248"/>
                  <a:pt x="27954" y="1864"/>
                </a:cubicBezTo>
                <a:cubicBezTo>
                  <a:pt x="28265" y="2402"/>
                  <a:pt x="27866" y="3028"/>
                  <a:pt x="27303" y="3028"/>
                </a:cubicBezTo>
                <a:cubicBezTo>
                  <a:pt x="27238" y="3028"/>
                  <a:pt x="27170" y="3019"/>
                  <a:pt x="27101" y="3001"/>
                </a:cubicBezTo>
                <a:cubicBezTo>
                  <a:pt x="26437" y="2843"/>
                  <a:pt x="26295" y="1959"/>
                  <a:pt x="26895" y="1596"/>
                </a:cubicBezTo>
                <a:cubicBezTo>
                  <a:pt x="26943" y="1059"/>
                  <a:pt x="27148" y="553"/>
                  <a:pt x="27038" y="0"/>
                </a:cubicBezTo>
                <a:lnTo>
                  <a:pt x="25064" y="0"/>
                </a:lnTo>
                <a:cubicBezTo>
                  <a:pt x="25127" y="601"/>
                  <a:pt x="25237" y="1185"/>
                  <a:pt x="25379" y="1769"/>
                </a:cubicBezTo>
                <a:cubicBezTo>
                  <a:pt x="25790" y="2286"/>
                  <a:pt x="25411" y="3036"/>
                  <a:pt x="24777" y="3036"/>
                </a:cubicBezTo>
                <a:cubicBezTo>
                  <a:pt x="24751" y="3036"/>
                  <a:pt x="24726" y="3035"/>
                  <a:pt x="24700" y="3033"/>
                </a:cubicBezTo>
                <a:cubicBezTo>
                  <a:pt x="24005" y="2954"/>
                  <a:pt x="23753" y="2085"/>
                  <a:pt x="24290" y="1659"/>
                </a:cubicBezTo>
                <a:cubicBezTo>
                  <a:pt x="24369" y="1106"/>
                  <a:pt x="24384" y="553"/>
                  <a:pt x="24353" y="0"/>
                </a:cubicBezTo>
                <a:lnTo>
                  <a:pt x="23026" y="0"/>
                </a:lnTo>
                <a:cubicBezTo>
                  <a:pt x="22979" y="537"/>
                  <a:pt x="22774" y="1090"/>
                  <a:pt x="22726" y="1643"/>
                </a:cubicBezTo>
                <a:cubicBezTo>
                  <a:pt x="23343" y="2075"/>
                  <a:pt x="23011" y="3034"/>
                  <a:pt x="22274" y="3034"/>
                </a:cubicBezTo>
                <a:cubicBezTo>
                  <a:pt x="22256" y="3034"/>
                  <a:pt x="22239" y="3034"/>
                  <a:pt x="22221" y="3033"/>
                </a:cubicBezTo>
                <a:cubicBezTo>
                  <a:pt x="21447" y="2985"/>
                  <a:pt x="21226" y="1943"/>
                  <a:pt x="21921" y="1580"/>
                </a:cubicBezTo>
                <a:cubicBezTo>
                  <a:pt x="22016" y="1043"/>
                  <a:pt x="22142" y="522"/>
                  <a:pt x="22205" y="0"/>
                </a:cubicBezTo>
                <a:lnTo>
                  <a:pt x="19994" y="0"/>
                </a:lnTo>
                <a:cubicBezTo>
                  <a:pt x="19963" y="506"/>
                  <a:pt x="19836" y="1185"/>
                  <a:pt x="20041" y="1532"/>
                </a:cubicBezTo>
                <a:cubicBezTo>
                  <a:pt x="20752" y="1801"/>
                  <a:pt x="20705" y="2827"/>
                  <a:pt x="19963" y="3017"/>
                </a:cubicBezTo>
                <a:cubicBezTo>
                  <a:pt x="19894" y="3035"/>
                  <a:pt x="19828" y="3043"/>
                  <a:pt x="19763" y="3043"/>
                </a:cubicBezTo>
                <a:cubicBezTo>
                  <a:pt x="19142" y="3043"/>
                  <a:pt x="18731" y="2269"/>
                  <a:pt x="19189" y="1753"/>
                </a:cubicBezTo>
                <a:cubicBezTo>
                  <a:pt x="19189" y="1169"/>
                  <a:pt x="19173" y="585"/>
                  <a:pt x="19141" y="0"/>
                </a:cubicBezTo>
                <a:lnTo>
                  <a:pt x="17767" y="0"/>
                </a:lnTo>
                <a:cubicBezTo>
                  <a:pt x="17752" y="632"/>
                  <a:pt x="17799" y="1280"/>
                  <a:pt x="17941" y="1896"/>
                </a:cubicBezTo>
                <a:cubicBezTo>
                  <a:pt x="18223" y="2431"/>
                  <a:pt x="17826" y="3029"/>
                  <a:pt x="17278" y="3029"/>
                </a:cubicBezTo>
                <a:cubicBezTo>
                  <a:pt x="17211" y="3029"/>
                  <a:pt x="17143" y="3020"/>
                  <a:pt x="17072" y="3001"/>
                </a:cubicBezTo>
                <a:cubicBezTo>
                  <a:pt x="16425" y="2843"/>
                  <a:pt x="16283" y="1990"/>
                  <a:pt x="16836" y="1627"/>
                </a:cubicBezTo>
                <a:cubicBezTo>
                  <a:pt x="16962" y="1090"/>
                  <a:pt x="16994" y="537"/>
                  <a:pt x="16962" y="0"/>
                </a:cubicBezTo>
                <a:lnTo>
                  <a:pt x="15462" y="0"/>
                </a:lnTo>
                <a:cubicBezTo>
                  <a:pt x="15462" y="664"/>
                  <a:pt x="15477" y="1564"/>
                  <a:pt x="15477" y="1975"/>
                </a:cubicBezTo>
                <a:cubicBezTo>
                  <a:pt x="15509" y="2069"/>
                  <a:pt x="15525" y="2164"/>
                  <a:pt x="15525" y="2259"/>
                </a:cubicBezTo>
                <a:cubicBezTo>
                  <a:pt x="15556" y="2701"/>
                  <a:pt x="15209" y="3064"/>
                  <a:pt x="14767" y="3064"/>
                </a:cubicBezTo>
                <a:cubicBezTo>
                  <a:pt x="14325" y="3064"/>
                  <a:pt x="13961" y="2701"/>
                  <a:pt x="13993" y="2259"/>
                </a:cubicBezTo>
                <a:cubicBezTo>
                  <a:pt x="14025" y="1927"/>
                  <a:pt x="14230" y="1643"/>
                  <a:pt x="14546" y="1532"/>
                </a:cubicBezTo>
                <a:cubicBezTo>
                  <a:pt x="14767" y="774"/>
                  <a:pt x="14625" y="601"/>
                  <a:pt x="14719" y="0"/>
                </a:cubicBezTo>
                <a:lnTo>
                  <a:pt x="13393" y="0"/>
                </a:lnTo>
                <a:cubicBezTo>
                  <a:pt x="13251" y="585"/>
                  <a:pt x="12966" y="1122"/>
                  <a:pt x="12809" y="1722"/>
                </a:cubicBezTo>
                <a:cubicBezTo>
                  <a:pt x="13296" y="2239"/>
                  <a:pt x="12911" y="3042"/>
                  <a:pt x="12267" y="3042"/>
                </a:cubicBezTo>
                <a:cubicBezTo>
                  <a:pt x="12203" y="3042"/>
                  <a:pt x="12135" y="3034"/>
                  <a:pt x="12066" y="3017"/>
                </a:cubicBezTo>
                <a:cubicBezTo>
                  <a:pt x="11308" y="2827"/>
                  <a:pt x="11277" y="1753"/>
                  <a:pt x="12035" y="1532"/>
                </a:cubicBezTo>
                <a:cubicBezTo>
                  <a:pt x="12145" y="1027"/>
                  <a:pt x="12272" y="522"/>
                  <a:pt x="12335" y="0"/>
                </a:cubicBezTo>
                <a:lnTo>
                  <a:pt x="10124" y="0"/>
                </a:lnTo>
                <a:cubicBezTo>
                  <a:pt x="10250" y="616"/>
                  <a:pt x="10282" y="1217"/>
                  <a:pt x="10376" y="1817"/>
                </a:cubicBezTo>
                <a:cubicBezTo>
                  <a:pt x="10471" y="1943"/>
                  <a:pt x="10519" y="2101"/>
                  <a:pt x="10519" y="2275"/>
                </a:cubicBezTo>
                <a:cubicBezTo>
                  <a:pt x="10519" y="2718"/>
                  <a:pt x="10153" y="3049"/>
                  <a:pt x="9748" y="3049"/>
                </a:cubicBezTo>
                <a:cubicBezTo>
                  <a:pt x="9647" y="3049"/>
                  <a:pt x="9545" y="3029"/>
                  <a:pt x="9445" y="2985"/>
                </a:cubicBezTo>
                <a:cubicBezTo>
                  <a:pt x="8924" y="2764"/>
                  <a:pt x="8813" y="2085"/>
                  <a:pt x="9224" y="1706"/>
                </a:cubicBezTo>
                <a:cubicBezTo>
                  <a:pt x="9318" y="1138"/>
                  <a:pt x="9397" y="569"/>
                  <a:pt x="9445" y="0"/>
                </a:cubicBezTo>
                <a:lnTo>
                  <a:pt x="7755" y="0"/>
                </a:lnTo>
                <a:cubicBezTo>
                  <a:pt x="7755" y="601"/>
                  <a:pt x="7850" y="1185"/>
                  <a:pt x="7834" y="1769"/>
                </a:cubicBezTo>
                <a:cubicBezTo>
                  <a:pt x="7960" y="1911"/>
                  <a:pt x="8023" y="2085"/>
                  <a:pt x="8023" y="2275"/>
                </a:cubicBezTo>
                <a:cubicBezTo>
                  <a:pt x="8023" y="2725"/>
                  <a:pt x="7658" y="3044"/>
                  <a:pt x="7252" y="3044"/>
                </a:cubicBezTo>
                <a:cubicBezTo>
                  <a:pt x="7131" y="3044"/>
                  <a:pt x="7006" y="3015"/>
                  <a:pt x="6886" y="2954"/>
                </a:cubicBezTo>
                <a:cubicBezTo>
                  <a:pt x="6365" y="2669"/>
                  <a:pt x="6349" y="1927"/>
                  <a:pt x="6839" y="1611"/>
                </a:cubicBezTo>
                <a:cubicBezTo>
                  <a:pt x="6997" y="1090"/>
                  <a:pt x="7076" y="553"/>
                  <a:pt x="7060" y="0"/>
                </a:cubicBezTo>
                <a:lnTo>
                  <a:pt x="5323" y="0"/>
                </a:lnTo>
                <a:lnTo>
                  <a:pt x="5323" y="1769"/>
                </a:lnTo>
                <a:cubicBezTo>
                  <a:pt x="5791" y="2292"/>
                  <a:pt x="5372" y="3054"/>
                  <a:pt x="4755" y="3054"/>
                </a:cubicBezTo>
                <a:cubicBezTo>
                  <a:pt x="4663" y="3054"/>
                  <a:pt x="4568" y="3038"/>
                  <a:pt x="4470" y="3001"/>
                </a:cubicBezTo>
                <a:cubicBezTo>
                  <a:pt x="3728" y="2717"/>
                  <a:pt x="3854" y="1611"/>
                  <a:pt x="4644" y="1501"/>
                </a:cubicBezTo>
                <a:cubicBezTo>
                  <a:pt x="4691" y="995"/>
                  <a:pt x="4707" y="522"/>
                  <a:pt x="4707" y="0"/>
                </a:cubicBezTo>
                <a:lnTo>
                  <a:pt x="2970" y="0"/>
                </a:lnTo>
                <a:cubicBezTo>
                  <a:pt x="2970" y="664"/>
                  <a:pt x="3033" y="1343"/>
                  <a:pt x="2970" y="1990"/>
                </a:cubicBezTo>
                <a:cubicBezTo>
                  <a:pt x="3172" y="2534"/>
                  <a:pt x="2746" y="3038"/>
                  <a:pt x="2252" y="3038"/>
                </a:cubicBezTo>
                <a:cubicBezTo>
                  <a:pt x="2129" y="3038"/>
                  <a:pt x="2003" y="3007"/>
                  <a:pt x="1880" y="2938"/>
                </a:cubicBezTo>
                <a:cubicBezTo>
                  <a:pt x="1248" y="2590"/>
                  <a:pt x="1391" y="1643"/>
                  <a:pt x="2101" y="1517"/>
                </a:cubicBezTo>
                <a:cubicBezTo>
                  <a:pt x="2212" y="1043"/>
                  <a:pt x="2275" y="522"/>
                  <a:pt x="2401" y="0"/>
                </a:cubicBezTo>
                <a:close/>
              </a:path>
            </a:pathLst>
          </a:custGeom>
          <a:solidFill>
            <a:srgbClr val="FFFFFF"/>
          </a:solidFill>
          <a:ln>
            <a:noFill/>
          </a:ln>
          <a:effectLst>
            <a:outerShdw blurRad="57150" dist="38100" dir="5400000" algn="bl" rotWithShape="0">
              <a:srgbClr val="783F04">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5" name="Google Shape;75;p3"/>
          <p:cNvGrpSpPr/>
          <p:nvPr/>
        </p:nvGrpSpPr>
        <p:grpSpPr>
          <a:xfrm rot="-1013395" flipH="1">
            <a:off x="1643515" y="1372580"/>
            <a:ext cx="2037451" cy="2057037"/>
            <a:chOff x="1626000" y="605300"/>
            <a:chExt cx="4068375" cy="4132125"/>
          </a:xfrm>
        </p:grpSpPr>
        <p:sp>
          <p:nvSpPr>
            <p:cNvPr id="76" name="Google Shape;76;p3"/>
            <p:cNvSpPr/>
            <p:nvPr/>
          </p:nvSpPr>
          <p:spPr>
            <a:xfrm>
              <a:off x="1626000" y="605300"/>
              <a:ext cx="4068375" cy="4132125"/>
            </a:xfrm>
            <a:custGeom>
              <a:avLst/>
              <a:gdLst/>
              <a:ahLst/>
              <a:cxnLst/>
              <a:rect l="l" t="t" r="r" b="b"/>
              <a:pathLst>
                <a:path w="162735" h="165285" extrusionOk="0">
                  <a:moveTo>
                    <a:pt x="145650" y="0"/>
                  </a:moveTo>
                  <a:lnTo>
                    <a:pt x="0" y="19635"/>
                  </a:lnTo>
                  <a:lnTo>
                    <a:pt x="19583" y="165284"/>
                  </a:lnTo>
                  <a:lnTo>
                    <a:pt x="136368" y="149526"/>
                  </a:lnTo>
                  <a:lnTo>
                    <a:pt x="162734" y="126985"/>
                  </a:lnTo>
                  <a:lnTo>
                    <a:pt x="145650" y="0"/>
                  </a:lnTo>
                  <a:close/>
                </a:path>
              </a:pathLst>
            </a:custGeom>
            <a:solidFill>
              <a:schemeClr val="accent2"/>
            </a:solidFill>
            <a:ln>
              <a:noFill/>
            </a:ln>
            <a:effectLst>
              <a:outerShdw blurRad="57150" dist="19050" dir="5400000" algn="bl" rotWithShape="0">
                <a:srgbClr val="783F04">
                  <a:alpha val="2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3"/>
            <p:cNvSpPr/>
            <p:nvPr/>
          </p:nvSpPr>
          <p:spPr>
            <a:xfrm>
              <a:off x="5036475" y="3767150"/>
              <a:ext cx="657900" cy="576300"/>
            </a:xfrm>
            <a:custGeom>
              <a:avLst/>
              <a:gdLst/>
              <a:ahLst/>
              <a:cxnLst/>
              <a:rect l="l" t="t" r="r" b="b"/>
              <a:pathLst>
                <a:path w="26316" h="23052" extrusionOk="0">
                  <a:moveTo>
                    <a:pt x="16626" y="10965"/>
                  </a:moveTo>
                  <a:cubicBezTo>
                    <a:pt x="24377" y="3010"/>
                    <a:pt x="26315" y="511"/>
                    <a:pt x="26315" y="511"/>
                  </a:cubicBezTo>
                  <a:cubicBezTo>
                    <a:pt x="26315" y="511"/>
                    <a:pt x="20756" y="3469"/>
                    <a:pt x="10812" y="1"/>
                  </a:cubicBezTo>
                  <a:cubicBezTo>
                    <a:pt x="10812" y="1"/>
                    <a:pt x="8823" y="16728"/>
                    <a:pt x="0" y="23052"/>
                  </a:cubicBezTo>
                  <a:cubicBezTo>
                    <a:pt x="6120" y="19941"/>
                    <a:pt x="11730" y="15861"/>
                    <a:pt x="16626" y="10965"/>
                  </a:cubicBezTo>
                  <a:close/>
                </a:path>
              </a:pathLst>
            </a:custGeom>
            <a:solidFill>
              <a:srgbClr val="FFC5CB"/>
            </a:solidFill>
            <a:ln>
              <a:noFill/>
            </a:ln>
            <a:effectLst>
              <a:outerShdw blurRad="57150" dist="19050" dir="5400000" algn="bl" rotWithShape="0">
                <a:srgbClr val="783F04">
                  <a:alpha val="2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8" name="Google Shape;78;p3"/>
          <p:cNvSpPr txBox="1">
            <a:spLocks noGrp="1"/>
          </p:cNvSpPr>
          <p:nvPr>
            <p:ph type="ctrTitle"/>
          </p:nvPr>
        </p:nvSpPr>
        <p:spPr>
          <a:xfrm rot="162489">
            <a:off x="3535386" y="1274087"/>
            <a:ext cx="3466772" cy="1673775"/>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4800" b="0">
                <a:solidFill>
                  <a:schemeClr val="accent1"/>
                </a:solidFill>
                <a:latin typeface="Chelsea Market"/>
                <a:ea typeface="Chelsea Market"/>
                <a:cs typeface="Chelsea Market"/>
                <a:sym typeface="Chelsea Market"/>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79" name="Google Shape;79;p3"/>
          <p:cNvSpPr txBox="1">
            <a:spLocks noGrp="1"/>
          </p:cNvSpPr>
          <p:nvPr>
            <p:ph type="subTitle" idx="1"/>
          </p:nvPr>
        </p:nvSpPr>
        <p:spPr>
          <a:xfrm rot="162502">
            <a:off x="3781288" y="3328670"/>
            <a:ext cx="2825256" cy="721711"/>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80" name="Google Shape;80;p3"/>
          <p:cNvSpPr txBox="1">
            <a:spLocks noGrp="1"/>
          </p:cNvSpPr>
          <p:nvPr>
            <p:ph type="title" idx="2" hasCustomPrompt="1"/>
          </p:nvPr>
        </p:nvSpPr>
        <p:spPr>
          <a:xfrm rot="-532199">
            <a:off x="2066030" y="1940967"/>
            <a:ext cx="1192663" cy="920009"/>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4800" b="0">
                <a:latin typeface="Chelsea Market"/>
                <a:ea typeface="Chelsea Market"/>
                <a:cs typeface="Chelsea Market"/>
                <a:sym typeface="Chelsea Market"/>
              </a:defRPr>
            </a:lvl1pPr>
            <a:lvl2pPr lvl="1" algn="ctr" rtl="0">
              <a:spcBef>
                <a:spcPts val="0"/>
              </a:spcBef>
              <a:spcAft>
                <a:spcPts val="0"/>
              </a:spcAft>
              <a:buSzPts val="5500"/>
              <a:buNone/>
              <a:defRPr sz="5500"/>
            </a:lvl2pPr>
            <a:lvl3pPr lvl="2" algn="ctr" rtl="0">
              <a:spcBef>
                <a:spcPts val="0"/>
              </a:spcBef>
              <a:spcAft>
                <a:spcPts val="0"/>
              </a:spcAft>
              <a:buSzPts val="5500"/>
              <a:buNone/>
              <a:defRPr sz="5500"/>
            </a:lvl3pPr>
            <a:lvl4pPr lvl="3" algn="ctr" rtl="0">
              <a:spcBef>
                <a:spcPts val="0"/>
              </a:spcBef>
              <a:spcAft>
                <a:spcPts val="0"/>
              </a:spcAft>
              <a:buSzPts val="5500"/>
              <a:buNone/>
              <a:defRPr sz="5500"/>
            </a:lvl4pPr>
            <a:lvl5pPr lvl="4" algn="ctr" rtl="0">
              <a:spcBef>
                <a:spcPts val="0"/>
              </a:spcBef>
              <a:spcAft>
                <a:spcPts val="0"/>
              </a:spcAft>
              <a:buSzPts val="5500"/>
              <a:buNone/>
              <a:defRPr sz="5500"/>
            </a:lvl5pPr>
            <a:lvl6pPr lvl="5" algn="ctr" rtl="0">
              <a:spcBef>
                <a:spcPts val="0"/>
              </a:spcBef>
              <a:spcAft>
                <a:spcPts val="0"/>
              </a:spcAft>
              <a:buSzPts val="5500"/>
              <a:buNone/>
              <a:defRPr sz="5500"/>
            </a:lvl6pPr>
            <a:lvl7pPr lvl="6" algn="ctr" rtl="0">
              <a:spcBef>
                <a:spcPts val="0"/>
              </a:spcBef>
              <a:spcAft>
                <a:spcPts val="0"/>
              </a:spcAft>
              <a:buSzPts val="5500"/>
              <a:buNone/>
              <a:defRPr sz="5500"/>
            </a:lvl7pPr>
            <a:lvl8pPr lvl="7" algn="ctr" rtl="0">
              <a:spcBef>
                <a:spcPts val="0"/>
              </a:spcBef>
              <a:spcAft>
                <a:spcPts val="0"/>
              </a:spcAft>
              <a:buSzPts val="5500"/>
              <a:buNone/>
              <a:defRPr sz="5500"/>
            </a:lvl8pPr>
            <a:lvl9pPr lvl="8" algn="ctr" rtl="0">
              <a:spcBef>
                <a:spcPts val="0"/>
              </a:spcBef>
              <a:spcAft>
                <a:spcPts val="0"/>
              </a:spcAft>
              <a:buSzPts val="5500"/>
              <a:buNone/>
              <a:defRPr sz="5500"/>
            </a:lvl9pPr>
          </a:lstStyle>
          <a:p>
            <a:r>
              <a:t>xx%</a:t>
            </a:r>
          </a:p>
        </p:txBody>
      </p:sp>
      <p:sp>
        <p:nvSpPr>
          <p:cNvPr id="81" name="Google Shape;81;p3"/>
          <p:cNvSpPr/>
          <p:nvPr/>
        </p:nvSpPr>
        <p:spPr>
          <a:xfrm rot="4642448">
            <a:off x="3025611" y="1176296"/>
            <a:ext cx="693464" cy="725188"/>
          </a:xfrm>
          <a:custGeom>
            <a:avLst/>
            <a:gdLst/>
            <a:ahLst/>
            <a:cxnLst/>
            <a:rect l="l" t="t" r="r" b="b"/>
            <a:pathLst>
              <a:path w="17398" h="18195" extrusionOk="0">
                <a:moveTo>
                  <a:pt x="12217" y="0"/>
                </a:moveTo>
                <a:lnTo>
                  <a:pt x="1" y="13239"/>
                </a:lnTo>
                <a:lnTo>
                  <a:pt x="35" y="13360"/>
                </a:lnTo>
                <a:lnTo>
                  <a:pt x="122" y="13551"/>
                </a:lnTo>
                <a:lnTo>
                  <a:pt x="312" y="13620"/>
                </a:lnTo>
                <a:lnTo>
                  <a:pt x="503" y="13672"/>
                </a:lnTo>
                <a:lnTo>
                  <a:pt x="572" y="13863"/>
                </a:lnTo>
                <a:lnTo>
                  <a:pt x="642" y="14053"/>
                </a:lnTo>
                <a:lnTo>
                  <a:pt x="832" y="14123"/>
                </a:lnTo>
                <a:lnTo>
                  <a:pt x="1023" y="14175"/>
                </a:lnTo>
                <a:lnTo>
                  <a:pt x="1092" y="14365"/>
                </a:lnTo>
                <a:lnTo>
                  <a:pt x="1162" y="14556"/>
                </a:lnTo>
                <a:lnTo>
                  <a:pt x="1179" y="14573"/>
                </a:lnTo>
                <a:lnTo>
                  <a:pt x="1352" y="14625"/>
                </a:lnTo>
                <a:lnTo>
                  <a:pt x="1543" y="14694"/>
                </a:lnTo>
                <a:lnTo>
                  <a:pt x="1612" y="14868"/>
                </a:lnTo>
                <a:lnTo>
                  <a:pt x="1681" y="15058"/>
                </a:lnTo>
                <a:lnTo>
                  <a:pt x="1699" y="15058"/>
                </a:lnTo>
                <a:lnTo>
                  <a:pt x="1699" y="15076"/>
                </a:lnTo>
                <a:lnTo>
                  <a:pt x="1889" y="15128"/>
                </a:lnTo>
                <a:lnTo>
                  <a:pt x="2063" y="15197"/>
                </a:lnTo>
                <a:lnTo>
                  <a:pt x="2149" y="15388"/>
                </a:lnTo>
                <a:lnTo>
                  <a:pt x="2219" y="15561"/>
                </a:lnTo>
                <a:lnTo>
                  <a:pt x="2219" y="15578"/>
                </a:lnTo>
                <a:lnTo>
                  <a:pt x="2409" y="15630"/>
                </a:lnTo>
                <a:lnTo>
                  <a:pt x="2600" y="15700"/>
                </a:lnTo>
                <a:lnTo>
                  <a:pt x="2669" y="15890"/>
                </a:lnTo>
                <a:lnTo>
                  <a:pt x="2738" y="16081"/>
                </a:lnTo>
                <a:lnTo>
                  <a:pt x="2756" y="16081"/>
                </a:lnTo>
                <a:lnTo>
                  <a:pt x="2929" y="16150"/>
                </a:lnTo>
                <a:lnTo>
                  <a:pt x="3120" y="16202"/>
                </a:lnTo>
                <a:lnTo>
                  <a:pt x="3189" y="16393"/>
                </a:lnTo>
                <a:lnTo>
                  <a:pt x="3258" y="16583"/>
                </a:lnTo>
                <a:lnTo>
                  <a:pt x="3276" y="16583"/>
                </a:lnTo>
                <a:lnTo>
                  <a:pt x="3449" y="16653"/>
                </a:lnTo>
                <a:lnTo>
                  <a:pt x="3639" y="16705"/>
                </a:lnTo>
                <a:lnTo>
                  <a:pt x="3709" y="16895"/>
                </a:lnTo>
                <a:lnTo>
                  <a:pt x="3778" y="17086"/>
                </a:lnTo>
                <a:lnTo>
                  <a:pt x="3795" y="17086"/>
                </a:lnTo>
                <a:lnTo>
                  <a:pt x="3986" y="17155"/>
                </a:lnTo>
                <a:lnTo>
                  <a:pt x="4159" y="17207"/>
                </a:lnTo>
                <a:lnTo>
                  <a:pt x="4246" y="17398"/>
                </a:lnTo>
                <a:lnTo>
                  <a:pt x="4315" y="17588"/>
                </a:lnTo>
                <a:lnTo>
                  <a:pt x="4315" y="17606"/>
                </a:lnTo>
                <a:lnTo>
                  <a:pt x="4506" y="17658"/>
                </a:lnTo>
                <a:lnTo>
                  <a:pt x="4696" y="17727"/>
                </a:lnTo>
                <a:lnTo>
                  <a:pt x="4766" y="17900"/>
                </a:lnTo>
                <a:lnTo>
                  <a:pt x="4835" y="18091"/>
                </a:lnTo>
                <a:lnTo>
                  <a:pt x="4852" y="18108"/>
                </a:lnTo>
                <a:lnTo>
                  <a:pt x="5026" y="18160"/>
                </a:lnTo>
                <a:lnTo>
                  <a:pt x="5130" y="18195"/>
                </a:lnTo>
                <a:lnTo>
                  <a:pt x="5199" y="18125"/>
                </a:lnTo>
                <a:lnTo>
                  <a:pt x="17398" y="4956"/>
                </a:lnTo>
                <a:lnTo>
                  <a:pt x="17381" y="4869"/>
                </a:lnTo>
                <a:lnTo>
                  <a:pt x="17311" y="4696"/>
                </a:lnTo>
                <a:lnTo>
                  <a:pt x="17294" y="4679"/>
                </a:lnTo>
                <a:lnTo>
                  <a:pt x="17103" y="4609"/>
                </a:lnTo>
                <a:lnTo>
                  <a:pt x="16930" y="4557"/>
                </a:lnTo>
                <a:lnTo>
                  <a:pt x="16861" y="4367"/>
                </a:lnTo>
                <a:lnTo>
                  <a:pt x="16774" y="4176"/>
                </a:lnTo>
                <a:lnTo>
                  <a:pt x="16584" y="4107"/>
                </a:lnTo>
                <a:lnTo>
                  <a:pt x="16393" y="4055"/>
                </a:lnTo>
                <a:lnTo>
                  <a:pt x="16324" y="3864"/>
                </a:lnTo>
                <a:lnTo>
                  <a:pt x="16254" y="3674"/>
                </a:lnTo>
                <a:lnTo>
                  <a:pt x="16237" y="3674"/>
                </a:lnTo>
                <a:lnTo>
                  <a:pt x="16064" y="3604"/>
                </a:lnTo>
                <a:lnTo>
                  <a:pt x="15873" y="3552"/>
                </a:lnTo>
                <a:lnTo>
                  <a:pt x="15804" y="3362"/>
                </a:lnTo>
                <a:lnTo>
                  <a:pt x="15735" y="3171"/>
                </a:lnTo>
                <a:lnTo>
                  <a:pt x="15717" y="3154"/>
                </a:lnTo>
                <a:lnTo>
                  <a:pt x="15544" y="3102"/>
                </a:lnTo>
                <a:lnTo>
                  <a:pt x="15353" y="3033"/>
                </a:lnTo>
                <a:lnTo>
                  <a:pt x="15284" y="2859"/>
                </a:lnTo>
                <a:lnTo>
                  <a:pt x="15215" y="2669"/>
                </a:lnTo>
                <a:lnTo>
                  <a:pt x="15197" y="2651"/>
                </a:lnTo>
                <a:lnTo>
                  <a:pt x="15007" y="2599"/>
                </a:lnTo>
                <a:lnTo>
                  <a:pt x="14833" y="2530"/>
                </a:lnTo>
                <a:lnTo>
                  <a:pt x="14747" y="2339"/>
                </a:lnTo>
                <a:lnTo>
                  <a:pt x="14677" y="2166"/>
                </a:lnTo>
                <a:lnTo>
                  <a:pt x="14677" y="2149"/>
                </a:lnTo>
                <a:lnTo>
                  <a:pt x="14487" y="2097"/>
                </a:lnTo>
                <a:lnTo>
                  <a:pt x="14296" y="2028"/>
                </a:lnTo>
                <a:lnTo>
                  <a:pt x="14227" y="1837"/>
                </a:lnTo>
                <a:lnTo>
                  <a:pt x="14158" y="1646"/>
                </a:lnTo>
                <a:lnTo>
                  <a:pt x="14140" y="1646"/>
                </a:lnTo>
                <a:lnTo>
                  <a:pt x="13967" y="1577"/>
                </a:lnTo>
                <a:lnTo>
                  <a:pt x="13776" y="1525"/>
                </a:lnTo>
                <a:lnTo>
                  <a:pt x="13707" y="1334"/>
                </a:lnTo>
                <a:lnTo>
                  <a:pt x="13638" y="1144"/>
                </a:lnTo>
                <a:lnTo>
                  <a:pt x="13620" y="1144"/>
                </a:lnTo>
                <a:lnTo>
                  <a:pt x="13447" y="1075"/>
                </a:lnTo>
                <a:lnTo>
                  <a:pt x="13257" y="1023"/>
                </a:lnTo>
                <a:lnTo>
                  <a:pt x="13187" y="832"/>
                </a:lnTo>
                <a:lnTo>
                  <a:pt x="13101" y="641"/>
                </a:lnTo>
                <a:lnTo>
                  <a:pt x="12910" y="572"/>
                </a:lnTo>
                <a:lnTo>
                  <a:pt x="12737" y="503"/>
                </a:lnTo>
                <a:lnTo>
                  <a:pt x="12650" y="329"/>
                </a:lnTo>
                <a:lnTo>
                  <a:pt x="12581" y="139"/>
                </a:lnTo>
                <a:lnTo>
                  <a:pt x="12581" y="121"/>
                </a:lnTo>
                <a:lnTo>
                  <a:pt x="12390" y="69"/>
                </a:lnTo>
                <a:lnTo>
                  <a:pt x="12217" y="0"/>
                </a:lnTo>
                <a:close/>
              </a:path>
            </a:pathLst>
          </a:custGeom>
          <a:solidFill>
            <a:srgbClr val="F1FAFF">
              <a:alpha val="67600"/>
            </a:srgbClr>
          </a:solidFill>
          <a:ln>
            <a:noFill/>
          </a:ln>
          <a:effectLst>
            <a:outerShdw blurRad="42863" dist="9525" dir="5400000" algn="bl" rotWithShape="0">
              <a:srgbClr val="783F04">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3"/>
          <p:cNvSpPr/>
          <p:nvPr/>
        </p:nvSpPr>
        <p:spPr>
          <a:xfrm rot="-2537103">
            <a:off x="1371902" y="2008619"/>
            <a:ext cx="693456" cy="725220"/>
          </a:xfrm>
          <a:custGeom>
            <a:avLst/>
            <a:gdLst/>
            <a:ahLst/>
            <a:cxnLst/>
            <a:rect l="l" t="t" r="r" b="b"/>
            <a:pathLst>
              <a:path w="17398" h="18195" extrusionOk="0">
                <a:moveTo>
                  <a:pt x="12217" y="0"/>
                </a:moveTo>
                <a:lnTo>
                  <a:pt x="1" y="13239"/>
                </a:lnTo>
                <a:lnTo>
                  <a:pt x="35" y="13360"/>
                </a:lnTo>
                <a:lnTo>
                  <a:pt x="122" y="13551"/>
                </a:lnTo>
                <a:lnTo>
                  <a:pt x="312" y="13620"/>
                </a:lnTo>
                <a:lnTo>
                  <a:pt x="503" y="13672"/>
                </a:lnTo>
                <a:lnTo>
                  <a:pt x="572" y="13863"/>
                </a:lnTo>
                <a:lnTo>
                  <a:pt x="642" y="14053"/>
                </a:lnTo>
                <a:lnTo>
                  <a:pt x="832" y="14123"/>
                </a:lnTo>
                <a:lnTo>
                  <a:pt x="1023" y="14175"/>
                </a:lnTo>
                <a:lnTo>
                  <a:pt x="1092" y="14365"/>
                </a:lnTo>
                <a:lnTo>
                  <a:pt x="1162" y="14556"/>
                </a:lnTo>
                <a:lnTo>
                  <a:pt x="1179" y="14573"/>
                </a:lnTo>
                <a:lnTo>
                  <a:pt x="1352" y="14625"/>
                </a:lnTo>
                <a:lnTo>
                  <a:pt x="1543" y="14694"/>
                </a:lnTo>
                <a:lnTo>
                  <a:pt x="1612" y="14868"/>
                </a:lnTo>
                <a:lnTo>
                  <a:pt x="1681" y="15058"/>
                </a:lnTo>
                <a:lnTo>
                  <a:pt x="1699" y="15058"/>
                </a:lnTo>
                <a:lnTo>
                  <a:pt x="1699" y="15076"/>
                </a:lnTo>
                <a:lnTo>
                  <a:pt x="1889" y="15128"/>
                </a:lnTo>
                <a:lnTo>
                  <a:pt x="2063" y="15197"/>
                </a:lnTo>
                <a:lnTo>
                  <a:pt x="2149" y="15388"/>
                </a:lnTo>
                <a:lnTo>
                  <a:pt x="2219" y="15561"/>
                </a:lnTo>
                <a:lnTo>
                  <a:pt x="2219" y="15578"/>
                </a:lnTo>
                <a:lnTo>
                  <a:pt x="2409" y="15630"/>
                </a:lnTo>
                <a:lnTo>
                  <a:pt x="2600" y="15700"/>
                </a:lnTo>
                <a:lnTo>
                  <a:pt x="2669" y="15890"/>
                </a:lnTo>
                <a:lnTo>
                  <a:pt x="2738" y="16081"/>
                </a:lnTo>
                <a:lnTo>
                  <a:pt x="2756" y="16081"/>
                </a:lnTo>
                <a:lnTo>
                  <a:pt x="2929" y="16150"/>
                </a:lnTo>
                <a:lnTo>
                  <a:pt x="3120" y="16202"/>
                </a:lnTo>
                <a:lnTo>
                  <a:pt x="3189" y="16393"/>
                </a:lnTo>
                <a:lnTo>
                  <a:pt x="3258" y="16583"/>
                </a:lnTo>
                <a:lnTo>
                  <a:pt x="3276" y="16583"/>
                </a:lnTo>
                <a:lnTo>
                  <a:pt x="3449" y="16653"/>
                </a:lnTo>
                <a:lnTo>
                  <a:pt x="3639" y="16705"/>
                </a:lnTo>
                <a:lnTo>
                  <a:pt x="3709" y="16895"/>
                </a:lnTo>
                <a:lnTo>
                  <a:pt x="3778" y="17086"/>
                </a:lnTo>
                <a:lnTo>
                  <a:pt x="3795" y="17086"/>
                </a:lnTo>
                <a:lnTo>
                  <a:pt x="3986" y="17155"/>
                </a:lnTo>
                <a:lnTo>
                  <a:pt x="4159" y="17207"/>
                </a:lnTo>
                <a:lnTo>
                  <a:pt x="4246" y="17398"/>
                </a:lnTo>
                <a:lnTo>
                  <a:pt x="4315" y="17588"/>
                </a:lnTo>
                <a:lnTo>
                  <a:pt x="4315" y="17606"/>
                </a:lnTo>
                <a:lnTo>
                  <a:pt x="4506" y="17658"/>
                </a:lnTo>
                <a:lnTo>
                  <a:pt x="4696" y="17727"/>
                </a:lnTo>
                <a:lnTo>
                  <a:pt x="4766" y="17900"/>
                </a:lnTo>
                <a:lnTo>
                  <a:pt x="4835" y="18091"/>
                </a:lnTo>
                <a:lnTo>
                  <a:pt x="4852" y="18108"/>
                </a:lnTo>
                <a:lnTo>
                  <a:pt x="5026" y="18160"/>
                </a:lnTo>
                <a:lnTo>
                  <a:pt x="5130" y="18195"/>
                </a:lnTo>
                <a:lnTo>
                  <a:pt x="5199" y="18125"/>
                </a:lnTo>
                <a:lnTo>
                  <a:pt x="17398" y="4956"/>
                </a:lnTo>
                <a:lnTo>
                  <a:pt x="17381" y="4869"/>
                </a:lnTo>
                <a:lnTo>
                  <a:pt x="17311" y="4696"/>
                </a:lnTo>
                <a:lnTo>
                  <a:pt x="17294" y="4679"/>
                </a:lnTo>
                <a:lnTo>
                  <a:pt x="17103" y="4609"/>
                </a:lnTo>
                <a:lnTo>
                  <a:pt x="16930" y="4557"/>
                </a:lnTo>
                <a:lnTo>
                  <a:pt x="16861" y="4367"/>
                </a:lnTo>
                <a:lnTo>
                  <a:pt x="16774" y="4176"/>
                </a:lnTo>
                <a:lnTo>
                  <a:pt x="16584" y="4107"/>
                </a:lnTo>
                <a:lnTo>
                  <a:pt x="16393" y="4055"/>
                </a:lnTo>
                <a:lnTo>
                  <a:pt x="16324" y="3864"/>
                </a:lnTo>
                <a:lnTo>
                  <a:pt x="16254" y="3674"/>
                </a:lnTo>
                <a:lnTo>
                  <a:pt x="16237" y="3674"/>
                </a:lnTo>
                <a:lnTo>
                  <a:pt x="16064" y="3604"/>
                </a:lnTo>
                <a:lnTo>
                  <a:pt x="15873" y="3552"/>
                </a:lnTo>
                <a:lnTo>
                  <a:pt x="15804" y="3362"/>
                </a:lnTo>
                <a:lnTo>
                  <a:pt x="15735" y="3171"/>
                </a:lnTo>
                <a:lnTo>
                  <a:pt x="15717" y="3154"/>
                </a:lnTo>
                <a:lnTo>
                  <a:pt x="15544" y="3102"/>
                </a:lnTo>
                <a:lnTo>
                  <a:pt x="15353" y="3033"/>
                </a:lnTo>
                <a:lnTo>
                  <a:pt x="15284" y="2859"/>
                </a:lnTo>
                <a:lnTo>
                  <a:pt x="15215" y="2669"/>
                </a:lnTo>
                <a:lnTo>
                  <a:pt x="15197" y="2651"/>
                </a:lnTo>
                <a:lnTo>
                  <a:pt x="15007" y="2599"/>
                </a:lnTo>
                <a:lnTo>
                  <a:pt x="14833" y="2530"/>
                </a:lnTo>
                <a:lnTo>
                  <a:pt x="14747" y="2339"/>
                </a:lnTo>
                <a:lnTo>
                  <a:pt x="14677" y="2166"/>
                </a:lnTo>
                <a:lnTo>
                  <a:pt x="14677" y="2149"/>
                </a:lnTo>
                <a:lnTo>
                  <a:pt x="14487" y="2097"/>
                </a:lnTo>
                <a:lnTo>
                  <a:pt x="14296" y="2028"/>
                </a:lnTo>
                <a:lnTo>
                  <a:pt x="14227" y="1837"/>
                </a:lnTo>
                <a:lnTo>
                  <a:pt x="14158" y="1646"/>
                </a:lnTo>
                <a:lnTo>
                  <a:pt x="14140" y="1646"/>
                </a:lnTo>
                <a:lnTo>
                  <a:pt x="13967" y="1577"/>
                </a:lnTo>
                <a:lnTo>
                  <a:pt x="13776" y="1525"/>
                </a:lnTo>
                <a:lnTo>
                  <a:pt x="13707" y="1334"/>
                </a:lnTo>
                <a:lnTo>
                  <a:pt x="13638" y="1144"/>
                </a:lnTo>
                <a:lnTo>
                  <a:pt x="13620" y="1144"/>
                </a:lnTo>
                <a:lnTo>
                  <a:pt x="13447" y="1075"/>
                </a:lnTo>
                <a:lnTo>
                  <a:pt x="13257" y="1023"/>
                </a:lnTo>
                <a:lnTo>
                  <a:pt x="13187" y="832"/>
                </a:lnTo>
                <a:lnTo>
                  <a:pt x="13101" y="641"/>
                </a:lnTo>
                <a:lnTo>
                  <a:pt x="12910" y="572"/>
                </a:lnTo>
                <a:lnTo>
                  <a:pt x="12737" y="503"/>
                </a:lnTo>
                <a:lnTo>
                  <a:pt x="12650" y="329"/>
                </a:lnTo>
                <a:lnTo>
                  <a:pt x="12581" y="139"/>
                </a:lnTo>
                <a:lnTo>
                  <a:pt x="12581" y="121"/>
                </a:lnTo>
                <a:lnTo>
                  <a:pt x="12390" y="69"/>
                </a:lnTo>
                <a:lnTo>
                  <a:pt x="12217" y="0"/>
                </a:lnTo>
                <a:close/>
              </a:path>
            </a:pathLst>
          </a:custGeom>
          <a:solidFill>
            <a:srgbClr val="F1FAFF">
              <a:alpha val="67600"/>
            </a:srgbClr>
          </a:solidFill>
          <a:ln>
            <a:noFill/>
          </a:ln>
          <a:effectLst>
            <a:outerShdw blurRad="42863" dist="9525" dir="5400000" algn="bl" rotWithShape="0">
              <a:srgbClr val="783F04">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83"/>
        <p:cNvGrpSpPr/>
        <p:nvPr/>
      </p:nvGrpSpPr>
      <p:grpSpPr>
        <a:xfrm>
          <a:off x="0" y="0"/>
          <a:ext cx="0" cy="0"/>
          <a:chOff x="0" y="0"/>
          <a:chExt cx="0" cy="0"/>
        </a:xfrm>
      </p:grpSpPr>
      <p:grpSp>
        <p:nvGrpSpPr>
          <p:cNvPr id="84" name="Google Shape;84;p4"/>
          <p:cNvGrpSpPr/>
          <p:nvPr/>
        </p:nvGrpSpPr>
        <p:grpSpPr>
          <a:xfrm>
            <a:off x="603841" y="344530"/>
            <a:ext cx="7936317" cy="4454443"/>
            <a:chOff x="238125" y="847975"/>
            <a:chExt cx="7143400" cy="4009400"/>
          </a:xfrm>
        </p:grpSpPr>
        <p:sp>
          <p:nvSpPr>
            <p:cNvPr id="85" name="Google Shape;85;p4"/>
            <p:cNvSpPr/>
            <p:nvPr/>
          </p:nvSpPr>
          <p:spPr>
            <a:xfrm>
              <a:off x="238475" y="847975"/>
              <a:ext cx="7143050" cy="4009400"/>
            </a:xfrm>
            <a:custGeom>
              <a:avLst/>
              <a:gdLst/>
              <a:ahLst/>
              <a:cxnLst/>
              <a:rect l="l" t="t" r="r" b="b"/>
              <a:pathLst>
                <a:path w="285722" h="160376" extrusionOk="0">
                  <a:moveTo>
                    <a:pt x="5465" y="4426"/>
                  </a:moveTo>
                  <a:cubicBezTo>
                    <a:pt x="6551" y="4426"/>
                    <a:pt x="7593" y="5271"/>
                    <a:pt x="7593" y="6549"/>
                  </a:cubicBezTo>
                  <a:cubicBezTo>
                    <a:pt x="7593" y="7707"/>
                    <a:pt x="6649" y="8651"/>
                    <a:pt x="5491" y="8651"/>
                  </a:cubicBezTo>
                  <a:cubicBezTo>
                    <a:pt x="3604" y="8651"/>
                    <a:pt x="2660" y="6377"/>
                    <a:pt x="3990" y="5047"/>
                  </a:cubicBezTo>
                  <a:cubicBezTo>
                    <a:pt x="4419" y="4618"/>
                    <a:pt x="4947" y="4426"/>
                    <a:pt x="5465" y="4426"/>
                  </a:cubicBezTo>
                  <a:close/>
                  <a:moveTo>
                    <a:pt x="5467" y="12161"/>
                  </a:moveTo>
                  <a:cubicBezTo>
                    <a:pt x="6552" y="12161"/>
                    <a:pt x="7593" y="13003"/>
                    <a:pt x="7593" y="14270"/>
                  </a:cubicBezTo>
                  <a:cubicBezTo>
                    <a:pt x="7593" y="15443"/>
                    <a:pt x="6649" y="16386"/>
                    <a:pt x="5491" y="16386"/>
                  </a:cubicBezTo>
                  <a:cubicBezTo>
                    <a:pt x="3604" y="16386"/>
                    <a:pt x="2660" y="14113"/>
                    <a:pt x="3990" y="12783"/>
                  </a:cubicBezTo>
                  <a:cubicBezTo>
                    <a:pt x="4420" y="12353"/>
                    <a:pt x="4948" y="12161"/>
                    <a:pt x="5467" y="12161"/>
                  </a:cubicBezTo>
                  <a:close/>
                  <a:moveTo>
                    <a:pt x="5465" y="19883"/>
                  </a:moveTo>
                  <a:cubicBezTo>
                    <a:pt x="6551" y="19883"/>
                    <a:pt x="7593" y="20728"/>
                    <a:pt x="7593" y="22006"/>
                  </a:cubicBezTo>
                  <a:cubicBezTo>
                    <a:pt x="7593" y="23164"/>
                    <a:pt x="6649" y="24108"/>
                    <a:pt x="5491" y="24108"/>
                  </a:cubicBezTo>
                  <a:cubicBezTo>
                    <a:pt x="3604" y="24108"/>
                    <a:pt x="2660" y="21834"/>
                    <a:pt x="3990" y="20505"/>
                  </a:cubicBezTo>
                  <a:cubicBezTo>
                    <a:pt x="4419" y="20075"/>
                    <a:pt x="4947" y="19883"/>
                    <a:pt x="5465" y="19883"/>
                  </a:cubicBezTo>
                  <a:close/>
                  <a:moveTo>
                    <a:pt x="5467" y="27618"/>
                  </a:moveTo>
                  <a:cubicBezTo>
                    <a:pt x="6552" y="27618"/>
                    <a:pt x="7593" y="28460"/>
                    <a:pt x="7593" y="29727"/>
                  </a:cubicBezTo>
                  <a:cubicBezTo>
                    <a:pt x="7593" y="30900"/>
                    <a:pt x="6649" y="31844"/>
                    <a:pt x="5491" y="31844"/>
                  </a:cubicBezTo>
                  <a:cubicBezTo>
                    <a:pt x="3604" y="31844"/>
                    <a:pt x="2660" y="29570"/>
                    <a:pt x="3990" y="28240"/>
                  </a:cubicBezTo>
                  <a:cubicBezTo>
                    <a:pt x="4420" y="27810"/>
                    <a:pt x="4948" y="27618"/>
                    <a:pt x="5467" y="27618"/>
                  </a:cubicBezTo>
                  <a:close/>
                  <a:moveTo>
                    <a:pt x="5491" y="35347"/>
                  </a:moveTo>
                  <a:cubicBezTo>
                    <a:pt x="6049" y="35347"/>
                    <a:pt x="6578" y="35576"/>
                    <a:pt x="6978" y="35976"/>
                  </a:cubicBezTo>
                  <a:cubicBezTo>
                    <a:pt x="8387" y="37384"/>
                    <a:pt x="7233" y="39583"/>
                    <a:pt x="5519" y="39583"/>
                  </a:cubicBezTo>
                  <a:cubicBezTo>
                    <a:pt x="5249" y="39583"/>
                    <a:pt x="4966" y="39528"/>
                    <a:pt x="4676" y="39408"/>
                  </a:cubicBezTo>
                  <a:cubicBezTo>
                    <a:pt x="2546" y="38535"/>
                    <a:pt x="3175" y="35347"/>
                    <a:pt x="5491" y="35347"/>
                  </a:cubicBezTo>
                  <a:close/>
                  <a:moveTo>
                    <a:pt x="5465" y="43075"/>
                  </a:moveTo>
                  <a:cubicBezTo>
                    <a:pt x="6551" y="43075"/>
                    <a:pt x="7593" y="43921"/>
                    <a:pt x="7593" y="45199"/>
                  </a:cubicBezTo>
                  <a:cubicBezTo>
                    <a:pt x="7593" y="46357"/>
                    <a:pt x="6649" y="47301"/>
                    <a:pt x="5491" y="47301"/>
                  </a:cubicBezTo>
                  <a:cubicBezTo>
                    <a:pt x="3604" y="47301"/>
                    <a:pt x="2660" y="45027"/>
                    <a:pt x="3990" y="43697"/>
                  </a:cubicBezTo>
                  <a:cubicBezTo>
                    <a:pt x="4419" y="43268"/>
                    <a:pt x="4947" y="43075"/>
                    <a:pt x="5465" y="43075"/>
                  </a:cubicBezTo>
                  <a:close/>
                  <a:moveTo>
                    <a:pt x="5467" y="50811"/>
                  </a:moveTo>
                  <a:cubicBezTo>
                    <a:pt x="6552" y="50811"/>
                    <a:pt x="7593" y="51653"/>
                    <a:pt x="7593" y="52920"/>
                  </a:cubicBezTo>
                  <a:cubicBezTo>
                    <a:pt x="7593" y="54093"/>
                    <a:pt x="6649" y="55036"/>
                    <a:pt x="5491" y="55036"/>
                  </a:cubicBezTo>
                  <a:cubicBezTo>
                    <a:pt x="3604" y="55036"/>
                    <a:pt x="2660" y="52763"/>
                    <a:pt x="3990" y="51433"/>
                  </a:cubicBezTo>
                  <a:cubicBezTo>
                    <a:pt x="4420" y="51003"/>
                    <a:pt x="4948" y="50811"/>
                    <a:pt x="5467" y="50811"/>
                  </a:cubicBezTo>
                  <a:close/>
                  <a:moveTo>
                    <a:pt x="5465" y="58533"/>
                  </a:moveTo>
                  <a:cubicBezTo>
                    <a:pt x="6551" y="58533"/>
                    <a:pt x="7593" y="59378"/>
                    <a:pt x="7593" y="60656"/>
                  </a:cubicBezTo>
                  <a:cubicBezTo>
                    <a:pt x="7593" y="61814"/>
                    <a:pt x="6649" y="62758"/>
                    <a:pt x="5491" y="62758"/>
                  </a:cubicBezTo>
                  <a:cubicBezTo>
                    <a:pt x="3604" y="62758"/>
                    <a:pt x="2660" y="60484"/>
                    <a:pt x="3990" y="59154"/>
                  </a:cubicBezTo>
                  <a:cubicBezTo>
                    <a:pt x="4419" y="58725"/>
                    <a:pt x="4947" y="58533"/>
                    <a:pt x="5465" y="58533"/>
                  </a:cubicBezTo>
                  <a:close/>
                  <a:moveTo>
                    <a:pt x="5467" y="66268"/>
                  </a:moveTo>
                  <a:cubicBezTo>
                    <a:pt x="6552" y="66268"/>
                    <a:pt x="7593" y="67110"/>
                    <a:pt x="7593" y="68377"/>
                  </a:cubicBezTo>
                  <a:cubicBezTo>
                    <a:pt x="7593" y="69550"/>
                    <a:pt x="6649" y="70493"/>
                    <a:pt x="5491" y="70493"/>
                  </a:cubicBezTo>
                  <a:cubicBezTo>
                    <a:pt x="3604" y="70493"/>
                    <a:pt x="2660" y="68220"/>
                    <a:pt x="3990" y="66890"/>
                  </a:cubicBezTo>
                  <a:cubicBezTo>
                    <a:pt x="4420" y="66460"/>
                    <a:pt x="4948" y="66268"/>
                    <a:pt x="5467" y="66268"/>
                  </a:cubicBezTo>
                  <a:close/>
                  <a:moveTo>
                    <a:pt x="5473" y="74000"/>
                  </a:moveTo>
                  <a:cubicBezTo>
                    <a:pt x="6556" y="74000"/>
                    <a:pt x="7593" y="74838"/>
                    <a:pt x="7593" y="76113"/>
                  </a:cubicBezTo>
                  <a:cubicBezTo>
                    <a:pt x="7593" y="77285"/>
                    <a:pt x="6649" y="78229"/>
                    <a:pt x="5491" y="78229"/>
                  </a:cubicBezTo>
                  <a:cubicBezTo>
                    <a:pt x="3604" y="78229"/>
                    <a:pt x="2660" y="75956"/>
                    <a:pt x="3990" y="74626"/>
                  </a:cubicBezTo>
                  <a:cubicBezTo>
                    <a:pt x="4421" y="74194"/>
                    <a:pt x="4953" y="74000"/>
                    <a:pt x="5473" y="74000"/>
                  </a:cubicBezTo>
                  <a:close/>
                  <a:moveTo>
                    <a:pt x="5465" y="81725"/>
                  </a:moveTo>
                  <a:cubicBezTo>
                    <a:pt x="6551" y="81725"/>
                    <a:pt x="7593" y="82571"/>
                    <a:pt x="7593" y="83848"/>
                  </a:cubicBezTo>
                  <a:cubicBezTo>
                    <a:pt x="7593" y="85007"/>
                    <a:pt x="6649" y="85950"/>
                    <a:pt x="5491" y="85950"/>
                  </a:cubicBezTo>
                  <a:cubicBezTo>
                    <a:pt x="3604" y="85950"/>
                    <a:pt x="2660" y="83677"/>
                    <a:pt x="3990" y="82347"/>
                  </a:cubicBezTo>
                  <a:cubicBezTo>
                    <a:pt x="4419" y="81918"/>
                    <a:pt x="4947" y="81725"/>
                    <a:pt x="5465" y="81725"/>
                  </a:cubicBezTo>
                  <a:close/>
                  <a:moveTo>
                    <a:pt x="5467" y="89460"/>
                  </a:moveTo>
                  <a:cubicBezTo>
                    <a:pt x="6552" y="89460"/>
                    <a:pt x="7593" y="90302"/>
                    <a:pt x="7593" y="91570"/>
                  </a:cubicBezTo>
                  <a:cubicBezTo>
                    <a:pt x="7593" y="92742"/>
                    <a:pt x="6649" y="93686"/>
                    <a:pt x="5491" y="93686"/>
                  </a:cubicBezTo>
                  <a:cubicBezTo>
                    <a:pt x="3604" y="93686"/>
                    <a:pt x="2660" y="91413"/>
                    <a:pt x="3990" y="90083"/>
                  </a:cubicBezTo>
                  <a:cubicBezTo>
                    <a:pt x="4420" y="89653"/>
                    <a:pt x="4948" y="89460"/>
                    <a:pt x="5467" y="89460"/>
                  </a:cubicBezTo>
                  <a:close/>
                  <a:moveTo>
                    <a:pt x="5465" y="97182"/>
                  </a:moveTo>
                  <a:cubicBezTo>
                    <a:pt x="6551" y="97182"/>
                    <a:pt x="7593" y="98028"/>
                    <a:pt x="7593" y="99306"/>
                  </a:cubicBezTo>
                  <a:cubicBezTo>
                    <a:pt x="7593" y="100464"/>
                    <a:pt x="6649" y="101422"/>
                    <a:pt x="5491" y="101422"/>
                  </a:cubicBezTo>
                  <a:cubicBezTo>
                    <a:pt x="3604" y="101422"/>
                    <a:pt x="2660" y="99134"/>
                    <a:pt x="3990" y="97804"/>
                  </a:cubicBezTo>
                  <a:cubicBezTo>
                    <a:pt x="4419" y="97375"/>
                    <a:pt x="4947" y="97182"/>
                    <a:pt x="5465" y="97182"/>
                  </a:cubicBezTo>
                  <a:close/>
                  <a:moveTo>
                    <a:pt x="5465" y="104918"/>
                  </a:moveTo>
                  <a:cubicBezTo>
                    <a:pt x="6551" y="104918"/>
                    <a:pt x="7593" y="105763"/>
                    <a:pt x="7593" y="107041"/>
                  </a:cubicBezTo>
                  <a:cubicBezTo>
                    <a:pt x="7593" y="108199"/>
                    <a:pt x="6649" y="109143"/>
                    <a:pt x="5491" y="109143"/>
                  </a:cubicBezTo>
                  <a:cubicBezTo>
                    <a:pt x="3604" y="109143"/>
                    <a:pt x="2660" y="106870"/>
                    <a:pt x="3990" y="105540"/>
                  </a:cubicBezTo>
                  <a:cubicBezTo>
                    <a:pt x="4419" y="105110"/>
                    <a:pt x="4947" y="104918"/>
                    <a:pt x="5465" y="104918"/>
                  </a:cubicBezTo>
                  <a:close/>
                  <a:moveTo>
                    <a:pt x="5467" y="112653"/>
                  </a:moveTo>
                  <a:cubicBezTo>
                    <a:pt x="6552" y="112653"/>
                    <a:pt x="7593" y="113495"/>
                    <a:pt x="7593" y="114763"/>
                  </a:cubicBezTo>
                  <a:cubicBezTo>
                    <a:pt x="7593" y="115935"/>
                    <a:pt x="6649" y="116879"/>
                    <a:pt x="5491" y="116879"/>
                  </a:cubicBezTo>
                  <a:cubicBezTo>
                    <a:pt x="3604" y="116879"/>
                    <a:pt x="2660" y="114605"/>
                    <a:pt x="3990" y="113276"/>
                  </a:cubicBezTo>
                  <a:cubicBezTo>
                    <a:pt x="4420" y="112846"/>
                    <a:pt x="4948" y="112653"/>
                    <a:pt x="5467" y="112653"/>
                  </a:cubicBezTo>
                  <a:close/>
                  <a:moveTo>
                    <a:pt x="5465" y="120375"/>
                  </a:moveTo>
                  <a:cubicBezTo>
                    <a:pt x="6551" y="120375"/>
                    <a:pt x="7593" y="121220"/>
                    <a:pt x="7593" y="122498"/>
                  </a:cubicBezTo>
                  <a:cubicBezTo>
                    <a:pt x="7593" y="123656"/>
                    <a:pt x="6649" y="124600"/>
                    <a:pt x="5491" y="124600"/>
                  </a:cubicBezTo>
                  <a:cubicBezTo>
                    <a:pt x="3604" y="124600"/>
                    <a:pt x="2660" y="122327"/>
                    <a:pt x="3990" y="120997"/>
                  </a:cubicBezTo>
                  <a:cubicBezTo>
                    <a:pt x="4419" y="120567"/>
                    <a:pt x="4947" y="120375"/>
                    <a:pt x="5465" y="120375"/>
                  </a:cubicBezTo>
                  <a:close/>
                  <a:moveTo>
                    <a:pt x="5467" y="128110"/>
                  </a:moveTo>
                  <a:cubicBezTo>
                    <a:pt x="6552" y="128110"/>
                    <a:pt x="7593" y="128952"/>
                    <a:pt x="7593" y="130220"/>
                  </a:cubicBezTo>
                  <a:cubicBezTo>
                    <a:pt x="7593" y="131392"/>
                    <a:pt x="6649" y="132336"/>
                    <a:pt x="5491" y="132336"/>
                  </a:cubicBezTo>
                  <a:cubicBezTo>
                    <a:pt x="3604" y="132336"/>
                    <a:pt x="2660" y="130062"/>
                    <a:pt x="3990" y="128733"/>
                  </a:cubicBezTo>
                  <a:cubicBezTo>
                    <a:pt x="4420" y="128303"/>
                    <a:pt x="4948" y="128110"/>
                    <a:pt x="5467" y="128110"/>
                  </a:cubicBezTo>
                  <a:close/>
                  <a:moveTo>
                    <a:pt x="5465" y="135832"/>
                  </a:moveTo>
                  <a:cubicBezTo>
                    <a:pt x="6551" y="135832"/>
                    <a:pt x="7593" y="136677"/>
                    <a:pt x="7593" y="137955"/>
                  </a:cubicBezTo>
                  <a:cubicBezTo>
                    <a:pt x="7593" y="139114"/>
                    <a:pt x="6649" y="140072"/>
                    <a:pt x="5491" y="140072"/>
                  </a:cubicBezTo>
                  <a:cubicBezTo>
                    <a:pt x="3604" y="140072"/>
                    <a:pt x="2660" y="137784"/>
                    <a:pt x="3990" y="136454"/>
                  </a:cubicBezTo>
                  <a:cubicBezTo>
                    <a:pt x="4419" y="136024"/>
                    <a:pt x="4947" y="135832"/>
                    <a:pt x="5465" y="135832"/>
                  </a:cubicBezTo>
                  <a:close/>
                  <a:moveTo>
                    <a:pt x="5465" y="143568"/>
                  </a:moveTo>
                  <a:cubicBezTo>
                    <a:pt x="6551" y="143568"/>
                    <a:pt x="7593" y="144413"/>
                    <a:pt x="7593" y="145691"/>
                  </a:cubicBezTo>
                  <a:cubicBezTo>
                    <a:pt x="7593" y="146849"/>
                    <a:pt x="6649" y="147793"/>
                    <a:pt x="5491" y="147793"/>
                  </a:cubicBezTo>
                  <a:cubicBezTo>
                    <a:pt x="3604" y="147793"/>
                    <a:pt x="2660" y="145519"/>
                    <a:pt x="3990" y="144190"/>
                  </a:cubicBezTo>
                  <a:cubicBezTo>
                    <a:pt x="4419" y="143760"/>
                    <a:pt x="4947" y="143568"/>
                    <a:pt x="5465" y="143568"/>
                  </a:cubicBezTo>
                  <a:close/>
                  <a:moveTo>
                    <a:pt x="5467" y="151303"/>
                  </a:moveTo>
                  <a:cubicBezTo>
                    <a:pt x="6552" y="151303"/>
                    <a:pt x="7593" y="152145"/>
                    <a:pt x="7593" y="153412"/>
                  </a:cubicBezTo>
                  <a:cubicBezTo>
                    <a:pt x="7593" y="154585"/>
                    <a:pt x="6649" y="155529"/>
                    <a:pt x="5491" y="155529"/>
                  </a:cubicBezTo>
                  <a:cubicBezTo>
                    <a:pt x="3604" y="155529"/>
                    <a:pt x="2660" y="153255"/>
                    <a:pt x="3990" y="151925"/>
                  </a:cubicBezTo>
                  <a:cubicBezTo>
                    <a:pt x="4420" y="151495"/>
                    <a:pt x="4948" y="151303"/>
                    <a:pt x="5467" y="151303"/>
                  </a:cubicBezTo>
                  <a:close/>
                  <a:moveTo>
                    <a:pt x="0" y="0"/>
                  </a:moveTo>
                  <a:lnTo>
                    <a:pt x="0" y="160376"/>
                  </a:lnTo>
                  <a:lnTo>
                    <a:pt x="285722" y="160376"/>
                  </a:lnTo>
                  <a:lnTo>
                    <a:pt x="285722" y="0"/>
                  </a:lnTo>
                  <a:close/>
                </a:path>
              </a:pathLst>
            </a:custGeom>
            <a:solidFill>
              <a:srgbClr val="FFFFFF"/>
            </a:solidFill>
            <a:ln>
              <a:noFill/>
            </a:ln>
            <a:effectLst>
              <a:outerShdw blurRad="57150" dist="19050" dir="5400000" algn="bl" rotWithShape="0">
                <a:srgbClr val="783F04">
                  <a:alpha val="6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4"/>
            <p:cNvSpPr/>
            <p:nvPr/>
          </p:nvSpPr>
          <p:spPr>
            <a:xfrm>
              <a:off x="238125" y="1114625"/>
              <a:ext cx="7138400" cy="3600"/>
            </a:xfrm>
            <a:custGeom>
              <a:avLst/>
              <a:gdLst/>
              <a:ahLst/>
              <a:cxnLst/>
              <a:rect l="l" t="t" r="r" b="b"/>
              <a:pathLst>
                <a:path w="285536" h="144" extrusionOk="0">
                  <a:moveTo>
                    <a:pt x="0" y="1"/>
                  </a:moveTo>
                  <a:lnTo>
                    <a:pt x="0" y="144"/>
                  </a:lnTo>
                  <a:lnTo>
                    <a:pt x="285536" y="144"/>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4"/>
            <p:cNvSpPr/>
            <p:nvPr/>
          </p:nvSpPr>
          <p:spPr>
            <a:xfrm>
              <a:off x="238125" y="1325900"/>
              <a:ext cx="7138400" cy="3250"/>
            </a:xfrm>
            <a:custGeom>
              <a:avLst/>
              <a:gdLst/>
              <a:ahLst/>
              <a:cxnLst/>
              <a:rect l="l" t="t" r="r" b="b"/>
              <a:pathLst>
                <a:path w="285536" h="130" extrusionOk="0">
                  <a:moveTo>
                    <a:pt x="0" y="1"/>
                  </a:moveTo>
                  <a:lnTo>
                    <a:pt x="0" y="129"/>
                  </a:lnTo>
                  <a:lnTo>
                    <a:pt x="285536" y="129"/>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4"/>
            <p:cNvSpPr/>
            <p:nvPr/>
          </p:nvSpPr>
          <p:spPr>
            <a:xfrm>
              <a:off x="238125" y="1747725"/>
              <a:ext cx="99400" cy="3600"/>
            </a:xfrm>
            <a:custGeom>
              <a:avLst/>
              <a:gdLst/>
              <a:ahLst/>
              <a:cxnLst/>
              <a:rect l="l" t="t" r="r" b="b"/>
              <a:pathLst>
                <a:path w="3976" h="144" extrusionOk="0">
                  <a:moveTo>
                    <a:pt x="0" y="0"/>
                  </a:moveTo>
                  <a:lnTo>
                    <a:pt x="0" y="143"/>
                  </a:lnTo>
                  <a:lnTo>
                    <a:pt x="3861" y="143"/>
                  </a:lnTo>
                  <a:lnTo>
                    <a:pt x="3975"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4"/>
            <p:cNvSpPr/>
            <p:nvPr/>
          </p:nvSpPr>
          <p:spPr>
            <a:xfrm>
              <a:off x="238125" y="3013875"/>
              <a:ext cx="7138400" cy="3600"/>
            </a:xfrm>
            <a:custGeom>
              <a:avLst/>
              <a:gdLst/>
              <a:ahLst/>
              <a:cxnLst/>
              <a:rect l="l" t="t" r="r" b="b"/>
              <a:pathLst>
                <a:path w="285536" h="144" extrusionOk="0">
                  <a:moveTo>
                    <a:pt x="0" y="1"/>
                  </a:moveTo>
                  <a:lnTo>
                    <a:pt x="0" y="144"/>
                  </a:lnTo>
                  <a:lnTo>
                    <a:pt x="285536" y="144"/>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4"/>
            <p:cNvSpPr/>
            <p:nvPr/>
          </p:nvSpPr>
          <p:spPr>
            <a:xfrm>
              <a:off x="238125" y="3225150"/>
              <a:ext cx="7138400" cy="3250"/>
            </a:xfrm>
            <a:custGeom>
              <a:avLst/>
              <a:gdLst/>
              <a:ahLst/>
              <a:cxnLst/>
              <a:rect l="l" t="t" r="r" b="b"/>
              <a:pathLst>
                <a:path w="285536" h="130" extrusionOk="0">
                  <a:moveTo>
                    <a:pt x="0" y="0"/>
                  </a:moveTo>
                  <a:lnTo>
                    <a:pt x="0" y="129"/>
                  </a:lnTo>
                  <a:lnTo>
                    <a:pt x="285536" y="129"/>
                  </a:lnTo>
                  <a:lnTo>
                    <a:pt x="285536"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4"/>
            <p:cNvSpPr/>
            <p:nvPr/>
          </p:nvSpPr>
          <p:spPr>
            <a:xfrm>
              <a:off x="238125" y="3436050"/>
              <a:ext cx="7138400" cy="3250"/>
            </a:xfrm>
            <a:custGeom>
              <a:avLst/>
              <a:gdLst/>
              <a:ahLst/>
              <a:cxnLst/>
              <a:rect l="l" t="t" r="r" b="b"/>
              <a:pathLst>
                <a:path w="285536" h="130" extrusionOk="0">
                  <a:moveTo>
                    <a:pt x="0" y="1"/>
                  </a:moveTo>
                  <a:lnTo>
                    <a:pt x="0" y="129"/>
                  </a:lnTo>
                  <a:lnTo>
                    <a:pt x="285536" y="129"/>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4"/>
            <p:cNvSpPr/>
            <p:nvPr/>
          </p:nvSpPr>
          <p:spPr>
            <a:xfrm>
              <a:off x="238125" y="3646975"/>
              <a:ext cx="7138400" cy="3575"/>
            </a:xfrm>
            <a:custGeom>
              <a:avLst/>
              <a:gdLst/>
              <a:ahLst/>
              <a:cxnLst/>
              <a:rect l="l" t="t" r="r" b="b"/>
              <a:pathLst>
                <a:path w="285536" h="143" extrusionOk="0">
                  <a:moveTo>
                    <a:pt x="0" y="0"/>
                  </a:moveTo>
                  <a:lnTo>
                    <a:pt x="0" y="143"/>
                  </a:lnTo>
                  <a:lnTo>
                    <a:pt x="285536" y="143"/>
                  </a:lnTo>
                  <a:lnTo>
                    <a:pt x="285536"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4"/>
            <p:cNvSpPr/>
            <p:nvPr/>
          </p:nvSpPr>
          <p:spPr>
            <a:xfrm>
              <a:off x="238125" y="1536800"/>
              <a:ext cx="7138400" cy="3250"/>
            </a:xfrm>
            <a:custGeom>
              <a:avLst/>
              <a:gdLst/>
              <a:ahLst/>
              <a:cxnLst/>
              <a:rect l="l" t="t" r="r" b="b"/>
              <a:pathLst>
                <a:path w="285536" h="130" extrusionOk="0">
                  <a:moveTo>
                    <a:pt x="0" y="1"/>
                  </a:moveTo>
                  <a:lnTo>
                    <a:pt x="0" y="130"/>
                  </a:lnTo>
                  <a:lnTo>
                    <a:pt x="4876" y="130"/>
                  </a:lnTo>
                  <a:cubicBezTo>
                    <a:pt x="5076" y="72"/>
                    <a:pt x="5280" y="44"/>
                    <a:pt x="5484" y="44"/>
                  </a:cubicBezTo>
                  <a:cubicBezTo>
                    <a:pt x="5687" y="44"/>
                    <a:pt x="5891" y="72"/>
                    <a:pt x="6091" y="130"/>
                  </a:cubicBezTo>
                  <a:lnTo>
                    <a:pt x="285536" y="130"/>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4"/>
            <p:cNvSpPr/>
            <p:nvPr/>
          </p:nvSpPr>
          <p:spPr>
            <a:xfrm>
              <a:off x="337125" y="1747725"/>
              <a:ext cx="750" cy="725"/>
            </a:xfrm>
            <a:custGeom>
              <a:avLst/>
              <a:gdLst/>
              <a:ahLst/>
              <a:cxnLst/>
              <a:rect l="l" t="t" r="r" b="b"/>
              <a:pathLst>
                <a:path w="30" h="29" extrusionOk="0">
                  <a:moveTo>
                    <a:pt x="1" y="0"/>
                  </a:moveTo>
                  <a:lnTo>
                    <a:pt x="1" y="29"/>
                  </a:lnTo>
                  <a:lnTo>
                    <a:pt x="29"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4"/>
            <p:cNvSpPr/>
            <p:nvPr/>
          </p:nvSpPr>
          <p:spPr>
            <a:xfrm>
              <a:off x="413275" y="1747725"/>
              <a:ext cx="6963250" cy="3600"/>
            </a:xfrm>
            <a:custGeom>
              <a:avLst/>
              <a:gdLst/>
              <a:ahLst/>
              <a:cxnLst/>
              <a:rect l="l" t="t" r="r" b="b"/>
              <a:pathLst>
                <a:path w="278530" h="144" extrusionOk="0">
                  <a:moveTo>
                    <a:pt x="0" y="0"/>
                  </a:moveTo>
                  <a:cubicBezTo>
                    <a:pt x="43" y="43"/>
                    <a:pt x="86" y="86"/>
                    <a:pt x="115" y="143"/>
                  </a:cubicBezTo>
                  <a:lnTo>
                    <a:pt x="278530" y="143"/>
                  </a:lnTo>
                  <a:lnTo>
                    <a:pt x="278530"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4"/>
            <p:cNvSpPr/>
            <p:nvPr/>
          </p:nvSpPr>
          <p:spPr>
            <a:xfrm>
              <a:off x="238125" y="1958975"/>
              <a:ext cx="88300" cy="3250"/>
            </a:xfrm>
            <a:custGeom>
              <a:avLst/>
              <a:gdLst/>
              <a:ahLst/>
              <a:cxnLst/>
              <a:rect l="l" t="t" r="r" b="b"/>
              <a:pathLst>
                <a:path w="3532" h="130" extrusionOk="0">
                  <a:moveTo>
                    <a:pt x="0" y="1"/>
                  </a:moveTo>
                  <a:lnTo>
                    <a:pt x="0" y="130"/>
                  </a:lnTo>
                  <a:lnTo>
                    <a:pt x="3489" y="130"/>
                  </a:lnTo>
                  <a:cubicBezTo>
                    <a:pt x="3503" y="87"/>
                    <a:pt x="3518" y="44"/>
                    <a:pt x="3532"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4"/>
            <p:cNvSpPr/>
            <p:nvPr/>
          </p:nvSpPr>
          <p:spPr>
            <a:xfrm>
              <a:off x="424725" y="1958975"/>
              <a:ext cx="6951800" cy="3250"/>
            </a:xfrm>
            <a:custGeom>
              <a:avLst/>
              <a:gdLst/>
              <a:ahLst/>
              <a:cxnLst/>
              <a:rect l="l" t="t" r="r" b="b"/>
              <a:pathLst>
                <a:path w="278072" h="130" extrusionOk="0">
                  <a:moveTo>
                    <a:pt x="0" y="1"/>
                  </a:moveTo>
                  <a:cubicBezTo>
                    <a:pt x="29" y="44"/>
                    <a:pt x="43" y="87"/>
                    <a:pt x="57" y="130"/>
                  </a:cubicBezTo>
                  <a:lnTo>
                    <a:pt x="278072" y="130"/>
                  </a:lnTo>
                  <a:lnTo>
                    <a:pt x="278072"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4"/>
            <p:cNvSpPr/>
            <p:nvPr/>
          </p:nvSpPr>
          <p:spPr>
            <a:xfrm>
              <a:off x="238125" y="2169900"/>
              <a:ext cx="85100" cy="3225"/>
            </a:xfrm>
            <a:custGeom>
              <a:avLst/>
              <a:gdLst/>
              <a:ahLst/>
              <a:cxnLst/>
              <a:rect l="l" t="t" r="r" b="b"/>
              <a:pathLst>
                <a:path w="3404" h="129" extrusionOk="0">
                  <a:moveTo>
                    <a:pt x="0" y="0"/>
                  </a:moveTo>
                  <a:lnTo>
                    <a:pt x="0" y="129"/>
                  </a:lnTo>
                  <a:lnTo>
                    <a:pt x="3403" y="129"/>
                  </a:lnTo>
                  <a:lnTo>
                    <a:pt x="3403" y="43"/>
                  </a:lnTo>
                  <a:cubicBezTo>
                    <a:pt x="3389" y="29"/>
                    <a:pt x="3389" y="14"/>
                    <a:pt x="34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4"/>
            <p:cNvSpPr/>
            <p:nvPr/>
          </p:nvSpPr>
          <p:spPr>
            <a:xfrm>
              <a:off x="428300" y="2169900"/>
              <a:ext cx="6948575" cy="3225"/>
            </a:xfrm>
            <a:custGeom>
              <a:avLst/>
              <a:gdLst/>
              <a:ahLst/>
              <a:cxnLst/>
              <a:rect l="l" t="t" r="r" b="b"/>
              <a:pathLst>
                <a:path w="277943" h="129" extrusionOk="0">
                  <a:moveTo>
                    <a:pt x="0" y="0"/>
                  </a:moveTo>
                  <a:cubicBezTo>
                    <a:pt x="0" y="14"/>
                    <a:pt x="0" y="29"/>
                    <a:pt x="0" y="43"/>
                  </a:cubicBezTo>
                  <a:lnTo>
                    <a:pt x="0" y="129"/>
                  </a:lnTo>
                  <a:lnTo>
                    <a:pt x="277943" y="129"/>
                  </a:lnTo>
                  <a:lnTo>
                    <a:pt x="277943"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4"/>
            <p:cNvSpPr/>
            <p:nvPr/>
          </p:nvSpPr>
          <p:spPr>
            <a:xfrm>
              <a:off x="238125" y="2380800"/>
              <a:ext cx="88675" cy="3600"/>
            </a:xfrm>
            <a:custGeom>
              <a:avLst/>
              <a:gdLst/>
              <a:ahLst/>
              <a:cxnLst/>
              <a:rect l="l" t="t" r="r" b="b"/>
              <a:pathLst>
                <a:path w="3547" h="144" extrusionOk="0">
                  <a:moveTo>
                    <a:pt x="0" y="0"/>
                  </a:moveTo>
                  <a:lnTo>
                    <a:pt x="0" y="143"/>
                  </a:lnTo>
                  <a:lnTo>
                    <a:pt x="3546" y="143"/>
                  </a:lnTo>
                  <a:cubicBezTo>
                    <a:pt x="3532" y="101"/>
                    <a:pt x="3518" y="58"/>
                    <a:pt x="35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4"/>
            <p:cNvSpPr/>
            <p:nvPr/>
          </p:nvSpPr>
          <p:spPr>
            <a:xfrm>
              <a:off x="424725" y="2380800"/>
              <a:ext cx="6951800" cy="3600"/>
            </a:xfrm>
            <a:custGeom>
              <a:avLst/>
              <a:gdLst/>
              <a:ahLst/>
              <a:cxnLst/>
              <a:rect l="l" t="t" r="r" b="b"/>
              <a:pathLst>
                <a:path w="278072" h="144" extrusionOk="0">
                  <a:moveTo>
                    <a:pt x="43" y="0"/>
                  </a:moveTo>
                  <a:cubicBezTo>
                    <a:pt x="29" y="58"/>
                    <a:pt x="14" y="101"/>
                    <a:pt x="0" y="143"/>
                  </a:cubicBezTo>
                  <a:lnTo>
                    <a:pt x="278072" y="143"/>
                  </a:lnTo>
                  <a:lnTo>
                    <a:pt x="278072"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4"/>
            <p:cNvSpPr/>
            <p:nvPr/>
          </p:nvSpPr>
          <p:spPr>
            <a:xfrm>
              <a:off x="238125" y="2592075"/>
              <a:ext cx="100825" cy="3225"/>
            </a:xfrm>
            <a:custGeom>
              <a:avLst/>
              <a:gdLst/>
              <a:ahLst/>
              <a:cxnLst/>
              <a:rect l="l" t="t" r="r" b="b"/>
              <a:pathLst>
                <a:path w="4033" h="129" extrusionOk="0">
                  <a:moveTo>
                    <a:pt x="0" y="0"/>
                  </a:moveTo>
                  <a:lnTo>
                    <a:pt x="0" y="129"/>
                  </a:lnTo>
                  <a:lnTo>
                    <a:pt x="4032" y="129"/>
                  </a:lnTo>
                  <a:cubicBezTo>
                    <a:pt x="3989" y="86"/>
                    <a:pt x="3947" y="43"/>
                    <a:pt x="3904"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4"/>
            <p:cNvSpPr/>
            <p:nvPr/>
          </p:nvSpPr>
          <p:spPr>
            <a:xfrm>
              <a:off x="412550" y="2592075"/>
              <a:ext cx="6963975" cy="3225"/>
            </a:xfrm>
            <a:custGeom>
              <a:avLst/>
              <a:gdLst/>
              <a:ahLst/>
              <a:cxnLst/>
              <a:rect l="l" t="t" r="r" b="b"/>
              <a:pathLst>
                <a:path w="278559" h="129" extrusionOk="0">
                  <a:moveTo>
                    <a:pt x="130" y="0"/>
                  </a:moveTo>
                  <a:cubicBezTo>
                    <a:pt x="87" y="43"/>
                    <a:pt x="44" y="86"/>
                    <a:pt x="1" y="129"/>
                  </a:cubicBezTo>
                  <a:lnTo>
                    <a:pt x="278559" y="129"/>
                  </a:lnTo>
                  <a:lnTo>
                    <a:pt x="278559"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4"/>
            <p:cNvSpPr/>
            <p:nvPr/>
          </p:nvSpPr>
          <p:spPr>
            <a:xfrm>
              <a:off x="238125" y="2802975"/>
              <a:ext cx="7138400" cy="3250"/>
            </a:xfrm>
            <a:custGeom>
              <a:avLst/>
              <a:gdLst/>
              <a:ahLst/>
              <a:cxnLst/>
              <a:rect l="l" t="t" r="r" b="b"/>
              <a:pathLst>
                <a:path w="285536" h="130" extrusionOk="0">
                  <a:moveTo>
                    <a:pt x="0" y="0"/>
                  </a:moveTo>
                  <a:lnTo>
                    <a:pt x="0" y="129"/>
                  </a:lnTo>
                  <a:lnTo>
                    <a:pt x="285536" y="129"/>
                  </a:lnTo>
                  <a:lnTo>
                    <a:pt x="285536" y="0"/>
                  </a:lnTo>
                  <a:lnTo>
                    <a:pt x="5791" y="0"/>
                  </a:lnTo>
                  <a:cubicBezTo>
                    <a:pt x="5698" y="15"/>
                    <a:pt x="5602" y="22"/>
                    <a:pt x="5503" y="22"/>
                  </a:cubicBezTo>
                  <a:cubicBezTo>
                    <a:pt x="5405" y="22"/>
                    <a:pt x="5305" y="15"/>
                    <a:pt x="5205"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4"/>
            <p:cNvSpPr/>
            <p:nvPr/>
          </p:nvSpPr>
          <p:spPr>
            <a:xfrm>
              <a:off x="238125" y="3858225"/>
              <a:ext cx="130500" cy="3250"/>
            </a:xfrm>
            <a:custGeom>
              <a:avLst/>
              <a:gdLst/>
              <a:ahLst/>
              <a:cxnLst/>
              <a:rect l="l" t="t" r="r" b="b"/>
              <a:pathLst>
                <a:path w="5220" h="130" extrusionOk="0">
                  <a:moveTo>
                    <a:pt x="0" y="1"/>
                  </a:moveTo>
                  <a:lnTo>
                    <a:pt x="0" y="129"/>
                  </a:lnTo>
                  <a:lnTo>
                    <a:pt x="4704" y="129"/>
                  </a:lnTo>
                  <a:cubicBezTo>
                    <a:pt x="4876" y="58"/>
                    <a:pt x="5033" y="15"/>
                    <a:pt x="5219"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4"/>
            <p:cNvSpPr/>
            <p:nvPr/>
          </p:nvSpPr>
          <p:spPr>
            <a:xfrm>
              <a:off x="382900" y="3858225"/>
              <a:ext cx="6993625" cy="3250"/>
            </a:xfrm>
            <a:custGeom>
              <a:avLst/>
              <a:gdLst/>
              <a:ahLst/>
              <a:cxnLst/>
              <a:rect l="l" t="t" r="r" b="b"/>
              <a:pathLst>
                <a:path w="279745" h="130" extrusionOk="0">
                  <a:moveTo>
                    <a:pt x="0" y="1"/>
                  </a:moveTo>
                  <a:cubicBezTo>
                    <a:pt x="172" y="15"/>
                    <a:pt x="343" y="58"/>
                    <a:pt x="501" y="129"/>
                  </a:cubicBezTo>
                  <a:lnTo>
                    <a:pt x="279745" y="129"/>
                  </a:lnTo>
                  <a:lnTo>
                    <a:pt x="279745"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4"/>
            <p:cNvSpPr/>
            <p:nvPr/>
          </p:nvSpPr>
          <p:spPr>
            <a:xfrm>
              <a:off x="238125" y="4069125"/>
              <a:ext cx="97600" cy="3250"/>
            </a:xfrm>
            <a:custGeom>
              <a:avLst/>
              <a:gdLst/>
              <a:ahLst/>
              <a:cxnLst/>
              <a:rect l="l" t="t" r="r" b="b"/>
              <a:pathLst>
                <a:path w="3904" h="130" extrusionOk="0">
                  <a:moveTo>
                    <a:pt x="0" y="1"/>
                  </a:moveTo>
                  <a:lnTo>
                    <a:pt x="0" y="130"/>
                  </a:lnTo>
                  <a:lnTo>
                    <a:pt x="3804" y="130"/>
                  </a:lnTo>
                  <a:cubicBezTo>
                    <a:pt x="3832" y="87"/>
                    <a:pt x="3875" y="44"/>
                    <a:pt x="3904"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4"/>
            <p:cNvSpPr/>
            <p:nvPr/>
          </p:nvSpPr>
          <p:spPr>
            <a:xfrm>
              <a:off x="415425" y="4069125"/>
              <a:ext cx="6961100" cy="3250"/>
            </a:xfrm>
            <a:custGeom>
              <a:avLst/>
              <a:gdLst/>
              <a:ahLst/>
              <a:cxnLst/>
              <a:rect l="l" t="t" r="r" b="b"/>
              <a:pathLst>
                <a:path w="278444" h="130" extrusionOk="0">
                  <a:moveTo>
                    <a:pt x="0" y="1"/>
                  </a:moveTo>
                  <a:cubicBezTo>
                    <a:pt x="43" y="44"/>
                    <a:pt x="72" y="87"/>
                    <a:pt x="115" y="130"/>
                  </a:cubicBezTo>
                  <a:lnTo>
                    <a:pt x="278444" y="130"/>
                  </a:lnTo>
                  <a:lnTo>
                    <a:pt x="278444"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4"/>
            <p:cNvSpPr/>
            <p:nvPr/>
          </p:nvSpPr>
          <p:spPr>
            <a:xfrm>
              <a:off x="425775" y="4280050"/>
              <a:ext cx="6950750" cy="3600"/>
            </a:xfrm>
            <a:custGeom>
              <a:avLst/>
              <a:gdLst/>
              <a:ahLst/>
              <a:cxnLst/>
              <a:rect l="l" t="t" r="r" b="b"/>
              <a:pathLst>
                <a:path w="278030" h="144" extrusionOk="0">
                  <a:moveTo>
                    <a:pt x="1" y="0"/>
                  </a:moveTo>
                  <a:cubicBezTo>
                    <a:pt x="15" y="43"/>
                    <a:pt x="30" y="86"/>
                    <a:pt x="44" y="143"/>
                  </a:cubicBezTo>
                  <a:lnTo>
                    <a:pt x="278030" y="143"/>
                  </a:lnTo>
                  <a:lnTo>
                    <a:pt x="278030"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4"/>
            <p:cNvSpPr/>
            <p:nvPr/>
          </p:nvSpPr>
          <p:spPr>
            <a:xfrm>
              <a:off x="238125" y="4280050"/>
              <a:ext cx="87600" cy="3600"/>
            </a:xfrm>
            <a:custGeom>
              <a:avLst/>
              <a:gdLst/>
              <a:ahLst/>
              <a:cxnLst/>
              <a:rect l="l" t="t" r="r" b="b"/>
              <a:pathLst>
                <a:path w="3504" h="144" extrusionOk="0">
                  <a:moveTo>
                    <a:pt x="0" y="0"/>
                  </a:moveTo>
                  <a:lnTo>
                    <a:pt x="0" y="143"/>
                  </a:lnTo>
                  <a:lnTo>
                    <a:pt x="3460" y="143"/>
                  </a:lnTo>
                  <a:cubicBezTo>
                    <a:pt x="3475" y="86"/>
                    <a:pt x="3489" y="43"/>
                    <a:pt x="35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4"/>
            <p:cNvSpPr/>
            <p:nvPr/>
          </p:nvSpPr>
          <p:spPr>
            <a:xfrm>
              <a:off x="428300" y="4491300"/>
              <a:ext cx="6948575" cy="3250"/>
            </a:xfrm>
            <a:custGeom>
              <a:avLst/>
              <a:gdLst/>
              <a:ahLst/>
              <a:cxnLst/>
              <a:rect l="l" t="t" r="r" b="b"/>
              <a:pathLst>
                <a:path w="277943" h="130" extrusionOk="0">
                  <a:moveTo>
                    <a:pt x="0" y="1"/>
                  </a:moveTo>
                  <a:lnTo>
                    <a:pt x="0" y="130"/>
                  </a:lnTo>
                  <a:lnTo>
                    <a:pt x="277943" y="130"/>
                  </a:lnTo>
                  <a:lnTo>
                    <a:pt x="277943"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4"/>
            <p:cNvSpPr/>
            <p:nvPr/>
          </p:nvSpPr>
          <p:spPr>
            <a:xfrm>
              <a:off x="238125" y="4491300"/>
              <a:ext cx="85100" cy="3250"/>
            </a:xfrm>
            <a:custGeom>
              <a:avLst/>
              <a:gdLst/>
              <a:ahLst/>
              <a:cxnLst/>
              <a:rect l="l" t="t" r="r" b="b"/>
              <a:pathLst>
                <a:path w="3404" h="130" extrusionOk="0">
                  <a:moveTo>
                    <a:pt x="0" y="1"/>
                  </a:moveTo>
                  <a:lnTo>
                    <a:pt x="0" y="130"/>
                  </a:lnTo>
                  <a:lnTo>
                    <a:pt x="3403" y="130"/>
                  </a:lnTo>
                  <a:lnTo>
                    <a:pt x="3403"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4"/>
            <p:cNvSpPr/>
            <p:nvPr/>
          </p:nvSpPr>
          <p:spPr>
            <a:xfrm>
              <a:off x="423650" y="4702225"/>
              <a:ext cx="6952875" cy="3225"/>
            </a:xfrm>
            <a:custGeom>
              <a:avLst/>
              <a:gdLst/>
              <a:ahLst/>
              <a:cxnLst/>
              <a:rect l="l" t="t" r="r" b="b"/>
              <a:pathLst>
                <a:path w="278115" h="129" extrusionOk="0">
                  <a:moveTo>
                    <a:pt x="57" y="0"/>
                  </a:moveTo>
                  <a:cubicBezTo>
                    <a:pt x="29" y="43"/>
                    <a:pt x="14" y="86"/>
                    <a:pt x="0" y="129"/>
                  </a:cubicBezTo>
                  <a:lnTo>
                    <a:pt x="278115" y="129"/>
                  </a:lnTo>
                  <a:lnTo>
                    <a:pt x="278115"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4"/>
            <p:cNvSpPr/>
            <p:nvPr/>
          </p:nvSpPr>
          <p:spPr>
            <a:xfrm>
              <a:off x="238125" y="4702225"/>
              <a:ext cx="89750" cy="3225"/>
            </a:xfrm>
            <a:custGeom>
              <a:avLst/>
              <a:gdLst/>
              <a:ahLst/>
              <a:cxnLst/>
              <a:rect l="l" t="t" r="r" b="b"/>
              <a:pathLst>
                <a:path w="3590" h="129" extrusionOk="0">
                  <a:moveTo>
                    <a:pt x="0" y="0"/>
                  </a:moveTo>
                  <a:lnTo>
                    <a:pt x="0" y="129"/>
                  </a:lnTo>
                  <a:lnTo>
                    <a:pt x="3589" y="129"/>
                  </a:lnTo>
                  <a:cubicBezTo>
                    <a:pt x="3575" y="86"/>
                    <a:pt x="3546" y="43"/>
                    <a:pt x="3532"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5" name="Google Shape;115;p4"/>
          <p:cNvSpPr txBox="1">
            <a:spLocks noGrp="1"/>
          </p:cNvSpPr>
          <p:nvPr>
            <p:ph type="body" idx="1"/>
          </p:nvPr>
        </p:nvSpPr>
        <p:spPr>
          <a:xfrm>
            <a:off x="1752600" y="1487950"/>
            <a:ext cx="5638800" cy="27885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accent3"/>
              </a:buClr>
              <a:buSzPts val="1600"/>
              <a:buFont typeface="Raleway Thin"/>
              <a:buChar char="●"/>
              <a:defRPr/>
            </a:lvl1pPr>
            <a:lvl2pPr marL="914400" lvl="1" indent="-330200">
              <a:spcBef>
                <a:spcPts val="0"/>
              </a:spcBef>
              <a:spcAft>
                <a:spcPts val="0"/>
              </a:spcAft>
              <a:buSzPts val="1600"/>
              <a:buFont typeface="Nunito Light"/>
              <a:buChar char="○"/>
              <a:defRPr/>
            </a:lvl2pPr>
            <a:lvl3pPr marL="1371600" lvl="2" indent="-323850">
              <a:spcBef>
                <a:spcPts val="1600"/>
              </a:spcBef>
              <a:spcAft>
                <a:spcPts val="0"/>
              </a:spcAft>
              <a:buSzPts val="1500"/>
              <a:buFont typeface="Nunito Light"/>
              <a:buChar char="■"/>
              <a:defRPr/>
            </a:lvl3pPr>
            <a:lvl4pPr marL="1828800" lvl="3" indent="-323850">
              <a:spcBef>
                <a:spcPts val="1600"/>
              </a:spcBef>
              <a:spcAft>
                <a:spcPts val="0"/>
              </a:spcAft>
              <a:buSzPts val="1500"/>
              <a:buFont typeface="Nunito Light"/>
              <a:buChar char="●"/>
              <a:defRPr/>
            </a:lvl4pPr>
            <a:lvl5pPr marL="2286000" lvl="4" indent="-304800">
              <a:spcBef>
                <a:spcPts val="1600"/>
              </a:spcBef>
              <a:spcAft>
                <a:spcPts val="0"/>
              </a:spcAft>
              <a:buSzPts val="1200"/>
              <a:buFont typeface="Nunito Light"/>
              <a:buChar char="○"/>
              <a:defRPr/>
            </a:lvl5pPr>
            <a:lvl6pPr marL="2743200" lvl="5" indent="-304800">
              <a:spcBef>
                <a:spcPts val="1600"/>
              </a:spcBef>
              <a:spcAft>
                <a:spcPts val="0"/>
              </a:spcAft>
              <a:buSzPts val="1200"/>
              <a:buFont typeface="Nunito Light"/>
              <a:buChar char="■"/>
              <a:defRPr/>
            </a:lvl6pPr>
            <a:lvl7pPr marL="3200400" lvl="6" indent="-311150">
              <a:spcBef>
                <a:spcPts val="1600"/>
              </a:spcBef>
              <a:spcAft>
                <a:spcPts val="0"/>
              </a:spcAft>
              <a:buSzPts val="1300"/>
              <a:buFont typeface="Nunito Light"/>
              <a:buChar char="●"/>
              <a:defRPr/>
            </a:lvl7pPr>
            <a:lvl8pPr marL="3657600" lvl="7" indent="-311150">
              <a:spcBef>
                <a:spcPts val="1600"/>
              </a:spcBef>
              <a:spcAft>
                <a:spcPts val="0"/>
              </a:spcAft>
              <a:buSzPts val="1300"/>
              <a:buFont typeface="Nunito Light"/>
              <a:buChar char="○"/>
              <a:defRPr/>
            </a:lvl8pPr>
            <a:lvl9pPr marL="4114800" lvl="8" indent="-304800">
              <a:spcBef>
                <a:spcPts val="1600"/>
              </a:spcBef>
              <a:spcAft>
                <a:spcPts val="1600"/>
              </a:spcAft>
              <a:buSzPts val="1200"/>
              <a:buFont typeface="Nunito Light"/>
              <a:buChar char="■"/>
              <a:defRPr/>
            </a:lvl9pPr>
          </a:lstStyle>
          <a:p/>
        </p:txBody>
      </p:sp>
      <p:sp>
        <p:nvSpPr>
          <p:cNvPr id="116" name="Google Shape;116;p4"/>
          <p:cNvSpPr txBox="1">
            <a:spLocks noGrp="1"/>
          </p:cNvSpPr>
          <p:nvPr>
            <p:ph type="title"/>
          </p:nvPr>
        </p:nvSpPr>
        <p:spPr>
          <a:xfrm>
            <a:off x="895350" y="494411"/>
            <a:ext cx="7353300" cy="635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b="0">
                <a:solidFill>
                  <a:schemeClr val="accent1"/>
                </a:solidFill>
                <a:latin typeface="Chelsea Market"/>
                <a:ea typeface="Chelsea Market"/>
                <a:cs typeface="Chelsea Market"/>
                <a:sym typeface="Chelsea Market"/>
              </a:defRPr>
            </a:lvl1pPr>
            <a:lvl2pPr lvl="1" algn="ctr" rtl="0">
              <a:spcBef>
                <a:spcPts val="0"/>
              </a:spcBef>
              <a:spcAft>
                <a:spcPts val="0"/>
              </a:spcAft>
              <a:buNone/>
              <a:defRPr sz="3000" b="0">
                <a:solidFill>
                  <a:schemeClr val="accent1"/>
                </a:solidFill>
                <a:latin typeface="Chelsea Market"/>
                <a:ea typeface="Chelsea Market"/>
                <a:cs typeface="Chelsea Market"/>
                <a:sym typeface="Chelsea Market"/>
              </a:defRPr>
            </a:lvl2pPr>
            <a:lvl3pPr lvl="2" algn="ctr" rtl="0">
              <a:spcBef>
                <a:spcPts val="0"/>
              </a:spcBef>
              <a:spcAft>
                <a:spcPts val="0"/>
              </a:spcAft>
              <a:buNone/>
              <a:defRPr sz="3000" b="0">
                <a:solidFill>
                  <a:schemeClr val="accent1"/>
                </a:solidFill>
                <a:latin typeface="Chelsea Market"/>
                <a:ea typeface="Chelsea Market"/>
                <a:cs typeface="Chelsea Market"/>
                <a:sym typeface="Chelsea Market"/>
              </a:defRPr>
            </a:lvl3pPr>
            <a:lvl4pPr lvl="3" algn="ctr" rtl="0">
              <a:spcBef>
                <a:spcPts val="0"/>
              </a:spcBef>
              <a:spcAft>
                <a:spcPts val="0"/>
              </a:spcAft>
              <a:buNone/>
              <a:defRPr sz="3000" b="0">
                <a:solidFill>
                  <a:schemeClr val="accent1"/>
                </a:solidFill>
                <a:latin typeface="Chelsea Market"/>
                <a:ea typeface="Chelsea Market"/>
                <a:cs typeface="Chelsea Market"/>
                <a:sym typeface="Chelsea Market"/>
              </a:defRPr>
            </a:lvl4pPr>
            <a:lvl5pPr lvl="4" algn="ctr" rtl="0">
              <a:spcBef>
                <a:spcPts val="0"/>
              </a:spcBef>
              <a:spcAft>
                <a:spcPts val="0"/>
              </a:spcAft>
              <a:buNone/>
              <a:defRPr sz="3000" b="0">
                <a:solidFill>
                  <a:schemeClr val="accent1"/>
                </a:solidFill>
                <a:latin typeface="Chelsea Market"/>
                <a:ea typeface="Chelsea Market"/>
                <a:cs typeface="Chelsea Market"/>
                <a:sym typeface="Chelsea Market"/>
              </a:defRPr>
            </a:lvl5pPr>
            <a:lvl6pPr lvl="5" algn="ctr" rtl="0">
              <a:spcBef>
                <a:spcPts val="0"/>
              </a:spcBef>
              <a:spcAft>
                <a:spcPts val="0"/>
              </a:spcAft>
              <a:buNone/>
              <a:defRPr sz="3000" b="0">
                <a:solidFill>
                  <a:schemeClr val="accent1"/>
                </a:solidFill>
                <a:latin typeface="Chelsea Market"/>
                <a:ea typeface="Chelsea Market"/>
                <a:cs typeface="Chelsea Market"/>
                <a:sym typeface="Chelsea Market"/>
              </a:defRPr>
            </a:lvl6pPr>
            <a:lvl7pPr lvl="6" algn="ctr" rtl="0">
              <a:spcBef>
                <a:spcPts val="0"/>
              </a:spcBef>
              <a:spcAft>
                <a:spcPts val="0"/>
              </a:spcAft>
              <a:buNone/>
              <a:defRPr sz="3000" b="0">
                <a:solidFill>
                  <a:schemeClr val="accent1"/>
                </a:solidFill>
                <a:latin typeface="Chelsea Market"/>
                <a:ea typeface="Chelsea Market"/>
                <a:cs typeface="Chelsea Market"/>
                <a:sym typeface="Chelsea Market"/>
              </a:defRPr>
            </a:lvl7pPr>
            <a:lvl8pPr lvl="7" algn="ctr" rtl="0">
              <a:spcBef>
                <a:spcPts val="0"/>
              </a:spcBef>
              <a:spcAft>
                <a:spcPts val="0"/>
              </a:spcAft>
              <a:buNone/>
              <a:defRPr sz="3000" b="0">
                <a:solidFill>
                  <a:schemeClr val="accent1"/>
                </a:solidFill>
                <a:latin typeface="Chelsea Market"/>
                <a:ea typeface="Chelsea Market"/>
                <a:cs typeface="Chelsea Market"/>
                <a:sym typeface="Chelsea Market"/>
              </a:defRPr>
            </a:lvl8pPr>
            <a:lvl9pPr lvl="8" algn="ctr" rtl="0">
              <a:spcBef>
                <a:spcPts val="0"/>
              </a:spcBef>
              <a:spcAft>
                <a:spcPts val="0"/>
              </a:spcAft>
              <a:buNone/>
              <a:defRPr sz="3000" b="0">
                <a:solidFill>
                  <a:schemeClr val="accent1"/>
                </a:solidFill>
                <a:latin typeface="Chelsea Market"/>
                <a:ea typeface="Chelsea Market"/>
                <a:cs typeface="Chelsea Market"/>
                <a:sym typeface="Chelsea Marke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117"/>
        <p:cNvGrpSpPr/>
        <p:nvPr/>
      </p:nvGrpSpPr>
      <p:grpSpPr>
        <a:xfrm>
          <a:off x="0" y="0"/>
          <a:ext cx="0" cy="0"/>
          <a:chOff x="0" y="0"/>
          <a:chExt cx="0" cy="0"/>
        </a:xfrm>
      </p:grpSpPr>
      <p:grpSp>
        <p:nvGrpSpPr>
          <p:cNvPr id="118" name="Google Shape;118;p5"/>
          <p:cNvGrpSpPr/>
          <p:nvPr/>
        </p:nvGrpSpPr>
        <p:grpSpPr>
          <a:xfrm>
            <a:off x="603816" y="344530"/>
            <a:ext cx="7936317" cy="4454443"/>
            <a:chOff x="238125" y="847975"/>
            <a:chExt cx="7143400" cy="4009400"/>
          </a:xfrm>
        </p:grpSpPr>
        <p:sp>
          <p:nvSpPr>
            <p:cNvPr id="119" name="Google Shape;119;p5"/>
            <p:cNvSpPr/>
            <p:nvPr/>
          </p:nvSpPr>
          <p:spPr>
            <a:xfrm>
              <a:off x="238475" y="847975"/>
              <a:ext cx="7143050" cy="4009400"/>
            </a:xfrm>
            <a:custGeom>
              <a:avLst/>
              <a:gdLst/>
              <a:ahLst/>
              <a:cxnLst/>
              <a:rect l="l" t="t" r="r" b="b"/>
              <a:pathLst>
                <a:path w="285722" h="160376" extrusionOk="0">
                  <a:moveTo>
                    <a:pt x="5465" y="4426"/>
                  </a:moveTo>
                  <a:cubicBezTo>
                    <a:pt x="6551" y="4426"/>
                    <a:pt x="7593" y="5271"/>
                    <a:pt x="7593" y="6549"/>
                  </a:cubicBezTo>
                  <a:cubicBezTo>
                    <a:pt x="7593" y="7707"/>
                    <a:pt x="6649" y="8651"/>
                    <a:pt x="5491" y="8651"/>
                  </a:cubicBezTo>
                  <a:cubicBezTo>
                    <a:pt x="3604" y="8651"/>
                    <a:pt x="2660" y="6377"/>
                    <a:pt x="3990" y="5047"/>
                  </a:cubicBezTo>
                  <a:cubicBezTo>
                    <a:pt x="4419" y="4618"/>
                    <a:pt x="4947" y="4426"/>
                    <a:pt x="5465" y="4426"/>
                  </a:cubicBezTo>
                  <a:close/>
                  <a:moveTo>
                    <a:pt x="5467" y="12161"/>
                  </a:moveTo>
                  <a:cubicBezTo>
                    <a:pt x="6552" y="12161"/>
                    <a:pt x="7593" y="13003"/>
                    <a:pt x="7593" y="14270"/>
                  </a:cubicBezTo>
                  <a:cubicBezTo>
                    <a:pt x="7593" y="15443"/>
                    <a:pt x="6649" y="16386"/>
                    <a:pt x="5491" y="16386"/>
                  </a:cubicBezTo>
                  <a:cubicBezTo>
                    <a:pt x="3604" y="16386"/>
                    <a:pt x="2660" y="14113"/>
                    <a:pt x="3990" y="12783"/>
                  </a:cubicBezTo>
                  <a:cubicBezTo>
                    <a:pt x="4420" y="12353"/>
                    <a:pt x="4948" y="12161"/>
                    <a:pt x="5467" y="12161"/>
                  </a:cubicBezTo>
                  <a:close/>
                  <a:moveTo>
                    <a:pt x="5465" y="19883"/>
                  </a:moveTo>
                  <a:cubicBezTo>
                    <a:pt x="6551" y="19883"/>
                    <a:pt x="7593" y="20728"/>
                    <a:pt x="7593" y="22006"/>
                  </a:cubicBezTo>
                  <a:cubicBezTo>
                    <a:pt x="7593" y="23164"/>
                    <a:pt x="6649" y="24108"/>
                    <a:pt x="5491" y="24108"/>
                  </a:cubicBezTo>
                  <a:cubicBezTo>
                    <a:pt x="3604" y="24108"/>
                    <a:pt x="2660" y="21834"/>
                    <a:pt x="3990" y="20505"/>
                  </a:cubicBezTo>
                  <a:cubicBezTo>
                    <a:pt x="4419" y="20075"/>
                    <a:pt x="4947" y="19883"/>
                    <a:pt x="5465" y="19883"/>
                  </a:cubicBezTo>
                  <a:close/>
                  <a:moveTo>
                    <a:pt x="5467" y="27618"/>
                  </a:moveTo>
                  <a:cubicBezTo>
                    <a:pt x="6552" y="27618"/>
                    <a:pt x="7593" y="28460"/>
                    <a:pt x="7593" y="29727"/>
                  </a:cubicBezTo>
                  <a:cubicBezTo>
                    <a:pt x="7593" y="30900"/>
                    <a:pt x="6649" y="31844"/>
                    <a:pt x="5491" y="31844"/>
                  </a:cubicBezTo>
                  <a:cubicBezTo>
                    <a:pt x="3604" y="31844"/>
                    <a:pt x="2660" y="29570"/>
                    <a:pt x="3990" y="28240"/>
                  </a:cubicBezTo>
                  <a:cubicBezTo>
                    <a:pt x="4420" y="27810"/>
                    <a:pt x="4948" y="27618"/>
                    <a:pt x="5467" y="27618"/>
                  </a:cubicBezTo>
                  <a:close/>
                  <a:moveTo>
                    <a:pt x="5491" y="35347"/>
                  </a:moveTo>
                  <a:cubicBezTo>
                    <a:pt x="6049" y="35347"/>
                    <a:pt x="6578" y="35576"/>
                    <a:pt x="6978" y="35976"/>
                  </a:cubicBezTo>
                  <a:cubicBezTo>
                    <a:pt x="8387" y="37384"/>
                    <a:pt x="7233" y="39583"/>
                    <a:pt x="5519" y="39583"/>
                  </a:cubicBezTo>
                  <a:cubicBezTo>
                    <a:pt x="5249" y="39583"/>
                    <a:pt x="4966" y="39528"/>
                    <a:pt x="4676" y="39408"/>
                  </a:cubicBezTo>
                  <a:cubicBezTo>
                    <a:pt x="2546" y="38535"/>
                    <a:pt x="3175" y="35347"/>
                    <a:pt x="5491" y="35347"/>
                  </a:cubicBezTo>
                  <a:close/>
                  <a:moveTo>
                    <a:pt x="5465" y="43075"/>
                  </a:moveTo>
                  <a:cubicBezTo>
                    <a:pt x="6551" y="43075"/>
                    <a:pt x="7593" y="43921"/>
                    <a:pt x="7593" y="45199"/>
                  </a:cubicBezTo>
                  <a:cubicBezTo>
                    <a:pt x="7593" y="46357"/>
                    <a:pt x="6649" y="47301"/>
                    <a:pt x="5491" y="47301"/>
                  </a:cubicBezTo>
                  <a:cubicBezTo>
                    <a:pt x="3604" y="47301"/>
                    <a:pt x="2660" y="45027"/>
                    <a:pt x="3990" y="43697"/>
                  </a:cubicBezTo>
                  <a:cubicBezTo>
                    <a:pt x="4419" y="43268"/>
                    <a:pt x="4947" y="43075"/>
                    <a:pt x="5465" y="43075"/>
                  </a:cubicBezTo>
                  <a:close/>
                  <a:moveTo>
                    <a:pt x="5467" y="50811"/>
                  </a:moveTo>
                  <a:cubicBezTo>
                    <a:pt x="6552" y="50811"/>
                    <a:pt x="7593" y="51653"/>
                    <a:pt x="7593" y="52920"/>
                  </a:cubicBezTo>
                  <a:cubicBezTo>
                    <a:pt x="7593" y="54093"/>
                    <a:pt x="6649" y="55036"/>
                    <a:pt x="5491" y="55036"/>
                  </a:cubicBezTo>
                  <a:cubicBezTo>
                    <a:pt x="3604" y="55036"/>
                    <a:pt x="2660" y="52763"/>
                    <a:pt x="3990" y="51433"/>
                  </a:cubicBezTo>
                  <a:cubicBezTo>
                    <a:pt x="4420" y="51003"/>
                    <a:pt x="4948" y="50811"/>
                    <a:pt x="5467" y="50811"/>
                  </a:cubicBezTo>
                  <a:close/>
                  <a:moveTo>
                    <a:pt x="5465" y="58533"/>
                  </a:moveTo>
                  <a:cubicBezTo>
                    <a:pt x="6551" y="58533"/>
                    <a:pt x="7593" y="59378"/>
                    <a:pt x="7593" y="60656"/>
                  </a:cubicBezTo>
                  <a:cubicBezTo>
                    <a:pt x="7593" y="61814"/>
                    <a:pt x="6649" y="62758"/>
                    <a:pt x="5491" y="62758"/>
                  </a:cubicBezTo>
                  <a:cubicBezTo>
                    <a:pt x="3604" y="62758"/>
                    <a:pt x="2660" y="60484"/>
                    <a:pt x="3990" y="59154"/>
                  </a:cubicBezTo>
                  <a:cubicBezTo>
                    <a:pt x="4419" y="58725"/>
                    <a:pt x="4947" y="58533"/>
                    <a:pt x="5465" y="58533"/>
                  </a:cubicBezTo>
                  <a:close/>
                  <a:moveTo>
                    <a:pt x="5467" y="66268"/>
                  </a:moveTo>
                  <a:cubicBezTo>
                    <a:pt x="6552" y="66268"/>
                    <a:pt x="7593" y="67110"/>
                    <a:pt x="7593" y="68377"/>
                  </a:cubicBezTo>
                  <a:cubicBezTo>
                    <a:pt x="7593" y="69550"/>
                    <a:pt x="6649" y="70493"/>
                    <a:pt x="5491" y="70493"/>
                  </a:cubicBezTo>
                  <a:cubicBezTo>
                    <a:pt x="3604" y="70493"/>
                    <a:pt x="2660" y="68220"/>
                    <a:pt x="3990" y="66890"/>
                  </a:cubicBezTo>
                  <a:cubicBezTo>
                    <a:pt x="4420" y="66460"/>
                    <a:pt x="4948" y="66268"/>
                    <a:pt x="5467" y="66268"/>
                  </a:cubicBezTo>
                  <a:close/>
                  <a:moveTo>
                    <a:pt x="5473" y="74000"/>
                  </a:moveTo>
                  <a:cubicBezTo>
                    <a:pt x="6556" y="74000"/>
                    <a:pt x="7593" y="74838"/>
                    <a:pt x="7593" y="76113"/>
                  </a:cubicBezTo>
                  <a:cubicBezTo>
                    <a:pt x="7593" y="77285"/>
                    <a:pt x="6649" y="78229"/>
                    <a:pt x="5491" y="78229"/>
                  </a:cubicBezTo>
                  <a:cubicBezTo>
                    <a:pt x="3604" y="78229"/>
                    <a:pt x="2660" y="75956"/>
                    <a:pt x="3990" y="74626"/>
                  </a:cubicBezTo>
                  <a:cubicBezTo>
                    <a:pt x="4421" y="74194"/>
                    <a:pt x="4953" y="74000"/>
                    <a:pt x="5473" y="74000"/>
                  </a:cubicBezTo>
                  <a:close/>
                  <a:moveTo>
                    <a:pt x="5465" y="81725"/>
                  </a:moveTo>
                  <a:cubicBezTo>
                    <a:pt x="6551" y="81725"/>
                    <a:pt x="7593" y="82571"/>
                    <a:pt x="7593" y="83848"/>
                  </a:cubicBezTo>
                  <a:cubicBezTo>
                    <a:pt x="7593" y="85007"/>
                    <a:pt x="6649" y="85950"/>
                    <a:pt x="5491" y="85950"/>
                  </a:cubicBezTo>
                  <a:cubicBezTo>
                    <a:pt x="3604" y="85950"/>
                    <a:pt x="2660" y="83677"/>
                    <a:pt x="3990" y="82347"/>
                  </a:cubicBezTo>
                  <a:cubicBezTo>
                    <a:pt x="4419" y="81918"/>
                    <a:pt x="4947" y="81725"/>
                    <a:pt x="5465" y="81725"/>
                  </a:cubicBezTo>
                  <a:close/>
                  <a:moveTo>
                    <a:pt x="5467" y="89460"/>
                  </a:moveTo>
                  <a:cubicBezTo>
                    <a:pt x="6552" y="89460"/>
                    <a:pt x="7593" y="90302"/>
                    <a:pt x="7593" y="91570"/>
                  </a:cubicBezTo>
                  <a:cubicBezTo>
                    <a:pt x="7593" y="92742"/>
                    <a:pt x="6649" y="93686"/>
                    <a:pt x="5491" y="93686"/>
                  </a:cubicBezTo>
                  <a:cubicBezTo>
                    <a:pt x="3604" y="93686"/>
                    <a:pt x="2660" y="91413"/>
                    <a:pt x="3990" y="90083"/>
                  </a:cubicBezTo>
                  <a:cubicBezTo>
                    <a:pt x="4420" y="89653"/>
                    <a:pt x="4948" y="89460"/>
                    <a:pt x="5467" y="89460"/>
                  </a:cubicBezTo>
                  <a:close/>
                  <a:moveTo>
                    <a:pt x="5465" y="97182"/>
                  </a:moveTo>
                  <a:cubicBezTo>
                    <a:pt x="6551" y="97182"/>
                    <a:pt x="7593" y="98028"/>
                    <a:pt x="7593" y="99306"/>
                  </a:cubicBezTo>
                  <a:cubicBezTo>
                    <a:pt x="7593" y="100464"/>
                    <a:pt x="6649" y="101422"/>
                    <a:pt x="5491" y="101422"/>
                  </a:cubicBezTo>
                  <a:cubicBezTo>
                    <a:pt x="3604" y="101422"/>
                    <a:pt x="2660" y="99134"/>
                    <a:pt x="3990" y="97804"/>
                  </a:cubicBezTo>
                  <a:cubicBezTo>
                    <a:pt x="4419" y="97375"/>
                    <a:pt x="4947" y="97182"/>
                    <a:pt x="5465" y="97182"/>
                  </a:cubicBezTo>
                  <a:close/>
                  <a:moveTo>
                    <a:pt x="5465" y="104918"/>
                  </a:moveTo>
                  <a:cubicBezTo>
                    <a:pt x="6551" y="104918"/>
                    <a:pt x="7593" y="105763"/>
                    <a:pt x="7593" y="107041"/>
                  </a:cubicBezTo>
                  <a:cubicBezTo>
                    <a:pt x="7593" y="108199"/>
                    <a:pt x="6649" y="109143"/>
                    <a:pt x="5491" y="109143"/>
                  </a:cubicBezTo>
                  <a:cubicBezTo>
                    <a:pt x="3604" y="109143"/>
                    <a:pt x="2660" y="106870"/>
                    <a:pt x="3990" y="105540"/>
                  </a:cubicBezTo>
                  <a:cubicBezTo>
                    <a:pt x="4419" y="105110"/>
                    <a:pt x="4947" y="104918"/>
                    <a:pt x="5465" y="104918"/>
                  </a:cubicBezTo>
                  <a:close/>
                  <a:moveTo>
                    <a:pt x="5467" y="112653"/>
                  </a:moveTo>
                  <a:cubicBezTo>
                    <a:pt x="6552" y="112653"/>
                    <a:pt x="7593" y="113495"/>
                    <a:pt x="7593" y="114763"/>
                  </a:cubicBezTo>
                  <a:cubicBezTo>
                    <a:pt x="7593" y="115935"/>
                    <a:pt x="6649" y="116879"/>
                    <a:pt x="5491" y="116879"/>
                  </a:cubicBezTo>
                  <a:cubicBezTo>
                    <a:pt x="3604" y="116879"/>
                    <a:pt x="2660" y="114605"/>
                    <a:pt x="3990" y="113276"/>
                  </a:cubicBezTo>
                  <a:cubicBezTo>
                    <a:pt x="4420" y="112846"/>
                    <a:pt x="4948" y="112653"/>
                    <a:pt x="5467" y="112653"/>
                  </a:cubicBezTo>
                  <a:close/>
                  <a:moveTo>
                    <a:pt x="5465" y="120375"/>
                  </a:moveTo>
                  <a:cubicBezTo>
                    <a:pt x="6551" y="120375"/>
                    <a:pt x="7593" y="121220"/>
                    <a:pt x="7593" y="122498"/>
                  </a:cubicBezTo>
                  <a:cubicBezTo>
                    <a:pt x="7593" y="123656"/>
                    <a:pt x="6649" y="124600"/>
                    <a:pt x="5491" y="124600"/>
                  </a:cubicBezTo>
                  <a:cubicBezTo>
                    <a:pt x="3604" y="124600"/>
                    <a:pt x="2660" y="122327"/>
                    <a:pt x="3990" y="120997"/>
                  </a:cubicBezTo>
                  <a:cubicBezTo>
                    <a:pt x="4419" y="120567"/>
                    <a:pt x="4947" y="120375"/>
                    <a:pt x="5465" y="120375"/>
                  </a:cubicBezTo>
                  <a:close/>
                  <a:moveTo>
                    <a:pt x="5467" y="128110"/>
                  </a:moveTo>
                  <a:cubicBezTo>
                    <a:pt x="6552" y="128110"/>
                    <a:pt x="7593" y="128952"/>
                    <a:pt x="7593" y="130220"/>
                  </a:cubicBezTo>
                  <a:cubicBezTo>
                    <a:pt x="7593" y="131392"/>
                    <a:pt x="6649" y="132336"/>
                    <a:pt x="5491" y="132336"/>
                  </a:cubicBezTo>
                  <a:cubicBezTo>
                    <a:pt x="3604" y="132336"/>
                    <a:pt x="2660" y="130062"/>
                    <a:pt x="3990" y="128733"/>
                  </a:cubicBezTo>
                  <a:cubicBezTo>
                    <a:pt x="4420" y="128303"/>
                    <a:pt x="4948" y="128110"/>
                    <a:pt x="5467" y="128110"/>
                  </a:cubicBezTo>
                  <a:close/>
                  <a:moveTo>
                    <a:pt x="5465" y="135832"/>
                  </a:moveTo>
                  <a:cubicBezTo>
                    <a:pt x="6551" y="135832"/>
                    <a:pt x="7593" y="136677"/>
                    <a:pt x="7593" y="137955"/>
                  </a:cubicBezTo>
                  <a:cubicBezTo>
                    <a:pt x="7593" y="139114"/>
                    <a:pt x="6649" y="140072"/>
                    <a:pt x="5491" y="140072"/>
                  </a:cubicBezTo>
                  <a:cubicBezTo>
                    <a:pt x="3604" y="140072"/>
                    <a:pt x="2660" y="137784"/>
                    <a:pt x="3990" y="136454"/>
                  </a:cubicBezTo>
                  <a:cubicBezTo>
                    <a:pt x="4419" y="136024"/>
                    <a:pt x="4947" y="135832"/>
                    <a:pt x="5465" y="135832"/>
                  </a:cubicBezTo>
                  <a:close/>
                  <a:moveTo>
                    <a:pt x="5465" y="143568"/>
                  </a:moveTo>
                  <a:cubicBezTo>
                    <a:pt x="6551" y="143568"/>
                    <a:pt x="7593" y="144413"/>
                    <a:pt x="7593" y="145691"/>
                  </a:cubicBezTo>
                  <a:cubicBezTo>
                    <a:pt x="7593" y="146849"/>
                    <a:pt x="6649" y="147793"/>
                    <a:pt x="5491" y="147793"/>
                  </a:cubicBezTo>
                  <a:cubicBezTo>
                    <a:pt x="3604" y="147793"/>
                    <a:pt x="2660" y="145519"/>
                    <a:pt x="3990" y="144190"/>
                  </a:cubicBezTo>
                  <a:cubicBezTo>
                    <a:pt x="4419" y="143760"/>
                    <a:pt x="4947" y="143568"/>
                    <a:pt x="5465" y="143568"/>
                  </a:cubicBezTo>
                  <a:close/>
                  <a:moveTo>
                    <a:pt x="5467" y="151303"/>
                  </a:moveTo>
                  <a:cubicBezTo>
                    <a:pt x="6552" y="151303"/>
                    <a:pt x="7593" y="152145"/>
                    <a:pt x="7593" y="153412"/>
                  </a:cubicBezTo>
                  <a:cubicBezTo>
                    <a:pt x="7593" y="154585"/>
                    <a:pt x="6649" y="155529"/>
                    <a:pt x="5491" y="155529"/>
                  </a:cubicBezTo>
                  <a:cubicBezTo>
                    <a:pt x="3604" y="155529"/>
                    <a:pt x="2660" y="153255"/>
                    <a:pt x="3990" y="151925"/>
                  </a:cubicBezTo>
                  <a:cubicBezTo>
                    <a:pt x="4420" y="151495"/>
                    <a:pt x="4948" y="151303"/>
                    <a:pt x="5467" y="151303"/>
                  </a:cubicBezTo>
                  <a:close/>
                  <a:moveTo>
                    <a:pt x="0" y="0"/>
                  </a:moveTo>
                  <a:lnTo>
                    <a:pt x="0" y="160376"/>
                  </a:lnTo>
                  <a:lnTo>
                    <a:pt x="285722" y="160376"/>
                  </a:lnTo>
                  <a:lnTo>
                    <a:pt x="285722" y="0"/>
                  </a:lnTo>
                  <a:close/>
                </a:path>
              </a:pathLst>
            </a:custGeom>
            <a:solidFill>
              <a:srgbClr val="FFFFFF"/>
            </a:solidFill>
            <a:ln>
              <a:noFill/>
            </a:ln>
            <a:effectLst>
              <a:outerShdw blurRad="57150" dist="19050" dir="5400000" algn="bl" rotWithShape="0">
                <a:srgbClr val="783F04">
                  <a:alpha val="6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5"/>
            <p:cNvSpPr/>
            <p:nvPr/>
          </p:nvSpPr>
          <p:spPr>
            <a:xfrm>
              <a:off x="238125" y="1114625"/>
              <a:ext cx="7138400" cy="3600"/>
            </a:xfrm>
            <a:custGeom>
              <a:avLst/>
              <a:gdLst/>
              <a:ahLst/>
              <a:cxnLst/>
              <a:rect l="l" t="t" r="r" b="b"/>
              <a:pathLst>
                <a:path w="285536" h="144" extrusionOk="0">
                  <a:moveTo>
                    <a:pt x="0" y="1"/>
                  </a:moveTo>
                  <a:lnTo>
                    <a:pt x="0" y="144"/>
                  </a:lnTo>
                  <a:lnTo>
                    <a:pt x="285536" y="144"/>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5"/>
            <p:cNvSpPr/>
            <p:nvPr/>
          </p:nvSpPr>
          <p:spPr>
            <a:xfrm>
              <a:off x="238125" y="1325900"/>
              <a:ext cx="7138400" cy="3250"/>
            </a:xfrm>
            <a:custGeom>
              <a:avLst/>
              <a:gdLst/>
              <a:ahLst/>
              <a:cxnLst/>
              <a:rect l="l" t="t" r="r" b="b"/>
              <a:pathLst>
                <a:path w="285536" h="130" extrusionOk="0">
                  <a:moveTo>
                    <a:pt x="0" y="1"/>
                  </a:moveTo>
                  <a:lnTo>
                    <a:pt x="0" y="129"/>
                  </a:lnTo>
                  <a:lnTo>
                    <a:pt x="285536" y="129"/>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5"/>
            <p:cNvSpPr/>
            <p:nvPr/>
          </p:nvSpPr>
          <p:spPr>
            <a:xfrm>
              <a:off x="238125" y="1747725"/>
              <a:ext cx="99400" cy="3600"/>
            </a:xfrm>
            <a:custGeom>
              <a:avLst/>
              <a:gdLst/>
              <a:ahLst/>
              <a:cxnLst/>
              <a:rect l="l" t="t" r="r" b="b"/>
              <a:pathLst>
                <a:path w="3976" h="144" extrusionOk="0">
                  <a:moveTo>
                    <a:pt x="0" y="0"/>
                  </a:moveTo>
                  <a:lnTo>
                    <a:pt x="0" y="143"/>
                  </a:lnTo>
                  <a:lnTo>
                    <a:pt x="3861" y="143"/>
                  </a:lnTo>
                  <a:lnTo>
                    <a:pt x="3975"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5"/>
            <p:cNvSpPr/>
            <p:nvPr/>
          </p:nvSpPr>
          <p:spPr>
            <a:xfrm>
              <a:off x="238125" y="3013875"/>
              <a:ext cx="7138400" cy="3600"/>
            </a:xfrm>
            <a:custGeom>
              <a:avLst/>
              <a:gdLst/>
              <a:ahLst/>
              <a:cxnLst/>
              <a:rect l="l" t="t" r="r" b="b"/>
              <a:pathLst>
                <a:path w="285536" h="144" extrusionOk="0">
                  <a:moveTo>
                    <a:pt x="0" y="1"/>
                  </a:moveTo>
                  <a:lnTo>
                    <a:pt x="0" y="144"/>
                  </a:lnTo>
                  <a:lnTo>
                    <a:pt x="285536" y="144"/>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5"/>
            <p:cNvSpPr/>
            <p:nvPr/>
          </p:nvSpPr>
          <p:spPr>
            <a:xfrm>
              <a:off x="238125" y="3225150"/>
              <a:ext cx="7138400" cy="3250"/>
            </a:xfrm>
            <a:custGeom>
              <a:avLst/>
              <a:gdLst/>
              <a:ahLst/>
              <a:cxnLst/>
              <a:rect l="l" t="t" r="r" b="b"/>
              <a:pathLst>
                <a:path w="285536" h="130" extrusionOk="0">
                  <a:moveTo>
                    <a:pt x="0" y="0"/>
                  </a:moveTo>
                  <a:lnTo>
                    <a:pt x="0" y="129"/>
                  </a:lnTo>
                  <a:lnTo>
                    <a:pt x="285536" y="129"/>
                  </a:lnTo>
                  <a:lnTo>
                    <a:pt x="285536"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5"/>
            <p:cNvSpPr/>
            <p:nvPr/>
          </p:nvSpPr>
          <p:spPr>
            <a:xfrm>
              <a:off x="238125" y="3436050"/>
              <a:ext cx="7138400" cy="3250"/>
            </a:xfrm>
            <a:custGeom>
              <a:avLst/>
              <a:gdLst/>
              <a:ahLst/>
              <a:cxnLst/>
              <a:rect l="l" t="t" r="r" b="b"/>
              <a:pathLst>
                <a:path w="285536" h="130" extrusionOk="0">
                  <a:moveTo>
                    <a:pt x="0" y="1"/>
                  </a:moveTo>
                  <a:lnTo>
                    <a:pt x="0" y="129"/>
                  </a:lnTo>
                  <a:lnTo>
                    <a:pt x="285536" y="129"/>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5"/>
            <p:cNvSpPr/>
            <p:nvPr/>
          </p:nvSpPr>
          <p:spPr>
            <a:xfrm>
              <a:off x="238125" y="3646975"/>
              <a:ext cx="7138400" cy="3575"/>
            </a:xfrm>
            <a:custGeom>
              <a:avLst/>
              <a:gdLst/>
              <a:ahLst/>
              <a:cxnLst/>
              <a:rect l="l" t="t" r="r" b="b"/>
              <a:pathLst>
                <a:path w="285536" h="143" extrusionOk="0">
                  <a:moveTo>
                    <a:pt x="0" y="0"/>
                  </a:moveTo>
                  <a:lnTo>
                    <a:pt x="0" y="143"/>
                  </a:lnTo>
                  <a:lnTo>
                    <a:pt x="285536" y="143"/>
                  </a:lnTo>
                  <a:lnTo>
                    <a:pt x="285536"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5"/>
            <p:cNvSpPr/>
            <p:nvPr/>
          </p:nvSpPr>
          <p:spPr>
            <a:xfrm>
              <a:off x="238125" y="1536800"/>
              <a:ext cx="7138400" cy="3250"/>
            </a:xfrm>
            <a:custGeom>
              <a:avLst/>
              <a:gdLst/>
              <a:ahLst/>
              <a:cxnLst/>
              <a:rect l="l" t="t" r="r" b="b"/>
              <a:pathLst>
                <a:path w="285536" h="130" extrusionOk="0">
                  <a:moveTo>
                    <a:pt x="0" y="1"/>
                  </a:moveTo>
                  <a:lnTo>
                    <a:pt x="0" y="130"/>
                  </a:lnTo>
                  <a:lnTo>
                    <a:pt x="4876" y="130"/>
                  </a:lnTo>
                  <a:cubicBezTo>
                    <a:pt x="5076" y="72"/>
                    <a:pt x="5280" y="44"/>
                    <a:pt x="5484" y="44"/>
                  </a:cubicBezTo>
                  <a:cubicBezTo>
                    <a:pt x="5687" y="44"/>
                    <a:pt x="5891" y="72"/>
                    <a:pt x="6091" y="130"/>
                  </a:cubicBezTo>
                  <a:lnTo>
                    <a:pt x="285536" y="130"/>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5"/>
            <p:cNvSpPr/>
            <p:nvPr/>
          </p:nvSpPr>
          <p:spPr>
            <a:xfrm>
              <a:off x="337125" y="1747725"/>
              <a:ext cx="750" cy="725"/>
            </a:xfrm>
            <a:custGeom>
              <a:avLst/>
              <a:gdLst/>
              <a:ahLst/>
              <a:cxnLst/>
              <a:rect l="l" t="t" r="r" b="b"/>
              <a:pathLst>
                <a:path w="30" h="29" extrusionOk="0">
                  <a:moveTo>
                    <a:pt x="1" y="0"/>
                  </a:moveTo>
                  <a:lnTo>
                    <a:pt x="1" y="29"/>
                  </a:lnTo>
                  <a:lnTo>
                    <a:pt x="29"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5"/>
            <p:cNvSpPr/>
            <p:nvPr/>
          </p:nvSpPr>
          <p:spPr>
            <a:xfrm>
              <a:off x="413275" y="1747725"/>
              <a:ext cx="6963250" cy="3600"/>
            </a:xfrm>
            <a:custGeom>
              <a:avLst/>
              <a:gdLst/>
              <a:ahLst/>
              <a:cxnLst/>
              <a:rect l="l" t="t" r="r" b="b"/>
              <a:pathLst>
                <a:path w="278530" h="144" extrusionOk="0">
                  <a:moveTo>
                    <a:pt x="0" y="0"/>
                  </a:moveTo>
                  <a:cubicBezTo>
                    <a:pt x="43" y="43"/>
                    <a:pt x="86" y="86"/>
                    <a:pt x="115" y="143"/>
                  </a:cubicBezTo>
                  <a:lnTo>
                    <a:pt x="278530" y="143"/>
                  </a:lnTo>
                  <a:lnTo>
                    <a:pt x="278530"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5"/>
            <p:cNvSpPr/>
            <p:nvPr/>
          </p:nvSpPr>
          <p:spPr>
            <a:xfrm>
              <a:off x="238125" y="1958975"/>
              <a:ext cx="88300" cy="3250"/>
            </a:xfrm>
            <a:custGeom>
              <a:avLst/>
              <a:gdLst/>
              <a:ahLst/>
              <a:cxnLst/>
              <a:rect l="l" t="t" r="r" b="b"/>
              <a:pathLst>
                <a:path w="3532" h="130" extrusionOk="0">
                  <a:moveTo>
                    <a:pt x="0" y="1"/>
                  </a:moveTo>
                  <a:lnTo>
                    <a:pt x="0" y="130"/>
                  </a:lnTo>
                  <a:lnTo>
                    <a:pt x="3489" y="130"/>
                  </a:lnTo>
                  <a:cubicBezTo>
                    <a:pt x="3503" y="87"/>
                    <a:pt x="3518" y="44"/>
                    <a:pt x="3532"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5"/>
            <p:cNvSpPr/>
            <p:nvPr/>
          </p:nvSpPr>
          <p:spPr>
            <a:xfrm>
              <a:off x="424725" y="1958975"/>
              <a:ext cx="6951800" cy="3250"/>
            </a:xfrm>
            <a:custGeom>
              <a:avLst/>
              <a:gdLst/>
              <a:ahLst/>
              <a:cxnLst/>
              <a:rect l="l" t="t" r="r" b="b"/>
              <a:pathLst>
                <a:path w="278072" h="130" extrusionOk="0">
                  <a:moveTo>
                    <a:pt x="0" y="1"/>
                  </a:moveTo>
                  <a:cubicBezTo>
                    <a:pt x="29" y="44"/>
                    <a:pt x="43" y="87"/>
                    <a:pt x="57" y="130"/>
                  </a:cubicBezTo>
                  <a:lnTo>
                    <a:pt x="278072" y="130"/>
                  </a:lnTo>
                  <a:lnTo>
                    <a:pt x="278072"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5"/>
            <p:cNvSpPr/>
            <p:nvPr/>
          </p:nvSpPr>
          <p:spPr>
            <a:xfrm>
              <a:off x="238125" y="2169900"/>
              <a:ext cx="85100" cy="3225"/>
            </a:xfrm>
            <a:custGeom>
              <a:avLst/>
              <a:gdLst/>
              <a:ahLst/>
              <a:cxnLst/>
              <a:rect l="l" t="t" r="r" b="b"/>
              <a:pathLst>
                <a:path w="3404" h="129" extrusionOk="0">
                  <a:moveTo>
                    <a:pt x="0" y="0"/>
                  </a:moveTo>
                  <a:lnTo>
                    <a:pt x="0" y="129"/>
                  </a:lnTo>
                  <a:lnTo>
                    <a:pt x="3403" y="129"/>
                  </a:lnTo>
                  <a:lnTo>
                    <a:pt x="3403" y="43"/>
                  </a:lnTo>
                  <a:cubicBezTo>
                    <a:pt x="3389" y="29"/>
                    <a:pt x="3389" y="14"/>
                    <a:pt x="34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5"/>
            <p:cNvSpPr/>
            <p:nvPr/>
          </p:nvSpPr>
          <p:spPr>
            <a:xfrm>
              <a:off x="428300" y="2169900"/>
              <a:ext cx="6948575" cy="3225"/>
            </a:xfrm>
            <a:custGeom>
              <a:avLst/>
              <a:gdLst/>
              <a:ahLst/>
              <a:cxnLst/>
              <a:rect l="l" t="t" r="r" b="b"/>
              <a:pathLst>
                <a:path w="277943" h="129" extrusionOk="0">
                  <a:moveTo>
                    <a:pt x="0" y="0"/>
                  </a:moveTo>
                  <a:cubicBezTo>
                    <a:pt x="0" y="14"/>
                    <a:pt x="0" y="29"/>
                    <a:pt x="0" y="43"/>
                  </a:cubicBezTo>
                  <a:lnTo>
                    <a:pt x="0" y="129"/>
                  </a:lnTo>
                  <a:lnTo>
                    <a:pt x="277943" y="129"/>
                  </a:lnTo>
                  <a:lnTo>
                    <a:pt x="277943"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5"/>
            <p:cNvSpPr/>
            <p:nvPr/>
          </p:nvSpPr>
          <p:spPr>
            <a:xfrm>
              <a:off x="238125" y="2380800"/>
              <a:ext cx="88675" cy="3600"/>
            </a:xfrm>
            <a:custGeom>
              <a:avLst/>
              <a:gdLst/>
              <a:ahLst/>
              <a:cxnLst/>
              <a:rect l="l" t="t" r="r" b="b"/>
              <a:pathLst>
                <a:path w="3547" h="144" extrusionOk="0">
                  <a:moveTo>
                    <a:pt x="0" y="0"/>
                  </a:moveTo>
                  <a:lnTo>
                    <a:pt x="0" y="143"/>
                  </a:lnTo>
                  <a:lnTo>
                    <a:pt x="3546" y="143"/>
                  </a:lnTo>
                  <a:cubicBezTo>
                    <a:pt x="3532" y="101"/>
                    <a:pt x="3518" y="58"/>
                    <a:pt x="35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5"/>
            <p:cNvSpPr/>
            <p:nvPr/>
          </p:nvSpPr>
          <p:spPr>
            <a:xfrm>
              <a:off x="424725" y="2380800"/>
              <a:ext cx="6951800" cy="3600"/>
            </a:xfrm>
            <a:custGeom>
              <a:avLst/>
              <a:gdLst/>
              <a:ahLst/>
              <a:cxnLst/>
              <a:rect l="l" t="t" r="r" b="b"/>
              <a:pathLst>
                <a:path w="278072" h="144" extrusionOk="0">
                  <a:moveTo>
                    <a:pt x="43" y="0"/>
                  </a:moveTo>
                  <a:cubicBezTo>
                    <a:pt x="29" y="58"/>
                    <a:pt x="14" y="101"/>
                    <a:pt x="0" y="143"/>
                  </a:cubicBezTo>
                  <a:lnTo>
                    <a:pt x="278072" y="143"/>
                  </a:lnTo>
                  <a:lnTo>
                    <a:pt x="278072"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5"/>
            <p:cNvSpPr/>
            <p:nvPr/>
          </p:nvSpPr>
          <p:spPr>
            <a:xfrm>
              <a:off x="238125" y="2592075"/>
              <a:ext cx="100825" cy="3225"/>
            </a:xfrm>
            <a:custGeom>
              <a:avLst/>
              <a:gdLst/>
              <a:ahLst/>
              <a:cxnLst/>
              <a:rect l="l" t="t" r="r" b="b"/>
              <a:pathLst>
                <a:path w="4033" h="129" extrusionOk="0">
                  <a:moveTo>
                    <a:pt x="0" y="0"/>
                  </a:moveTo>
                  <a:lnTo>
                    <a:pt x="0" y="129"/>
                  </a:lnTo>
                  <a:lnTo>
                    <a:pt x="4032" y="129"/>
                  </a:lnTo>
                  <a:cubicBezTo>
                    <a:pt x="3989" y="86"/>
                    <a:pt x="3947" y="43"/>
                    <a:pt x="3904"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5"/>
            <p:cNvSpPr/>
            <p:nvPr/>
          </p:nvSpPr>
          <p:spPr>
            <a:xfrm>
              <a:off x="412550" y="2592075"/>
              <a:ext cx="6963975" cy="3225"/>
            </a:xfrm>
            <a:custGeom>
              <a:avLst/>
              <a:gdLst/>
              <a:ahLst/>
              <a:cxnLst/>
              <a:rect l="l" t="t" r="r" b="b"/>
              <a:pathLst>
                <a:path w="278559" h="129" extrusionOk="0">
                  <a:moveTo>
                    <a:pt x="130" y="0"/>
                  </a:moveTo>
                  <a:cubicBezTo>
                    <a:pt x="87" y="43"/>
                    <a:pt x="44" y="86"/>
                    <a:pt x="1" y="129"/>
                  </a:cubicBezTo>
                  <a:lnTo>
                    <a:pt x="278559" y="129"/>
                  </a:lnTo>
                  <a:lnTo>
                    <a:pt x="278559"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5"/>
            <p:cNvSpPr/>
            <p:nvPr/>
          </p:nvSpPr>
          <p:spPr>
            <a:xfrm>
              <a:off x="238125" y="2802975"/>
              <a:ext cx="7138400" cy="3250"/>
            </a:xfrm>
            <a:custGeom>
              <a:avLst/>
              <a:gdLst/>
              <a:ahLst/>
              <a:cxnLst/>
              <a:rect l="l" t="t" r="r" b="b"/>
              <a:pathLst>
                <a:path w="285536" h="130" extrusionOk="0">
                  <a:moveTo>
                    <a:pt x="0" y="0"/>
                  </a:moveTo>
                  <a:lnTo>
                    <a:pt x="0" y="129"/>
                  </a:lnTo>
                  <a:lnTo>
                    <a:pt x="285536" y="129"/>
                  </a:lnTo>
                  <a:lnTo>
                    <a:pt x="285536" y="0"/>
                  </a:lnTo>
                  <a:lnTo>
                    <a:pt x="5791" y="0"/>
                  </a:lnTo>
                  <a:cubicBezTo>
                    <a:pt x="5698" y="15"/>
                    <a:pt x="5602" y="22"/>
                    <a:pt x="5503" y="22"/>
                  </a:cubicBezTo>
                  <a:cubicBezTo>
                    <a:pt x="5405" y="22"/>
                    <a:pt x="5305" y="15"/>
                    <a:pt x="5205"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5"/>
            <p:cNvSpPr/>
            <p:nvPr/>
          </p:nvSpPr>
          <p:spPr>
            <a:xfrm>
              <a:off x="238125" y="3858225"/>
              <a:ext cx="130500" cy="3250"/>
            </a:xfrm>
            <a:custGeom>
              <a:avLst/>
              <a:gdLst/>
              <a:ahLst/>
              <a:cxnLst/>
              <a:rect l="l" t="t" r="r" b="b"/>
              <a:pathLst>
                <a:path w="5220" h="130" extrusionOk="0">
                  <a:moveTo>
                    <a:pt x="0" y="1"/>
                  </a:moveTo>
                  <a:lnTo>
                    <a:pt x="0" y="129"/>
                  </a:lnTo>
                  <a:lnTo>
                    <a:pt x="4704" y="129"/>
                  </a:lnTo>
                  <a:cubicBezTo>
                    <a:pt x="4876" y="58"/>
                    <a:pt x="5033" y="15"/>
                    <a:pt x="5219"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5"/>
            <p:cNvSpPr/>
            <p:nvPr/>
          </p:nvSpPr>
          <p:spPr>
            <a:xfrm>
              <a:off x="382900" y="3858225"/>
              <a:ext cx="6993625" cy="3250"/>
            </a:xfrm>
            <a:custGeom>
              <a:avLst/>
              <a:gdLst/>
              <a:ahLst/>
              <a:cxnLst/>
              <a:rect l="l" t="t" r="r" b="b"/>
              <a:pathLst>
                <a:path w="279745" h="130" extrusionOk="0">
                  <a:moveTo>
                    <a:pt x="0" y="1"/>
                  </a:moveTo>
                  <a:cubicBezTo>
                    <a:pt x="172" y="15"/>
                    <a:pt x="343" y="58"/>
                    <a:pt x="501" y="129"/>
                  </a:cubicBezTo>
                  <a:lnTo>
                    <a:pt x="279745" y="129"/>
                  </a:lnTo>
                  <a:lnTo>
                    <a:pt x="279745"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5"/>
            <p:cNvSpPr/>
            <p:nvPr/>
          </p:nvSpPr>
          <p:spPr>
            <a:xfrm>
              <a:off x="238125" y="4069125"/>
              <a:ext cx="97600" cy="3250"/>
            </a:xfrm>
            <a:custGeom>
              <a:avLst/>
              <a:gdLst/>
              <a:ahLst/>
              <a:cxnLst/>
              <a:rect l="l" t="t" r="r" b="b"/>
              <a:pathLst>
                <a:path w="3904" h="130" extrusionOk="0">
                  <a:moveTo>
                    <a:pt x="0" y="1"/>
                  </a:moveTo>
                  <a:lnTo>
                    <a:pt x="0" y="130"/>
                  </a:lnTo>
                  <a:lnTo>
                    <a:pt x="3804" y="130"/>
                  </a:lnTo>
                  <a:cubicBezTo>
                    <a:pt x="3832" y="87"/>
                    <a:pt x="3875" y="44"/>
                    <a:pt x="3904"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5"/>
            <p:cNvSpPr/>
            <p:nvPr/>
          </p:nvSpPr>
          <p:spPr>
            <a:xfrm>
              <a:off x="415425" y="4069125"/>
              <a:ext cx="6961100" cy="3250"/>
            </a:xfrm>
            <a:custGeom>
              <a:avLst/>
              <a:gdLst/>
              <a:ahLst/>
              <a:cxnLst/>
              <a:rect l="l" t="t" r="r" b="b"/>
              <a:pathLst>
                <a:path w="278444" h="130" extrusionOk="0">
                  <a:moveTo>
                    <a:pt x="0" y="1"/>
                  </a:moveTo>
                  <a:cubicBezTo>
                    <a:pt x="43" y="44"/>
                    <a:pt x="72" y="87"/>
                    <a:pt x="115" y="130"/>
                  </a:cubicBezTo>
                  <a:lnTo>
                    <a:pt x="278444" y="130"/>
                  </a:lnTo>
                  <a:lnTo>
                    <a:pt x="278444"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5"/>
            <p:cNvSpPr/>
            <p:nvPr/>
          </p:nvSpPr>
          <p:spPr>
            <a:xfrm>
              <a:off x="425775" y="4280050"/>
              <a:ext cx="6950750" cy="3600"/>
            </a:xfrm>
            <a:custGeom>
              <a:avLst/>
              <a:gdLst/>
              <a:ahLst/>
              <a:cxnLst/>
              <a:rect l="l" t="t" r="r" b="b"/>
              <a:pathLst>
                <a:path w="278030" h="144" extrusionOk="0">
                  <a:moveTo>
                    <a:pt x="1" y="0"/>
                  </a:moveTo>
                  <a:cubicBezTo>
                    <a:pt x="15" y="43"/>
                    <a:pt x="30" y="86"/>
                    <a:pt x="44" y="143"/>
                  </a:cubicBezTo>
                  <a:lnTo>
                    <a:pt x="278030" y="143"/>
                  </a:lnTo>
                  <a:lnTo>
                    <a:pt x="278030"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5"/>
            <p:cNvSpPr/>
            <p:nvPr/>
          </p:nvSpPr>
          <p:spPr>
            <a:xfrm>
              <a:off x="238125" y="4280050"/>
              <a:ext cx="87600" cy="3600"/>
            </a:xfrm>
            <a:custGeom>
              <a:avLst/>
              <a:gdLst/>
              <a:ahLst/>
              <a:cxnLst/>
              <a:rect l="l" t="t" r="r" b="b"/>
              <a:pathLst>
                <a:path w="3504" h="144" extrusionOk="0">
                  <a:moveTo>
                    <a:pt x="0" y="0"/>
                  </a:moveTo>
                  <a:lnTo>
                    <a:pt x="0" y="143"/>
                  </a:lnTo>
                  <a:lnTo>
                    <a:pt x="3460" y="143"/>
                  </a:lnTo>
                  <a:cubicBezTo>
                    <a:pt x="3475" y="86"/>
                    <a:pt x="3489" y="43"/>
                    <a:pt x="35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5"/>
            <p:cNvSpPr/>
            <p:nvPr/>
          </p:nvSpPr>
          <p:spPr>
            <a:xfrm>
              <a:off x="428300" y="4491300"/>
              <a:ext cx="6948575" cy="3250"/>
            </a:xfrm>
            <a:custGeom>
              <a:avLst/>
              <a:gdLst/>
              <a:ahLst/>
              <a:cxnLst/>
              <a:rect l="l" t="t" r="r" b="b"/>
              <a:pathLst>
                <a:path w="277943" h="130" extrusionOk="0">
                  <a:moveTo>
                    <a:pt x="0" y="1"/>
                  </a:moveTo>
                  <a:lnTo>
                    <a:pt x="0" y="130"/>
                  </a:lnTo>
                  <a:lnTo>
                    <a:pt x="277943" y="130"/>
                  </a:lnTo>
                  <a:lnTo>
                    <a:pt x="277943"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5"/>
            <p:cNvSpPr/>
            <p:nvPr/>
          </p:nvSpPr>
          <p:spPr>
            <a:xfrm>
              <a:off x="238125" y="4491300"/>
              <a:ext cx="85100" cy="3250"/>
            </a:xfrm>
            <a:custGeom>
              <a:avLst/>
              <a:gdLst/>
              <a:ahLst/>
              <a:cxnLst/>
              <a:rect l="l" t="t" r="r" b="b"/>
              <a:pathLst>
                <a:path w="3404" h="130" extrusionOk="0">
                  <a:moveTo>
                    <a:pt x="0" y="1"/>
                  </a:moveTo>
                  <a:lnTo>
                    <a:pt x="0" y="130"/>
                  </a:lnTo>
                  <a:lnTo>
                    <a:pt x="3403" y="130"/>
                  </a:lnTo>
                  <a:lnTo>
                    <a:pt x="3403"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5"/>
            <p:cNvSpPr/>
            <p:nvPr/>
          </p:nvSpPr>
          <p:spPr>
            <a:xfrm>
              <a:off x="423650" y="4702225"/>
              <a:ext cx="6952875" cy="3225"/>
            </a:xfrm>
            <a:custGeom>
              <a:avLst/>
              <a:gdLst/>
              <a:ahLst/>
              <a:cxnLst/>
              <a:rect l="l" t="t" r="r" b="b"/>
              <a:pathLst>
                <a:path w="278115" h="129" extrusionOk="0">
                  <a:moveTo>
                    <a:pt x="57" y="0"/>
                  </a:moveTo>
                  <a:cubicBezTo>
                    <a:pt x="29" y="43"/>
                    <a:pt x="14" y="86"/>
                    <a:pt x="0" y="129"/>
                  </a:cubicBezTo>
                  <a:lnTo>
                    <a:pt x="278115" y="129"/>
                  </a:lnTo>
                  <a:lnTo>
                    <a:pt x="278115"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5"/>
            <p:cNvSpPr/>
            <p:nvPr/>
          </p:nvSpPr>
          <p:spPr>
            <a:xfrm>
              <a:off x="238125" y="4702225"/>
              <a:ext cx="89750" cy="3225"/>
            </a:xfrm>
            <a:custGeom>
              <a:avLst/>
              <a:gdLst/>
              <a:ahLst/>
              <a:cxnLst/>
              <a:rect l="l" t="t" r="r" b="b"/>
              <a:pathLst>
                <a:path w="3590" h="129" extrusionOk="0">
                  <a:moveTo>
                    <a:pt x="0" y="0"/>
                  </a:moveTo>
                  <a:lnTo>
                    <a:pt x="0" y="129"/>
                  </a:lnTo>
                  <a:lnTo>
                    <a:pt x="3589" y="129"/>
                  </a:lnTo>
                  <a:cubicBezTo>
                    <a:pt x="3575" y="86"/>
                    <a:pt x="3546" y="43"/>
                    <a:pt x="3532"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9" name="Google Shape;149;p5"/>
          <p:cNvSpPr txBox="1">
            <a:spLocks noGrp="1"/>
          </p:cNvSpPr>
          <p:nvPr>
            <p:ph type="ctrTitle"/>
          </p:nvPr>
        </p:nvSpPr>
        <p:spPr>
          <a:xfrm flipH="1">
            <a:off x="5378649" y="2073232"/>
            <a:ext cx="1775700" cy="456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200" b="0">
                <a:latin typeface="Chelsea Market"/>
                <a:ea typeface="Chelsea Market"/>
                <a:cs typeface="Chelsea Market"/>
                <a:sym typeface="Chelsea Market"/>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50" name="Google Shape;150;p5"/>
          <p:cNvSpPr txBox="1">
            <a:spLocks noGrp="1"/>
          </p:cNvSpPr>
          <p:nvPr>
            <p:ph type="subTitle" idx="1"/>
          </p:nvPr>
        </p:nvSpPr>
        <p:spPr>
          <a:xfrm flipH="1">
            <a:off x="4841900" y="2779674"/>
            <a:ext cx="2849100" cy="99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p:txBody>
      </p:sp>
      <p:sp>
        <p:nvSpPr>
          <p:cNvPr id="151" name="Google Shape;151;p5"/>
          <p:cNvSpPr txBox="1">
            <a:spLocks noGrp="1"/>
          </p:cNvSpPr>
          <p:nvPr>
            <p:ph type="ctrTitle" idx="2"/>
          </p:nvPr>
        </p:nvSpPr>
        <p:spPr>
          <a:xfrm flipH="1">
            <a:off x="1953004" y="2073226"/>
            <a:ext cx="1817700" cy="456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200" b="0">
                <a:latin typeface="Chelsea Market"/>
                <a:ea typeface="Chelsea Market"/>
                <a:cs typeface="Chelsea Market"/>
                <a:sym typeface="Chelsea Market"/>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52" name="Google Shape;152;p5"/>
          <p:cNvSpPr txBox="1">
            <a:spLocks noGrp="1"/>
          </p:cNvSpPr>
          <p:nvPr>
            <p:ph type="subTitle" idx="3"/>
          </p:nvPr>
        </p:nvSpPr>
        <p:spPr>
          <a:xfrm flipH="1">
            <a:off x="1437300" y="2779685"/>
            <a:ext cx="2849100" cy="99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p:txBody>
      </p:sp>
      <p:sp>
        <p:nvSpPr>
          <p:cNvPr id="153" name="Google Shape;153;p5"/>
          <p:cNvSpPr txBox="1">
            <a:spLocks noGrp="1"/>
          </p:cNvSpPr>
          <p:nvPr>
            <p:ph type="title" idx="4"/>
          </p:nvPr>
        </p:nvSpPr>
        <p:spPr>
          <a:xfrm>
            <a:off x="895350" y="494411"/>
            <a:ext cx="7353300" cy="635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b="0">
                <a:solidFill>
                  <a:schemeClr val="accent1"/>
                </a:solidFill>
                <a:latin typeface="Chelsea Market"/>
                <a:ea typeface="Chelsea Market"/>
                <a:cs typeface="Chelsea Market"/>
                <a:sym typeface="Chelsea Market"/>
              </a:defRPr>
            </a:lvl1pPr>
            <a:lvl2pPr lvl="1" algn="ctr" rtl="0">
              <a:spcBef>
                <a:spcPts val="0"/>
              </a:spcBef>
              <a:spcAft>
                <a:spcPts val="0"/>
              </a:spcAft>
              <a:buNone/>
              <a:defRPr sz="3000" b="0">
                <a:solidFill>
                  <a:schemeClr val="accent1"/>
                </a:solidFill>
                <a:latin typeface="Chelsea Market"/>
                <a:ea typeface="Chelsea Market"/>
                <a:cs typeface="Chelsea Market"/>
                <a:sym typeface="Chelsea Market"/>
              </a:defRPr>
            </a:lvl2pPr>
            <a:lvl3pPr lvl="2" algn="ctr" rtl="0">
              <a:spcBef>
                <a:spcPts val="0"/>
              </a:spcBef>
              <a:spcAft>
                <a:spcPts val="0"/>
              </a:spcAft>
              <a:buNone/>
              <a:defRPr sz="3000" b="0">
                <a:solidFill>
                  <a:schemeClr val="accent1"/>
                </a:solidFill>
                <a:latin typeface="Chelsea Market"/>
                <a:ea typeface="Chelsea Market"/>
                <a:cs typeface="Chelsea Market"/>
                <a:sym typeface="Chelsea Market"/>
              </a:defRPr>
            </a:lvl3pPr>
            <a:lvl4pPr lvl="3" algn="ctr" rtl="0">
              <a:spcBef>
                <a:spcPts val="0"/>
              </a:spcBef>
              <a:spcAft>
                <a:spcPts val="0"/>
              </a:spcAft>
              <a:buNone/>
              <a:defRPr sz="3000" b="0">
                <a:solidFill>
                  <a:schemeClr val="accent1"/>
                </a:solidFill>
                <a:latin typeface="Chelsea Market"/>
                <a:ea typeface="Chelsea Market"/>
                <a:cs typeface="Chelsea Market"/>
                <a:sym typeface="Chelsea Market"/>
              </a:defRPr>
            </a:lvl4pPr>
            <a:lvl5pPr lvl="4" algn="ctr" rtl="0">
              <a:spcBef>
                <a:spcPts val="0"/>
              </a:spcBef>
              <a:spcAft>
                <a:spcPts val="0"/>
              </a:spcAft>
              <a:buNone/>
              <a:defRPr sz="3000" b="0">
                <a:solidFill>
                  <a:schemeClr val="accent1"/>
                </a:solidFill>
                <a:latin typeface="Chelsea Market"/>
                <a:ea typeface="Chelsea Market"/>
                <a:cs typeface="Chelsea Market"/>
                <a:sym typeface="Chelsea Market"/>
              </a:defRPr>
            </a:lvl5pPr>
            <a:lvl6pPr lvl="5" algn="ctr" rtl="0">
              <a:spcBef>
                <a:spcPts val="0"/>
              </a:spcBef>
              <a:spcAft>
                <a:spcPts val="0"/>
              </a:spcAft>
              <a:buNone/>
              <a:defRPr sz="3000" b="0">
                <a:solidFill>
                  <a:schemeClr val="accent1"/>
                </a:solidFill>
                <a:latin typeface="Chelsea Market"/>
                <a:ea typeface="Chelsea Market"/>
                <a:cs typeface="Chelsea Market"/>
                <a:sym typeface="Chelsea Market"/>
              </a:defRPr>
            </a:lvl6pPr>
            <a:lvl7pPr lvl="6" algn="ctr" rtl="0">
              <a:spcBef>
                <a:spcPts val="0"/>
              </a:spcBef>
              <a:spcAft>
                <a:spcPts val="0"/>
              </a:spcAft>
              <a:buNone/>
              <a:defRPr sz="3000" b="0">
                <a:solidFill>
                  <a:schemeClr val="accent1"/>
                </a:solidFill>
                <a:latin typeface="Chelsea Market"/>
                <a:ea typeface="Chelsea Market"/>
                <a:cs typeface="Chelsea Market"/>
                <a:sym typeface="Chelsea Market"/>
              </a:defRPr>
            </a:lvl7pPr>
            <a:lvl8pPr lvl="7" algn="ctr" rtl="0">
              <a:spcBef>
                <a:spcPts val="0"/>
              </a:spcBef>
              <a:spcAft>
                <a:spcPts val="0"/>
              </a:spcAft>
              <a:buNone/>
              <a:defRPr sz="3000" b="0">
                <a:solidFill>
                  <a:schemeClr val="accent1"/>
                </a:solidFill>
                <a:latin typeface="Chelsea Market"/>
                <a:ea typeface="Chelsea Market"/>
                <a:cs typeface="Chelsea Market"/>
                <a:sym typeface="Chelsea Market"/>
              </a:defRPr>
            </a:lvl8pPr>
            <a:lvl9pPr lvl="8" algn="ctr" rtl="0">
              <a:spcBef>
                <a:spcPts val="0"/>
              </a:spcBef>
              <a:spcAft>
                <a:spcPts val="0"/>
              </a:spcAft>
              <a:buNone/>
              <a:defRPr sz="3000" b="0">
                <a:solidFill>
                  <a:schemeClr val="accent1"/>
                </a:solidFill>
                <a:latin typeface="Chelsea Market"/>
                <a:ea typeface="Chelsea Market"/>
                <a:cs typeface="Chelsea Market"/>
                <a:sym typeface="Chelsea Marke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54"/>
        <p:cNvGrpSpPr/>
        <p:nvPr/>
      </p:nvGrpSpPr>
      <p:grpSpPr>
        <a:xfrm>
          <a:off x="0" y="0"/>
          <a:ext cx="0" cy="0"/>
          <a:chOff x="0" y="0"/>
          <a:chExt cx="0" cy="0"/>
        </a:xfrm>
      </p:grpSpPr>
      <p:grpSp>
        <p:nvGrpSpPr>
          <p:cNvPr id="155" name="Google Shape;155;p6"/>
          <p:cNvGrpSpPr/>
          <p:nvPr/>
        </p:nvGrpSpPr>
        <p:grpSpPr>
          <a:xfrm>
            <a:off x="600641" y="344530"/>
            <a:ext cx="7936317" cy="4454443"/>
            <a:chOff x="238125" y="847975"/>
            <a:chExt cx="7143400" cy="4009400"/>
          </a:xfrm>
        </p:grpSpPr>
        <p:sp>
          <p:nvSpPr>
            <p:cNvPr id="156" name="Google Shape;156;p6"/>
            <p:cNvSpPr/>
            <p:nvPr/>
          </p:nvSpPr>
          <p:spPr>
            <a:xfrm>
              <a:off x="238475" y="847975"/>
              <a:ext cx="7143050" cy="4009400"/>
            </a:xfrm>
            <a:custGeom>
              <a:avLst/>
              <a:gdLst/>
              <a:ahLst/>
              <a:cxnLst/>
              <a:rect l="l" t="t" r="r" b="b"/>
              <a:pathLst>
                <a:path w="285722" h="160376" extrusionOk="0">
                  <a:moveTo>
                    <a:pt x="5465" y="4426"/>
                  </a:moveTo>
                  <a:cubicBezTo>
                    <a:pt x="6551" y="4426"/>
                    <a:pt x="7593" y="5271"/>
                    <a:pt x="7593" y="6549"/>
                  </a:cubicBezTo>
                  <a:cubicBezTo>
                    <a:pt x="7593" y="7707"/>
                    <a:pt x="6649" y="8651"/>
                    <a:pt x="5491" y="8651"/>
                  </a:cubicBezTo>
                  <a:cubicBezTo>
                    <a:pt x="3604" y="8651"/>
                    <a:pt x="2660" y="6377"/>
                    <a:pt x="3990" y="5047"/>
                  </a:cubicBezTo>
                  <a:cubicBezTo>
                    <a:pt x="4419" y="4618"/>
                    <a:pt x="4947" y="4426"/>
                    <a:pt x="5465" y="4426"/>
                  </a:cubicBezTo>
                  <a:close/>
                  <a:moveTo>
                    <a:pt x="5467" y="12161"/>
                  </a:moveTo>
                  <a:cubicBezTo>
                    <a:pt x="6552" y="12161"/>
                    <a:pt x="7593" y="13003"/>
                    <a:pt x="7593" y="14270"/>
                  </a:cubicBezTo>
                  <a:cubicBezTo>
                    <a:pt x="7593" y="15443"/>
                    <a:pt x="6649" y="16386"/>
                    <a:pt x="5491" y="16386"/>
                  </a:cubicBezTo>
                  <a:cubicBezTo>
                    <a:pt x="3604" y="16386"/>
                    <a:pt x="2660" y="14113"/>
                    <a:pt x="3990" y="12783"/>
                  </a:cubicBezTo>
                  <a:cubicBezTo>
                    <a:pt x="4420" y="12353"/>
                    <a:pt x="4948" y="12161"/>
                    <a:pt x="5467" y="12161"/>
                  </a:cubicBezTo>
                  <a:close/>
                  <a:moveTo>
                    <a:pt x="5465" y="19883"/>
                  </a:moveTo>
                  <a:cubicBezTo>
                    <a:pt x="6551" y="19883"/>
                    <a:pt x="7593" y="20728"/>
                    <a:pt x="7593" y="22006"/>
                  </a:cubicBezTo>
                  <a:cubicBezTo>
                    <a:pt x="7593" y="23164"/>
                    <a:pt x="6649" y="24108"/>
                    <a:pt x="5491" y="24108"/>
                  </a:cubicBezTo>
                  <a:cubicBezTo>
                    <a:pt x="3604" y="24108"/>
                    <a:pt x="2660" y="21834"/>
                    <a:pt x="3990" y="20505"/>
                  </a:cubicBezTo>
                  <a:cubicBezTo>
                    <a:pt x="4419" y="20075"/>
                    <a:pt x="4947" y="19883"/>
                    <a:pt x="5465" y="19883"/>
                  </a:cubicBezTo>
                  <a:close/>
                  <a:moveTo>
                    <a:pt x="5467" y="27618"/>
                  </a:moveTo>
                  <a:cubicBezTo>
                    <a:pt x="6552" y="27618"/>
                    <a:pt x="7593" y="28460"/>
                    <a:pt x="7593" y="29727"/>
                  </a:cubicBezTo>
                  <a:cubicBezTo>
                    <a:pt x="7593" y="30900"/>
                    <a:pt x="6649" y="31844"/>
                    <a:pt x="5491" y="31844"/>
                  </a:cubicBezTo>
                  <a:cubicBezTo>
                    <a:pt x="3604" y="31844"/>
                    <a:pt x="2660" y="29570"/>
                    <a:pt x="3990" y="28240"/>
                  </a:cubicBezTo>
                  <a:cubicBezTo>
                    <a:pt x="4420" y="27810"/>
                    <a:pt x="4948" y="27618"/>
                    <a:pt x="5467" y="27618"/>
                  </a:cubicBezTo>
                  <a:close/>
                  <a:moveTo>
                    <a:pt x="5491" y="35347"/>
                  </a:moveTo>
                  <a:cubicBezTo>
                    <a:pt x="6049" y="35347"/>
                    <a:pt x="6578" y="35576"/>
                    <a:pt x="6978" y="35976"/>
                  </a:cubicBezTo>
                  <a:cubicBezTo>
                    <a:pt x="8387" y="37384"/>
                    <a:pt x="7233" y="39583"/>
                    <a:pt x="5519" y="39583"/>
                  </a:cubicBezTo>
                  <a:cubicBezTo>
                    <a:pt x="5249" y="39583"/>
                    <a:pt x="4966" y="39528"/>
                    <a:pt x="4676" y="39408"/>
                  </a:cubicBezTo>
                  <a:cubicBezTo>
                    <a:pt x="2546" y="38535"/>
                    <a:pt x="3175" y="35347"/>
                    <a:pt x="5491" y="35347"/>
                  </a:cubicBezTo>
                  <a:close/>
                  <a:moveTo>
                    <a:pt x="5465" y="43075"/>
                  </a:moveTo>
                  <a:cubicBezTo>
                    <a:pt x="6551" y="43075"/>
                    <a:pt x="7593" y="43921"/>
                    <a:pt x="7593" y="45199"/>
                  </a:cubicBezTo>
                  <a:cubicBezTo>
                    <a:pt x="7593" y="46357"/>
                    <a:pt x="6649" y="47301"/>
                    <a:pt x="5491" y="47301"/>
                  </a:cubicBezTo>
                  <a:cubicBezTo>
                    <a:pt x="3604" y="47301"/>
                    <a:pt x="2660" y="45027"/>
                    <a:pt x="3990" y="43697"/>
                  </a:cubicBezTo>
                  <a:cubicBezTo>
                    <a:pt x="4419" y="43268"/>
                    <a:pt x="4947" y="43075"/>
                    <a:pt x="5465" y="43075"/>
                  </a:cubicBezTo>
                  <a:close/>
                  <a:moveTo>
                    <a:pt x="5467" y="50811"/>
                  </a:moveTo>
                  <a:cubicBezTo>
                    <a:pt x="6552" y="50811"/>
                    <a:pt x="7593" y="51653"/>
                    <a:pt x="7593" y="52920"/>
                  </a:cubicBezTo>
                  <a:cubicBezTo>
                    <a:pt x="7593" y="54093"/>
                    <a:pt x="6649" y="55036"/>
                    <a:pt x="5491" y="55036"/>
                  </a:cubicBezTo>
                  <a:cubicBezTo>
                    <a:pt x="3604" y="55036"/>
                    <a:pt x="2660" y="52763"/>
                    <a:pt x="3990" y="51433"/>
                  </a:cubicBezTo>
                  <a:cubicBezTo>
                    <a:pt x="4420" y="51003"/>
                    <a:pt x="4948" y="50811"/>
                    <a:pt x="5467" y="50811"/>
                  </a:cubicBezTo>
                  <a:close/>
                  <a:moveTo>
                    <a:pt x="5465" y="58533"/>
                  </a:moveTo>
                  <a:cubicBezTo>
                    <a:pt x="6551" y="58533"/>
                    <a:pt x="7593" y="59378"/>
                    <a:pt x="7593" y="60656"/>
                  </a:cubicBezTo>
                  <a:cubicBezTo>
                    <a:pt x="7593" y="61814"/>
                    <a:pt x="6649" y="62758"/>
                    <a:pt x="5491" y="62758"/>
                  </a:cubicBezTo>
                  <a:cubicBezTo>
                    <a:pt x="3604" y="62758"/>
                    <a:pt x="2660" y="60484"/>
                    <a:pt x="3990" y="59154"/>
                  </a:cubicBezTo>
                  <a:cubicBezTo>
                    <a:pt x="4419" y="58725"/>
                    <a:pt x="4947" y="58533"/>
                    <a:pt x="5465" y="58533"/>
                  </a:cubicBezTo>
                  <a:close/>
                  <a:moveTo>
                    <a:pt x="5467" y="66268"/>
                  </a:moveTo>
                  <a:cubicBezTo>
                    <a:pt x="6552" y="66268"/>
                    <a:pt x="7593" y="67110"/>
                    <a:pt x="7593" y="68377"/>
                  </a:cubicBezTo>
                  <a:cubicBezTo>
                    <a:pt x="7593" y="69550"/>
                    <a:pt x="6649" y="70493"/>
                    <a:pt x="5491" y="70493"/>
                  </a:cubicBezTo>
                  <a:cubicBezTo>
                    <a:pt x="3604" y="70493"/>
                    <a:pt x="2660" y="68220"/>
                    <a:pt x="3990" y="66890"/>
                  </a:cubicBezTo>
                  <a:cubicBezTo>
                    <a:pt x="4420" y="66460"/>
                    <a:pt x="4948" y="66268"/>
                    <a:pt x="5467" y="66268"/>
                  </a:cubicBezTo>
                  <a:close/>
                  <a:moveTo>
                    <a:pt x="5473" y="74000"/>
                  </a:moveTo>
                  <a:cubicBezTo>
                    <a:pt x="6556" y="74000"/>
                    <a:pt x="7593" y="74838"/>
                    <a:pt x="7593" y="76113"/>
                  </a:cubicBezTo>
                  <a:cubicBezTo>
                    <a:pt x="7593" y="77285"/>
                    <a:pt x="6649" y="78229"/>
                    <a:pt x="5491" y="78229"/>
                  </a:cubicBezTo>
                  <a:cubicBezTo>
                    <a:pt x="3604" y="78229"/>
                    <a:pt x="2660" y="75956"/>
                    <a:pt x="3990" y="74626"/>
                  </a:cubicBezTo>
                  <a:cubicBezTo>
                    <a:pt x="4421" y="74194"/>
                    <a:pt x="4953" y="74000"/>
                    <a:pt x="5473" y="74000"/>
                  </a:cubicBezTo>
                  <a:close/>
                  <a:moveTo>
                    <a:pt x="5465" y="81725"/>
                  </a:moveTo>
                  <a:cubicBezTo>
                    <a:pt x="6551" y="81725"/>
                    <a:pt x="7593" y="82571"/>
                    <a:pt x="7593" y="83848"/>
                  </a:cubicBezTo>
                  <a:cubicBezTo>
                    <a:pt x="7593" y="85007"/>
                    <a:pt x="6649" y="85950"/>
                    <a:pt x="5491" y="85950"/>
                  </a:cubicBezTo>
                  <a:cubicBezTo>
                    <a:pt x="3604" y="85950"/>
                    <a:pt x="2660" y="83677"/>
                    <a:pt x="3990" y="82347"/>
                  </a:cubicBezTo>
                  <a:cubicBezTo>
                    <a:pt x="4419" y="81918"/>
                    <a:pt x="4947" y="81725"/>
                    <a:pt x="5465" y="81725"/>
                  </a:cubicBezTo>
                  <a:close/>
                  <a:moveTo>
                    <a:pt x="5467" y="89460"/>
                  </a:moveTo>
                  <a:cubicBezTo>
                    <a:pt x="6552" y="89460"/>
                    <a:pt x="7593" y="90302"/>
                    <a:pt x="7593" y="91570"/>
                  </a:cubicBezTo>
                  <a:cubicBezTo>
                    <a:pt x="7593" y="92742"/>
                    <a:pt x="6649" y="93686"/>
                    <a:pt x="5491" y="93686"/>
                  </a:cubicBezTo>
                  <a:cubicBezTo>
                    <a:pt x="3604" y="93686"/>
                    <a:pt x="2660" y="91413"/>
                    <a:pt x="3990" y="90083"/>
                  </a:cubicBezTo>
                  <a:cubicBezTo>
                    <a:pt x="4420" y="89653"/>
                    <a:pt x="4948" y="89460"/>
                    <a:pt x="5467" y="89460"/>
                  </a:cubicBezTo>
                  <a:close/>
                  <a:moveTo>
                    <a:pt x="5465" y="97182"/>
                  </a:moveTo>
                  <a:cubicBezTo>
                    <a:pt x="6551" y="97182"/>
                    <a:pt x="7593" y="98028"/>
                    <a:pt x="7593" y="99306"/>
                  </a:cubicBezTo>
                  <a:cubicBezTo>
                    <a:pt x="7593" y="100464"/>
                    <a:pt x="6649" y="101422"/>
                    <a:pt x="5491" y="101422"/>
                  </a:cubicBezTo>
                  <a:cubicBezTo>
                    <a:pt x="3604" y="101422"/>
                    <a:pt x="2660" y="99134"/>
                    <a:pt x="3990" y="97804"/>
                  </a:cubicBezTo>
                  <a:cubicBezTo>
                    <a:pt x="4419" y="97375"/>
                    <a:pt x="4947" y="97182"/>
                    <a:pt x="5465" y="97182"/>
                  </a:cubicBezTo>
                  <a:close/>
                  <a:moveTo>
                    <a:pt x="5465" y="104918"/>
                  </a:moveTo>
                  <a:cubicBezTo>
                    <a:pt x="6551" y="104918"/>
                    <a:pt x="7593" y="105763"/>
                    <a:pt x="7593" y="107041"/>
                  </a:cubicBezTo>
                  <a:cubicBezTo>
                    <a:pt x="7593" y="108199"/>
                    <a:pt x="6649" y="109143"/>
                    <a:pt x="5491" y="109143"/>
                  </a:cubicBezTo>
                  <a:cubicBezTo>
                    <a:pt x="3604" y="109143"/>
                    <a:pt x="2660" y="106870"/>
                    <a:pt x="3990" y="105540"/>
                  </a:cubicBezTo>
                  <a:cubicBezTo>
                    <a:pt x="4419" y="105110"/>
                    <a:pt x="4947" y="104918"/>
                    <a:pt x="5465" y="104918"/>
                  </a:cubicBezTo>
                  <a:close/>
                  <a:moveTo>
                    <a:pt x="5467" y="112653"/>
                  </a:moveTo>
                  <a:cubicBezTo>
                    <a:pt x="6552" y="112653"/>
                    <a:pt x="7593" y="113495"/>
                    <a:pt x="7593" y="114763"/>
                  </a:cubicBezTo>
                  <a:cubicBezTo>
                    <a:pt x="7593" y="115935"/>
                    <a:pt x="6649" y="116879"/>
                    <a:pt x="5491" y="116879"/>
                  </a:cubicBezTo>
                  <a:cubicBezTo>
                    <a:pt x="3604" y="116879"/>
                    <a:pt x="2660" y="114605"/>
                    <a:pt x="3990" y="113276"/>
                  </a:cubicBezTo>
                  <a:cubicBezTo>
                    <a:pt x="4420" y="112846"/>
                    <a:pt x="4948" y="112653"/>
                    <a:pt x="5467" y="112653"/>
                  </a:cubicBezTo>
                  <a:close/>
                  <a:moveTo>
                    <a:pt x="5465" y="120375"/>
                  </a:moveTo>
                  <a:cubicBezTo>
                    <a:pt x="6551" y="120375"/>
                    <a:pt x="7593" y="121220"/>
                    <a:pt x="7593" y="122498"/>
                  </a:cubicBezTo>
                  <a:cubicBezTo>
                    <a:pt x="7593" y="123656"/>
                    <a:pt x="6649" y="124600"/>
                    <a:pt x="5491" y="124600"/>
                  </a:cubicBezTo>
                  <a:cubicBezTo>
                    <a:pt x="3604" y="124600"/>
                    <a:pt x="2660" y="122327"/>
                    <a:pt x="3990" y="120997"/>
                  </a:cubicBezTo>
                  <a:cubicBezTo>
                    <a:pt x="4419" y="120567"/>
                    <a:pt x="4947" y="120375"/>
                    <a:pt x="5465" y="120375"/>
                  </a:cubicBezTo>
                  <a:close/>
                  <a:moveTo>
                    <a:pt x="5467" y="128110"/>
                  </a:moveTo>
                  <a:cubicBezTo>
                    <a:pt x="6552" y="128110"/>
                    <a:pt x="7593" y="128952"/>
                    <a:pt x="7593" y="130220"/>
                  </a:cubicBezTo>
                  <a:cubicBezTo>
                    <a:pt x="7593" y="131392"/>
                    <a:pt x="6649" y="132336"/>
                    <a:pt x="5491" y="132336"/>
                  </a:cubicBezTo>
                  <a:cubicBezTo>
                    <a:pt x="3604" y="132336"/>
                    <a:pt x="2660" y="130062"/>
                    <a:pt x="3990" y="128733"/>
                  </a:cubicBezTo>
                  <a:cubicBezTo>
                    <a:pt x="4420" y="128303"/>
                    <a:pt x="4948" y="128110"/>
                    <a:pt x="5467" y="128110"/>
                  </a:cubicBezTo>
                  <a:close/>
                  <a:moveTo>
                    <a:pt x="5465" y="135832"/>
                  </a:moveTo>
                  <a:cubicBezTo>
                    <a:pt x="6551" y="135832"/>
                    <a:pt x="7593" y="136677"/>
                    <a:pt x="7593" y="137955"/>
                  </a:cubicBezTo>
                  <a:cubicBezTo>
                    <a:pt x="7593" y="139114"/>
                    <a:pt x="6649" y="140072"/>
                    <a:pt x="5491" y="140072"/>
                  </a:cubicBezTo>
                  <a:cubicBezTo>
                    <a:pt x="3604" y="140072"/>
                    <a:pt x="2660" y="137784"/>
                    <a:pt x="3990" y="136454"/>
                  </a:cubicBezTo>
                  <a:cubicBezTo>
                    <a:pt x="4419" y="136024"/>
                    <a:pt x="4947" y="135832"/>
                    <a:pt x="5465" y="135832"/>
                  </a:cubicBezTo>
                  <a:close/>
                  <a:moveTo>
                    <a:pt x="5465" y="143568"/>
                  </a:moveTo>
                  <a:cubicBezTo>
                    <a:pt x="6551" y="143568"/>
                    <a:pt x="7593" y="144413"/>
                    <a:pt x="7593" y="145691"/>
                  </a:cubicBezTo>
                  <a:cubicBezTo>
                    <a:pt x="7593" y="146849"/>
                    <a:pt x="6649" y="147793"/>
                    <a:pt x="5491" y="147793"/>
                  </a:cubicBezTo>
                  <a:cubicBezTo>
                    <a:pt x="3604" y="147793"/>
                    <a:pt x="2660" y="145519"/>
                    <a:pt x="3990" y="144190"/>
                  </a:cubicBezTo>
                  <a:cubicBezTo>
                    <a:pt x="4419" y="143760"/>
                    <a:pt x="4947" y="143568"/>
                    <a:pt x="5465" y="143568"/>
                  </a:cubicBezTo>
                  <a:close/>
                  <a:moveTo>
                    <a:pt x="5467" y="151303"/>
                  </a:moveTo>
                  <a:cubicBezTo>
                    <a:pt x="6552" y="151303"/>
                    <a:pt x="7593" y="152145"/>
                    <a:pt x="7593" y="153412"/>
                  </a:cubicBezTo>
                  <a:cubicBezTo>
                    <a:pt x="7593" y="154585"/>
                    <a:pt x="6649" y="155529"/>
                    <a:pt x="5491" y="155529"/>
                  </a:cubicBezTo>
                  <a:cubicBezTo>
                    <a:pt x="3604" y="155529"/>
                    <a:pt x="2660" y="153255"/>
                    <a:pt x="3990" y="151925"/>
                  </a:cubicBezTo>
                  <a:cubicBezTo>
                    <a:pt x="4420" y="151495"/>
                    <a:pt x="4948" y="151303"/>
                    <a:pt x="5467" y="151303"/>
                  </a:cubicBezTo>
                  <a:close/>
                  <a:moveTo>
                    <a:pt x="0" y="0"/>
                  </a:moveTo>
                  <a:lnTo>
                    <a:pt x="0" y="160376"/>
                  </a:lnTo>
                  <a:lnTo>
                    <a:pt x="285722" y="160376"/>
                  </a:lnTo>
                  <a:lnTo>
                    <a:pt x="285722" y="0"/>
                  </a:lnTo>
                  <a:close/>
                </a:path>
              </a:pathLst>
            </a:custGeom>
            <a:solidFill>
              <a:srgbClr val="FFFFFF"/>
            </a:solidFill>
            <a:ln>
              <a:noFill/>
            </a:ln>
            <a:effectLst>
              <a:outerShdw blurRad="57150" dist="19050" dir="5400000" algn="bl" rotWithShape="0">
                <a:srgbClr val="783F04">
                  <a:alpha val="6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6"/>
            <p:cNvSpPr/>
            <p:nvPr/>
          </p:nvSpPr>
          <p:spPr>
            <a:xfrm>
              <a:off x="238125" y="1114625"/>
              <a:ext cx="7138400" cy="3600"/>
            </a:xfrm>
            <a:custGeom>
              <a:avLst/>
              <a:gdLst/>
              <a:ahLst/>
              <a:cxnLst/>
              <a:rect l="l" t="t" r="r" b="b"/>
              <a:pathLst>
                <a:path w="285536" h="144" extrusionOk="0">
                  <a:moveTo>
                    <a:pt x="0" y="1"/>
                  </a:moveTo>
                  <a:lnTo>
                    <a:pt x="0" y="144"/>
                  </a:lnTo>
                  <a:lnTo>
                    <a:pt x="285536" y="144"/>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6"/>
            <p:cNvSpPr/>
            <p:nvPr/>
          </p:nvSpPr>
          <p:spPr>
            <a:xfrm>
              <a:off x="238125" y="1325900"/>
              <a:ext cx="7138400" cy="3250"/>
            </a:xfrm>
            <a:custGeom>
              <a:avLst/>
              <a:gdLst/>
              <a:ahLst/>
              <a:cxnLst/>
              <a:rect l="l" t="t" r="r" b="b"/>
              <a:pathLst>
                <a:path w="285536" h="130" extrusionOk="0">
                  <a:moveTo>
                    <a:pt x="0" y="1"/>
                  </a:moveTo>
                  <a:lnTo>
                    <a:pt x="0" y="129"/>
                  </a:lnTo>
                  <a:lnTo>
                    <a:pt x="285536" y="129"/>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6"/>
            <p:cNvSpPr/>
            <p:nvPr/>
          </p:nvSpPr>
          <p:spPr>
            <a:xfrm>
              <a:off x="238125" y="1747725"/>
              <a:ext cx="99400" cy="3600"/>
            </a:xfrm>
            <a:custGeom>
              <a:avLst/>
              <a:gdLst/>
              <a:ahLst/>
              <a:cxnLst/>
              <a:rect l="l" t="t" r="r" b="b"/>
              <a:pathLst>
                <a:path w="3976" h="144" extrusionOk="0">
                  <a:moveTo>
                    <a:pt x="0" y="0"/>
                  </a:moveTo>
                  <a:lnTo>
                    <a:pt x="0" y="143"/>
                  </a:lnTo>
                  <a:lnTo>
                    <a:pt x="3861" y="143"/>
                  </a:lnTo>
                  <a:lnTo>
                    <a:pt x="3975"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6"/>
            <p:cNvSpPr/>
            <p:nvPr/>
          </p:nvSpPr>
          <p:spPr>
            <a:xfrm>
              <a:off x="238125" y="3013875"/>
              <a:ext cx="7138400" cy="3600"/>
            </a:xfrm>
            <a:custGeom>
              <a:avLst/>
              <a:gdLst/>
              <a:ahLst/>
              <a:cxnLst/>
              <a:rect l="l" t="t" r="r" b="b"/>
              <a:pathLst>
                <a:path w="285536" h="144" extrusionOk="0">
                  <a:moveTo>
                    <a:pt x="0" y="1"/>
                  </a:moveTo>
                  <a:lnTo>
                    <a:pt x="0" y="144"/>
                  </a:lnTo>
                  <a:lnTo>
                    <a:pt x="285536" y="144"/>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6"/>
            <p:cNvSpPr/>
            <p:nvPr/>
          </p:nvSpPr>
          <p:spPr>
            <a:xfrm>
              <a:off x="238125" y="3225150"/>
              <a:ext cx="7138400" cy="3250"/>
            </a:xfrm>
            <a:custGeom>
              <a:avLst/>
              <a:gdLst/>
              <a:ahLst/>
              <a:cxnLst/>
              <a:rect l="l" t="t" r="r" b="b"/>
              <a:pathLst>
                <a:path w="285536" h="130" extrusionOk="0">
                  <a:moveTo>
                    <a:pt x="0" y="0"/>
                  </a:moveTo>
                  <a:lnTo>
                    <a:pt x="0" y="129"/>
                  </a:lnTo>
                  <a:lnTo>
                    <a:pt x="285536" y="129"/>
                  </a:lnTo>
                  <a:lnTo>
                    <a:pt x="285536"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6"/>
            <p:cNvSpPr/>
            <p:nvPr/>
          </p:nvSpPr>
          <p:spPr>
            <a:xfrm>
              <a:off x="238125" y="3436050"/>
              <a:ext cx="7138400" cy="3250"/>
            </a:xfrm>
            <a:custGeom>
              <a:avLst/>
              <a:gdLst/>
              <a:ahLst/>
              <a:cxnLst/>
              <a:rect l="l" t="t" r="r" b="b"/>
              <a:pathLst>
                <a:path w="285536" h="130" extrusionOk="0">
                  <a:moveTo>
                    <a:pt x="0" y="1"/>
                  </a:moveTo>
                  <a:lnTo>
                    <a:pt x="0" y="129"/>
                  </a:lnTo>
                  <a:lnTo>
                    <a:pt x="285536" y="129"/>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6"/>
            <p:cNvSpPr/>
            <p:nvPr/>
          </p:nvSpPr>
          <p:spPr>
            <a:xfrm>
              <a:off x="238125" y="3646975"/>
              <a:ext cx="7138400" cy="3575"/>
            </a:xfrm>
            <a:custGeom>
              <a:avLst/>
              <a:gdLst/>
              <a:ahLst/>
              <a:cxnLst/>
              <a:rect l="l" t="t" r="r" b="b"/>
              <a:pathLst>
                <a:path w="285536" h="143" extrusionOk="0">
                  <a:moveTo>
                    <a:pt x="0" y="0"/>
                  </a:moveTo>
                  <a:lnTo>
                    <a:pt x="0" y="143"/>
                  </a:lnTo>
                  <a:lnTo>
                    <a:pt x="285536" y="143"/>
                  </a:lnTo>
                  <a:lnTo>
                    <a:pt x="285536"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6"/>
            <p:cNvSpPr/>
            <p:nvPr/>
          </p:nvSpPr>
          <p:spPr>
            <a:xfrm>
              <a:off x="238125" y="1536800"/>
              <a:ext cx="7138400" cy="3250"/>
            </a:xfrm>
            <a:custGeom>
              <a:avLst/>
              <a:gdLst/>
              <a:ahLst/>
              <a:cxnLst/>
              <a:rect l="l" t="t" r="r" b="b"/>
              <a:pathLst>
                <a:path w="285536" h="130" extrusionOk="0">
                  <a:moveTo>
                    <a:pt x="0" y="1"/>
                  </a:moveTo>
                  <a:lnTo>
                    <a:pt x="0" y="130"/>
                  </a:lnTo>
                  <a:lnTo>
                    <a:pt x="4876" y="130"/>
                  </a:lnTo>
                  <a:cubicBezTo>
                    <a:pt x="5076" y="72"/>
                    <a:pt x="5280" y="44"/>
                    <a:pt x="5484" y="44"/>
                  </a:cubicBezTo>
                  <a:cubicBezTo>
                    <a:pt x="5687" y="44"/>
                    <a:pt x="5891" y="72"/>
                    <a:pt x="6091" y="130"/>
                  </a:cubicBezTo>
                  <a:lnTo>
                    <a:pt x="285536" y="130"/>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6"/>
            <p:cNvSpPr/>
            <p:nvPr/>
          </p:nvSpPr>
          <p:spPr>
            <a:xfrm>
              <a:off x="337125" y="1747725"/>
              <a:ext cx="750" cy="725"/>
            </a:xfrm>
            <a:custGeom>
              <a:avLst/>
              <a:gdLst/>
              <a:ahLst/>
              <a:cxnLst/>
              <a:rect l="l" t="t" r="r" b="b"/>
              <a:pathLst>
                <a:path w="30" h="29" extrusionOk="0">
                  <a:moveTo>
                    <a:pt x="1" y="0"/>
                  </a:moveTo>
                  <a:lnTo>
                    <a:pt x="1" y="29"/>
                  </a:lnTo>
                  <a:lnTo>
                    <a:pt x="29"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6"/>
            <p:cNvSpPr/>
            <p:nvPr/>
          </p:nvSpPr>
          <p:spPr>
            <a:xfrm>
              <a:off x="413275" y="1747725"/>
              <a:ext cx="6963250" cy="3600"/>
            </a:xfrm>
            <a:custGeom>
              <a:avLst/>
              <a:gdLst/>
              <a:ahLst/>
              <a:cxnLst/>
              <a:rect l="l" t="t" r="r" b="b"/>
              <a:pathLst>
                <a:path w="278530" h="144" extrusionOk="0">
                  <a:moveTo>
                    <a:pt x="0" y="0"/>
                  </a:moveTo>
                  <a:cubicBezTo>
                    <a:pt x="43" y="43"/>
                    <a:pt x="86" y="86"/>
                    <a:pt x="115" y="143"/>
                  </a:cubicBezTo>
                  <a:lnTo>
                    <a:pt x="278530" y="143"/>
                  </a:lnTo>
                  <a:lnTo>
                    <a:pt x="278530"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6"/>
            <p:cNvSpPr/>
            <p:nvPr/>
          </p:nvSpPr>
          <p:spPr>
            <a:xfrm>
              <a:off x="238125" y="1958975"/>
              <a:ext cx="88300" cy="3250"/>
            </a:xfrm>
            <a:custGeom>
              <a:avLst/>
              <a:gdLst/>
              <a:ahLst/>
              <a:cxnLst/>
              <a:rect l="l" t="t" r="r" b="b"/>
              <a:pathLst>
                <a:path w="3532" h="130" extrusionOk="0">
                  <a:moveTo>
                    <a:pt x="0" y="1"/>
                  </a:moveTo>
                  <a:lnTo>
                    <a:pt x="0" y="130"/>
                  </a:lnTo>
                  <a:lnTo>
                    <a:pt x="3489" y="130"/>
                  </a:lnTo>
                  <a:cubicBezTo>
                    <a:pt x="3503" y="87"/>
                    <a:pt x="3518" y="44"/>
                    <a:pt x="3532"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6"/>
            <p:cNvSpPr/>
            <p:nvPr/>
          </p:nvSpPr>
          <p:spPr>
            <a:xfrm>
              <a:off x="424725" y="1958975"/>
              <a:ext cx="6951800" cy="3250"/>
            </a:xfrm>
            <a:custGeom>
              <a:avLst/>
              <a:gdLst/>
              <a:ahLst/>
              <a:cxnLst/>
              <a:rect l="l" t="t" r="r" b="b"/>
              <a:pathLst>
                <a:path w="278072" h="130" extrusionOk="0">
                  <a:moveTo>
                    <a:pt x="0" y="1"/>
                  </a:moveTo>
                  <a:cubicBezTo>
                    <a:pt x="29" y="44"/>
                    <a:pt x="43" y="87"/>
                    <a:pt x="57" y="130"/>
                  </a:cubicBezTo>
                  <a:lnTo>
                    <a:pt x="278072" y="130"/>
                  </a:lnTo>
                  <a:lnTo>
                    <a:pt x="278072"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6"/>
            <p:cNvSpPr/>
            <p:nvPr/>
          </p:nvSpPr>
          <p:spPr>
            <a:xfrm>
              <a:off x="238125" y="2169900"/>
              <a:ext cx="85100" cy="3225"/>
            </a:xfrm>
            <a:custGeom>
              <a:avLst/>
              <a:gdLst/>
              <a:ahLst/>
              <a:cxnLst/>
              <a:rect l="l" t="t" r="r" b="b"/>
              <a:pathLst>
                <a:path w="3404" h="129" extrusionOk="0">
                  <a:moveTo>
                    <a:pt x="0" y="0"/>
                  </a:moveTo>
                  <a:lnTo>
                    <a:pt x="0" y="129"/>
                  </a:lnTo>
                  <a:lnTo>
                    <a:pt x="3403" y="129"/>
                  </a:lnTo>
                  <a:lnTo>
                    <a:pt x="3403" y="43"/>
                  </a:lnTo>
                  <a:cubicBezTo>
                    <a:pt x="3389" y="29"/>
                    <a:pt x="3389" y="14"/>
                    <a:pt x="34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6"/>
            <p:cNvSpPr/>
            <p:nvPr/>
          </p:nvSpPr>
          <p:spPr>
            <a:xfrm>
              <a:off x="428300" y="2169900"/>
              <a:ext cx="6948575" cy="3225"/>
            </a:xfrm>
            <a:custGeom>
              <a:avLst/>
              <a:gdLst/>
              <a:ahLst/>
              <a:cxnLst/>
              <a:rect l="l" t="t" r="r" b="b"/>
              <a:pathLst>
                <a:path w="277943" h="129" extrusionOk="0">
                  <a:moveTo>
                    <a:pt x="0" y="0"/>
                  </a:moveTo>
                  <a:cubicBezTo>
                    <a:pt x="0" y="14"/>
                    <a:pt x="0" y="29"/>
                    <a:pt x="0" y="43"/>
                  </a:cubicBezTo>
                  <a:lnTo>
                    <a:pt x="0" y="129"/>
                  </a:lnTo>
                  <a:lnTo>
                    <a:pt x="277943" y="129"/>
                  </a:lnTo>
                  <a:lnTo>
                    <a:pt x="277943"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6"/>
            <p:cNvSpPr/>
            <p:nvPr/>
          </p:nvSpPr>
          <p:spPr>
            <a:xfrm>
              <a:off x="238125" y="2380800"/>
              <a:ext cx="88675" cy="3600"/>
            </a:xfrm>
            <a:custGeom>
              <a:avLst/>
              <a:gdLst/>
              <a:ahLst/>
              <a:cxnLst/>
              <a:rect l="l" t="t" r="r" b="b"/>
              <a:pathLst>
                <a:path w="3547" h="144" extrusionOk="0">
                  <a:moveTo>
                    <a:pt x="0" y="0"/>
                  </a:moveTo>
                  <a:lnTo>
                    <a:pt x="0" y="143"/>
                  </a:lnTo>
                  <a:lnTo>
                    <a:pt x="3546" y="143"/>
                  </a:lnTo>
                  <a:cubicBezTo>
                    <a:pt x="3532" y="101"/>
                    <a:pt x="3518" y="58"/>
                    <a:pt x="35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6"/>
            <p:cNvSpPr/>
            <p:nvPr/>
          </p:nvSpPr>
          <p:spPr>
            <a:xfrm>
              <a:off x="424725" y="2380800"/>
              <a:ext cx="6951800" cy="3600"/>
            </a:xfrm>
            <a:custGeom>
              <a:avLst/>
              <a:gdLst/>
              <a:ahLst/>
              <a:cxnLst/>
              <a:rect l="l" t="t" r="r" b="b"/>
              <a:pathLst>
                <a:path w="278072" h="144" extrusionOk="0">
                  <a:moveTo>
                    <a:pt x="43" y="0"/>
                  </a:moveTo>
                  <a:cubicBezTo>
                    <a:pt x="29" y="58"/>
                    <a:pt x="14" y="101"/>
                    <a:pt x="0" y="143"/>
                  </a:cubicBezTo>
                  <a:lnTo>
                    <a:pt x="278072" y="143"/>
                  </a:lnTo>
                  <a:lnTo>
                    <a:pt x="278072"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6"/>
            <p:cNvSpPr/>
            <p:nvPr/>
          </p:nvSpPr>
          <p:spPr>
            <a:xfrm>
              <a:off x="238125" y="2592075"/>
              <a:ext cx="100825" cy="3225"/>
            </a:xfrm>
            <a:custGeom>
              <a:avLst/>
              <a:gdLst/>
              <a:ahLst/>
              <a:cxnLst/>
              <a:rect l="l" t="t" r="r" b="b"/>
              <a:pathLst>
                <a:path w="4033" h="129" extrusionOk="0">
                  <a:moveTo>
                    <a:pt x="0" y="0"/>
                  </a:moveTo>
                  <a:lnTo>
                    <a:pt x="0" y="129"/>
                  </a:lnTo>
                  <a:lnTo>
                    <a:pt x="4032" y="129"/>
                  </a:lnTo>
                  <a:cubicBezTo>
                    <a:pt x="3989" y="86"/>
                    <a:pt x="3947" y="43"/>
                    <a:pt x="3904"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6"/>
            <p:cNvSpPr/>
            <p:nvPr/>
          </p:nvSpPr>
          <p:spPr>
            <a:xfrm>
              <a:off x="412550" y="2592075"/>
              <a:ext cx="6963975" cy="3225"/>
            </a:xfrm>
            <a:custGeom>
              <a:avLst/>
              <a:gdLst/>
              <a:ahLst/>
              <a:cxnLst/>
              <a:rect l="l" t="t" r="r" b="b"/>
              <a:pathLst>
                <a:path w="278559" h="129" extrusionOk="0">
                  <a:moveTo>
                    <a:pt x="130" y="0"/>
                  </a:moveTo>
                  <a:cubicBezTo>
                    <a:pt x="87" y="43"/>
                    <a:pt x="44" y="86"/>
                    <a:pt x="1" y="129"/>
                  </a:cubicBezTo>
                  <a:lnTo>
                    <a:pt x="278559" y="129"/>
                  </a:lnTo>
                  <a:lnTo>
                    <a:pt x="278559"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6"/>
            <p:cNvSpPr/>
            <p:nvPr/>
          </p:nvSpPr>
          <p:spPr>
            <a:xfrm>
              <a:off x="238125" y="2802975"/>
              <a:ext cx="7138400" cy="3250"/>
            </a:xfrm>
            <a:custGeom>
              <a:avLst/>
              <a:gdLst/>
              <a:ahLst/>
              <a:cxnLst/>
              <a:rect l="l" t="t" r="r" b="b"/>
              <a:pathLst>
                <a:path w="285536" h="130" extrusionOk="0">
                  <a:moveTo>
                    <a:pt x="0" y="0"/>
                  </a:moveTo>
                  <a:lnTo>
                    <a:pt x="0" y="129"/>
                  </a:lnTo>
                  <a:lnTo>
                    <a:pt x="285536" y="129"/>
                  </a:lnTo>
                  <a:lnTo>
                    <a:pt x="285536" y="0"/>
                  </a:lnTo>
                  <a:lnTo>
                    <a:pt x="5791" y="0"/>
                  </a:lnTo>
                  <a:cubicBezTo>
                    <a:pt x="5698" y="15"/>
                    <a:pt x="5602" y="22"/>
                    <a:pt x="5503" y="22"/>
                  </a:cubicBezTo>
                  <a:cubicBezTo>
                    <a:pt x="5405" y="22"/>
                    <a:pt x="5305" y="15"/>
                    <a:pt x="5205"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6"/>
            <p:cNvSpPr/>
            <p:nvPr/>
          </p:nvSpPr>
          <p:spPr>
            <a:xfrm>
              <a:off x="238125" y="3858225"/>
              <a:ext cx="130500" cy="3250"/>
            </a:xfrm>
            <a:custGeom>
              <a:avLst/>
              <a:gdLst/>
              <a:ahLst/>
              <a:cxnLst/>
              <a:rect l="l" t="t" r="r" b="b"/>
              <a:pathLst>
                <a:path w="5220" h="130" extrusionOk="0">
                  <a:moveTo>
                    <a:pt x="0" y="1"/>
                  </a:moveTo>
                  <a:lnTo>
                    <a:pt x="0" y="129"/>
                  </a:lnTo>
                  <a:lnTo>
                    <a:pt x="4704" y="129"/>
                  </a:lnTo>
                  <a:cubicBezTo>
                    <a:pt x="4876" y="58"/>
                    <a:pt x="5033" y="15"/>
                    <a:pt x="5219"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6"/>
            <p:cNvSpPr/>
            <p:nvPr/>
          </p:nvSpPr>
          <p:spPr>
            <a:xfrm>
              <a:off x="382900" y="3858225"/>
              <a:ext cx="6993625" cy="3250"/>
            </a:xfrm>
            <a:custGeom>
              <a:avLst/>
              <a:gdLst/>
              <a:ahLst/>
              <a:cxnLst/>
              <a:rect l="l" t="t" r="r" b="b"/>
              <a:pathLst>
                <a:path w="279745" h="130" extrusionOk="0">
                  <a:moveTo>
                    <a:pt x="0" y="1"/>
                  </a:moveTo>
                  <a:cubicBezTo>
                    <a:pt x="172" y="15"/>
                    <a:pt x="343" y="58"/>
                    <a:pt x="501" y="129"/>
                  </a:cubicBezTo>
                  <a:lnTo>
                    <a:pt x="279745" y="129"/>
                  </a:lnTo>
                  <a:lnTo>
                    <a:pt x="279745"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6"/>
            <p:cNvSpPr/>
            <p:nvPr/>
          </p:nvSpPr>
          <p:spPr>
            <a:xfrm>
              <a:off x="238125" y="4069125"/>
              <a:ext cx="97600" cy="3250"/>
            </a:xfrm>
            <a:custGeom>
              <a:avLst/>
              <a:gdLst/>
              <a:ahLst/>
              <a:cxnLst/>
              <a:rect l="l" t="t" r="r" b="b"/>
              <a:pathLst>
                <a:path w="3904" h="130" extrusionOk="0">
                  <a:moveTo>
                    <a:pt x="0" y="1"/>
                  </a:moveTo>
                  <a:lnTo>
                    <a:pt x="0" y="130"/>
                  </a:lnTo>
                  <a:lnTo>
                    <a:pt x="3804" y="130"/>
                  </a:lnTo>
                  <a:cubicBezTo>
                    <a:pt x="3832" y="87"/>
                    <a:pt x="3875" y="44"/>
                    <a:pt x="3904"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6"/>
            <p:cNvSpPr/>
            <p:nvPr/>
          </p:nvSpPr>
          <p:spPr>
            <a:xfrm>
              <a:off x="415425" y="4069125"/>
              <a:ext cx="6961100" cy="3250"/>
            </a:xfrm>
            <a:custGeom>
              <a:avLst/>
              <a:gdLst/>
              <a:ahLst/>
              <a:cxnLst/>
              <a:rect l="l" t="t" r="r" b="b"/>
              <a:pathLst>
                <a:path w="278444" h="130" extrusionOk="0">
                  <a:moveTo>
                    <a:pt x="0" y="1"/>
                  </a:moveTo>
                  <a:cubicBezTo>
                    <a:pt x="43" y="44"/>
                    <a:pt x="72" y="87"/>
                    <a:pt x="115" y="130"/>
                  </a:cubicBezTo>
                  <a:lnTo>
                    <a:pt x="278444" y="130"/>
                  </a:lnTo>
                  <a:lnTo>
                    <a:pt x="278444"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6"/>
            <p:cNvSpPr/>
            <p:nvPr/>
          </p:nvSpPr>
          <p:spPr>
            <a:xfrm>
              <a:off x="425775" y="4280050"/>
              <a:ext cx="6950750" cy="3600"/>
            </a:xfrm>
            <a:custGeom>
              <a:avLst/>
              <a:gdLst/>
              <a:ahLst/>
              <a:cxnLst/>
              <a:rect l="l" t="t" r="r" b="b"/>
              <a:pathLst>
                <a:path w="278030" h="144" extrusionOk="0">
                  <a:moveTo>
                    <a:pt x="1" y="0"/>
                  </a:moveTo>
                  <a:cubicBezTo>
                    <a:pt x="15" y="43"/>
                    <a:pt x="30" y="86"/>
                    <a:pt x="44" y="143"/>
                  </a:cubicBezTo>
                  <a:lnTo>
                    <a:pt x="278030" y="143"/>
                  </a:lnTo>
                  <a:lnTo>
                    <a:pt x="278030"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6"/>
            <p:cNvSpPr/>
            <p:nvPr/>
          </p:nvSpPr>
          <p:spPr>
            <a:xfrm>
              <a:off x="238125" y="4280050"/>
              <a:ext cx="87600" cy="3600"/>
            </a:xfrm>
            <a:custGeom>
              <a:avLst/>
              <a:gdLst/>
              <a:ahLst/>
              <a:cxnLst/>
              <a:rect l="l" t="t" r="r" b="b"/>
              <a:pathLst>
                <a:path w="3504" h="144" extrusionOk="0">
                  <a:moveTo>
                    <a:pt x="0" y="0"/>
                  </a:moveTo>
                  <a:lnTo>
                    <a:pt x="0" y="143"/>
                  </a:lnTo>
                  <a:lnTo>
                    <a:pt x="3460" y="143"/>
                  </a:lnTo>
                  <a:cubicBezTo>
                    <a:pt x="3475" y="86"/>
                    <a:pt x="3489" y="43"/>
                    <a:pt x="35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6"/>
            <p:cNvSpPr/>
            <p:nvPr/>
          </p:nvSpPr>
          <p:spPr>
            <a:xfrm>
              <a:off x="428300" y="4491300"/>
              <a:ext cx="6948575" cy="3250"/>
            </a:xfrm>
            <a:custGeom>
              <a:avLst/>
              <a:gdLst/>
              <a:ahLst/>
              <a:cxnLst/>
              <a:rect l="l" t="t" r="r" b="b"/>
              <a:pathLst>
                <a:path w="277943" h="130" extrusionOk="0">
                  <a:moveTo>
                    <a:pt x="0" y="1"/>
                  </a:moveTo>
                  <a:lnTo>
                    <a:pt x="0" y="130"/>
                  </a:lnTo>
                  <a:lnTo>
                    <a:pt x="277943" y="130"/>
                  </a:lnTo>
                  <a:lnTo>
                    <a:pt x="277943"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6"/>
            <p:cNvSpPr/>
            <p:nvPr/>
          </p:nvSpPr>
          <p:spPr>
            <a:xfrm>
              <a:off x="238125" y="4491300"/>
              <a:ext cx="85100" cy="3250"/>
            </a:xfrm>
            <a:custGeom>
              <a:avLst/>
              <a:gdLst/>
              <a:ahLst/>
              <a:cxnLst/>
              <a:rect l="l" t="t" r="r" b="b"/>
              <a:pathLst>
                <a:path w="3404" h="130" extrusionOk="0">
                  <a:moveTo>
                    <a:pt x="0" y="1"/>
                  </a:moveTo>
                  <a:lnTo>
                    <a:pt x="0" y="130"/>
                  </a:lnTo>
                  <a:lnTo>
                    <a:pt x="3403" y="130"/>
                  </a:lnTo>
                  <a:lnTo>
                    <a:pt x="3403"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6"/>
            <p:cNvSpPr/>
            <p:nvPr/>
          </p:nvSpPr>
          <p:spPr>
            <a:xfrm>
              <a:off x="423650" y="4702225"/>
              <a:ext cx="6952875" cy="3225"/>
            </a:xfrm>
            <a:custGeom>
              <a:avLst/>
              <a:gdLst/>
              <a:ahLst/>
              <a:cxnLst/>
              <a:rect l="l" t="t" r="r" b="b"/>
              <a:pathLst>
                <a:path w="278115" h="129" extrusionOk="0">
                  <a:moveTo>
                    <a:pt x="57" y="0"/>
                  </a:moveTo>
                  <a:cubicBezTo>
                    <a:pt x="29" y="43"/>
                    <a:pt x="14" y="86"/>
                    <a:pt x="0" y="129"/>
                  </a:cubicBezTo>
                  <a:lnTo>
                    <a:pt x="278115" y="129"/>
                  </a:lnTo>
                  <a:lnTo>
                    <a:pt x="278115"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6"/>
            <p:cNvSpPr/>
            <p:nvPr/>
          </p:nvSpPr>
          <p:spPr>
            <a:xfrm>
              <a:off x="238125" y="4702225"/>
              <a:ext cx="89750" cy="3225"/>
            </a:xfrm>
            <a:custGeom>
              <a:avLst/>
              <a:gdLst/>
              <a:ahLst/>
              <a:cxnLst/>
              <a:rect l="l" t="t" r="r" b="b"/>
              <a:pathLst>
                <a:path w="3590" h="129" extrusionOk="0">
                  <a:moveTo>
                    <a:pt x="0" y="0"/>
                  </a:moveTo>
                  <a:lnTo>
                    <a:pt x="0" y="129"/>
                  </a:lnTo>
                  <a:lnTo>
                    <a:pt x="3589" y="129"/>
                  </a:lnTo>
                  <a:cubicBezTo>
                    <a:pt x="3575" y="86"/>
                    <a:pt x="3546" y="43"/>
                    <a:pt x="3532"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6" name="Google Shape;186;p6"/>
          <p:cNvSpPr txBox="1">
            <a:spLocks noGrp="1"/>
          </p:cNvSpPr>
          <p:nvPr>
            <p:ph type="title"/>
          </p:nvPr>
        </p:nvSpPr>
        <p:spPr>
          <a:xfrm>
            <a:off x="895350" y="494411"/>
            <a:ext cx="7353300" cy="635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b="0">
                <a:solidFill>
                  <a:schemeClr val="accent1"/>
                </a:solidFill>
                <a:latin typeface="Chelsea Market"/>
                <a:ea typeface="Chelsea Market"/>
                <a:cs typeface="Chelsea Market"/>
                <a:sym typeface="Chelsea Market"/>
              </a:defRPr>
            </a:lvl1pPr>
            <a:lvl2pPr lvl="1" algn="ctr" rtl="0">
              <a:spcBef>
                <a:spcPts val="0"/>
              </a:spcBef>
              <a:spcAft>
                <a:spcPts val="0"/>
              </a:spcAft>
              <a:buNone/>
              <a:defRPr sz="3000" b="0">
                <a:solidFill>
                  <a:schemeClr val="accent1"/>
                </a:solidFill>
                <a:latin typeface="Chelsea Market"/>
                <a:ea typeface="Chelsea Market"/>
                <a:cs typeface="Chelsea Market"/>
                <a:sym typeface="Chelsea Market"/>
              </a:defRPr>
            </a:lvl2pPr>
            <a:lvl3pPr lvl="2" algn="ctr" rtl="0">
              <a:spcBef>
                <a:spcPts val="0"/>
              </a:spcBef>
              <a:spcAft>
                <a:spcPts val="0"/>
              </a:spcAft>
              <a:buNone/>
              <a:defRPr sz="3000" b="0">
                <a:solidFill>
                  <a:schemeClr val="accent1"/>
                </a:solidFill>
                <a:latin typeface="Chelsea Market"/>
                <a:ea typeface="Chelsea Market"/>
                <a:cs typeface="Chelsea Market"/>
                <a:sym typeface="Chelsea Market"/>
              </a:defRPr>
            </a:lvl3pPr>
            <a:lvl4pPr lvl="3" algn="ctr" rtl="0">
              <a:spcBef>
                <a:spcPts val="0"/>
              </a:spcBef>
              <a:spcAft>
                <a:spcPts val="0"/>
              </a:spcAft>
              <a:buNone/>
              <a:defRPr sz="3000" b="0">
                <a:solidFill>
                  <a:schemeClr val="accent1"/>
                </a:solidFill>
                <a:latin typeface="Chelsea Market"/>
                <a:ea typeface="Chelsea Market"/>
                <a:cs typeface="Chelsea Market"/>
                <a:sym typeface="Chelsea Market"/>
              </a:defRPr>
            </a:lvl4pPr>
            <a:lvl5pPr lvl="4" algn="ctr" rtl="0">
              <a:spcBef>
                <a:spcPts val="0"/>
              </a:spcBef>
              <a:spcAft>
                <a:spcPts val="0"/>
              </a:spcAft>
              <a:buNone/>
              <a:defRPr sz="3000" b="0">
                <a:solidFill>
                  <a:schemeClr val="accent1"/>
                </a:solidFill>
                <a:latin typeface="Chelsea Market"/>
                <a:ea typeface="Chelsea Market"/>
                <a:cs typeface="Chelsea Market"/>
                <a:sym typeface="Chelsea Market"/>
              </a:defRPr>
            </a:lvl5pPr>
            <a:lvl6pPr lvl="5" algn="ctr" rtl="0">
              <a:spcBef>
                <a:spcPts val="0"/>
              </a:spcBef>
              <a:spcAft>
                <a:spcPts val="0"/>
              </a:spcAft>
              <a:buNone/>
              <a:defRPr sz="3000" b="0">
                <a:solidFill>
                  <a:schemeClr val="accent1"/>
                </a:solidFill>
                <a:latin typeface="Chelsea Market"/>
                <a:ea typeface="Chelsea Market"/>
                <a:cs typeface="Chelsea Market"/>
                <a:sym typeface="Chelsea Market"/>
              </a:defRPr>
            </a:lvl6pPr>
            <a:lvl7pPr lvl="6" algn="ctr" rtl="0">
              <a:spcBef>
                <a:spcPts val="0"/>
              </a:spcBef>
              <a:spcAft>
                <a:spcPts val="0"/>
              </a:spcAft>
              <a:buNone/>
              <a:defRPr sz="3000" b="0">
                <a:solidFill>
                  <a:schemeClr val="accent1"/>
                </a:solidFill>
                <a:latin typeface="Chelsea Market"/>
                <a:ea typeface="Chelsea Market"/>
                <a:cs typeface="Chelsea Market"/>
                <a:sym typeface="Chelsea Market"/>
              </a:defRPr>
            </a:lvl7pPr>
            <a:lvl8pPr lvl="7" algn="ctr" rtl="0">
              <a:spcBef>
                <a:spcPts val="0"/>
              </a:spcBef>
              <a:spcAft>
                <a:spcPts val="0"/>
              </a:spcAft>
              <a:buNone/>
              <a:defRPr sz="3000" b="0">
                <a:solidFill>
                  <a:schemeClr val="accent1"/>
                </a:solidFill>
                <a:latin typeface="Chelsea Market"/>
                <a:ea typeface="Chelsea Market"/>
                <a:cs typeface="Chelsea Market"/>
                <a:sym typeface="Chelsea Market"/>
              </a:defRPr>
            </a:lvl8pPr>
            <a:lvl9pPr lvl="8" algn="ctr" rtl="0">
              <a:spcBef>
                <a:spcPts val="0"/>
              </a:spcBef>
              <a:spcAft>
                <a:spcPts val="0"/>
              </a:spcAft>
              <a:buNone/>
              <a:defRPr sz="3000" b="0">
                <a:solidFill>
                  <a:schemeClr val="accent1"/>
                </a:solidFill>
                <a:latin typeface="Chelsea Market"/>
                <a:ea typeface="Chelsea Market"/>
                <a:cs typeface="Chelsea Market"/>
                <a:sym typeface="Chelsea Marke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9">
    <p:spTree>
      <p:nvGrpSpPr>
        <p:cNvPr id="1" name="Shape 235"/>
        <p:cNvGrpSpPr/>
        <p:nvPr/>
      </p:nvGrpSpPr>
      <p:grpSpPr>
        <a:xfrm>
          <a:off x="0" y="0"/>
          <a:ext cx="0" cy="0"/>
          <a:chOff x="0" y="0"/>
          <a:chExt cx="0" cy="0"/>
        </a:xfrm>
      </p:grpSpPr>
      <p:grpSp>
        <p:nvGrpSpPr>
          <p:cNvPr id="236" name="Google Shape;236;p13"/>
          <p:cNvGrpSpPr/>
          <p:nvPr/>
        </p:nvGrpSpPr>
        <p:grpSpPr>
          <a:xfrm>
            <a:off x="603841" y="344530"/>
            <a:ext cx="7936317" cy="4454443"/>
            <a:chOff x="238125" y="847975"/>
            <a:chExt cx="7143400" cy="4009400"/>
          </a:xfrm>
        </p:grpSpPr>
        <p:sp>
          <p:nvSpPr>
            <p:cNvPr id="237" name="Google Shape;237;p13"/>
            <p:cNvSpPr/>
            <p:nvPr/>
          </p:nvSpPr>
          <p:spPr>
            <a:xfrm>
              <a:off x="238475" y="847975"/>
              <a:ext cx="7143050" cy="4009400"/>
            </a:xfrm>
            <a:custGeom>
              <a:avLst/>
              <a:gdLst/>
              <a:ahLst/>
              <a:cxnLst/>
              <a:rect l="l" t="t" r="r" b="b"/>
              <a:pathLst>
                <a:path w="285722" h="160376" extrusionOk="0">
                  <a:moveTo>
                    <a:pt x="5465" y="4426"/>
                  </a:moveTo>
                  <a:cubicBezTo>
                    <a:pt x="6551" y="4426"/>
                    <a:pt x="7593" y="5271"/>
                    <a:pt x="7593" y="6549"/>
                  </a:cubicBezTo>
                  <a:cubicBezTo>
                    <a:pt x="7593" y="7707"/>
                    <a:pt x="6649" y="8651"/>
                    <a:pt x="5491" y="8651"/>
                  </a:cubicBezTo>
                  <a:cubicBezTo>
                    <a:pt x="3604" y="8651"/>
                    <a:pt x="2660" y="6377"/>
                    <a:pt x="3990" y="5047"/>
                  </a:cubicBezTo>
                  <a:cubicBezTo>
                    <a:pt x="4419" y="4618"/>
                    <a:pt x="4947" y="4426"/>
                    <a:pt x="5465" y="4426"/>
                  </a:cubicBezTo>
                  <a:close/>
                  <a:moveTo>
                    <a:pt x="5467" y="12161"/>
                  </a:moveTo>
                  <a:cubicBezTo>
                    <a:pt x="6552" y="12161"/>
                    <a:pt x="7593" y="13003"/>
                    <a:pt x="7593" y="14270"/>
                  </a:cubicBezTo>
                  <a:cubicBezTo>
                    <a:pt x="7593" y="15443"/>
                    <a:pt x="6649" y="16386"/>
                    <a:pt x="5491" y="16386"/>
                  </a:cubicBezTo>
                  <a:cubicBezTo>
                    <a:pt x="3604" y="16386"/>
                    <a:pt x="2660" y="14113"/>
                    <a:pt x="3990" y="12783"/>
                  </a:cubicBezTo>
                  <a:cubicBezTo>
                    <a:pt x="4420" y="12353"/>
                    <a:pt x="4948" y="12161"/>
                    <a:pt x="5467" y="12161"/>
                  </a:cubicBezTo>
                  <a:close/>
                  <a:moveTo>
                    <a:pt x="5465" y="19883"/>
                  </a:moveTo>
                  <a:cubicBezTo>
                    <a:pt x="6551" y="19883"/>
                    <a:pt x="7593" y="20728"/>
                    <a:pt x="7593" y="22006"/>
                  </a:cubicBezTo>
                  <a:cubicBezTo>
                    <a:pt x="7593" y="23164"/>
                    <a:pt x="6649" y="24108"/>
                    <a:pt x="5491" y="24108"/>
                  </a:cubicBezTo>
                  <a:cubicBezTo>
                    <a:pt x="3604" y="24108"/>
                    <a:pt x="2660" y="21834"/>
                    <a:pt x="3990" y="20505"/>
                  </a:cubicBezTo>
                  <a:cubicBezTo>
                    <a:pt x="4419" y="20075"/>
                    <a:pt x="4947" y="19883"/>
                    <a:pt x="5465" y="19883"/>
                  </a:cubicBezTo>
                  <a:close/>
                  <a:moveTo>
                    <a:pt x="5467" y="27618"/>
                  </a:moveTo>
                  <a:cubicBezTo>
                    <a:pt x="6552" y="27618"/>
                    <a:pt x="7593" y="28460"/>
                    <a:pt x="7593" y="29727"/>
                  </a:cubicBezTo>
                  <a:cubicBezTo>
                    <a:pt x="7593" y="30900"/>
                    <a:pt x="6649" y="31844"/>
                    <a:pt x="5491" y="31844"/>
                  </a:cubicBezTo>
                  <a:cubicBezTo>
                    <a:pt x="3604" y="31844"/>
                    <a:pt x="2660" y="29570"/>
                    <a:pt x="3990" y="28240"/>
                  </a:cubicBezTo>
                  <a:cubicBezTo>
                    <a:pt x="4420" y="27810"/>
                    <a:pt x="4948" y="27618"/>
                    <a:pt x="5467" y="27618"/>
                  </a:cubicBezTo>
                  <a:close/>
                  <a:moveTo>
                    <a:pt x="5491" y="35347"/>
                  </a:moveTo>
                  <a:cubicBezTo>
                    <a:pt x="6049" y="35347"/>
                    <a:pt x="6578" y="35576"/>
                    <a:pt x="6978" y="35976"/>
                  </a:cubicBezTo>
                  <a:cubicBezTo>
                    <a:pt x="8387" y="37384"/>
                    <a:pt x="7233" y="39583"/>
                    <a:pt x="5519" y="39583"/>
                  </a:cubicBezTo>
                  <a:cubicBezTo>
                    <a:pt x="5249" y="39583"/>
                    <a:pt x="4966" y="39528"/>
                    <a:pt x="4676" y="39408"/>
                  </a:cubicBezTo>
                  <a:cubicBezTo>
                    <a:pt x="2546" y="38535"/>
                    <a:pt x="3175" y="35347"/>
                    <a:pt x="5491" y="35347"/>
                  </a:cubicBezTo>
                  <a:close/>
                  <a:moveTo>
                    <a:pt x="5465" y="43075"/>
                  </a:moveTo>
                  <a:cubicBezTo>
                    <a:pt x="6551" y="43075"/>
                    <a:pt x="7593" y="43921"/>
                    <a:pt x="7593" y="45199"/>
                  </a:cubicBezTo>
                  <a:cubicBezTo>
                    <a:pt x="7593" y="46357"/>
                    <a:pt x="6649" y="47301"/>
                    <a:pt x="5491" y="47301"/>
                  </a:cubicBezTo>
                  <a:cubicBezTo>
                    <a:pt x="3604" y="47301"/>
                    <a:pt x="2660" y="45027"/>
                    <a:pt x="3990" y="43697"/>
                  </a:cubicBezTo>
                  <a:cubicBezTo>
                    <a:pt x="4419" y="43268"/>
                    <a:pt x="4947" y="43075"/>
                    <a:pt x="5465" y="43075"/>
                  </a:cubicBezTo>
                  <a:close/>
                  <a:moveTo>
                    <a:pt x="5467" y="50811"/>
                  </a:moveTo>
                  <a:cubicBezTo>
                    <a:pt x="6552" y="50811"/>
                    <a:pt x="7593" y="51653"/>
                    <a:pt x="7593" y="52920"/>
                  </a:cubicBezTo>
                  <a:cubicBezTo>
                    <a:pt x="7593" y="54093"/>
                    <a:pt x="6649" y="55036"/>
                    <a:pt x="5491" y="55036"/>
                  </a:cubicBezTo>
                  <a:cubicBezTo>
                    <a:pt x="3604" y="55036"/>
                    <a:pt x="2660" y="52763"/>
                    <a:pt x="3990" y="51433"/>
                  </a:cubicBezTo>
                  <a:cubicBezTo>
                    <a:pt x="4420" y="51003"/>
                    <a:pt x="4948" y="50811"/>
                    <a:pt x="5467" y="50811"/>
                  </a:cubicBezTo>
                  <a:close/>
                  <a:moveTo>
                    <a:pt x="5465" y="58533"/>
                  </a:moveTo>
                  <a:cubicBezTo>
                    <a:pt x="6551" y="58533"/>
                    <a:pt x="7593" y="59378"/>
                    <a:pt x="7593" y="60656"/>
                  </a:cubicBezTo>
                  <a:cubicBezTo>
                    <a:pt x="7593" y="61814"/>
                    <a:pt x="6649" y="62758"/>
                    <a:pt x="5491" y="62758"/>
                  </a:cubicBezTo>
                  <a:cubicBezTo>
                    <a:pt x="3604" y="62758"/>
                    <a:pt x="2660" y="60484"/>
                    <a:pt x="3990" y="59154"/>
                  </a:cubicBezTo>
                  <a:cubicBezTo>
                    <a:pt x="4419" y="58725"/>
                    <a:pt x="4947" y="58533"/>
                    <a:pt x="5465" y="58533"/>
                  </a:cubicBezTo>
                  <a:close/>
                  <a:moveTo>
                    <a:pt x="5467" y="66268"/>
                  </a:moveTo>
                  <a:cubicBezTo>
                    <a:pt x="6552" y="66268"/>
                    <a:pt x="7593" y="67110"/>
                    <a:pt x="7593" y="68377"/>
                  </a:cubicBezTo>
                  <a:cubicBezTo>
                    <a:pt x="7593" y="69550"/>
                    <a:pt x="6649" y="70493"/>
                    <a:pt x="5491" y="70493"/>
                  </a:cubicBezTo>
                  <a:cubicBezTo>
                    <a:pt x="3604" y="70493"/>
                    <a:pt x="2660" y="68220"/>
                    <a:pt x="3990" y="66890"/>
                  </a:cubicBezTo>
                  <a:cubicBezTo>
                    <a:pt x="4420" y="66460"/>
                    <a:pt x="4948" y="66268"/>
                    <a:pt x="5467" y="66268"/>
                  </a:cubicBezTo>
                  <a:close/>
                  <a:moveTo>
                    <a:pt x="5473" y="74000"/>
                  </a:moveTo>
                  <a:cubicBezTo>
                    <a:pt x="6556" y="74000"/>
                    <a:pt x="7593" y="74838"/>
                    <a:pt x="7593" y="76113"/>
                  </a:cubicBezTo>
                  <a:cubicBezTo>
                    <a:pt x="7593" y="77285"/>
                    <a:pt x="6649" y="78229"/>
                    <a:pt x="5491" y="78229"/>
                  </a:cubicBezTo>
                  <a:cubicBezTo>
                    <a:pt x="3604" y="78229"/>
                    <a:pt x="2660" y="75956"/>
                    <a:pt x="3990" y="74626"/>
                  </a:cubicBezTo>
                  <a:cubicBezTo>
                    <a:pt x="4421" y="74194"/>
                    <a:pt x="4953" y="74000"/>
                    <a:pt x="5473" y="74000"/>
                  </a:cubicBezTo>
                  <a:close/>
                  <a:moveTo>
                    <a:pt x="5465" y="81725"/>
                  </a:moveTo>
                  <a:cubicBezTo>
                    <a:pt x="6551" y="81725"/>
                    <a:pt x="7593" y="82571"/>
                    <a:pt x="7593" y="83848"/>
                  </a:cubicBezTo>
                  <a:cubicBezTo>
                    <a:pt x="7593" y="85007"/>
                    <a:pt x="6649" y="85950"/>
                    <a:pt x="5491" y="85950"/>
                  </a:cubicBezTo>
                  <a:cubicBezTo>
                    <a:pt x="3604" y="85950"/>
                    <a:pt x="2660" y="83677"/>
                    <a:pt x="3990" y="82347"/>
                  </a:cubicBezTo>
                  <a:cubicBezTo>
                    <a:pt x="4419" y="81918"/>
                    <a:pt x="4947" y="81725"/>
                    <a:pt x="5465" y="81725"/>
                  </a:cubicBezTo>
                  <a:close/>
                  <a:moveTo>
                    <a:pt x="5467" y="89460"/>
                  </a:moveTo>
                  <a:cubicBezTo>
                    <a:pt x="6552" y="89460"/>
                    <a:pt x="7593" y="90302"/>
                    <a:pt x="7593" y="91570"/>
                  </a:cubicBezTo>
                  <a:cubicBezTo>
                    <a:pt x="7593" y="92742"/>
                    <a:pt x="6649" y="93686"/>
                    <a:pt x="5491" y="93686"/>
                  </a:cubicBezTo>
                  <a:cubicBezTo>
                    <a:pt x="3604" y="93686"/>
                    <a:pt x="2660" y="91413"/>
                    <a:pt x="3990" y="90083"/>
                  </a:cubicBezTo>
                  <a:cubicBezTo>
                    <a:pt x="4420" y="89653"/>
                    <a:pt x="4948" y="89460"/>
                    <a:pt x="5467" y="89460"/>
                  </a:cubicBezTo>
                  <a:close/>
                  <a:moveTo>
                    <a:pt x="5465" y="97182"/>
                  </a:moveTo>
                  <a:cubicBezTo>
                    <a:pt x="6551" y="97182"/>
                    <a:pt x="7593" y="98028"/>
                    <a:pt x="7593" y="99306"/>
                  </a:cubicBezTo>
                  <a:cubicBezTo>
                    <a:pt x="7593" y="100464"/>
                    <a:pt x="6649" y="101422"/>
                    <a:pt x="5491" y="101422"/>
                  </a:cubicBezTo>
                  <a:cubicBezTo>
                    <a:pt x="3604" y="101422"/>
                    <a:pt x="2660" y="99134"/>
                    <a:pt x="3990" y="97804"/>
                  </a:cubicBezTo>
                  <a:cubicBezTo>
                    <a:pt x="4419" y="97375"/>
                    <a:pt x="4947" y="97182"/>
                    <a:pt x="5465" y="97182"/>
                  </a:cubicBezTo>
                  <a:close/>
                  <a:moveTo>
                    <a:pt x="5465" y="104918"/>
                  </a:moveTo>
                  <a:cubicBezTo>
                    <a:pt x="6551" y="104918"/>
                    <a:pt x="7593" y="105763"/>
                    <a:pt x="7593" y="107041"/>
                  </a:cubicBezTo>
                  <a:cubicBezTo>
                    <a:pt x="7593" y="108199"/>
                    <a:pt x="6649" y="109143"/>
                    <a:pt x="5491" y="109143"/>
                  </a:cubicBezTo>
                  <a:cubicBezTo>
                    <a:pt x="3604" y="109143"/>
                    <a:pt x="2660" y="106870"/>
                    <a:pt x="3990" y="105540"/>
                  </a:cubicBezTo>
                  <a:cubicBezTo>
                    <a:pt x="4419" y="105110"/>
                    <a:pt x="4947" y="104918"/>
                    <a:pt x="5465" y="104918"/>
                  </a:cubicBezTo>
                  <a:close/>
                  <a:moveTo>
                    <a:pt x="5467" y="112653"/>
                  </a:moveTo>
                  <a:cubicBezTo>
                    <a:pt x="6552" y="112653"/>
                    <a:pt x="7593" y="113495"/>
                    <a:pt x="7593" y="114763"/>
                  </a:cubicBezTo>
                  <a:cubicBezTo>
                    <a:pt x="7593" y="115935"/>
                    <a:pt x="6649" y="116879"/>
                    <a:pt x="5491" y="116879"/>
                  </a:cubicBezTo>
                  <a:cubicBezTo>
                    <a:pt x="3604" y="116879"/>
                    <a:pt x="2660" y="114605"/>
                    <a:pt x="3990" y="113276"/>
                  </a:cubicBezTo>
                  <a:cubicBezTo>
                    <a:pt x="4420" y="112846"/>
                    <a:pt x="4948" y="112653"/>
                    <a:pt x="5467" y="112653"/>
                  </a:cubicBezTo>
                  <a:close/>
                  <a:moveTo>
                    <a:pt x="5465" y="120375"/>
                  </a:moveTo>
                  <a:cubicBezTo>
                    <a:pt x="6551" y="120375"/>
                    <a:pt x="7593" y="121220"/>
                    <a:pt x="7593" y="122498"/>
                  </a:cubicBezTo>
                  <a:cubicBezTo>
                    <a:pt x="7593" y="123656"/>
                    <a:pt x="6649" y="124600"/>
                    <a:pt x="5491" y="124600"/>
                  </a:cubicBezTo>
                  <a:cubicBezTo>
                    <a:pt x="3604" y="124600"/>
                    <a:pt x="2660" y="122327"/>
                    <a:pt x="3990" y="120997"/>
                  </a:cubicBezTo>
                  <a:cubicBezTo>
                    <a:pt x="4419" y="120567"/>
                    <a:pt x="4947" y="120375"/>
                    <a:pt x="5465" y="120375"/>
                  </a:cubicBezTo>
                  <a:close/>
                  <a:moveTo>
                    <a:pt x="5467" y="128110"/>
                  </a:moveTo>
                  <a:cubicBezTo>
                    <a:pt x="6552" y="128110"/>
                    <a:pt x="7593" y="128952"/>
                    <a:pt x="7593" y="130220"/>
                  </a:cubicBezTo>
                  <a:cubicBezTo>
                    <a:pt x="7593" y="131392"/>
                    <a:pt x="6649" y="132336"/>
                    <a:pt x="5491" y="132336"/>
                  </a:cubicBezTo>
                  <a:cubicBezTo>
                    <a:pt x="3604" y="132336"/>
                    <a:pt x="2660" y="130062"/>
                    <a:pt x="3990" y="128733"/>
                  </a:cubicBezTo>
                  <a:cubicBezTo>
                    <a:pt x="4420" y="128303"/>
                    <a:pt x="4948" y="128110"/>
                    <a:pt x="5467" y="128110"/>
                  </a:cubicBezTo>
                  <a:close/>
                  <a:moveTo>
                    <a:pt x="5465" y="135832"/>
                  </a:moveTo>
                  <a:cubicBezTo>
                    <a:pt x="6551" y="135832"/>
                    <a:pt x="7593" y="136677"/>
                    <a:pt x="7593" y="137955"/>
                  </a:cubicBezTo>
                  <a:cubicBezTo>
                    <a:pt x="7593" y="139114"/>
                    <a:pt x="6649" y="140072"/>
                    <a:pt x="5491" y="140072"/>
                  </a:cubicBezTo>
                  <a:cubicBezTo>
                    <a:pt x="3604" y="140072"/>
                    <a:pt x="2660" y="137784"/>
                    <a:pt x="3990" y="136454"/>
                  </a:cubicBezTo>
                  <a:cubicBezTo>
                    <a:pt x="4419" y="136024"/>
                    <a:pt x="4947" y="135832"/>
                    <a:pt x="5465" y="135832"/>
                  </a:cubicBezTo>
                  <a:close/>
                  <a:moveTo>
                    <a:pt x="5465" y="143568"/>
                  </a:moveTo>
                  <a:cubicBezTo>
                    <a:pt x="6551" y="143568"/>
                    <a:pt x="7593" y="144413"/>
                    <a:pt x="7593" y="145691"/>
                  </a:cubicBezTo>
                  <a:cubicBezTo>
                    <a:pt x="7593" y="146849"/>
                    <a:pt x="6649" y="147793"/>
                    <a:pt x="5491" y="147793"/>
                  </a:cubicBezTo>
                  <a:cubicBezTo>
                    <a:pt x="3604" y="147793"/>
                    <a:pt x="2660" y="145519"/>
                    <a:pt x="3990" y="144190"/>
                  </a:cubicBezTo>
                  <a:cubicBezTo>
                    <a:pt x="4419" y="143760"/>
                    <a:pt x="4947" y="143568"/>
                    <a:pt x="5465" y="143568"/>
                  </a:cubicBezTo>
                  <a:close/>
                  <a:moveTo>
                    <a:pt x="5467" y="151303"/>
                  </a:moveTo>
                  <a:cubicBezTo>
                    <a:pt x="6552" y="151303"/>
                    <a:pt x="7593" y="152145"/>
                    <a:pt x="7593" y="153412"/>
                  </a:cubicBezTo>
                  <a:cubicBezTo>
                    <a:pt x="7593" y="154585"/>
                    <a:pt x="6649" y="155529"/>
                    <a:pt x="5491" y="155529"/>
                  </a:cubicBezTo>
                  <a:cubicBezTo>
                    <a:pt x="3604" y="155529"/>
                    <a:pt x="2660" y="153255"/>
                    <a:pt x="3990" y="151925"/>
                  </a:cubicBezTo>
                  <a:cubicBezTo>
                    <a:pt x="4420" y="151495"/>
                    <a:pt x="4948" y="151303"/>
                    <a:pt x="5467" y="151303"/>
                  </a:cubicBezTo>
                  <a:close/>
                  <a:moveTo>
                    <a:pt x="0" y="0"/>
                  </a:moveTo>
                  <a:lnTo>
                    <a:pt x="0" y="160376"/>
                  </a:lnTo>
                  <a:lnTo>
                    <a:pt x="285722" y="160376"/>
                  </a:lnTo>
                  <a:lnTo>
                    <a:pt x="285722" y="0"/>
                  </a:lnTo>
                  <a:close/>
                </a:path>
              </a:pathLst>
            </a:custGeom>
            <a:solidFill>
              <a:srgbClr val="FFFFFF"/>
            </a:solidFill>
            <a:ln>
              <a:noFill/>
            </a:ln>
            <a:effectLst>
              <a:outerShdw blurRad="57150" dist="19050" dir="5400000" algn="bl" rotWithShape="0">
                <a:srgbClr val="783F04">
                  <a:alpha val="6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13"/>
            <p:cNvSpPr/>
            <p:nvPr/>
          </p:nvSpPr>
          <p:spPr>
            <a:xfrm>
              <a:off x="238125" y="1114625"/>
              <a:ext cx="7138400" cy="3600"/>
            </a:xfrm>
            <a:custGeom>
              <a:avLst/>
              <a:gdLst/>
              <a:ahLst/>
              <a:cxnLst/>
              <a:rect l="l" t="t" r="r" b="b"/>
              <a:pathLst>
                <a:path w="285536" h="144" extrusionOk="0">
                  <a:moveTo>
                    <a:pt x="0" y="1"/>
                  </a:moveTo>
                  <a:lnTo>
                    <a:pt x="0" y="144"/>
                  </a:lnTo>
                  <a:lnTo>
                    <a:pt x="285536" y="144"/>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13"/>
            <p:cNvSpPr/>
            <p:nvPr/>
          </p:nvSpPr>
          <p:spPr>
            <a:xfrm>
              <a:off x="238125" y="1325900"/>
              <a:ext cx="7138400" cy="3250"/>
            </a:xfrm>
            <a:custGeom>
              <a:avLst/>
              <a:gdLst/>
              <a:ahLst/>
              <a:cxnLst/>
              <a:rect l="l" t="t" r="r" b="b"/>
              <a:pathLst>
                <a:path w="285536" h="130" extrusionOk="0">
                  <a:moveTo>
                    <a:pt x="0" y="1"/>
                  </a:moveTo>
                  <a:lnTo>
                    <a:pt x="0" y="129"/>
                  </a:lnTo>
                  <a:lnTo>
                    <a:pt x="285536" y="129"/>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13"/>
            <p:cNvSpPr/>
            <p:nvPr/>
          </p:nvSpPr>
          <p:spPr>
            <a:xfrm>
              <a:off x="238125" y="1747725"/>
              <a:ext cx="99400" cy="3600"/>
            </a:xfrm>
            <a:custGeom>
              <a:avLst/>
              <a:gdLst/>
              <a:ahLst/>
              <a:cxnLst/>
              <a:rect l="l" t="t" r="r" b="b"/>
              <a:pathLst>
                <a:path w="3976" h="144" extrusionOk="0">
                  <a:moveTo>
                    <a:pt x="0" y="0"/>
                  </a:moveTo>
                  <a:lnTo>
                    <a:pt x="0" y="143"/>
                  </a:lnTo>
                  <a:lnTo>
                    <a:pt x="3861" y="143"/>
                  </a:lnTo>
                  <a:lnTo>
                    <a:pt x="3975"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13"/>
            <p:cNvSpPr/>
            <p:nvPr/>
          </p:nvSpPr>
          <p:spPr>
            <a:xfrm>
              <a:off x="238125" y="3013875"/>
              <a:ext cx="7138400" cy="3600"/>
            </a:xfrm>
            <a:custGeom>
              <a:avLst/>
              <a:gdLst/>
              <a:ahLst/>
              <a:cxnLst/>
              <a:rect l="l" t="t" r="r" b="b"/>
              <a:pathLst>
                <a:path w="285536" h="144" extrusionOk="0">
                  <a:moveTo>
                    <a:pt x="0" y="1"/>
                  </a:moveTo>
                  <a:lnTo>
                    <a:pt x="0" y="144"/>
                  </a:lnTo>
                  <a:lnTo>
                    <a:pt x="285536" y="144"/>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13"/>
            <p:cNvSpPr/>
            <p:nvPr/>
          </p:nvSpPr>
          <p:spPr>
            <a:xfrm>
              <a:off x="238125" y="3225150"/>
              <a:ext cx="7138400" cy="3250"/>
            </a:xfrm>
            <a:custGeom>
              <a:avLst/>
              <a:gdLst/>
              <a:ahLst/>
              <a:cxnLst/>
              <a:rect l="l" t="t" r="r" b="b"/>
              <a:pathLst>
                <a:path w="285536" h="130" extrusionOk="0">
                  <a:moveTo>
                    <a:pt x="0" y="0"/>
                  </a:moveTo>
                  <a:lnTo>
                    <a:pt x="0" y="129"/>
                  </a:lnTo>
                  <a:lnTo>
                    <a:pt x="285536" y="129"/>
                  </a:lnTo>
                  <a:lnTo>
                    <a:pt x="285536"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13"/>
            <p:cNvSpPr/>
            <p:nvPr/>
          </p:nvSpPr>
          <p:spPr>
            <a:xfrm>
              <a:off x="238125" y="3436050"/>
              <a:ext cx="7138400" cy="3250"/>
            </a:xfrm>
            <a:custGeom>
              <a:avLst/>
              <a:gdLst/>
              <a:ahLst/>
              <a:cxnLst/>
              <a:rect l="l" t="t" r="r" b="b"/>
              <a:pathLst>
                <a:path w="285536" h="130" extrusionOk="0">
                  <a:moveTo>
                    <a:pt x="0" y="1"/>
                  </a:moveTo>
                  <a:lnTo>
                    <a:pt x="0" y="129"/>
                  </a:lnTo>
                  <a:lnTo>
                    <a:pt x="285536" y="129"/>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13"/>
            <p:cNvSpPr/>
            <p:nvPr/>
          </p:nvSpPr>
          <p:spPr>
            <a:xfrm>
              <a:off x="238125" y="3646975"/>
              <a:ext cx="7138400" cy="3575"/>
            </a:xfrm>
            <a:custGeom>
              <a:avLst/>
              <a:gdLst/>
              <a:ahLst/>
              <a:cxnLst/>
              <a:rect l="l" t="t" r="r" b="b"/>
              <a:pathLst>
                <a:path w="285536" h="143" extrusionOk="0">
                  <a:moveTo>
                    <a:pt x="0" y="0"/>
                  </a:moveTo>
                  <a:lnTo>
                    <a:pt x="0" y="143"/>
                  </a:lnTo>
                  <a:lnTo>
                    <a:pt x="285536" y="143"/>
                  </a:lnTo>
                  <a:lnTo>
                    <a:pt x="285536"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13"/>
            <p:cNvSpPr/>
            <p:nvPr/>
          </p:nvSpPr>
          <p:spPr>
            <a:xfrm>
              <a:off x="238125" y="1536800"/>
              <a:ext cx="7138400" cy="3250"/>
            </a:xfrm>
            <a:custGeom>
              <a:avLst/>
              <a:gdLst/>
              <a:ahLst/>
              <a:cxnLst/>
              <a:rect l="l" t="t" r="r" b="b"/>
              <a:pathLst>
                <a:path w="285536" h="130" extrusionOk="0">
                  <a:moveTo>
                    <a:pt x="0" y="1"/>
                  </a:moveTo>
                  <a:lnTo>
                    <a:pt x="0" y="130"/>
                  </a:lnTo>
                  <a:lnTo>
                    <a:pt x="4876" y="130"/>
                  </a:lnTo>
                  <a:cubicBezTo>
                    <a:pt x="5076" y="72"/>
                    <a:pt x="5280" y="44"/>
                    <a:pt x="5484" y="44"/>
                  </a:cubicBezTo>
                  <a:cubicBezTo>
                    <a:pt x="5687" y="44"/>
                    <a:pt x="5891" y="72"/>
                    <a:pt x="6091" y="130"/>
                  </a:cubicBezTo>
                  <a:lnTo>
                    <a:pt x="285536" y="130"/>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13"/>
            <p:cNvSpPr/>
            <p:nvPr/>
          </p:nvSpPr>
          <p:spPr>
            <a:xfrm>
              <a:off x="337125" y="1747725"/>
              <a:ext cx="750" cy="725"/>
            </a:xfrm>
            <a:custGeom>
              <a:avLst/>
              <a:gdLst/>
              <a:ahLst/>
              <a:cxnLst/>
              <a:rect l="l" t="t" r="r" b="b"/>
              <a:pathLst>
                <a:path w="30" h="29" extrusionOk="0">
                  <a:moveTo>
                    <a:pt x="1" y="0"/>
                  </a:moveTo>
                  <a:lnTo>
                    <a:pt x="1" y="29"/>
                  </a:lnTo>
                  <a:lnTo>
                    <a:pt x="29"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13"/>
            <p:cNvSpPr/>
            <p:nvPr/>
          </p:nvSpPr>
          <p:spPr>
            <a:xfrm>
              <a:off x="413275" y="1747725"/>
              <a:ext cx="6963250" cy="3600"/>
            </a:xfrm>
            <a:custGeom>
              <a:avLst/>
              <a:gdLst/>
              <a:ahLst/>
              <a:cxnLst/>
              <a:rect l="l" t="t" r="r" b="b"/>
              <a:pathLst>
                <a:path w="278530" h="144" extrusionOk="0">
                  <a:moveTo>
                    <a:pt x="0" y="0"/>
                  </a:moveTo>
                  <a:cubicBezTo>
                    <a:pt x="43" y="43"/>
                    <a:pt x="86" y="86"/>
                    <a:pt x="115" y="143"/>
                  </a:cubicBezTo>
                  <a:lnTo>
                    <a:pt x="278530" y="143"/>
                  </a:lnTo>
                  <a:lnTo>
                    <a:pt x="278530"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13"/>
            <p:cNvSpPr/>
            <p:nvPr/>
          </p:nvSpPr>
          <p:spPr>
            <a:xfrm>
              <a:off x="238125" y="1958975"/>
              <a:ext cx="88300" cy="3250"/>
            </a:xfrm>
            <a:custGeom>
              <a:avLst/>
              <a:gdLst/>
              <a:ahLst/>
              <a:cxnLst/>
              <a:rect l="l" t="t" r="r" b="b"/>
              <a:pathLst>
                <a:path w="3532" h="130" extrusionOk="0">
                  <a:moveTo>
                    <a:pt x="0" y="1"/>
                  </a:moveTo>
                  <a:lnTo>
                    <a:pt x="0" y="130"/>
                  </a:lnTo>
                  <a:lnTo>
                    <a:pt x="3489" y="130"/>
                  </a:lnTo>
                  <a:cubicBezTo>
                    <a:pt x="3503" y="87"/>
                    <a:pt x="3518" y="44"/>
                    <a:pt x="3532"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13"/>
            <p:cNvSpPr/>
            <p:nvPr/>
          </p:nvSpPr>
          <p:spPr>
            <a:xfrm>
              <a:off x="424725" y="1958975"/>
              <a:ext cx="6951800" cy="3250"/>
            </a:xfrm>
            <a:custGeom>
              <a:avLst/>
              <a:gdLst/>
              <a:ahLst/>
              <a:cxnLst/>
              <a:rect l="l" t="t" r="r" b="b"/>
              <a:pathLst>
                <a:path w="278072" h="130" extrusionOk="0">
                  <a:moveTo>
                    <a:pt x="0" y="1"/>
                  </a:moveTo>
                  <a:cubicBezTo>
                    <a:pt x="29" y="44"/>
                    <a:pt x="43" y="87"/>
                    <a:pt x="57" y="130"/>
                  </a:cubicBezTo>
                  <a:lnTo>
                    <a:pt x="278072" y="130"/>
                  </a:lnTo>
                  <a:lnTo>
                    <a:pt x="278072"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13"/>
            <p:cNvSpPr/>
            <p:nvPr/>
          </p:nvSpPr>
          <p:spPr>
            <a:xfrm>
              <a:off x="238125" y="2169900"/>
              <a:ext cx="85100" cy="3225"/>
            </a:xfrm>
            <a:custGeom>
              <a:avLst/>
              <a:gdLst/>
              <a:ahLst/>
              <a:cxnLst/>
              <a:rect l="l" t="t" r="r" b="b"/>
              <a:pathLst>
                <a:path w="3404" h="129" extrusionOk="0">
                  <a:moveTo>
                    <a:pt x="0" y="0"/>
                  </a:moveTo>
                  <a:lnTo>
                    <a:pt x="0" y="129"/>
                  </a:lnTo>
                  <a:lnTo>
                    <a:pt x="3403" y="129"/>
                  </a:lnTo>
                  <a:lnTo>
                    <a:pt x="3403" y="43"/>
                  </a:lnTo>
                  <a:cubicBezTo>
                    <a:pt x="3389" y="29"/>
                    <a:pt x="3389" y="14"/>
                    <a:pt x="34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13"/>
            <p:cNvSpPr/>
            <p:nvPr/>
          </p:nvSpPr>
          <p:spPr>
            <a:xfrm>
              <a:off x="428300" y="2169900"/>
              <a:ext cx="6948575" cy="3225"/>
            </a:xfrm>
            <a:custGeom>
              <a:avLst/>
              <a:gdLst/>
              <a:ahLst/>
              <a:cxnLst/>
              <a:rect l="l" t="t" r="r" b="b"/>
              <a:pathLst>
                <a:path w="277943" h="129" extrusionOk="0">
                  <a:moveTo>
                    <a:pt x="0" y="0"/>
                  </a:moveTo>
                  <a:cubicBezTo>
                    <a:pt x="0" y="14"/>
                    <a:pt x="0" y="29"/>
                    <a:pt x="0" y="43"/>
                  </a:cubicBezTo>
                  <a:lnTo>
                    <a:pt x="0" y="129"/>
                  </a:lnTo>
                  <a:lnTo>
                    <a:pt x="277943" y="129"/>
                  </a:lnTo>
                  <a:lnTo>
                    <a:pt x="277943"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13"/>
            <p:cNvSpPr/>
            <p:nvPr/>
          </p:nvSpPr>
          <p:spPr>
            <a:xfrm>
              <a:off x="238125" y="2380800"/>
              <a:ext cx="88675" cy="3600"/>
            </a:xfrm>
            <a:custGeom>
              <a:avLst/>
              <a:gdLst/>
              <a:ahLst/>
              <a:cxnLst/>
              <a:rect l="l" t="t" r="r" b="b"/>
              <a:pathLst>
                <a:path w="3547" h="144" extrusionOk="0">
                  <a:moveTo>
                    <a:pt x="0" y="0"/>
                  </a:moveTo>
                  <a:lnTo>
                    <a:pt x="0" y="143"/>
                  </a:lnTo>
                  <a:lnTo>
                    <a:pt x="3546" y="143"/>
                  </a:lnTo>
                  <a:cubicBezTo>
                    <a:pt x="3532" y="101"/>
                    <a:pt x="3518" y="58"/>
                    <a:pt x="35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13"/>
            <p:cNvSpPr/>
            <p:nvPr/>
          </p:nvSpPr>
          <p:spPr>
            <a:xfrm>
              <a:off x="424725" y="2380800"/>
              <a:ext cx="6951800" cy="3600"/>
            </a:xfrm>
            <a:custGeom>
              <a:avLst/>
              <a:gdLst/>
              <a:ahLst/>
              <a:cxnLst/>
              <a:rect l="l" t="t" r="r" b="b"/>
              <a:pathLst>
                <a:path w="278072" h="144" extrusionOk="0">
                  <a:moveTo>
                    <a:pt x="43" y="0"/>
                  </a:moveTo>
                  <a:cubicBezTo>
                    <a:pt x="29" y="58"/>
                    <a:pt x="14" y="101"/>
                    <a:pt x="0" y="143"/>
                  </a:cubicBezTo>
                  <a:lnTo>
                    <a:pt x="278072" y="143"/>
                  </a:lnTo>
                  <a:lnTo>
                    <a:pt x="278072"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13"/>
            <p:cNvSpPr/>
            <p:nvPr/>
          </p:nvSpPr>
          <p:spPr>
            <a:xfrm>
              <a:off x="238125" y="2592075"/>
              <a:ext cx="100825" cy="3225"/>
            </a:xfrm>
            <a:custGeom>
              <a:avLst/>
              <a:gdLst/>
              <a:ahLst/>
              <a:cxnLst/>
              <a:rect l="l" t="t" r="r" b="b"/>
              <a:pathLst>
                <a:path w="4033" h="129" extrusionOk="0">
                  <a:moveTo>
                    <a:pt x="0" y="0"/>
                  </a:moveTo>
                  <a:lnTo>
                    <a:pt x="0" y="129"/>
                  </a:lnTo>
                  <a:lnTo>
                    <a:pt x="4032" y="129"/>
                  </a:lnTo>
                  <a:cubicBezTo>
                    <a:pt x="3989" y="86"/>
                    <a:pt x="3947" y="43"/>
                    <a:pt x="3904"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13"/>
            <p:cNvSpPr/>
            <p:nvPr/>
          </p:nvSpPr>
          <p:spPr>
            <a:xfrm>
              <a:off x="412550" y="2592075"/>
              <a:ext cx="6963975" cy="3225"/>
            </a:xfrm>
            <a:custGeom>
              <a:avLst/>
              <a:gdLst/>
              <a:ahLst/>
              <a:cxnLst/>
              <a:rect l="l" t="t" r="r" b="b"/>
              <a:pathLst>
                <a:path w="278559" h="129" extrusionOk="0">
                  <a:moveTo>
                    <a:pt x="130" y="0"/>
                  </a:moveTo>
                  <a:cubicBezTo>
                    <a:pt x="87" y="43"/>
                    <a:pt x="44" y="86"/>
                    <a:pt x="1" y="129"/>
                  </a:cubicBezTo>
                  <a:lnTo>
                    <a:pt x="278559" y="129"/>
                  </a:lnTo>
                  <a:lnTo>
                    <a:pt x="278559"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13"/>
            <p:cNvSpPr/>
            <p:nvPr/>
          </p:nvSpPr>
          <p:spPr>
            <a:xfrm>
              <a:off x="238125" y="2802975"/>
              <a:ext cx="7138400" cy="3250"/>
            </a:xfrm>
            <a:custGeom>
              <a:avLst/>
              <a:gdLst/>
              <a:ahLst/>
              <a:cxnLst/>
              <a:rect l="l" t="t" r="r" b="b"/>
              <a:pathLst>
                <a:path w="285536" h="130" extrusionOk="0">
                  <a:moveTo>
                    <a:pt x="0" y="0"/>
                  </a:moveTo>
                  <a:lnTo>
                    <a:pt x="0" y="129"/>
                  </a:lnTo>
                  <a:lnTo>
                    <a:pt x="285536" y="129"/>
                  </a:lnTo>
                  <a:lnTo>
                    <a:pt x="285536" y="0"/>
                  </a:lnTo>
                  <a:lnTo>
                    <a:pt x="5791" y="0"/>
                  </a:lnTo>
                  <a:cubicBezTo>
                    <a:pt x="5698" y="15"/>
                    <a:pt x="5602" y="22"/>
                    <a:pt x="5503" y="22"/>
                  </a:cubicBezTo>
                  <a:cubicBezTo>
                    <a:pt x="5405" y="22"/>
                    <a:pt x="5305" y="15"/>
                    <a:pt x="5205"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13"/>
            <p:cNvSpPr/>
            <p:nvPr/>
          </p:nvSpPr>
          <p:spPr>
            <a:xfrm>
              <a:off x="238125" y="3858225"/>
              <a:ext cx="130500" cy="3250"/>
            </a:xfrm>
            <a:custGeom>
              <a:avLst/>
              <a:gdLst/>
              <a:ahLst/>
              <a:cxnLst/>
              <a:rect l="l" t="t" r="r" b="b"/>
              <a:pathLst>
                <a:path w="5220" h="130" extrusionOk="0">
                  <a:moveTo>
                    <a:pt x="0" y="1"/>
                  </a:moveTo>
                  <a:lnTo>
                    <a:pt x="0" y="129"/>
                  </a:lnTo>
                  <a:lnTo>
                    <a:pt x="4704" y="129"/>
                  </a:lnTo>
                  <a:cubicBezTo>
                    <a:pt x="4876" y="58"/>
                    <a:pt x="5033" y="15"/>
                    <a:pt x="5219"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13"/>
            <p:cNvSpPr/>
            <p:nvPr/>
          </p:nvSpPr>
          <p:spPr>
            <a:xfrm>
              <a:off x="382900" y="3858225"/>
              <a:ext cx="6993625" cy="3250"/>
            </a:xfrm>
            <a:custGeom>
              <a:avLst/>
              <a:gdLst/>
              <a:ahLst/>
              <a:cxnLst/>
              <a:rect l="l" t="t" r="r" b="b"/>
              <a:pathLst>
                <a:path w="279745" h="130" extrusionOk="0">
                  <a:moveTo>
                    <a:pt x="0" y="1"/>
                  </a:moveTo>
                  <a:cubicBezTo>
                    <a:pt x="172" y="15"/>
                    <a:pt x="343" y="58"/>
                    <a:pt x="501" y="129"/>
                  </a:cubicBezTo>
                  <a:lnTo>
                    <a:pt x="279745" y="129"/>
                  </a:lnTo>
                  <a:lnTo>
                    <a:pt x="279745"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13"/>
            <p:cNvSpPr/>
            <p:nvPr/>
          </p:nvSpPr>
          <p:spPr>
            <a:xfrm>
              <a:off x="238125" y="4069125"/>
              <a:ext cx="97600" cy="3250"/>
            </a:xfrm>
            <a:custGeom>
              <a:avLst/>
              <a:gdLst/>
              <a:ahLst/>
              <a:cxnLst/>
              <a:rect l="l" t="t" r="r" b="b"/>
              <a:pathLst>
                <a:path w="3904" h="130" extrusionOk="0">
                  <a:moveTo>
                    <a:pt x="0" y="1"/>
                  </a:moveTo>
                  <a:lnTo>
                    <a:pt x="0" y="130"/>
                  </a:lnTo>
                  <a:lnTo>
                    <a:pt x="3804" y="130"/>
                  </a:lnTo>
                  <a:cubicBezTo>
                    <a:pt x="3832" y="87"/>
                    <a:pt x="3875" y="44"/>
                    <a:pt x="3904"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13"/>
            <p:cNvSpPr/>
            <p:nvPr/>
          </p:nvSpPr>
          <p:spPr>
            <a:xfrm>
              <a:off x="415425" y="4069125"/>
              <a:ext cx="6961100" cy="3250"/>
            </a:xfrm>
            <a:custGeom>
              <a:avLst/>
              <a:gdLst/>
              <a:ahLst/>
              <a:cxnLst/>
              <a:rect l="l" t="t" r="r" b="b"/>
              <a:pathLst>
                <a:path w="278444" h="130" extrusionOk="0">
                  <a:moveTo>
                    <a:pt x="0" y="1"/>
                  </a:moveTo>
                  <a:cubicBezTo>
                    <a:pt x="43" y="44"/>
                    <a:pt x="72" y="87"/>
                    <a:pt x="115" y="130"/>
                  </a:cubicBezTo>
                  <a:lnTo>
                    <a:pt x="278444" y="130"/>
                  </a:lnTo>
                  <a:lnTo>
                    <a:pt x="278444"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13"/>
            <p:cNvSpPr/>
            <p:nvPr/>
          </p:nvSpPr>
          <p:spPr>
            <a:xfrm>
              <a:off x="425775" y="4280050"/>
              <a:ext cx="6950750" cy="3600"/>
            </a:xfrm>
            <a:custGeom>
              <a:avLst/>
              <a:gdLst/>
              <a:ahLst/>
              <a:cxnLst/>
              <a:rect l="l" t="t" r="r" b="b"/>
              <a:pathLst>
                <a:path w="278030" h="144" extrusionOk="0">
                  <a:moveTo>
                    <a:pt x="1" y="0"/>
                  </a:moveTo>
                  <a:cubicBezTo>
                    <a:pt x="15" y="43"/>
                    <a:pt x="30" y="86"/>
                    <a:pt x="44" y="143"/>
                  </a:cubicBezTo>
                  <a:lnTo>
                    <a:pt x="278030" y="143"/>
                  </a:lnTo>
                  <a:lnTo>
                    <a:pt x="278030"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13"/>
            <p:cNvSpPr/>
            <p:nvPr/>
          </p:nvSpPr>
          <p:spPr>
            <a:xfrm>
              <a:off x="238125" y="4280050"/>
              <a:ext cx="87600" cy="3600"/>
            </a:xfrm>
            <a:custGeom>
              <a:avLst/>
              <a:gdLst/>
              <a:ahLst/>
              <a:cxnLst/>
              <a:rect l="l" t="t" r="r" b="b"/>
              <a:pathLst>
                <a:path w="3504" h="144" extrusionOk="0">
                  <a:moveTo>
                    <a:pt x="0" y="0"/>
                  </a:moveTo>
                  <a:lnTo>
                    <a:pt x="0" y="143"/>
                  </a:lnTo>
                  <a:lnTo>
                    <a:pt x="3460" y="143"/>
                  </a:lnTo>
                  <a:cubicBezTo>
                    <a:pt x="3475" y="86"/>
                    <a:pt x="3489" y="43"/>
                    <a:pt x="35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13"/>
            <p:cNvSpPr/>
            <p:nvPr/>
          </p:nvSpPr>
          <p:spPr>
            <a:xfrm>
              <a:off x="428300" y="4491300"/>
              <a:ext cx="6948575" cy="3250"/>
            </a:xfrm>
            <a:custGeom>
              <a:avLst/>
              <a:gdLst/>
              <a:ahLst/>
              <a:cxnLst/>
              <a:rect l="l" t="t" r="r" b="b"/>
              <a:pathLst>
                <a:path w="277943" h="130" extrusionOk="0">
                  <a:moveTo>
                    <a:pt x="0" y="1"/>
                  </a:moveTo>
                  <a:lnTo>
                    <a:pt x="0" y="130"/>
                  </a:lnTo>
                  <a:lnTo>
                    <a:pt x="277943" y="130"/>
                  </a:lnTo>
                  <a:lnTo>
                    <a:pt x="277943"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13"/>
            <p:cNvSpPr/>
            <p:nvPr/>
          </p:nvSpPr>
          <p:spPr>
            <a:xfrm>
              <a:off x="238125" y="4491300"/>
              <a:ext cx="85100" cy="3250"/>
            </a:xfrm>
            <a:custGeom>
              <a:avLst/>
              <a:gdLst/>
              <a:ahLst/>
              <a:cxnLst/>
              <a:rect l="l" t="t" r="r" b="b"/>
              <a:pathLst>
                <a:path w="3404" h="130" extrusionOk="0">
                  <a:moveTo>
                    <a:pt x="0" y="1"/>
                  </a:moveTo>
                  <a:lnTo>
                    <a:pt x="0" y="130"/>
                  </a:lnTo>
                  <a:lnTo>
                    <a:pt x="3403" y="130"/>
                  </a:lnTo>
                  <a:lnTo>
                    <a:pt x="3403"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13"/>
            <p:cNvSpPr/>
            <p:nvPr/>
          </p:nvSpPr>
          <p:spPr>
            <a:xfrm>
              <a:off x="423650" y="4702225"/>
              <a:ext cx="6952875" cy="3225"/>
            </a:xfrm>
            <a:custGeom>
              <a:avLst/>
              <a:gdLst/>
              <a:ahLst/>
              <a:cxnLst/>
              <a:rect l="l" t="t" r="r" b="b"/>
              <a:pathLst>
                <a:path w="278115" h="129" extrusionOk="0">
                  <a:moveTo>
                    <a:pt x="57" y="0"/>
                  </a:moveTo>
                  <a:cubicBezTo>
                    <a:pt x="29" y="43"/>
                    <a:pt x="14" y="86"/>
                    <a:pt x="0" y="129"/>
                  </a:cubicBezTo>
                  <a:lnTo>
                    <a:pt x="278115" y="129"/>
                  </a:lnTo>
                  <a:lnTo>
                    <a:pt x="278115"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13"/>
            <p:cNvSpPr/>
            <p:nvPr/>
          </p:nvSpPr>
          <p:spPr>
            <a:xfrm>
              <a:off x="238125" y="4702225"/>
              <a:ext cx="89750" cy="3225"/>
            </a:xfrm>
            <a:custGeom>
              <a:avLst/>
              <a:gdLst/>
              <a:ahLst/>
              <a:cxnLst/>
              <a:rect l="l" t="t" r="r" b="b"/>
              <a:pathLst>
                <a:path w="3590" h="129" extrusionOk="0">
                  <a:moveTo>
                    <a:pt x="0" y="0"/>
                  </a:moveTo>
                  <a:lnTo>
                    <a:pt x="0" y="129"/>
                  </a:lnTo>
                  <a:lnTo>
                    <a:pt x="3589" y="129"/>
                  </a:lnTo>
                  <a:cubicBezTo>
                    <a:pt x="3575" y="86"/>
                    <a:pt x="3546" y="43"/>
                    <a:pt x="3532"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7" name="Google Shape;267;p13"/>
          <p:cNvSpPr txBox="1">
            <a:spLocks noGrp="1"/>
          </p:cNvSpPr>
          <p:nvPr>
            <p:ph type="title" hasCustomPrompt="1"/>
          </p:nvPr>
        </p:nvSpPr>
        <p:spPr>
          <a:xfrm flipH="1">
            <a:off x="6452199" y="1840365"/>
            <a:ext cx="12096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4500" b="0">
                <a:solidFill>
                  <a:schemeClr val="accent3"/>
                </a:solidFill>
                <a:latin typeface="Chelsea Market"/>
                <a:ea typeface="Chelsea Market"/>
                <a:cs typeface="Chelsea Market"/>
                <a:sym typeface="Chelsea Market"/>
              </a:defRPr>
            </a:lvl1pPr>
            <a:lvl2pPr lvl="1"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
        <p:nvSpPr>
          <p:cNvPr id="268" name="Google Shape;268;p13"/>
          <p:cNvSpPr txBox="1">
            <a:spLocks noGrp="1"/>
          </p:cNvSpPr>
          <p:nvPr>
            <p:ph type="subTitle" idx="1"/>
          </p:nvPr>
        </p:nvSpPr>
        <p:spPr>
          <a:xfrm flipH="1">
            <a:off x="1015950" y="3455700"/>
            <a:ext cx="2138100" cy="96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269" name="Google Shape;269;p13"/>
          <p:cNvSpPr txBox="1">
            <a:spLocks noGrp="1"/>
          </p:cNvSpPr>
          <p:nvPr>
            <p:ph type="subTitle" idx="2"/>
          </p:nvPr>
        </p:nvSpPr>
        <p:spPr>
          <a:xfrm>
            <a:off x="5987950" y="3480349"/>
            <a:ext cx="2138100" cy="96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270" name="Google Shape;270;p13"/>
          <p:cNvSpPr txBox="1">
            <a:spLocks noGrp="1"/>
          </p:cNvSpPr>
          <p:nvPr>
            <p:ph type="subTitle" idx="3"/>
          </p:nvPr>
        </p:nvSpPr>
        <p:spPr>
          <a:xfrm flipH="1">
            <a:off x="3502939" y="3455700"/>
            <a:ext cx="2138100" cy="96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271" name="Google Shape;271;p13"/>
          <p:cNvSpPr txBox="1">
            <a:spLocks noGrp="1"/>
          </p:cNvSpPr>
          <p:nvPr>
            <p:ph type="subTitle" idx="4"/>
          </p:nvPr>
        </p:nvSpPr>
        <p:spPr>
          <a:xfrm flipH="1">
            <a:off x="1015963" y="3041175"/>
            <a:ext cx="2138100" cy="577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800"/>
              <a:buFont typeface="Paytone One"/>
              <a:buNone/>
              <a:defRPr sz="2000">
                <a:latin typeface="Chelsea Market"/>
                <a:ea typeface="Chelsea Market"/>
                <a:cs typeface="Chelsea Market"/>
                <a:sym typeface="Chelsea Market"/>
              </a:defRPr>
            </a:lvl1pPr>
            <a:lvl2pPr lvl="1" algn="ctr" rtl="0">
              <a:lnSpc>
                <a:spcPct val="100000"/>
              </a:lnSpc>
              <a:spcBef>
                <a:spcPts val="0"/>
              </a:spcBef>
              <a:spcAft>
                <a:spcPts val="0"/>
              </a:spcAft>
              <a:buClr>
                <a:schemeClr val="lt1"/>
              </a:buClr>
              <a:buSzPts val="1400"/>
              <a:buFont typeface="Paytone One"/>
              <a:buNone/>
              <a:defRPr>
                <a:solidFill>
                  <a:schemeClr val="lt1"/>
                </a:solidFill>
                <a:latin typeface="Paytone One"/>
                <a:ea typeface="Paytone One"/>
                <a:cs typeface="Paytone One"/>
                <a:sym typeface="Paytone One"/>
              </a:defRPr>
            </a:lvl2pPr>
            <a:lvl3pPr lvl="2"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3pPr>
            <a:lvl4pPr lvl="3"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4pPr>
            <a:lvl5pPr lvl="4"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5pPr>
            <a:lvl6pPr lvl="5"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6pPr>
            <a:lvl7pPr lvl="6"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7pPr>
            <a:lvl8pPr lvl="7"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8pPr>
            <a:lvl9pPr lvl="8"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9pPr>
          </a:lstStyle>
          <a:p/>
        </p:txBody>
      </p:sp>
      <p:sp>
        <p:nvSpPr>
          <p:cNvPr id="272" name="Google Shape;272;p13"/>
          <p:cNvSpPr txBox="1">
            <a:spLocks noGrp="1"/>
          </p:cNvSpPr>
          <p:nvPr>
            <p:ph type="subTitle" idx="5"/>
          </p:nvPr>
        </p:nvSpPr>
        <p:spPr>
          <a:xfrm>
            <a:off x="5987925" y="3041175"/>
            <a:ext cx="2138100" cy="577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800"/>
              <a:buFont typeface="Paytone One"/>
              <a:buNone/>
              <a:defRPr sz="2000">
                <a:latin typeface="Chelsea Market"/>
                <a:ea typeface="Chelsea Market"/>
                <a:cs typeface="Chelsea Market"/>
                <a:sym typeface="Chelsea Market"/>
              </a:defRPr>
            </a:lvl1pPr>
            <a:lvl2pPr lvl="1" algn="ctr" rtl="0">
              <a:lnSpc>
                <a:spcPct val="100000"/>
              </a:lnSpc>
              <a:spcBef>
                <a:spcPts val="0"/>
              </a:spcBef>
              <a:spcAft>
                <a:spcPts val="0"/>
              </a:spcAft>
              <a:buClr>
                <a:schemeClr val="lt1"/>
              </a:buClr>
              <a:buSzPts val="1400"/>
              <a:buFont typeface="Paytone One"/>
              <a:buNone/>
              <a:defRPr>
                <a:solidFill>
                  <a:schemeClr val="lt1"/>
                </a:solidFill>
                <a:latin typeface="Paytone One"/>
                <a:ea typeface="Paytone One"/>
                <a:cs typeface="Paytone One"/>
                <a:sym typeface="Paytone One"/>
              </a:defRPr>
            </a:lvl2pPr>
            <a:lvl3pPr lvl="2"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3pPr>
            <a:lvl4pPr lvl="3"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4pPr>
            <a:lvl5pPr lvl="4"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5pPr>
            <a:lvl6pPr lvl="5"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6pPr>
            <a:lvl7pPr lvl="6"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7pPr>
            <a:lvl8pPr lvl="7"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8pPr>
            <a:lvl9pPr lvl="8"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9pPr>
          </a:lstStyle>
          <a:p/>
        </p:txBody>
      </p:sp>
      <p:sp>
        <p:nvSpPr>
          <p:cNvPr id="273" name="Google Shape;273;p13"/>
          <p:cNvSpPr txBox="1">
            <a:spLocks noGrp="1"/>
          </p:cNvSpPr>
          <p:nvPr>
            <p:ph type="subTitle" idx="6"/>
          </p:nvPr>
        </p:nvSpPr>
        <p:spPr>
          <a:xfrm flipH="1">
            <a:off x="3502950" y="3041175"/>
            <a:ext cx="2138100" cy="577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800"/>
              <a:buFont typeface="Paytone One"/>
              <a:buNone/>
              <a:defRPr sz="2000">
                <a:latin typeface="Chelsea Market"/>
                <a:ea typeface="Chelsea Market"/>
                <a:cs typeface="Chelsea Market"/>
                <a:sym typeface="Chelsea Market"/>
              </a:defRPr>
            </a:lvl1pPr>
            <a:lvl2pPr lvl="1" algn="ctr" rtl="0">
              <a:lnSpc>
                <a:spcPct val="100000"/>
              </a:lnSpc>
              <a:spcBef>
                <a:spcPts val="0"/>
              </a:spcBef>
              <a:spcAft>
                <a:spcPts val="0"/>
              </a:spcAft>
              <a:buClr>
                <a:schemeClr val="lt1"/>
              </a:buClr>
              <a:buSzPts val="1400"/>
              <a:buFont typeface="Paytone One"/>
              <a:buNone/>
              <a:defRPr>
                <a:solidFill>
                  <a:schemeClr val="lt1"/>
                </a:solidFill>
                <a:latin typeface="Paytone One"/>
                <a:ea typeface="Paytone One"/>
                <a:cs typeface="Paytone One"/>
                <a:sym typeface="Paytone One"/>
              </a:defRPr>
            </a:lvl2pPr>
            <a:lvl3pPr lvl="2"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3pPr>
            <a:lvl4pPr lvl="3"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4pPr>
            <a:lvl5pPr lvl="4"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5pPr>
            <a:lvl6pPr lvl="5"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6pPr>
            <a:lvl7pPr lvl="6"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7pPr>
            <a:lvl8pPr lvl="7"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8pPr>
            <a:lvl9pPr lvl="8"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9pPr>
          </a:lstStyle>
          <a:p/>
        </p:txBody>
      </p:sp>
      <p:sp>
        <p:nvSpPr>
          <p:cNvPr id="274" name="Google Shape;274;p13"/>
          <p:cNvSpPr txBox="1">
            <a:spLocks noGrp="1"/>
          </p:cNvSpPr>
          <p:nvPr>
            <p:ph type="title" idx="7" hasCustomPrompt="1"/>
          </p:nvPr>
        </p:nvSpPr>
        <p:spPr>
          <a:xfrm rot="477559">
            <a:off x="3910109" y="1840413"/>
            <a:ext cx="1323752" cy="57768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5500"/>
              <a:buNone/>
              <a:defRPr sz="4500" b="0">
                <a:solidFill>
                  <a:schemeClr val="accent1"/>
                </a:solidFill>
                <a:latin typeface="Chelsea Market"/>
                <a:ea typeface="Chelsea Market"/>
                <a:cs typeface="Chelsea Market"/>
                <a:sym typeface="Chelsea Market"/>
              </a:defRPr>
            </a:lvl1pPr>
            <a:lvl2pPr lvl="1"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9pPr>
          </a:lstStyle>
          <a:p>
            <a:r>
              <a:t>xx%</a:t>
            </a:r>
          </a:p>
        </p:txBody>
      </p:sp>
      <p:sp>
        <p:nvSpPr>
          <p:cNvPr id="275" name="Google Shape;275;p13"/>
          <p:cNvSpPr txBox="1">
            <a:spLocks noGrp="1"/>
          </p:cNvSpPr>
          <p:nvPr>
            <p:ph type="title" idx="8" hasCustomPrompt="1"/>
          </p:nvPr>
        </p:nvSpPr>
        <p:spPr>
          <a:xfrm rot="-498617">
            <a:off x="1545286" y="1840312"/>
            <a:ext cx="1079333" cy="57785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5500"/>
              <a:buNone/>
              <a:defRPr sz="4500" b="0">
                <a:solidFill>
                  <a:schemeClr val="accent3"/>
                </a:solidFill>
                <a:latin typeface="Chelsea Market"/>
                <a:ea typeface="Chelsea Market"/>
                <a:cs typeface="Chelsea Market"/>
                <a:sym typeface="Chelsea Market"/>
              </a:defRPr>
            </a:lvl1pPr>
            <a:lvl2pPr lvl="1"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9pPr>
          </a:lstStyle>
          <a:p>
            <a:r>
              <a:t>xx%</a:t>
            </a:r>
          </a:p>
        </p:txBody>
      </p:sp>
      <p:sp>
        <p:nvSpPr>
          <p:cNvPr id="276" name="Google Shape;276;p13"/>
          <p:cNvSpPr txBox="1">
            <a:spLocks noGrp="1"/>
          </p:cNvSpPr>
          <p:nvPr>
            <p:ph type="title" idx="9"/>
          </p:nvPr>
        </p:nvSpPr>
        <p:spPr>
          <a:xfrm>
            <a:off x="895350" y="494411"/>
            <a:ext cx="7353300" cy="635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b="0">
                <a:solidFill>
                  <a:schemeClr val="accent1"/>
                </a:solidFill>
                <a:latin typeface="Chelsea Market"/>
                <a:ea typeface="Chelsea Market"/>
                <a:cs typeface="Chelsea Market"/>
                <a:sym typeface="Chelsea Market"/>
              </a:defRPr>
            </a:lvl1pPr>
            <a:lvl2pPr lvl="1" algn="ctr" rtl="0">
              <a:spcBef>
                <a:spcPts val="0"/>
              </a:spcBef>
              <a:spcAft>
                <a:spcPts val="0"/>
              </a:spcAft>
              <a:buNone/>
              <a:defRPr sz="3000" b="0">
                <a:solidFill>
                  <a:schemeClr val="accent1"/>
                </a:solidFill>
                <a:latin typeface="Chelsea Market"/>
                <a:ea typeface="Chelsea Market"/>
                <a:cs typeface="Chelsea Market"/>
                <a:sym typeface="Chelsea Market"/>
              </a:defRPr>
            </a:lvl2pPr>
            <a:lvl3pPr lvl="2" algn="ctr" rtl="0">
              <a:spcBef>
                <a:spcPts val="0"/>
              </a:spcBef>
              <a:spcAft>
                <a:spcPts val="0"/>
              </a:spcAft>
              <a:buNone/>
              <a:defRPr sz="3000" b="0">
                <a:solidFill>
                  <a:schemeClr val="accent1"/>
                </a:solidFill>
                <a:latin typeface="Chelsea Market"/>
                <a:ea typeface="Chelsea Market"/>
                <a:cs typeface="Chelsea Market"/>
                <a:sym typeface="Chelsea Market"/>
              </a:defRPr>
            </a:lvl3pPr>
            <a:lvl4pPr lvl="3" algn="ctr" rtl="0">
              <a:spcBef>
                <a:spcPts val="0"/>
              </a:spcBef>
              <a:spcAft>
                <a:spcPts val="0"/>
              </a:spcAft>
              <a:buNone/>
              <a:defRPr sz="3000" b="0">
                <a:solidFill>
                  <a:schemeClr val="accent1"/>
                </a:solidFill>
                <a:latin typeface="Chelsea Market"/>
                <a:ea typeface="Chelsea Market"/>
                <a:cs typeface="Chelsea Market"/>
                <a:sym typeface="Chelsea Market"/>
              </a:defRPr>
            </a:lvl4pPr>
            <a:lvl5pPr lvl="4" algn="ctr" rtl="0">
              <a:spcBef>
                <a:spcPts val="0"/>
              </a:spcBef>
              <a:spcAft>
                <a:spcPts val="0"/>
              </a:spcAft>
              <a:buNone/>
              <a:defRPr sz="3000" b="0">
                <a:solidFill>
                  <a:schemeClr val="accent1"/>
                </a:solidFill>
                <a:latin typeface="Chelsea Market"/>
                <a:ea typeface="Chelsea Market"/>
                <a:cs typeface="Chelsea Market"/>
                <a:sym typeface="Chelsea Market"/>
              </a:defRPr>
            </a:lvl5pPr>
            <a:lvl6pPr lvl="5" algn="ctr" rtl="0">
              <a:spcBef>
                <a:spcPts val="0"/>
              </a:spcBef>
              <a:spcAft>
                <a:spcPts val="0"/>
              </a:spcAft>
              <a:buNone/>
              <a:defRPr sz="3000" b="0">
                <a:solidFill>
                  <a:schemeClr val="accent1"/>
                </a:solidFill>
                <a:latin typeface="Chelsea Market"/>
                <a:ea typeface="Chelsea Market"/>
                <a:cs typeface="Chelsea Market"/>
                <a:sym typeface="Chelsea Market"/>
              </a:defRPr>
            </a:lvl6pPr>
            <a:lvl7pPr lvl="6" algn="ctr" rtl="0">
              <a:spcBef>
                <a:spcPts val="0"/>
              </a:spcBef>
              <a:spcAft>
                <a:spcPts val="0"/>
              </a:spcAft>
              <a:buNone/>
              <a:defRPr sz="3000" b="0">
                <a:solidFill>
                  <a:schemeClr val="accent1"/>
                </a:solidFill>
                <a:latin typeface="Chelsea Market"/>
                <a:ea typeface="Chelsea Market"/>
                <a:cs typeface="Chelsea Market"/>
                <a:sym typeface="Chelsea Market"/>
              </a:defRPr>
            </a:lvl7pPr>
            <a:lvl8pPr lvl="7" algn="ctr" rtl="0">
              <a:spcBef>
                <a:spcPts val="0"/>
              </a:spcBef>
              <a:spcAft>
                <a:spcPts val="0"/>
              </a:spcAft>
              <a:buNone/>
              <a:defRPr sz="3000" b="0">
                <a:solidFill>
                  <a:schemeClr val="accent1"/>
                </a:solidFill>
                <a:latin typeface="Chelsea Market"/>
                <a:ea typeface="Chelsea Market"/>
                <a:cs typeface="Chelsea Market"/>
                <a:sym typeface="Chelsea Market"/>
              </a:defRPr>
            </a:lvl8pPr>
            <a:lvl9pPr lvl="8" algn="ctr" rtl="0">
              <a:spcBef>
                <a:spcPts val="0"/>
              </a:spcBef>
              <a:spcAft>
                <a:spcPts val="0"/>
              </a:spcAft>
              <a:buNone/>
              <a:defRPr sz="3000" b="0">
                <a:solidFill>
                  <a:schemeClr val="accent1"/>
                </a:solidFill>
                <a:latin typeface="Chelsea Market"/>
                <a:ea typeface="Chelsea Market"/>
                <a:cs typeface="Chelsea Market"/>
                <a:sym typeface="Chelsea Marke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277"/>
        <p:cNvGrpSpPr/>
        <p:nvPr/>
      </p:nvGrpSpPr>
      <p:grpSpPr>
        <a:xfrm>
          <a:off x="0" y="0"/>
          <a:ext cx="0" cy="0"/>
          <a:chOff x="0" y="0"/>
          <a:chExt cx="0" cy="0"/>
        </a:xfrm>
      </p:grpSpPr>
      <p:sp>
        <p:nvSpPr>
          <p:cNvPr id="278" name="Google Shape;278;p14"/>
          <p:cNvSpPr txBox="1">
            <a:spLocks noGrp="1"/>
          </p:cNvSpPr>
          <p:nvPr>
            <p:ph type="title"/>
          </p:nvPr>
        </p:nvSpPr>
        <p:spPr>
          <a:xfrm rot="-452303">
            <a:off x="874896" y="813777"/>
            <a:ext cx="1898004" cy="1031314"/>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b="0">
                <a:solidFill>
                  <a:schemeClr val="accent1"/>
                </a:solidFill>
                <a:latin typeface="Chelsea Market"/>
                <a:ea typeface="Chelsea Market"/>
                <a:cs typeface="Chelsea Market"/>
                <a:sym typeface="Chelsea Market"/>
              </a:defRPr>
            </a:lvl1pPr>
            <a:lvl2pPr lvl="1" algn="ctr" rtl="0">
              <a:spcBef>
                <a:spcPts val="0"/>
              </a:spcBef>
              <a:spcAft>
                <a:spcPts val="0"/>
              </a:spcAft>
              <a:buNone/>
              <a:defRPr sz="3000" b="0">
                <a:solidFill>
                  <a:schemeClr val="accent1"/>
                </a:solidFill>
                <a:latin typeface="Chelsea Market"/>
                <a:ea typeface="Chelsea Market"/>
                <a:cs typeface="Chelsea Market"/>
                <a:sym typeface="Chelsea Market"/>
              </a:defRPr>
            </a:lvl2pPr>
            <a:lvl3pPr lvl="2" algn="ctr" rtl="0">
              <a:spcBef>
                <a:spcPts val="0"/>
              </a:spcBef>
              <a:spcAft>
                <a:spcPts val="0"/>
              </a:spcAft>
              <a:buNone/>
              <a:defRPr sz="3000" b="0">
                <a:solidFill>
                  <a:schemeClr val="accent1"/>
                </a:solidFill>
                <a:latin typeface="Chelsea Market"/>
                <a:ea typeface="Chelsea Market"/>
                <a:cs typeface="Chelsea Market"/>
                <a:sym typeface="Chelsea Market"/>
              </a:defRPr>
            </a:lvl3pPr>
            <a:lvl4pPr lvl="3" algn="ctr" rtl="0">
              <a:spcBef>
                <a:spcPts val="0"/>
              </a:spcBef>
              <a:spcAft>
                <a:spcPts val="0"/>
              </a:spcAft>
              <a:buNone/>
              <a:defRPr sz="3000" b="0">
                <a:solidFill>
                  <a:schemeClr val="accent1"/>
                </a:solidFill>
                <a:latin typeface="Chelsea Market"/>
                <a:ea typeface="Chelsea Market"/>
                <a:cs typeface="Chelsea Market"/>
                <a:sym typeface="Chelsea Market"/>
              </a:defRPr>
            </a:lvl4pPr>
            <a:lvl5pPr lvl="4" algn="ctr" rtl="0">
              <a:spcBef>
                <a:spcPts val="0"/>
              </a:spcBef>
              <a:spcAft>
                <a:spcPts val="0"/>
              </a:spcAft>
              <a:buNone/>
              <a:defRPr sz="3000" b="0">
                <a:solidFill>
                  <a:schemeClr val="accent1"/>
                </a:solidFill>
                <a:latin typeface="Chelsea Market"/>
                <a:ea typeface="Chelsea Market"/>
                <a:cs typeface="Chelsea Market"/>
                <a:sym typeface="Chelsea Market"/>
              </a:defRPr>
            </a:lvl5pPr>
            <a:lvl6pPr lvl="5" algn="ctr" rtl="0">
              <a:spcBef>
                <a:spcPts val="0"/>
              </a:spcBef>
              <a:spcAft>
                <a:spcPts val="0"/>
              </a:spcAft>
              <a:buNone/>
              <a:defRPr sz="3000" b="0">
                <a:solidFill>
                  <a:schemeClr val="accent1"/>
                </a:solidFill>
                <a:latin typeface="Chelsea Market"/>
                <a:ea typeface="Chelsea Market"/>
                <a:cs typeface="Chelsea Market"/>
                <a:sym typeface="Chelsea Market"/>
              </a:defRPr>
            </a:lvl6pPr>
            <a:lvl7pPr lvl="6" algn="ctr" rtl="0">
              <a:spcBef>
                <a:spcPts val="0"/>
              </a:spcBef>
              <a:spcAft>
                <a:spcPts val="0"/>
              </a:spcAft>
              <a:buNone/>
              <a:defRPr sz="3000" b="0">
                <a:solidFill>
                  <a:schemeClr val="accent1"/>
                </a:solidFill>
                <a:latin typeface="Chelsea Market"/>
                <a:ea typeface="Chelsea Market"/>
                <a:cs typeface="Chelsea Market"/>
                <a:sym typeface="Chelsea Market"/>
              </a:defRPr>
            </a:lvl7pPr>
            <a:lvl8pPr lvl="7" algn="ctr" rtl="0">
              <a:spcBef>
                <a:spcPts val="0"/>
              </a:spcBef>
              <a:spcAft>
                <a:spcPts val="0"/>
              </a:spcAft>
              <a:buNone/>
              <a:defRPr sz="3000" b="0">
                <a:solidFill>
                  <a:schemeClr val="accent1"/>
                </a:solidFill>
                <a:latin typeface="Chelsea Market"/>
                <a:ea typeface="Chelsea Market"/>
                <a:cs typeface="Chelsea Market"/>
                <a:sym typeface="Chelsea Market"/>
              </a:defRPr>
            </a:lvl8pPr>
            <a:lvl9pPr lvl="8" algn="ctr" rtl="0">
              <a:spcBef>
                <a:spcPts val="0"/>
              </a:spcBef>
              <a:spcAft>
                <a:spcPts val="0"/>
              </a:spcAft>
              <a:buNone/>
              <a:defRPr sz="3000" b="0">
                <a:solidFill>
                  <a:schemeClr val="accent1"/>
                </a:solidFill>
                <a:latin typeface="Chelsea Market"/>
                <a:ea typeface="Chelsea Market"/>
                <a:cs typeface="Chelsea Market"/>
                <a:sym typeface="Chelsea Marke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282"/>
        <p:cNvGrpSpPr/>
        <p:nvPr/>
      </p:nvGrpSpPr>
      <p:grpSpPr>
        <a:xfrm>
          <a:off x="0" y="0"/>
          <a:ext cx="0" cy="0"/>
          <a:chOff x="0" y="0"/>
          <a:chExt cx="0" cy="0"/>
        </a:xfrm>
      </p:grpSpPr>
      <p:grpSp>
        <p:nvGrpSpPr>
          <p:cNvPr id="283" name="Google Shape;283;p16"/>
          <p:cNvGrpSpPr/>
          <p:nvPr/>
        </p:nvGrpSpPr>
        <p:grpSpPr>
          <a:xfrm>
            <a:off x="600641" y="344530"/>
            <a:ext cx="7936317" cy="4454443"/>
            <a:chOff x="238125" y="847975"/>
            <a:chExt cx="7143400" cy="4009400"/>
          </a:xfrm>
        </p:grpSpPr>
        <p:sp>
          <p:nvSpPr>
            <p:cNvPr id="284" name="Google Shape;284;p16"/>
            <p:cNvSpPr/>
            <p:nvPr/>
          </p:nvSpPr>
          <p:spPr>
            <a:xfrm>
              <a:off x="238475" y="847975"/>
              <a:ext cx="7143050" cy="4009400"/>
            </a:xfrm>
            <a:custGeom>
              <a:avLst/>
              <a:gdLst/>
              <a:ahLst/>
              <a:cxnLst/>
              <a:rect l="l" t="t" r="r" b="b"/>
              <a:pathLst>
                <a:path w="285722" h="160376" extrusionOk="0">
                  <a:moveTo>
                    <a:pt x="5465" y="4426"/>
                  </a:moveTo>
                  <a:cubicBezTo>
                    <a:pt x="6551" y="4426"/>
                    <a:pt x="7593" y="5271"/>
                    <a:pt x="7593" y="6549"/>
                  </a:cubicBezTo>
                  <a:cubicBezTo>
                    <a:pt x="7593" y="7707"/>
                    <a:pt x="6649" y="8651"/>
                    <a:pt x="5491" y="8651"/>
                  </a:cubicBezTo>
                  <a:cubicBezTo>
                    <a:pt x="3604" y="8651"/>
                    <a:pt x="2660" y="6377"/>
                    <a:pt x="3990" y="5047"/>
                  </a:cubicBezTo>
                  <a:cubicBezTo>
                    <a:pt x="4419" y="4618"/>
                    <a:pt x="4947" y="4426"/>
                    <a:pt x="5465" y="4426"/>
                  </a:cubicBezTo>
                  <a:close/>
                  <a:moveTo>
                    <a:pt x="5467" y="12161"/>
                  </a:moveTo>
                  <a:cubicBezTo>
                    <a:pt x="6552" y="12161"/>
                    <a:pt x="7593" y="13003"/>
                    <a:pt x="7593" y="14270"/>
                  </a:cubicBezTo>
                  <a:cubicBezTo>
                    <a:pt x="7593" y="15443"/>
                    <a:pt x="6649" y="16386"/>
                    <a:pt x="5491" y="16386"/>
                  </a:cubicBezTo>
                  <a:cubicBezTo>
                    <a:pt x="3604" y="16386"/>
                    <a:pt x="2660" y="14113"/>
                    <a:pt x="3990" y="12783"/>
                  </a:cubicBezTo>
                  <a:cubicBezTo>
                    <a:pt x="4420" y="12353"/>
                    <a:pt x="4948" y="12161"/>
                    <a:pt x="5467" y="12161"/>
                  </a:cubicBezTo>
                  <a:close/>
                  <a:moveTo>
                    <a:pt x="5465" y="19883"/>
                  </a:moveTo>
                  <a:cubicBezTo>
                    <a:pt x="6551" y="19883"/>
                    <a:pt x="7593" y="20728"/>
                    <a:pt x="7593" y="22006"/>
                  </a:cubicBezTo>
                  <a:cubicBezTo>
                    <a:pt x="7593" y="23164"/>
                    <a:pt x="6649" y="24108"/>
                    <a:pt x="5491" y="24108"/>
                  </a:cubicBezTo>
                  <a:cubicBezTo>
                    <a:pt x="3604" y="24108"/>
                    <a:pt x="2660" y="21834"/>
                    <a:pt x="3990" y="20505"/>
                  </a:cubicBezTo>
                  <a:cubicBezTo>
                    <a:pt x="4419" y="20075"/>
                    <a:pt x="4947" y="19883"/>
                    <a:pt x="5465" y="19883"/>
                  </a:cubicBezTo>
                  <a:close/>
                  <a:moveTo>
                    <a:pt x="5467" y="27618"/>
                  </a:moveTo>
                  <a:cubicBezTo>
                    <a:pt x="6552" y="27618"/>
                    <a:pt x="7593" y="28460"/>
                    <a:pt x="7593" y="29727"/>
                  </a:cubicBezTo>
                  <a:cubicBezTo>
                    <a:pt x="7593" y="30900"/>
                    <a:pt x="6649" y="31844"/>
                    <a:pt x="5491" y="31844"/>
                  </a:cubicBezTo>
                  <a:cubicBezTo>
                    <a:pt x="3604" y="31844"/>
                    <a:pt x="2660" y="29570"/>
                    <a:pt x="3990" y="28240"/>
                  </a:cubicBezTo>
                  <a:cubicBezTo>
                    <a:pt x="4420" y="27810"/>
                    <a:pt x="4948" y="27618"/>
                    <a:pt x="5467" y="27618"/>
                  </a:cubicBezTo>
                  <a:close/>
                  <a:moveTo>
                    <a:pt x="5491" y="35347"/>
                  </a:moveTo>
                  <a:cubicBezTo>
                    <a:pt x="6049" y="35347"/>
                    <a:pt x="6578" y="35576"/>
                    <a:pt x="6978" y="35976"/>
                  </a:cubicBezTo>
                  <a:cubicBezTo>
                    <a:pt x="8387" y="37384"/>
                    <a:pt x="7233" y="39583"/>
                    <a:pt x="5519" y="39583"/>
                  </a:cubicBezTo>
                  <a:cubicBezTo>
                    <a:pt x="5249" y="39583"/>
                    <a:pt x="4966" y="39528"/>
                    <a:pt x="4676" y="39408"/>
                  </a:cubicBezTo>
                  <a:cubicBezTo>
                    <a:pt x="2546" y="38535"/>
                    <a:pt x="3175" y="35347"/>
                    <a:pt x="5491" y="35347"/>
                  </a:cubicBezTo>
                  <a:close/>
                  <a:moveTo>
                    <a:pt x="5465" y="43075"/>
                  </a:moveTo>
                  <a:cubicBezTo>
                    <a:pt x="6551" y="43075"/>
                    <a:pt x="7593" y="43921"/>
                    <a:pt x="7593" y="45199"/>
                  </a:cubicBezTo>
                  <a:cubicBezTo>
                    <a:pt x="7593" y="46357"/>
                    <a:pt x="6649" y="47301"/>
                    <a:pt x="5491" y="47301"/>
                  </a:cubicBezTo>
                  <a:cubicBezTo>
                    <a:pt x="3604" y="47301"/>
                    <a:pt x="2660" y="45027"/>
                    <a:pt x="3990" y="43697"/>
                  </a:cubicBezTo>
                  <a:cubicBezTo>
                    <a:pt x="4419" y="43268"/>
                    <a:pt x="4947" y="43075"/>
                    <a:pt x="5465" y="43075"/>
                  </a:cubicBezTo>
                  <a:close/>
                  <a:moveTo>
                    <a:pt x="5467" y="50811"/>
                  </a:moveTo>
                  <a:cubicBezTo>
                    <a:pt x="6552" y="50811"/>
                    <a:pt x="7593" y="51653"/>
                    <a:pt x="7593" y="52920"/>
                  </a:cubicBezTo>
                  <a:cubicBezTo>
                    <a:pt x="7593" y="54093"/>
                    <a:pt x="6649" y="55036"/>
                    <a:pt x="5491" y="55036"/>
                  </a:cubicBezTo>
                  <a:cubicBezTo>
                    <a:pt x="3604" y="55036"/>
                    <a:pt x="2660" y="52763"/>
                    <a:pt x="3990" y="51433"/>
                  </a:cubicBezTo>
                  <a:cubicBezTo>
                    <a:pt x="4420" y="51003"/>
                    <a:pt x="4948" y="50811"/>
                    <a:pt x="5467" y="50811"/>
                  </a:cubicBezTo>
                  <a:close/>
                  <a:moveTo>
                    <a:pt x="5465" y="58533"/>
                  </a:moveTo>
                  <a:cubicBezTo>
                    <a:pt x="6551" y="58533"/>
                    <a:pt x="7593" y="59378"/>
                    <a:pt x="7593" y="60656"/>
                  </a:cubicBezTo>
                  <a:cubicBezTo>
                    <a:pt x="7593" y="61814"/>
                    <a:pt x="6649" y="62758"/>
                    <a:pt x="5491" y="62758"/>
                  </a:cubicBezTo>
                  <a:cubicBezTo>
                    <a:pt x="3604" y="62758"/>
                    <a:pt x="2660" y="60484"/>
                    <a:pt x="3990" y="59154"/>
                  </a:cubicBezTo>
                  <a:cubicBezTo>
                    <a:pt x="4419" y="58725"/>
                    <a:pt x="4947" y="58533"/>
                    <a:pt x="5465" y="58533"/>
                  </a:cubicBezTo>
                  <a:close/>
                  <a:moveTo>
                    <a:pt x="5467" y="66268"/>
                  </a:moveTo>
                  <a:cubicBezTo>
                    <a:pt x="6552" y="66268"/>
                    <a:pt x="7593" y="67110"/>
                    <a:pt x="7593" y="68377"/>
                  </a:cubicBezTo>
                  <a:cubicBezTo>
                    <a:pt x="7593" y="69550"/>
                    <a:pt x="6649" y="70493"/>
                    <a:pt x="5491" y="70493"/>
                  </a:cubicBezTo>
                  <a:cubicBezTo>
                    <a:pt x="3604" y="70493"/>
                    <a:pt x="2660" y="68220"/>
                    <a:pt x="3990" y="66890"/>
                  </a:cubicBezTo>
                  <a:cubicBezTo>
                    <a:pt x="4420" y="66460"/>
                    <a:pt x="4948" y="66268"/>
                    <a:pt x="5467" y="66268"/>
                  </a:cubicBezTo>
                  <a:close/>
                  <a:moveTo>
                    <a:pt x="5473" y="74000"/>
                  </a:moveTo>
                  <a:cubicBezTo>
                    <a:pt x="6556" y="74000"/>
                    <a:pt x="7593" y="74838"/>
                    <a:pt x="7593" y="76113"/>
                  </a:cubicBezTo>
                  <a:cubicBezTo>
                    <a:pt x="7593" y="77285"/>
                    <a:pt x="6649" y="78229"/>
                    <a:pt x="5491" y="78229"/>
                  </a:cubicBezTo>
                  <a:cubicBezTo>
                    <a:pt x="3604" y="78229"/>
                    <a:pt x="2660" y="75956"/>
                    <a:pt x="3990" y="74626"/>
                  </a:cubicBezTo>
                  <a:cubicBezTo>
                    <a:pt x="4421" y="74194"/>
                    <a:pt x="4953" y="74000"/>
                    <a:pt x="5473" y="74000"/>
                  </a:cubicBezTo>
                  <a:close/>
                  <a:moveTo>
                    <a:pt x="5465" y="81725"/>
                  </a:moveTo>
                  <a:cubicBezTo>
                    <a:pt x="6551" y="81725"/>
                    <a:pt x="7593" y="82571"/>
                    <a:pt x="7593" y="83848"/>
                  </a:cubicBezTo>
                  <a:cubicBezTo>
                    <a:pt x="7593" y="85007"/>
                    <a:pt x="6649" y="85950"/>
                    <a:pt x="5491" y="85950"/>
                  </a:cubicBezTo>
                  <a:cubicBezTo>
                    <a:pt x="3604" y="85950"/>
                    <a:pt x="2660" y="83677"/>
                    <a:pt x="3990" y="82347"/>
                  </a:cubicBezTo>
                  <a:cubicBezTo>
                    <a:pt x="4419" y="81918"/>
                    <a:pt x="4947" y="81725"/>
                    <a:pt x="5465" y="81725"/>
                  </a:cubicBezTo>
                  <a:close/>
                  <a:moveTo>
                    <a:pt x="5467" y="89460"/>
                  </a:moveTo>
                  <a:cubicBezTo>
                    <a:pt x="6552" y="89460"/>
                    <a:pt x="7593" y="90302"/>
                    <a:pt x="7593" y="91570"/>
                  </a:cubicBezTo>
                  <a:cubicBezTo>
                    <a:pt x="7593" y="92742"/>
                    <a:pt x="6649" y="93686"/>
                    <a:pt x="5491" y="93686"/>
                  </a:cubicBezTo>
                  <a:cubicBezTo>
                    <a:pt x="3604" y="93686"/>
                    <a:pt x="2660" y="91413"/>
                    <a:pt x="3990" y="90083"/>
                  </a:cubicBezTo>
                  <a:cubicBezTo>
                    <a:pt x="4420" y="89653"/>
                    <a:pt x="4948" y="89460"/>
                    <a:pt x="5467" y="89460"/>
                  </a:cubicBezTo>
                  <a:close/>
                  <a:moveTo>
                    <a:pt x="5465" y="97182"/>
                  </a:moveTo>
                  <a:cubicBezTo>
                    <a:pt x="6551" y="97182"/>
                    <a:pt x="7593" y="98028"/>
                    <a:pt x="7593" y="99306"/>
                  </a:cubicBezTo>
                  <a:cubicBezTo>
                    <a:pt x="7593" y="100464"/>
                    <a:pt x="6649" y="101422"/>
                    <a:pt x="5491" y="101422"/>
                  </a:cubicBezTo>
                  <a:cubicBezTo>
                    <a:pt x="3604" y="101422"/>
                    <a:pt x="2660" y="99134"/>
                    <a:pt x="3990" y="97804"/>
                  </a:cubicBezTo>
                  <a:cubicBezTo>
                    <a:pt x="4419" y="97375"/>
                    <a:pt x="4947" y="97182"/>
                    <a:pt x="5465" y="97182"/>
                  </a:cubicBezTo>
                  <a:close/>
                  <a:moveTo>
                    <a:pt x="5465" y="104918"/>
                  </a:moveTo>
                  <a:cubicBezTo>
                    <a:pt x="6551" y="104918"/>
                    <a:pt x="7593" y="105763"/>
                    <a:pt x="7593" y="107041"/>
                  </a:cubicBezTo>
                  <a:cubicBezTo>
                    <a:pt x="7593" y="108199"/>
                    <a:pt x="6649" y="109143"/>
                    <a:pt x="5491" y="109143"/>
                  </a:cubicBezTo>
                  <a:cubicBezTo>
                    <a:pt x="3604" y="109143"/>
                    <a:pt x="2660" y="106870"/>
                    <a:pt x="3990" y="105540"/>
                  </a:cubicBezTo>
                  <a:cubicBezTo>
                    <a:pt x="4419" y="105110"/>
                    <a:pt x="4947" y="104918"/>
                    <a:pt x="5465" y="104918"/>
                  </a:cubicBezTo>
                  <a:close/>
                  <a:moveTo>
                    <a:pt x="5467" y="112653"/>
                  </a:moveTo>
                  <a:cubicBezTo>
                    <a:pt x="6552" y="112653"/>
                    <a:pt x="7593" y="113495"/>
                    <a:pt x="7593" y="114763"/>
                  </a:cubicBezTo>
                  <a:cubicBezTo>
                    <a:pt x="7593" y="115935"/>
                    <a:pt x="6649" y="116879"/>
                    <a:pt x="5491" y="116879"/>
                  </a:cubicBezTo>
                  <a:cubicBezTo>
                    <a:pt x="3604" y="116879"/>
                    <a:pt x="2660" y="114605"/>
                    <a:pt x="3990" y="113276"/>
                  </a:cubicBezTo>
                  <a:cubicBezTo>
                    <a:pt x="4420" y="112846"/>
                    <a:pt x="4948" y="112653"/>
                    <a:pt x="5467" y="112653"/>
                  </a:cubicBezTo>
                  <a:close/>
                  <a:moveTo>
                    <a:pt x="5465" y="120375"/>
                  </a:moveTo>
                  <a:cubicBezTo>
                    <a:pt x="6551" y="120375"/>
                    <a:pt x="7593" y="121220"/>
                    <a:pt x="7593" y="122498"/>
                  </a:cubicBezTo>
                  <a:cubicBezTo>
                    <a:pt x="7593" y="123656"/>
                    <a:pt x="6649" y="124600"/>
                    <a:pt x="5491" y="124600"/>
                  </a:cubicBezTo>
                  <a:cubicBezTo>
                    <a:pt x="3604" y="124600"/>
                    <a:pt x="2660" y="122327"/>
                    <a:pt x="3990" y="120997"/>
                  </a:cubicBezTo>
                  <a:cubicBezTo>
                    <a:pt x="4419" y="120567"/>
                    <a:pt x="4947" y="120375"/>
                    <a:pt x="5465" y="120375"/>
                  </a:cubicBezTo>
                  <a:close/>
                  <a:moveTo>
                    <a:pt x="5467" y="128110"/>
                  </a:moveTo>
                  <a:cubicBezTo>
                    <a:pt x="6552" y="128110"/>
                    <a:pt x="7593" y="128952"/>
                    <a:pt x="7593" y="130220"/>
                  </a:cubicBezTo>
                  <a:cubicBezTo>
                    <a:pt x="7593" y="131392"/>
                    <a:pt x="6649" y="132336"/>
                    <a:pt x="5491" y="132336"/>
                  </a:cubicBezTo>
                  <a:cubicBezTo>
                    <a:pt x="3604" y="132336"/>
                    <a:pt x="2660" y="130062"/>
                    <a:pt x="3990" y="128733"/>
                  </a:cubicBezTo>
                  <a:cubicBezTo>
                    <a:pt x="4420" y="128303"/>
                    <a:pt x="4948" y="128110"/>
                    <a:pt x="5467" y="128110"/>
                  </a:cubicBezTo>
                  <a:close/>
                  <a:moveTo>
                    <a:pt x="5465" y="135832"/>
                  </a:moveTo>
                  <a:cubicBezTo>
                    <a:pt x="6551" y="135832"/>
                    <a:pt x="7593" y="136677"/>
                    <a:pt x="7593" y="137955"/>
                  </a:cubicBezTo>
                  <a:cubicBezTo>
                    <a:pt x="7593" y="139114"/>
                    <a:pt x="6649" y="140072"/>
                    <a:pt x="5491" y="140072"/>
                  </a:cubicBezTo>
                  <a:cubicBezTo>
                    <a:pt x="3604" y="140072"/>
                    <a:pt x="2660" y="137784"/>
                    <a:pt x="3990" y="136454"/>
                  </a:cubicBezTo>
                  <a:cubicBezTo>
                    <a:pt x="4419" y="136024"/>
                    <a:pt x="4947" y="135832"/>
                    <a:pt x="5465" y="135832"/>
                  </a:cubicBezTo>
                  <a:close/>
                  <a:moveTo>
                    <a:pt x="5465" y="143568"/>
                  </a:moveTo>
                  <a:cubicBezTo>
                    <a:pt x="6551" y="143568"/>
                    <a:pt x="7593" y="144413"/>
                    <a:pt x="7593" y="145691"/>
                  </a:cubicBezTo>
                  <a:cubicBezTo>
                    <a:pt x="7593" y="146849"/>
                    <a:pt x="6649" y="147793"/>
                    <a:pt x="5491" y="147793"/>
                  </a:cubicBezTo>
                  <a:cubicBezTo>
                    <a:pt x="3604" y="147793"/>
                    <a:pt x="2660" y="145519"/>
                    <a:pt x="3990" y="144190"/>
                  </a:cubicBezTo>
                  <a:cubicBezTo>
                    <a:pt x="4419" y="143760"/>
                    <a:pt x="4947" y="143568"/>
                    <a:pt x="5465" y="143568"/>
                  </a:cubicBezTo>
                  <a:close/>
                  <a:moveTo>
                    <a:pt x="5467" y="151303"/>
                  </a:moveTo>
                  <a:cubicBezTo>
                    <a:pt x="6552" y="151303"/>
                    <a:pt x="7593" y="152145"/>
                    <a:pt x="7593" y="153412"/>
                  </a:cubicBezTo>
                  <a:cubicBezTo>
                    <a:pt x="7593" y="154585"/>
                    <a:pt x="6649" y="155529"/>
                    <a:pt x="5491" y="155529"/>
                  </a:cubicBezTo>
                  <a:cubicBezTo>
                    <a:pt x="3604" y="155529"/>
                    <a:pt x="2660" y="153255"/>
                    <a:pt x="3990" y="151925"/>
                  </a:cubicBezTo>
                  <a:cubicBezTo>
                    <a:pt x="4420" y="151495"/>
                    <a:pt x="4948" y="151303"/>
                    <a:pt x="5467" y="151303"/>
                  </a:cubicBezTo>
                  <a:close/>
                  <a:moveTo>
                    <a:pt x="0" y="0"/>
                  </a:moveTo>
                  <a:lnTo>
                    <a:pt x="0" y="160376"/>
                  </a:lnTo>
                  <a:lnTo>
                    <a:pt x="285722" y="160376"/>
                  </a:lnTo>
                  <a:lnTo>
                    <a:pt x="285722" y="0"/>
                  </a:lnTo>
                  <a:close/>
                </a:path>
              </a:pathLst>
            </a:custGeom>
            <a:solidFill>
              <a:srgbClr val="FFFFFF"/>
            </a:solidFill>
            <a:ln>
              <a:noFill/>
            </a:ln>
            <a:effectLst>
              <a:outerShdw blurRad="57150" dist="19050" dir="5400000" algn="bl" rotWithShape="0">
                <a:srgbClr val="783F04">
                  <a:alpha val="6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16"/>
            <p:cNvSpPr/>
            <p:nvPr/>
          </p:nvSpPr>
          <p:spPr>
            <a:xfrm>
              <a:off x="238125" y="1114625"/>
              <a:ext cx="7138400" cy="3600"/>
            </a:xfrm>
            <a:custGeom>
              <a:avLst/>
              <a:gdLst/>
              <a:ahLst/>
              <a:cxnLst/>
              <a:rect l="l" t="t" r="r" b="b"/>
              <a:pathLst>
                <a:path w="285536" h="144" extrusionOk="0">
                  <a:moveTo>
                    <a:pt x="0" y="1"/>
                  </a:moveTo>
                  <a:lnTo>
                    <a:pt x="0" y="144"/>
                  </a:lnTo>
                  <a:lnTo>
                    <a:pt x="285536" y="144"/>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16"/>
            <p:cNvSpPr/>
            <p:nvPr/>
          </p:nvSpPr>
          <p:spPr>
            <a:xfrm>
              <a:off x="238125" y="1325900"/>
              <a:ext cx="7138400" cy="3250"/>
            </a:xfrm>
            <a:custGeom>
              <a:avLst/>
              <a:gdLst/>
              <a:ahLst/>
              <a:cxnLst/>
              <a:rect l="l" t="t" r="r" b="b"/>
              <a:pathLst>
                <a:path w="285536" h="130" extrusionOk="0">
                  <a:moveTo>
                    <a:pt x="0" y="1"/>
                  </a:moveTo>
                  <a:lnTo>
                    <a:pt x="0" y="129"/>
                  </a:lnTo>
                  <a:lnTo>
                    <a:pt x="285536" y="129"/>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16"/>
            <p:cNvSpPr/>
            <p:nvPr/>
          </p:nvSpPr>
          <p:spPr>
            <a:xfrm>
              <a:off x="238125" y="1747725"/>
              <a:ext cx="99400" cy="3600"/>
            </a:xfrm>
            <a:custGeom>
              <a:avLst/>
              <a:gdLst/>
              <a:ahLst/>
              <a:cxnLst/>
              <a:rect l="l" t="t" r="r" b="b"/>
              <a:pathLst>
                <a:path w="3976" h="144" extrusionOk="0">
                  <a:moveTo>
                    <a:pt x="0" y="0"/>
                  </a:moveTo>
                  <a:lnTo>
                    <a:pt x="0" y="143"/>
                  </a:lnTo>
                  <a:lnTo>
                    <a:pt x="3861" y="143"/>
                  </a:lnTo>
                  <a:lnTo>
                    <a:pt x="3975"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16"/>
            <p:cNvSpPr/>
            <p:nvPr/>
          </p:nvSpPr>
          <p:spPr>
            <a:xfrm>
              <a:off x="238125" y="3013875"/>
              <a:ext cx="7138400" cy="3600"/>
            </a:xfrm>
            <a:custGeom>
              <a:avLst/>
              <a:gdLst/>
              <a:ahLst/>
              <a:cxnLst/>
              <a:rect l="l" t="t" r="r" b="b"/>
              <a:pathLst>
                <a:path w="285536" h="144" extrusionOk="0">
                  <a:moveTo>
                    <a:pt x="0" y="1"/>
                  </a:moveTo>
                  <a:lnTo>
                    <a:pt x="0" y="144"/>
                  </a:lnTo>
                  <a:lnTo>
                    <a:pt x="285536" y="144"/>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16"/>
            <p:cNvSpPr/>
            <p:nvPr/>
          </p:nvSpPr>
          <p:spPr>
            <a:xfrm>
              <a:off x="238125" y="3225150"/>
              <a:ext cx="7138400" cy="3250"/>
            </a:xfrm>
            <a:custGeom>
              <a:avLst/>
              <a:gdLst/>
              <a:ahLst/>
              <a:cxnLst/>
              <a:rect l="l" t="t" r="r" b="b"/>
              <a:pathLst>
                <a:path w="285536" h="130" extrusionOk="0">
                  <a:moveTo>
                    <a:pt x="0" y="0"/>
                  </a:moveTo>
                  <a:lnTo>
                    <a:pt x="0" y="129"/>
                  </a:lnTo>
                  <a:lnTo>
                    <a:pt x="285536" y="129"/>
                  </a:lnTo>
                  <a:lnTo>
                    <a:pt x="285536"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16"/>
            <p:cNvSpPr/>
            <p:nvPr/>
          </p:nvSpPr>
          <p:spPr>
            <a:xfrm>
              <a:off x="238125" y="3436050"/>
              <a:ext cx="7138400" cy="3250"/>
            </a:xfrm>
            <a:custGeom>
              <a:avLst/>
              <a:gdLst/>
              <a:ahLst/>
              <a:cxnLst/>
              <a:rect l="l" t="t" r="r" b="b"/>
              <a:pathLst>
                <a:path w="285536" h="130" extrusionOk="0">
                  <a:moveTo>
                    <a:pt x="0" y="1"/>
                  </a:moveTo>
                  <a:lnTo>
                    <a:pt x="0" y="129"/>
                  </a:lnTo>
                  <a:lnTo>
                    <a:pt x="285536" y="129"/>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16"/>
            <p:cNvSpPr/>
            <p:nvPr/>
          </p:nvSpPr>
          <p:spPr>
            <a:xfrm>
              <a:off x="238125" y="3646975"/>
              <a:ext cx="7138400" cy="3575"/>
            </a:xfrm>
            <a:custGeom>
              <a:avLst/>
              <a:gdLst/>
              <a:ahLst/>
              <a:cxnLst/>
              <a:rect l="l" t="t" r="r" b="b"/>
              <a:pathLst>
                <a:path w="285536" h="143" extrusionOk="0">
                  <a:moveTo>
                    <a:pt x="0" y="0"/>
                  </a:moveTo>
                  <a:lnTo>
                    <a:pt x="0" y="143"/>
                  </a:lnTo>
                  <a:lnTo>
                    <a:pt x="285536" y="143"/>
                  </a:lnTo>
                  <a:lnTo>
                    <a:pt x="285536"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16"/>
            <p:cNvSpPr/>
            <p:nvPr/>
          </p:nvSpPr>
          <p:spPr>
            <a:xfrm>
              <a:off x="238125" y="1536800"/>
              <a:ext cx="7138400" cy="3250"/>
            </a:xfrm>
            <a:custGeom>
              <a:avLst/>
              <a:gdLst/>
              <a:ahLst/>
              <a:cxnLst/>
              <a:rect l="l" t="t" r="r" b="b"/>
              <a:pathLst>
                <a:path w="285536" h="130" extrusionOk="0">
                  <a:moveTo>
                    <a:pt x="0" y="1"/>
                  </a:moveTo>
                  <a:lnTo>
                    <a:pt x="0" y="130"/>
                  </a:lnTo>
                  <a:lnTo>
                    <a:pt x="4876" y="130"/>
                  </a:lnTo>
                  <a:cubicBezTo>
                    <a:pt x="5076" y="72"/>
                    <a:pt x="5280" y="44"/>
                    <a:pt x="5484" y="44"/>
                  </a:cubicBezTo>
                  <a:cubicBezTo>
                    <a:pt x="5687" y="44"/>
                    <a:pt x="5891" y="72"/>
                    <a:pt x="6091" y="130"/>
                  </a:cubicBezTo>
                  <a:lnTo>
                    <a:pt x="285536" y="130"/>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16"/>
            <p:cNvSpPr/>
            <p:nvPr/>
          </p:nvSpPr>
          <p:spPr>
            <a:xfrm>
              <a:off x="337125" y="1747725"/>
              <a:ext cx="750" cy="725"/>
            </a:xfrm>
            <a:custGeom>
              <a:avLst/>
              <a:gdLst/>
              <a:ahLst/>
              <a:cxnLst/>
              <a:rect l="l" t="t" r="r" b="b"/>
              <a:pathLst>
                <a:path w="30" h="29" extrusionOk="0">
                  <a:moveTo>
                    <a:pt x="1" y="0"/>
                  </a:moveTo>
                  <a:lnTo>
                    <a:pt x="1" y="29"/>
                  </a:lnTo>
                  <a:lnTo>
                    <a:pt x="29"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16"/>
            <p:cNvSpPr/>
            <p:nvPr/>
          </p:nvSpPr>
          <p:spPr>
            <a:xfrm>
              <a:off x="413275" y="1747725"/>
              <a:ext cx="6963250" cy="3600"/>
            </a:xfrm>
            <a:custGeom>
              <a:avLst/>
              <a:gdLst/>
              <a:ahLst/>
              <a:cxnLst/>
              <a:rect l="l" t="t" r="r" b="b"/>
              <a:pathLst>
                <a:path w="278530" h="144" extrusionOk="0">
                  <a:moveTo>
                    <a:pt x="0" y="0"/>
                  </a:moveTo>
                  <a:cubicBezTo>
                    <a:pt x="43" y="43"/>
                    <a:pt x="86" y="86"/>
                    <a:pt x="115" y="143"/>
                  </a:cubicBezTo>
                  <a:lnTo>
                    <a:pt x="278530" y="143"/>
                  </a:lnTo>
                  <a:lnTo>
                    <a:pt x="278530"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16"/>
            <p:cNvSpPr/>
            <p:nvPr/>
          </p:nvSpPr>
          <p:spPr>
            <a:xfrm>
              <a:off x="238125" y="1958975"/>
              <a:ext cx="88300" cy="3250"/>
            </a:xfrm>
            <a:custGeom>
              <a:avLst/>
              <a:gdLst/>
              <a:ahLst/>
              <a:cxnLst/>
              <a:rect l="l" t="t" r="r" b="b"/>
              <a:pathLst>
                <a:path w="3532" h="130" extrusionOk="0">
                  <a:moveTo>
                    <a:pt x="0" y="1"/>
                  </a:moveTo>
                  <a:lnTo>
                    <a:pt x="0" y="130"/>
                  </a:lnTo>
                  <a:lnTo>
                    <a:pt x="3489" y="130"/>
                  </a:lnTo>
                  <a:cubicBezTo>
                    <a:pt x="3503" y="87"/>
                    <a:pt x="3518" y="44"/>
                    <a:pt x="3532"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16"/>
            <p:cNvSpPr/>
            <p:nvPr/>
          </p:nvSpPr>
          <p:spPr>
            <a:xfrm>
              <a:off x="424725" y="1958975"/>
              <a:ext cx="6951800" cy="3250"/>
            </a:xfrm>
            <a:custGeom>
              <a:avLst/>
              <a:gdLst/>
              <a:ahLst/>
              <a:cxnLst/>
              <a:rect l="l" t="t" r="r" b="b"/>
              <a:pathLst>
                <a:path w="278072" h="130" extrusionOk="0">
                  <a:moveTo>
                    <a:pt x="0" y="1"/>
                  </a:moveTo>
                  <a:cubicBezTo>
                    <a:pt x="29" y="44"/>
                    <a:pt x="43" y="87"/>
                    <a:pt x="57" y="130"/>
                  </a:cubicBezTo>
                  <a:lnTo>
                    <a:pt x="278072" y="130"/>
                  </a:lnTo>
                  <a:lnTo>
                    <a:pt x="278072"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16"/>
            <p:cNvSpPr/>
            <p:nvPr/>
          </p:nvSpPr>
          <p:spPr>
            <a:xfrm>
              <a:off x="238125" y="2169900"/>
              <a:ext cx="85100" cy="3225"/>
            </a:xfrm>
            <a:custGeom>
              <a:avLst/>
              <a:gdLst/>
              <a:ahLst/>
              <a:cxnLst/>
              <a:rect l="l" t="t" r="r" b="b"/>
              <a:pathLst>
                <a:path w="3404" h="129" extrusionOk="0">
                  <a:moveTo>
                    <a:pt x="0" y="0"/>
                  </a:moveTo>
                  <a:lnTo>
                    <a:pt x="0" y="129"/>
                  </a:lnTo>
                  <a:lnTo>
                    <a:pt x="3403" y="129"/>
                  </a:lnTo>
                  <a:lnTo>
                    <a:pt x="3403" y="43"/>
                  </a:lnTo>
                  <a:cubicBezTo>
                    <a:pt x="3389" y="29"/>
                    <a:pt x="3389" y="14"/>
                    <a:pt x="34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16"/>
            <p:cNvSpPr/>
            <p:nvPr/>
          </p:nvSpPr>
          <p:spPr>
            <a:xfrm>
              <a:off x="428300" y="2169900"/>
              <a:ext cx="6948575" cy="3225"/>
            </a:xfrm>
            <a:custGeom>
              <a:avLst/>
              <a:gdLst/>
              <a:ahLst/>
              <a:cxnLst/>
              <a:rect l="l" t="t" r="r" b="b"/>
              <a:pathLst>
                <a:path w="277943" h="129" extrusionOk="0">
                  <a:moveTo>
                    <a:pt x="0" y="0"/>
                  </a:moveTo>
                  <a:cubicBezTo>
                    <a:pt x="0" y="14"/>
                    <a:pt x="0" y="29"/>
                    <a:pt x="0" y="43"/>
                  </a:cubicBezTo>
                  <a:lnTo>
                    <a:pt x="0" y="129"/>
                  </a:lnTo>
                  <a:lnTo>
                    <a:pt x="277943" y="129"/>
                  </a:lnTo>
                  <a:lnTo>
                    <a:pt x="277943"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16"/>
            <p:cNvSpPr/>
            <p:nvPr/>
          </p:nvSpPr>
          <p:spPr>
            <a:xfrm>
              <a:off x="238125" y="2380800"/>
              <a:ext cx="88675" cy="3600"/>
            </a:xfrm>
            <a:custGeom>
              <a:avLst/>
              <a:gdLst/>
              <a:ahLst/>
              <a:cxnLst/>
              <a:rect l="l" t="t" r="r" b="b"/>
              <a:pathLst>
                <a:path w="3547" h="144" extrusionOk="0">
                  <a:moveTo>
                    <a:pt x="0" y="0"/>
                  </a:moveTo>
                  <a:lnTo>
                    <a:pt x="0" y="143"/>
                  </a:lnTo>
                  <a:lnTo>
                    <a:pt x="3546" y="143"/>
                  </a:lnTo>
                  <a:cubicBezTo>
                    <a:pt x="3532" y="101"/>
                    <a:pt x="3518" y="58"/>
                    <a:pt x="35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16"/>
            <p:cNvSpPr/>
            <p:nvPr/>
          </p:nvSpPr>
          <p:spPr>
            <a:xfrm>
              <a:off x="424725" y="2380800"/>
              <a:ext cx="6951800" cy="3600"/>
            </a:xfrm>
            <a:custGeom>
              <a:avLst/>
              <a:gdLst/>
              <a:ahLst/>
              <a:cxnLst/>
              <a:rect l="l" t="t" r="r" b="b"/>
              <a:pathLst>
                <a:path w="278072" h="144" extrusionOk="0">
                  <a:moveTo>
                    <a:pt x="43" y="0"/>
                  </a:moveTo>
                  <a:cubicBezTo>
                    <a:pt x="29" y="58"/>
                    <a:pt x="14" y="101"/>
                    <a:pt x="0" y="143"/>
                  </a:cubicBezTo>
                  <a:lnTo>
                    <a:pt x="278072" y="143"/>
                  </a:lnTo>
                  <a:lnTo>
                    <a:pt x="278072"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16"/>
            <p:cNvSpPr/>
            <p:nvPr/>
          </p:nvSpPr>
          <p:spPr>
            <a:xfrm>
              <a:off x="238125" y="2592075"/>
              <a:ext cx="100825" cy="3225"/>
            </a:xfrm>
            <a:custGeom>
              <a:avLst/>
              <a:gdLst/>
              <a:ahLst/>
              <a:cxnLst/>
              <a:rect l="l" t="t" r="r" b="b"/>
              <a:pathLst>
                <a:path w="4033" h="129" extrusionOk="0">
                  <a:moveTo>
                    <a:pt x="0" y="0"/>
                  </a:moveTo>
                  <a:lnTo>
                    <a:pt x="0" y="129"/>
                  </a:lnTo>
                  <a:lnTo>
                    <a:pt x="4032" y="129"/>
                  </a:lnTo>
                  <a:cubicBezTo>
                    <a:pt x="3989" y="86"/>
                    <a:pt x="3947" y="43"/>
                    <a:pt x="3904"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16"/>
            <p:cNvSpPr/>
            <p:nvPr/>
          </p:nvSpPr>
          <p:spPr>
            <a:xfrm>
              <a:off x="412550" y="2592075"/>
              <a:ext cx="6963975" cy="3225"/>
            </a:xfrm>
            <a:custGeom>
              <a:avLst/>
              <a:gdLst/>
              <a:ahLst/>
              <a:cxnLst/>
              <a:rect l="l" t="t" r="r" b="b"/>
              <a:pathLst>
                <a:path w="278559" h="129" extrusionOk="0">
                  <a:moveTo>
                    <a:pt x="130" y="0"/>
                  </a:moveTo>
                  <a:cubicBezTo>
                    <a:pt x="87" y="43"/>
                    <a:pt x="44" y="86"/>
                    <a:pt x="1" y="129"/>
                  </a:cubicBezTo>
                  <a:lnTo>
                    <a:pt x="278559" y="129"/>
                  </a:lnTo>
                  <a:lnTo>
                    <a:pt x="278559"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16"/>
            <p:cNvSpPr/>
            <p:nvPr/>
          </p:nvSpPr>
          <p:spPr>
            <a:xfrm>
              <a:off x="238125" y="2802975"/>
              <a:ext cx="7138400" cy="3250"/>
            </a:xfrm>
            <a:custGeom>
              <a:avLst/>
              <a:gdLst/>
              <a:ahLst/>
              <a:cxnLst/>
              <a:rect l="l" t="t" r="r" b="b"/>
              <a:pathLst>
                <a:path w="285536" h="130" extrusionOk="0">
                  <a:moveTo>
                    <a:pt x="0" y="0"/>
                  </a:moveTo>
                  <a:lnTo>
                    <a:pt x="0" y="129"/>
                  </a:lnTo>
                  <a:lnTo>
                    <a:pt x="285536" y="129"/>
                  </a:lnTo>
                  <a:lnTo>
                    <a:pt x="285536" y="0"/>
                  </a:lnTo>
                  <a:lnTo>
                    <a:pt x="5791" y="0"/>
                  </a:lnTo>
                  <a:cubicBezTo>
                    <a:pt x="5698" y="15"/>
                    <a:pt x="5602" y="22"/>
                    <a:pt x="5503" y="22"/>
                  </a:cubicBezTo>
                  <a:cubicBezTo>
                    <a:pt x="5405" y="22"/>
                    <a:pt x="5305" y="15"/>
                    <a:pt x="5205"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16"/>
            <p:cNvSpPr/>
            <p:nvPr/>
          </p:nvSpPr>
          <p:spPr>
            <a:xfrm>
              <a:off x="238125" y="3858225"/>
              <a:ext cx="130500" cy="3250"/>
            </a:xfrm>
            <a:custGeom>
              <a:avLst/>
              <a:gdLst/>
              <a:ahLst/>
              <a:cxnLst/>
              <a:rect l="l" t="t" r="r" b="b"/>
              <a:pathLst>
                <a:path w="5220" h="130" extrusionOk="0">
                  <a:moveTo>
                    <a:pt x="0" y="1"/>
                  </a:moveTo>
                  <a:lnTo>
                    <a:pt x="0" y="129"/>
                  </a:lnTo>
                  <a:lnTo>
                    <a:pt x="4704" y="129"/>
                  </a:lnTo>
                  <a:cubicBezTo>
                    <a:pt x="4876" y="58"/>
                    <a:pt x="5033" y="15"/>
                    <a:pt x="5219"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16"/>
            <p:cNvSpPr/>
            <p:nvPr/>
          </p:nvSpPr>
          <p:spPr>
            <a:xfrm>
              <a:off x="382900" y="3858225"/>
              <a:ext cx="6993625" cy="3250"/>
            </a:xfrm>
            <a:custGeom>
              <a:avLst/>
              <a:gdLst/>
              <a:ahLst/>
              <a:cxnLst/>
              <a:rect l="l" t="t" r="r" b="b"/>
              <a:pathLst>
                <a:path w="279745" h="130" extrusionOk="0">
                  <a:moveTo>
                    <a:pt x="0" y="1"/>
                  </a:moveTo>
                  <a:cubicBezTo>
                    <a:pt x="172" y="15"/>
                    <a:pt x="343" y="58"/>
                    <a:pt x="501" y="129"/>
                  </a:cubicBezTo>
                  <a:lnTo>
                    <a:pt x="279745" y="129"/>
                  </a:lnTo>
                  <a:lnTo>
                    <a:pt x="279745"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16"/>
            <p:cNvSpPr/>
            <p:nvPr/>
          </p:nvSpPr>
          <p:spPr>
            <a:xfrm>
              <a:off x="238125" y="4069125"/>
              <a:ext cx="97600" cy="3250"/>
            </a:xfrm>
            <a:custGeom>
              <a:avLst/>
              <a:gdLst/>
              <a:ahLst/>
              <a:cxnLst/>
              <a:rect l="l" t="t" r="r" b="b"/>
              <a:pathLst>
                <a:path w="3904" h="130" extrusionOk="0">
                  <a:moveTo>
                    <a:pt x="0" y="1"/>
                  </a:moveTo>
                  <a:lnTo>
                    <a:pt x="0" y="130"/>
                  </a:lnTo>
                  <a:lnTo>
                    <a:pt x="3804" y="130"/>
                  </a:lnTo>
                  <a:cubicBezTo>
                    <a:pt x="3832" y="87"/>
                    <a:pt x="3875" y="44"/>
                    <a:pt x="3904"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16"/>
            <p:cNvSpPr/>
            <p:nvPr/>
          </p:nvSpPr>
          <p:spPr>
            <a:xfrm>
              <a:off x="415425" y="4069125"/>
              <a:ext cx="6961100" cy="3250"/>
            </a:xfrm>
            <a:custGeom>
              <a:avLst/>
              <a:gdLst/>
              <a:ahLst/>
              <a:cxnLst/>
              <a:rect l="l" t="t" r="r" b="b"/>
              <a:pathLst>
                <a:path w="278444" h="130" extrusionOk="0">
                  <a:moveTo>
                    <a:pt x="0" y="1"/>
                  </a:moveTo>
                  <a:cubicBezTo>
                    <a:pt x="43" y="44"/>
                    <a:pt x="72" y="87"/>
                    <a:pt x="115" y="130"/>
                  </a:cubicBezTo>
                  <a:lnTo>
                    <a:pt x="278444" y="130"/>
                  </a:lnTo>
                  <a:lnTo>
                    <a:pt x="278444"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16"/>
            <p:cNvSpPr/>
            <p:nvPr/>
          </p:nvSpPr>
          <p:spPr>
            <a:xfrm>
              <a:off x="425775" y="4280050"/>
              <a:ext cx="6950750" cy="3600"/>
            </a:xfrm>
            <a:custGeom>
              <a:avLst/>
              <a:gdLst/>
              <a:ahLst/>
              <a:cxnLst/>
              <a:rect l="l" t="t" r="r" b="b"/>
              <a:pathLst>
                <a:path w="278030" h="144" extrusionOk="0">
                  <a:moveTo>
                    <a:pt x="1" y="0"/>
                  </a:moveTo>
                  <a:cubicBezTo>
                    <a:pt x="15" y="43"/>
                    <a:pt x="30" y="86"/>
                    <a:pt x="44" y="143"/>
                  </a:cubicBezTo>
                  <a:lnTo>
                    <a:pt x="278030" y="143"/>
                  </a:lnTo>
                  <a:lnTo>
                    <a:pt x="278030"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16"/>
            <p:cNvSpPr/>
            <p:nvPr/>
          </p:nvSpPr>
          <p:spPr>
            <a:xfrm>
              <a:off x="238125" y="4280050"/>
              <a:ext cx="87600" cy="3600"/>
            </a:xfrm>
            <a:custGeom>
              <a:avLst/>
              <a:gdLst/>
              <a:ahLst/>
              <a:cxnLst/>
              <a:rect l="l" t="t" r="r" b="b"/>
              <a:pathLst>
                <a:path w="3504" h="144" extrusionOk="0">
                  <a:moveTo>
                    <a:pt x="0" y="0"/>
                  </a:moveTo>
                  <a:lnTo>
                    <a:pt x="0" y="143"/>
                  </a:lnTo>
                  <a:lnTo>
                    <a:pt x="3460" y="143"/>
                  </a:lnTo>
                  <a:cubicBezTo>
                    <a:pt x="3475" y="86"/>
                    <a:pt x="3489" y="43"/>
                    <a:pt x="35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16"/>
            <p:cNvSpPr/>
            <p:nvPr/>
          </p:nvSpPr>
          <p:spPr>
            <a:xfrm>
              <a:off x="428300" y="4491300"/>
              <a:ext cx="6948575" cy="3250"/>
            </a:xfrm>
            <a:custGeom>
              <a:avLst/>
              <a:gdLst/>
              <a:ahLst/>
              <a:cxnLst/>
              <a:rect l="l" t="t" r="r" b="b"/>
              <a:pathLst>
                <a:path w="277943" h="130" extrusionOk="0">
                  <a:moveTo>
                    <a:pt x="0" y="1"/>
                  </a:moveTo>
                  <a:lnTo>
                    <a:pt x="0" y="130"/>
                  </a:lnTo>
                  <a:lnTo>
                    <a:pt x="277943" y="130"/>
                  </a:lnTo>
                  <a:lnTo>
                    <a:pt x="277943"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16"/>
            <p:cNvSpPr/>
            <p:nvPr/>
          </p:nvSpPr>
          <p:spPr>
            <a:xfrm>
              <a:off x="238125" y="4491300"/>
              <a:ext cx="85100" cy="3250"/>
            </a:xfrm>
            <a:custGeom>
              <a:avLst/>
              <a:gdLst/>
              <a:ahLst/>
              <a:cxnLst/>
              <a:rect l="l" t="t" r="r" b="b"/>
              <a:pathLst>
                <a:path w="3404" h="130" extrusionOk="0">
                  <a:moveTo>
                    <a:pt x="0" y="1"/>
                  </a:moveTo>
                  <a:lnTo>
                    <a:pt x="0" y="130"/>
                  </a:lnTo>
                  <a:lnTo>
                    <a:pt x="3403" y="130"/>
                  </a:lnTo>
                  <a:lnTo>
                    <a:pt x="3403"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16"/>
            <p:cNvSpPr/>
            <p:nvPr/>
          </p:nvSpPr>
          <p:spPr>
            <a:xfrm>
              <a:off x="423650" y="4702225"/>
              <a:ext cx="6952875" cy="3225"/>
            </a:xfrm>
            <a:custGeom>
              <a:avLst/>
              <a:gdLst/>
              <a:ahLst/>
              <a:cxnLst/>
              <a:rect l="l" t="t" r="r" b="b"/>
              <a:pathLst>
                <a:path w="278115" h="129" extrusionOk="0">
                  <a:moveTo>
                    <a:pt x="57" y="0"/>
                  </a:moveTo>
                  <a:cubicBezTo>
                    <a:pt x="29" y="43"/>
                    <a:pt x="14" y="86"/>
                    <a:pt x="0" y="129"/>
                  </a:cubicBezTo>
                  <a:lnTo>
                    <a:pt x="278115" y="129"/>
                  </a:lnTo>
                  <a:lnTo>
                    <a:pt x="278115"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16"/>
            <p:cNvSpPr/>
            <p:nvPr/>
          </p:nvSpPr>
          <p:spPr>
            <a:xfrm>
              <a:off x="238125" y="4702225"/>
              <a:ext cx="89750" cy="3225"/>
            </a:xfrm>
            <a:custGeom>
              <a:avLst/>
              <a:gdLst/>
              <a:ahLst/>
              <a:cxnLst/>
              <a:rect l="l" t="t" r="r" b="b"/>
              <a:pathLst>
                <a:path w="3590" h="129" extrusionOk="0">
                  <a:moveTo>
                    <a:pt x="0" y="0"/>
                  </a:moveTo>
                  <a:lnTo>
                    <a:pt x="0" y="129"/>
                  </a:lnTo>
                  <a:lnTo>
                    <a:pt x="3589" y="129"/>
                  </a:lnTo>
                  <a:cubicBezTo>
                    <a:pt x="3575" y="86"/>
                    <a:pt x="3546" y="43"/>
                    <a:pt x="3532"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14" name="Google Shape;314;p16"/>
          <p:cNvSpPr txBox="1">
            <a:spLocks noGrp="1"/>
          </p:cNvSpPr>
          <p:nvPr>
            <p:ph type="ctrTitle"/>
          </p:nvPr>
        </p:nvSpPr>
        <p:spPr>
          <a:xfrm flipH="1">
            <a:off x="1470078" y="2714098"/>
            <a:ext cx="1560600" cy="41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200" b="0">
                <a:latin typeface="Chelsea Market"/>
                <a:ea typeface="Chelsea Market"/>
                <a:cs typeface="Chelsea Market"/>
                <a:sym typeface="Chelsea Market"/>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315" name="Google Shape;315;p16"/>
          <p:cNvSpPr txBox="1">
            <a:spLocks noGrp="1"/>
          </p:cNvSpPr>
          <p:nvPr>
            <p:ph type="subTitle" idx="1"/>
          </p:nvPr>
        </p:nvSpPr>
        <p:spPr>
          <a:xfrm flipH="1">
            <a:off x="1184825" y="2993250"/>
            <a:ext cx="21312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p:txBody>
      </p:sp>
      <p:sp>
        <p:nvSpPr>
          <p:cNvPr id="316" name="Google Shape;316;p16"/>
          <p:cNvSpPr txBox="1">
            <a:spLocks noGrp="1"/>
          </p:cNvSpPr>
          <p:nvPr>
            <p:ph type="ctrTitle" idx="2"/>
          </p:nvPr>
        </p:nvSpPr>
        <p:spPr>
          <a:xfrm flipH="1">
            <a:off x="3795647" y="2714098"/>
            <a:ext cx="1560600" cy="41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200" b="0">
                <a:latin typeface="Chelsea Market"/>
                <a:ea typeface="Chelsea Market"/>
                <a:cs typeface="Chelsea Market"/>
                <a:sym typeface="Chelsea Market"/>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317" name="Google Shape;317;p16"/>
          <p:cNvSpPr txBox="1">
            <a:spLocks noGrp="1"/>
          </p:cNvSpPr>
          <p:nvPr>
            <p:ph type="subTitle" idx="3"/>
          </p:nvPr>
        </p:nvSpPr>
        <p:spPr>
          <a:xfrm flipH="1">
            <a:off x="3510352" y="2993241"/>
            <a:ext cx="21312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p:txBody>
      </p:sp>
      <p:sp>
        <p:nvSpPr>
          <p:cNvPr id="318" name="Google Shape;318;p16"/>
          <p:cNvSpPr txBox="1">
            <a:spLocks noGrp="1"/>
          </p:cNvSpPr>
          <p:nvPr>
            <p:ph type="ctrTitle" idx="4"/>
          </p:nvPr>
        </p:nvSpPr>
        <p:spPr>
          <a:xfrm flipH="1">
            <a:off x="6118925" y="2714098"/>
            <a:ext cx="1560600" cy="41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200" b="0">
                <a:latin typeface="Chelsea Market"/>
                <a:ea typeface="Chelsea Market"/>
                <a:cs typeface="Chelsea Market"/>
                <a:sym typeface="Chelsea Market"/>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319" name="Google Shape;319;p16"/>
          <p:cNvSpPr txBox="1">
            <a:spLocks noGrp="1"/>
          </p:cNvSpPr>
          <p:nvPr>
            <p:ph type="subTitle" idx="5"/>
          </p:nvPr>
        </p:nvSpPr>
        <p:spPr>
          <a:xfrm flipH="1">
            <a:off x="5833625" y="2993250"/>
            <a:ext cx="21312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p:txBody>
      </p:sp>
      <p:sp>
        <p:nvSpPr>
          <p:cNvPr id="320" name="Google Shape;320;p16"/>
          <p:cNvSpPr txBox="1">
            <a:spLocks noGrp="1"/>
          </p:cNvSpPr>
          <p:nvPr>
            <p:ph type="title" idx="6"/>
          </p:nvPr>
        </p:nvSpPr>
        <p:spPr>
          <a:xfrm>
            <a:off x="895350" y="418211"/>
            <a:ext cx="7353300" cy="635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600">
                <a:solidFill>
                  <a:schemeClr val="accent1"/>
                </a:solidFill>
              </a:defRPr>
            </a:lvl1pPr>
            <a:lvl2pPr lvl="1" algn="ctr" rtl="0">
              <a:spcBef>
                <a:spcPts val="0"/>
              </a:spcBef>
              <a:spcAft>
                <a:spcPts val="0"/>
              </a:spcAft>
              <a:buNone/>
              <a:defRPr sz="3600">
                <a:solidFill>
                  <a:schemeClr val="accent1"/>
                </a:solidFill>
              </a:defRPr>
            </a:lvl2pPr>
            <a:lvl3pPr lvl="2" algn="ctr" rtl="0">
              <a:spcBef>
                <a:spcPts val="0"/>
              </a:spcBef>
              <a:spcAft>
                <a:spcPts val="0"/>
              </a:spcAft>
              <a:buNone/>
              <a:defRPr sz="3600">
                <a:solidFill>
                  <a:schemeClr val="accent1"/>
                </a:solidFill>
              </a:defRPr>
            </a:lvl3pPr>
            <a:lvl4pPr lvl="3" algn="ctr" rtl="0">
              <a:spcBef>
                <a:spcPts val="0"/>
              </a:spcBef>
              <a:spcAft>
                <a:spcPts val="0"/>
              </a:spcAft>
              <a:buNone/>
              <a:defRPr sz="3600">
                <a:solidFill>
                  <a:schemeClr val="accent1"/>
                </a:solidFill>
              </a:defRPr>
            </a:lvl4pPr>
            <a:lvl5pPr lvl="4" algn="ctr" rtl="0">
              <a:spcBef>
                <a:spcPts val="0"/>
              </a:spcBef>
              <a:spcAft>
                <a:spcPts val="0"/>
              </a:spcAft>
              <a:buNone/>
              <a:defRPr sz="3600">
                <a:solidFill>
                  <a:schemeClr val="accent1"/>
                </a:solidFill>
              </a:defRPr>
            </a:lvl5pPr>
            <a:lvl6pPr lvl="5" algn="ctr" rtl="0">
              <a:spcBef>
                <a:spcPts val="0"/>
              </a:spcBef>
              <a:spcAft>
                <a:spcPts val="0"/>
              </a:spcAft>
              <a:buNone/>
              <a:defRPr sz="3600">
                <a:solidFill>
                  <a:schemeClr val="accent1"/>
                </a:solidFill>
              </a:defRPr>
            </a:lvl6pPr>
            <a:lvl7pPr lvl="6" algn="ctr" rtl="0">
              <a:spcBef>
                <a:spcPts val="0"/>
              </a:spcBef>
              <a:spcAft>
                <a:spcPts val="0"/>
              </a:spcAft>
              <a:buNone/>
              <a:defRPr sz="3600">
                <a:solidFill>
                  <a:schemeClr val="accent1"/>
                </a:solidFill>
              </a:defRPr>
            </a:lvl7pPr>
            <a:lvl8pPr lvl="7" algn="ctr" rtl="0">
              <a:spcBef>
                <a:spcPts val="0"/>
              </a:spcBef>
              <a:spcAft>
                <a:spcPts val="0"/>
              </a:spcAft>
              <a:buNone/>
              <a:defRPr sz="3600">
                <a:solidFill>
                  <a:schemeClr val="accent1"/>
                </a:solidFill>
              </a:defRPr>
            </a:lvl8pPr>
            <a:lvl9pPr lvl="8" algn="ctr" rtl="0">
              <a:spcBef>
                <a:spcPts val="0"/>
              </a:spcBef>
              <a:spcAft>
                <a:spcPts val="0"/>
              </a:spcAft>
              <a:buNone/>
              <a:defRPr sz="3600">
                <a:solidFill>
                  <a:schemeClr val="accent1"/>
                </a:solidFill>
              </a:defRPr>
            </a:lvl9pPr>
          </a:lstStyle>
          <a:p/>
        </p:txBody>
      </p:sp>
      <p:sp>
        <p:nvSpPr>
          <p:cNvPr id="321" name="Google Shape;321;p16"/>
          <p:cNvSpPr txBox="1">
            <a:spLocks noGrp="1"/>
          </p:cNvSpPr>
          <p:nvPr>
            <p:ph type="title" idx="7" hasCustomPrompt="1"/>
          </p:nvPr>
        </p:nvSpPr>
        <p:spPr>
          <a:xfrm>
            <a:off x="1765925" y="1785400"/>
            <a:ext cx="934200" cy="44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3000" b="0">
                <a:solidFill>
                  <a:schemeClr val="accent1"/>
                </a:solidFill>
                <a:latin typeface="Chelsea Market"/>
                <a:ea typeface="Chelsea Market"/>
                <a:cs typeface="Chelsea Market"/>
                <a:sym typeface="Chelsea Market"/>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22" name="Google Shape;322;p16"/>
          <p:cNvSpPr txBox="1">
            <a:spLocks noGrp="1"/>
          </p:cNvSpPr>
          <p:nvPr>
            <p:ph type="title" idx="8" hasCustomPrompt="1"/>
          </p:nvPr>
        </p:nvSpPr>
        <p:spPr>
          <a:xfrm>
            <a:off x="4107700" y="1785400"/>
            <a:ext cx="934200" cy="44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3000" b="0">
                <a:solidFill>
                  <a:schemeClr val="accent3"/>
                </a:solidFill>
                <a:latin typeface="Chelsea Market"/>
                <a:ea typeface="Chelsea Market"/>
                <a:cs typeface="Chelsea Market"/>
                <a:sym typeface="Chelsea Market"/>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23" name="Google Shape;323;p16"/>
          <p:cNvSpPr txBox="1">
            <a:spLocks noGrp="1"/>
          </p:cNvSpPr>
          <p:nvPr>
            <p:ph type="title" idx="9" hasCustomPrompt="1"/>
          </p:nvPr>
        </p:nvSpPr>
        <p:spPr>
          <a:xfrm>
            <a:off x="6432125" y="1785400"/>
            <a:ext cx="934200" cy="44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3000" b="0">
                <a:solidFill>
                  <a:schemeClr val="accent1"/>
                </a:solidFill>
                <a:latin typeface="Chelsea Market"/>
                <a:ea typeface="Chelsea Market"/>
                <a:cs typeface="Chelsea Market"/>
                <a:sym typeface="Chelsea Market"/>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
  <p:cSld name="CUSTOM_2">
    <p:spTree>
      <p:nvGrpSpPr>
        <p:cNvPr id="1" name="Shape 361"/>
        <p:cNvGrpSpPr/>
        <p:nvPr/>
      </p:nvGrpSpPr>
      <p:grpSpPr>
        <a:xfrm>
          <a:off x="0" y="0"/>
          <a:ext cx="0" cy="0"/>
          <a:chOff x="0" y="0"/>
          <a:chExt cx="0" cy="0"/>
        </a:xfrm>
      </p:grpSpPr>
      <p:grpSp>
        <p:nvGrpSpPr>
          <p:cNvPr id="362" name="Google Shape;362;p18"/>
          <p:cNvGrpSpPr/>
          <p:nvPr/>
        </p:nvGrpSpPr>
        <p:grpSpPr>
          <a:xfrm>
            <a:off x="600641" y="344530"/>
            <a:ext cx="7936317" cy="4454443"/>
            <a:chOff x="238125" y="847975"/>
            <a:chExt cx="7143400" cy="4009400"/>
          </a:xfrm>
        </p:grpSpPr>
        <p:sp>
          <p:nvSpPr>
            <p:cNvPr id="363" name="Google Shape;363;p18"/>
            <p:cNvSpPr/>
            <p:nvPr/>
          </p:nvSpPr>
          <p:spPr>
            <a:xfrm>
              <a:off x="238475" y="847975"/>
              <a:ext cx="7143050" cy="4009400"/>
            </a:xfrm>
            <a:custGeom>
              <a:avLst/>
              <a:gdLst/>
              <a:ahLst/>
              <a:cxnLst/>
              <a:rect l="l" t="t" r="r" b="b"/>
              <a:pathLst>
                <a:path w="285722" h="160376" extrusionOk="0">
                  <a:moveTo>
                    <a:pt x="5465" y="4426"/>
                  </a:moveTo>
                  <a:cubicBezTo>
                    <a:pt x="6551" y="4426"/>
                    <a:pt x="7593" y="5271"/>
                    <a:pt x="7593" y="6549"/>
                  </a:cubicBezTo>
                  <a:cubicBezTo>
                    <a:pt x="7593" y="7707"/>
                    <a:pt x="6649" y="8651"/>
                    <a:pt x="5491" y="8651"/>
                  </a:cubicBezTo>
                  <a:cubicBezTo>
                    <a:pt x="3604" y="8651"/>
                    <a:pt x="2660" y="6377"/>
                    <a:pt x="3990" y="5047"/>
                  </a:cubicBezTo>
                  <a:cubicBezTo>
                    <a:pt x="4419" y="4618"/>
                    <a:pt x="4947" y="4426"/>
                    <a:pt x="5465" y="4426"/>
                  </a:cubicBezTo>
                  <a:close/>
                  <a:moveTo>
                    <a:pt x="5467" y="12161"/>
                  </a:moveTo>
                  <a:cubicBezTo>
                    <a:pt x="6552" y="12161"/>
                    <a:pt x="7593" y="13003"/>
                    <a:pt x="7593" y="14270"/>
                  </a:cubicBezTo>
                  <a:cubicBezTo>
                    <a:pt x="7593" y="15443"/>
                    <a:pt x="6649" y="16386"/>
                    <a:pt x="5491" y="16386"/>
                  </a:cubicBezTo>
                  <a:cubicBezTo>
                    <a:pt x="3604" y="16386"/>
                    <a:pt x="2660" y="14113"/>
                    <a:pt x="3990" y="12783"/>
                  </a:cubicBezTo>
                  <a:cubicBezTo>
                    <a:pt x="4420" y="12353"/>
                    <a:pt x="4948" y="12161"/>
                    <a:pt x="5467" y="12161"/>
                  </a:cubicBezTo>
                  <a:close/>
                  <a:moveTo>
                    <a:pt x="5465" y="19883"/>
                  </a:moveTo>
                  <a:cubicBezTo>
                    <a:pt x="6551" y="19883"/>
                    <a:pt x="7593" y="20728"/>
                    <a:pt x="7593" y="22006"/>
                  </a:cubicBezTo>
                  <a:cubicBezTo>
                    <a:pt x="7593" y="23164"/>
                    <a:pt x="6649" y="24108"/>
                    <a:pt x="5491" y="24108"/>
                  </a:cubicBezTo>
                  <a:cubicBezTo>
                    <a:pt x="3604" y="24108"/>
                    <a:pt x="2660" y="21834"/>
                    <a:pt x="3990" y="20505"/>
                  </a:cubicBezTo>
                  <a:cubicBezTo>
                    <a:pt x="4419" y="20075"/>
                    <a:pt x="4947" y="19883"/>
                    <a:pt x="5465" y="19883"/>
                  </a:cubicBezTo>
                  <a:close/>
                  <a:moveTo>
                    <a:pt x="5467" y="27618"/>
                  </a:moveTo>
                  <a:cubicBezTo>
                    <a:pt x="6552" y="27618"/>
                    <a:pt x="7593" y="28460"/>
                    <a:pt x="7593" y="29727"/>
                  </a:cubicBezTo>
                  <a:cubicBezTo>
                    <a:pt x="7593" y="30900"/>
                    <a:pt x="6649" y="31844"/>
                    <a:pt x="5491" y="31844"/>
                  </a:cubicBezTo>
                  <a:cubicBezTo>
                    <a:pt x="3604" y="31844"/>
                    <a:pt x="2660" y="29570"/>
                    <a:pt x="3990" y="28240"/>
                  </a:cubicBezTo>
                  <a:cubicBezTo>
                    <a:pt x="4420" y="27810"/>
                    <a:pt x="4948" y="27618"/>
                    <a:pt x="5467" y="27618"/>
                  </a:cubicBezTo>
                  <a:close/>
                  <a:moveTo>
                    <a:pt x="5491" y="35347"/>
                  </a:moveTo>
                  <a:cubicBezTo>
                    <a:pt x="6049" y="35347"/>
                    <a:pt x="6578" y="35576"/>
                    <a:pt x="6978" y="35976"/>
                  </a:cubicBezTo>
                  <a:cubicBezTo>
                    <a:pt x="8387" y="37384"/>
                    <a:pt x="7233" y="39583"/>
                    <a:pt x="5519" y="39583"/>
                  </a:cubicBezTo>
                  <a:cubicBezTo>
                    <a:pt x="5249" y="39583"/>
                    <a:pt x="4966" y="39528"/>
                    <a:pt x="4676" y="39408"/>
                  </a:cubicBezTo>
                  <a:cubicBezTo>
                    <a:pt x="2546" y="38535"/>
                    <a:pt x="3175" y="35347"/>
                    <a:pt x="5491" y="35347"/>
                  </a:cubicBezTo>
                  <a:close/>
                  <a:moveTo>
                    <a:pt x="5465" y="43075"/>
                  </a:moveTo>
                  <a:cubicBezTo>
                    <a:pt x="6551" y="43075"/>
                    <a:pt x="7593" y="43921"/>
                    <a:pt x="7593" y="45199"/>
                  </a:cubicBezTo>
                  <a:cubicBezTo>
                    <a:pt x="7593" y="46357"/>
                    <a:pt x="6649" y="47301"/>
                    <a:pt x="5491" y="47301"/>
                  </a:cubicBezTo>
                  <a:cubicBezTo>
                    <a:pt x="3604" y="47301"/>
                    <a:pt x="2660" y="45027"/>
                    <a:pt x="3990" y="43697"/>
                  </a:cubicBezTo>
                  <a:cubicBezTo>
                    <a:pt x="4419" y="43268"/>
                    <a:pt x="4947" y="43075"/>
                    <a:pt x="5465" y="43075"/>
                  </a:cubicBezTo>
                  <a:close/>
                  <a:moveTo>
                    <a:pt x="5467" y="50811"/>
                  </a:moveTo>
                  <a:cubicBezTo>
                    <a:pt x="6552" y="50811"/>
                    <a:pt x="7593" y="51653"/>
                    <a:pt x="7593" y="52920"/>
                  </a:cubicBezTo>
                  <a:cubicBezTo>
                    <a:pt x="7593" y="54093"/>
                    <a:pt x="6649" y="55036"/>
                    <a:pt x="5491" y="55036"/>
                  </a:cubicBezTo>
                  <a:cubicBezTo>
                    <a:pt x="3604" y="55036"/>
                    <a:pt x="2660" y="52763"/>
                    <a:pt x="3990" y="51433"/>
                  </a:cubicBezTo>
                  <a:cubicBezTo>
                    <a:pt x="4420" y="51003"/>
                    <a:pt x="4948" y="50811"/>
                    <a:pt x="5467" y="50811"/>
                  </a:cubicBezTo>
                  <a:close/>
                  <a:moveTo>
                    <a:pt x="5465" y="58533"/>
                  </a:moveTo>
                  <a:cubicBezTo>
                    <a:pt x="6551" y="58533"/>
                    <a:pt x="7593" y="59378"/>
                    <a:pt x="7593" y="60656"/>
                  </a:cubicBezTo>
                  <a:cubicBezTo>
                    <a:pt x="7593" y="61814"/>
                    <a:pt x="6649" y="62758"/>
                    <a:pt x="5491" y="62758"/>
                  </a:cubicBezTo>
                  <a:cubicBezTo>
                    <a:pt x="3604" y="62758"/>
                    <a:pt x="2660" y="60484"/>
                    <a:pt x="3990" y="59154"/>
                  </a:cubicBezTo>
                  <a:cubicBezTo>
                    <a:pt x="4419" y="58725"/>
                    <a:pt x="4947" y="58533"/>
                    <a:pt x="5465" y="58533"/>
                  </a:cubicBezTo>
                  <a:close/>
                  <a:moveTo>
                    <a:pt x="5467" y="66268"/>
                  </a:moveTo>
                  <a:cubicBezTo>
                    <a:pt x="6552" y="66268"/>
                    <a:pt x="7593" y="67110"/>
                    <a:pt x="7593" y="68377"/>
                  </a:cubicBezTo>
                  <a:cubicBezTo>
                    <a:pt x="7593" y="69550"/>
                    <a:pt x="6649" y="70493"/>
                    <a:pt x="5491" y="70493"/>
                  </a:cubicBezTo>
                  <a:cubicBezTo>
                    <a:pt x="3604" y="70493"/>
                    <a:pt x="2660" y="68220"/>
                    <a:pt x="3990" y="66890"/>
                  </a:cubicBezTo>
                  <a:cubicBezTo>
                    <a:pt x="4420" y="66460"/>
                    <a:pt x="4948" y="66268"/>
                    <a:pt x="5467" y="66268"/>
                  </a:cubicBezTo>
                  <a:close/>
                  <a:moveTo>
                    <a:pt x="5473" y="74000"/>
                  </a:moveTo>
                  <a:cubicBezTo>
                    <a:pt x="6556" y="74000"/>
                    <a:pt x="7593" y="74838"/>
                    <a:pt x="7593" y="76113"/>
                  </a:cubicBezTo>
                  <a:cubicBezTo>
                    <a:pt x="7593" y="77285"/>
                    <a:pt x="6649" y="78229"/>
                    <a:pt x="5491" y="78229"/>
                  </a:cubicBezTo>
                  <a:cubicBezTo>
                    <a:pt x="3604" y="78229"/>
                    <a:pt x="2660" y="75956"/>
                    <a:pt x="3990" y="74626"/>
                  </a:cubicBezTo>
                  <a:cubicBezTo>
                    <a:pt x="4421" y="74194"/>
                    <a:pt x="4953" y="74000"/>
                    <a:pt x="5473" y="74000"/>
                  </a:cubicBezTo>
                  <a:close/>
                  <a:moveTo>
                    <a:pt x="5465" y="81725"/>
                  </a:moveTo>
                  <a:cubicBezTo>
                    <a:pt x="6551" y="81725"/>
                    <a:pt x="7593" y="82571"/>
                    <a:pt x="7593" y="83848"/>
                  </a:cubicBezTo>
                  <a:cubicBezTo>
                    <a:pt x="7593" y="85007"/>
                    <a:pt x="6649" y="85950"/>
                    <a:pt x="5491" y="85950"/>
                  </a:cubicBezTo>
                  <a:cubicBezTo>
                    <a:pt x="3604" y="85950"/>
                    <a:pt x="2660" y="83677"/>
                    <a:pt x="3990" y="82347"/>
                  </a:cubicBezTo>
                  <a:cubicBezTo>
                    <a:pt x="4419" y="81918"/>
                    <a:pt x="4947" y="81725"/>
                    <a:pt x="5465" y="81725"/>
                  </a:cubicBezTo>
                  <a:close/>
                  <a:moveTo>
                    <a:pt x="5467" y="89460"/>
                  </a:moveTo>
                  <a:cubicBezTo>
                    <a:pt x="6552" y="89460"/>
                    <a:pt x="7593" y="90302"/>
                    <a:pt x="7593" y="91570"/>
                  </a:cubicBezTo>
                  <a:cubicBezTo>
                    <a:pt x="7593" y="92742"/>
                    <a:pt x="6649" y="93686"/>
                    <a:pt x="5491" y="93686"/>
                  </a:cubicBezTo>
                  <a:cubicBezTo>
                    <a:pt x="3604" y="93686"/>
                    <a:pt x="2660" y="91413"/>
                    <a:pt x="3990" y="90083"/>
                  </a:cubicBezTo>
                  <a:cubicBezTo>
                    <a:pt x="4420" y="89653"/>
                    <a:pt x="4948" y="89460"/>
                    <a:pt x="5467" y="89460"/>
                  </a:cubicBezTo>
                  <a:close/>
                  <a:moveTo>
                    <a:pt x="5465" y="97182"/>
                  </a:moveTo>
                  <a:cubicBezTo>
                    <a:pt x="6551" y="97182"/>
                    <a:pt x="7593" y="98028"/>
                    <a:pt x="7593" y="99306"/>
                  </a:cubicBezTo>
                  <a:cubicBezTo>
                    <a:pt x="7593" y="100464"/>
                    <a:pt x="6649" y="101422"/>
                    <a:pt x="5491" y="101422"/>
                  </a:cubicBezTo>
                  <a:cubicBezTo>
                    <a:pt x="3604" y="101422"/>
                    <a:pt x="2660" y="99134"/>
                    <a:pt x="3990" y="97804"/>
                  </a:cubicBezTo>
                  <a:cubicBezTo>
                    <a:pt x="4419" y="97375"/>
                    <a:pt x="4947" y="97182"/>
                    <a:pt x="5465" y="97182"/>
                  </a:cubicBezTo>
                  <a:close/>
                  <a:moveTo>
                    <a:pt x="5465" y="104918"/>
                  </a:moveTo>
                  <a:cubicBezTo>
                    <a:pt x="6551" y="104918"/>
                    <a:pt x="7593" y="105763"/>
                    <a:pt x="7593" y="107041"/>
                  </a:cubicBezTo>
                  <a:cubicBezTo>
                    <a:pt x="7593" y="108199"/>
                    <a:pt x="6649" y="109143"/>
                    <a:pt x="5491" y="109143"/>
                  </a:cubicBezTo>
                  <a:cubicBezTo>
                    <a:pt x="3604" y="109143"/>
                    <a:pt x="2660" y="106870"/>
                    <a:pt x="3990" y="105540"/>
                  </a:cubicBezTo>
                  <a:cubicBezTo>
                    <a:pt x="4419" y="105110"/>
                    <a:pt x="4947" y="104918"/>
                    <a:pt x="5465" y="104918"/>
                  </a:cubicBezTo>
                  <a:close/>
                  <a:moveTo>
                    <a:pt x="5467" y="112653"/>
                  </a:moveTo>
                  <a:cubicBezTo>
                    <a:pt x="6552" y="112653"/>
                    <a:pt x="7593" y="113495"/>
                    <a:pt x="7593" y="114763"/>
                  </a:cubicBezTo>
                  <a:cubicBezTo>
                    <a:pt x="7593" y="115935"/>
                    <a:pt x="6649" y="116879"/>
                    <a:pt x="5491" y="116879"/>
                  </a:cubicBezTo>
                  <a:cubicBezTo>
                    <a:pt x="3604" y="116879"/>
                    <a:pt x="2660" y="114605"/>
                    <a:pt x="3990" y="113276"/>
                  </a:cubicBezTo>
                  <a:cubicBezTo>
                    <a:pt x="4420" y="112846"/>
                    <a:pt x="4948" y="112653"/>
                    <a:pt x="5467" y="112653"/>
                  </a:cubicBezTo>
                  <a:close/>
                  <a:moveTo>
                    <a:pt x="5465" y="120375"/>
                  </a:moveTo>
                  <a:cubicBezTo>
                    <a:pt x="6551" y="120375"/>
                    <a:pt x="7593" y="121220"/>
                    <a:pt x="7593" y="122498"/>
                  </a:cubicBezTo>
                  <a:cubicBezTo>
                    <a:pt x="7593" y="123656"/>
                    <a:pt x="6649" y="124600"/>
                    <a:pt x="5491" y="124600"/>
                  </a:cubicBezTo>
                  <a:cubicBezTo>
                    <a:pt x="3604" y="124600"/>
                    <a:pt x="2660" y="122327"/>
                    <a:pt x="3990" y="120997"/>
                  </a:cubicBezTo>
                  <a:cubicBezTo>
                    <a:pt x="4419" y="120567"/>
                    <a:pt x="4947" y="120375"/>
                    <a:pt x="5465" y="120375"/>
                  </a:cubicBezTo>
                  <a:close/>
                  <a:moveTo>
                    <a:pt x="5467" y="128110"/>
                  </a:moveTo>
                  <a:cubicBezTo>
                    <a:pt x="6552" y="128110"/>
                    <a:pt x="7593" y="128952"/>
                    <a:pt x="7593" y="130220"/>
                  </a:cubicBezTo>
                  <a:cubicBezTo>
                    <a:pt x="7593" y="131392"/>
                    <a:pt x="6649" y="132336"/>
                    <a:pt x="5491" y="132336"/>
                  </a:cubicBezTo>
                  <a:cubicBezTo>
                    <a:pt x="3604" y="132336"/>
                    <a:pt x="2660" y="130062"/>
                    <a:pt x="3990" y="128733"/>
                  </a:cubicBezTo>
                  <a:cubicBezTo>
                    <a:pt x="4420" y="128303"/>
                    <a:pt x="4948" y="128110"/>
                    <a:pt x="5467" y="128110"/>
                  </a:cubicBezTo>
                  <a:close/>
                  <a:moveTo>
                    <a:pt x="5465" y="135832"/>
                  </a:moveTo>
                  <a:cubicBezTo>
                    <a:pt x="6551" y="135832"/>
                    <a:pt x="7593" y="136677"/>
                    <a:pt x="7593" y="137955"/>
                  </a:cubicBezTo>
                  <a:cubicBezTo>
                    <a:pt x="7593" y="139114"/>
                    <a:pt x="6649" y="140072"/>
                    <a:pt x="5491" y="140072"/>
                  </a:cubicBezTo>
                  <a:cubicBezTo>
                    <a:pt x="3604" y="140072"/>
                    <a:pt x="2660" y="137784"/>
                    <a:pt x="3990" y="136454"/>
                  </a:cubicBezTo>
                  <a:cubicBezTo>
                    <a:pt x="4419" y="136024"/>
                    <a:pt x="4947" y="135832"/>
                    <a:pt x="5465" y="135832"/>
                  </a:cubicBezTo>
                  <a:close/>
                  <a:moveTo>
                    <a:pt x="5465" y="143568"/>
                  </a:moveTo>
                  <a:cubicBezTo>
                    <a:pt x="6551" y="143568"/>
                    <a:pt x="7593" y="144413"/>
                    <a:pt x="7593" y="145691"/>
                  </a:cubicBezTo>
                  <a:cubicBezTo>
                    <a:pt x="7593" y="146849"/>
                    <a:pt x="6649" y="147793"/>
                    <a:pt x="5491" y="147793"/>
                  </a:cubicBezTo>
                  <a:cubicBezTo>
                    <a:pt x="3604" y="147793"/>
                    <a:pt x="2660" y="145519"/>
                    <a:pt x="3990" y="144190"/>
                  </a:cubicBezTo>
                  <a:cubicBezTo>
                    <a:pt x="4419" y="143760"/>
                    <a:pt x="4947" y="143568"/>
                    <a:pt x="5465" y="143568"/>
                  </a:cubicBezTo>
                  <a:close/>
                  <a:moveTo>
                    <a:pt x="5467" y="151303"/>
                  </a:moveTo>
                  <a:cubicBezTo>
                    <a:pt x="6552" y="151303"/>
                    <a:pt x="7593" y="152145"/>
                    <a:pt x="7593" y="153412"/>
                  </a:cubicBezTo>
                  <a:cubicBezTo>
                    <a:pt x="7593" y="154585"/>
                    <a:pt x="6649" y="155529"/>
                    <a:pt x="5491" y="155529"/>
                  </a:cubicBezTo>
                  <a:cubicBezTo>
                    <a:pt x="3604" y="155529"/>
                    <a:pt x="2660" y="153255"/>
                    <a:pt x="3990" y="151925"/>
                  </a:cubicBezTo>
                  <a:cubicBezTo>
                    <a:pt x="4420" y="151495"/>
                    <a:pt x="4948" y="151303"/>
                    <a:pt x="5467" y="151303"/>
                  </a:cubicBezTo>
                  <a:close/>
                  <a:moveTo>
                    <a:pt x="0" y="0"/>
                  </a:moveTo>
                  <a:lnTo>
                    <a:pt x="0" y="160376"/>
                  </a:lnTo>
                  <a:lnTo>
                    <a:pt x="285722" y="160376"/>
                  </a:lnTo>
                  <a:lnTo>
                    <a:pt x="285722" y="0"/>
                  </a:lnTo>
                  <a:close/>
                </a:path>
              </a:pathLst>
            </a:custGeom>
            <a:solidFill>
              <a:srgbClr val="FFFFFF"/>
            </a:solidFill>
            <a:ln>
              <a:noFill/>
            </a:ln>
            <a:effectLst>
              <a:outerShdw blurRad="57150" dist="19050" dir="5400000" algn="bl" rotWithShape="0">
                <a:srgbClr val="783F04">
                  <a:alpha val="6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18"/>
            <p:cNvSpPr/>
            <p:nvPr/>
          </p:nvSpPr>
          <p:spPr>
            <a:xfrm>
              <a:off x="238125" y="1114625"/>
              <a:ext cx="7138400" cy="3600"/>
            </a:xfrm>
            <a:custGeom>
              <a:avLst/>
              <a:gdLst/>
              <a:ahLst/>
              <a:cxnLst/>
              <a:rect l="l" t="t" r="r" b="b"/>
              <a:pathLst>
                <a:path w="285536" h="144" extrusionOk="0">
                  <a:moveTo>
                    <a:pt x="0" y="1"/>
                  </a:moveTo>
                  <a:lnTo>
                    <a:pt x="0" y="144"/>
                  </a:lnTo>
                  <a:lnTo>
                    <a:pt x="285536" y="144"/>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18"/>
            <p:cNvSpPr/>
            <p:nvPr/>
          </p:nvSpPr>
          <p:spPr>
            <a:xfrm>
              <a:off x="238125" y="1325900"/>
              <a:ext cx="7138400" cy="3250"/>
            </a:xfrm>
            <a:custGeom>
              <a:avLst/>
              <a:gdLst/>
              <a:ahLst/>
              <a:cxnLst/>
              <a:rect l="l" t="t" r="r" b="b"/>
              <a:pathLst>
                <a:path w="285536" h="130" extrusionOk="0">
                  <a:moveTo>
                    <a:pt x="0" y="1"/>
                  </a:moveTo>
                  <a:lnTo>
                    <a:pt x="0" y="129"/>
                  </a:lnTo>
                  <a:lnTo>
                    <a:pt x="285536" y="129"/>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18"/>
            <p:cNvSpPr/>
            <p:nvPr/>
          </p:nvSpPr>
          <p:spPr>
            <a:xfrm>
              <a:off x="238125" y="1747725"/>
              <a:ext cx="99400" cy="3600"/>
            </a:xfrm>
            <a:custGeom>
              <a:avLst/>
              <a:gdLst/>
              <a:ahLst/>
              <a:cxnLst/>
              <a:rect l="l" t="t" r="r" b="b"/>
              <a:pathLst>
                <a:path w="3976" h="144" extrusionOk="0">
                  <a:moveTo>
                    <a:pt x="0" y="0"/>
                  </a:moveTo>
                  <a:lnTo>
                    <a:pt x="0" y="143"/>
                  </a:lnTo>
                  <a:lnTo>
                    <a:pt x="3861" y="143"/>
                  </a:lnTo>
                  <a:lnTo>
                    <a:pt x="3975"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18"/>
            <p:cNvSpPr/>
            <p:nvPr/>
          </p:nvSpPr>
          <p:spPr>
            <a:xfrm>
              <a:off x="238125" y="3013875"/>
              <a:ext cx="7138400" cy="3600"/>
            </a:xfrm>
            <a:custGeom>
              <a:avLst/>
              <a:gdLst/>
              <a:ahLst/>
              <a:cxnLst/>
              <a:rect l="l" t="t" r="r" b="b"/>
              <a:pathLst>
                <a:path w="285536" h="144" extrusionOk="0">
                  <a:moveTo>
                    <a:pt x="0" y="1"/>
                  </a:moveTo>
                  <a:lnTo>
                    <a:pt x="0" y="144"/>
                  </a:lnTo>
                  <a:lnTo>
                    <a:pt x="285536" y="144"/>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18"/>
            <p:cNvSpPr/>
            <p:nvPr/>
          </p:nvSpPr>
          <p:spPr>
            <a:xfrm>
              <a:off x="238125" y="3225150"/>
              <a:ext cx="7138400" cy="3250"/>
            </a:xfrm>
            <a:custGeom>
              <a:avLst/>
              <a:gdLst/>
              <a:ahLst/>
              <a:cxnLst/>
              <a:rect l="l" t="t" r="r" b="b"/>
              <a:pathLst>
                <a:path w="285536" h="130" extrusionOk="0">
                  <a:moveTo>
                    <a:pt x="0" y="0"/>
                  </a:moveTo>
                  <a:lnTo>
                    <a:pt x="0" y="129"/>
                  </a:lnTo>
                  <a:lnTo>
                    <a:pt x="285536" y="129"/>
                  </a:lnTo>
                  <a:lnTo>
                    <a:pt x="285536"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18"/>
            <p:cNvSpPr/>
            <p:nvPr/>
          </p:nvSpPr>
          <p:spPr>
            <a:xfrm>
              <a:off x="238125" y="3436050"/>
              <a:ext cx="7138400" cy="3250"/>
            </a:xfrm>
            <a:custGeom>
              <a:avLst/>
              <a:gdLst/>
              <a:ahLst/>
              <a:cxnLst/>
              <a:rect l="l" t="t" r="r" b="b"/>
              <a:pathLst>
                <a:path w="285536" h="130" extrusionOk="0">
                  <a:moveTo>
                    <a:pt x="0" y="1"/>
                  </a:moveTo>
                  <a:lnTo>
                    <a:pt x="0" y="129"/>
                  </a:lnTo>
                  <a:lnTo>
                    <a:pt x="285536" y="129"/>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18"/>
            <p:cNvSpPr/>
            <p:nvPr/>
          </p:nvSpPr>
          <p:spPr>
            <a:xfrm>
              <a:off x="238125" y="3646975"/>
              <a:ext cx="7138400" cy="3575"/>
            </a:xfrm>
            <a:custGeom>
              <a:avLst/>
              <a:gdLst/>
              <a:ahLst/>
              <a:cxnLst/>
              <a:rect l="l" t="t" r="r" b="b"/>
              <a:pathLst>
                <a:path w="285536" h="143" extrusionOk="0">
                  <a:moveTo>
                    <a:pt x="0" y="0"/>
                  </a:moveTo>
                  <a:lnTo>
                    <a:pt x="0" y="143"/>
                  </a:lnTo>
                  <a:lnTo>
                    <a:pt x="285536" y="143"/>
                  </a:lnTo>
                  <a:lnTo>
                    <a:pt x="285536"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18"/>
            <p:cNvSpPr/>
            <p:nvPr/>
          </p:nvSpPr>
          <p:spPr>
            <a:xfrm>
              <a:off x="238125" y="1536800"/>
              <a:ext cx="7138400" cy="3250"/>
            </a:xfrm>
            <a:custGeom>
              <a:avLst/>
              <a:gdLst/>
              <a:ahLst/>
              <a:cxnLst/>
              <a:rect l="l" t="t" r="r" b="b"/>
              <a:pathLst>
                <a:path w="285536" h="130" extrusionOk="0">
                  <a:moveTo>
                    <a:pt x="0" y="1"/>
                  </a:moveTo>
                  <a:lnTo>
                    <a:pt x="0" y="130"/>
                  </a:lnTo>
                  <a:lnTo>
                    <a:pt x="4876" y="130"/>
                  </a:lnTo>
                  <a:cubicBezTo>
                    <a:pt x="5076" y="72"/>
                    <a:pt x="5280" y="44"/>
                    <a:pt x="5484" y="44"/>
                  </a:cubicBezTo>
                  <a:cubicBezTo>
                    <a:pt x="5687" y="44"/>
                    <a:pt x="5891" y="72"/>
                    <a:pt x="6091" y="130"/>
                  </a:cubicBezTo>
                  <a:lnTo>
                    <a:pt x="285536" y="130"/>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18"/>
            <p:cNvSpPr/>
            <p:nvPr/>
          </p:nvSpPr>
          <p:spPr>
            <a:xfrm>
              <a:off x="337125" y="1747725"/>
              <a:ext cx="750" cy="725"/>
            </a:xfrm>
            <a:custGeom>
              <a:avLst/>
              <a:gdLst/>
              <a:ahLst/>
              <a:cxnLst/>
              <a:rect l="l" t="t" r="r" b="b"/>
              <a:pathLst>
                <a:path w="30" h="29" extrusionOk="0">
                  <a:moveTo>
                    <a:pt x="1" y="0"/>
                  </a:moveTo>
                  <a:lnTo>
                    <a:pt x="1" y="29"/>
                  </a:lnTo>
                  <a:lnTo>
                    <a:pt x="29"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18"/>
            <p:cNvSpPr/>
            <p:nvPr/>
          </p:nvSpPr>
          <p:spPr>
            <a:xfrm>
              <a:off x="413275" y="1747725"/>
              <a:ext cx="6963250" cy="3600"/>
            </a:xfrm>
            <a:custGeom>
              <a:avLst/>
              <a:gdLst/>
              <a:ahLst/>
              <a:cxnLst/>
              <a:rect l="l" t="t" r="r" b="b"/>
              <a:pathLst>
                <a:path w="278530" h="144" extrusionOk="0">
                  <a:moveTo>
                    <a:pt x="0" y="0"/>
                  </a:moveTo>
                  <a:cubicBezTo>
                    <a:pt x="43" y="43"/>
                    <a:pt x="86" y="86"/>
                    <a:pt x="115" y="143"/>
                  </a:cubicBezTo>
                  <a:lnTo>
                    <a:pt x="278530" y="143"/>
                  </a:lnTo>
                  <a:lnTo>
                    <a:pt x="278530"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18"/>
            <p:cNvSpPr/>
            <p:nvPr/>
          </p:nvSpPr>
          <p:spPr>
            <a:xfrm>
              <a:off x="238125" y="1958975"/>
              <a:ext cx="88300" cy="3250"/>
            </a:xfrm>
            <a:custGeom>
              <a:avLst/>
              <a:gdLst/>
              <a:ahLst/>
              <a:cxnLst/>
              <a:rect l="l" t="t" r="r" b="b"/>
              <a:pathLst>
                <a:path w="3532" h="130" extrusionOk="0">
                  <a:moveTo>
                    <a:pt x="0" y="1"/>
                  </a:moveTo>
                  <a:lnTo>
                    <a:pt x="0" y="130"/>
                  </a:lnTo>
                  <a:lnTo>
                    <a:pt x="3489" y="130"/>
                  </a:lnTo>
                  <a:cubicBezTo>
                    <a:pt x="3503" y="87"/>
                    <a:pt x="3518" y="44"/>
                    <a:pt x="3532"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18"/>
            <p:cNvSpPr/>
            <p:nvPr/>
          </p:nvSpPr>
          <p:spPr>
            <a:xfrm>
              <a:off x="424725" y="1958975"/>
              <a:ext cx="6951800" cy="3250"/>
            </a:xfrm>
            <a:custGeom>
              <a:avLst/>
              <a:gdLst/>
              <a:ahLst/>
              <a:cxnLst/>
              <a:rect l="l" t="t" r="r" b="b"/>
              <a:pathLst>
                <a:path w="278072" h="130" extrusionOk="0">
                  <a:moveTo>
                    <a:pt x="0" y="1"/>
                  </a:moveTo>
                  <a:cubicBezTo>
                    <a:pt x="29" y="44"/>
                    <a:pt x="43" y="87"/>
                    <a:pt x="57" y="130"/>
                  </a:cubicBezTo>
                  <a:lnTo>
                    <a:pt x="278072" y="130"/>
                  </a:lnTo>
                  <a:lnTo>
                    <a:pt x="278072"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18"/>
            <p:cNvSpPr/>
            <p:nvPr/>
          </p:nvSpPr>
          <p:spPr>
            <a:xfrm>
              <a:off x="238125" y="2169900"/>
              <a:ext cx="85100" cy="3225"/>
            </a:xfrm>
            <a:custGeom>
              <a:avLst/>
              <a:gdLst/>
              <a:ahLst/>
              <a:cxnLst/>
              <a:rect l="l" t="t" r="r" b="b"/>
              <a:pathLst>
                <a:path w="3404" h="129" extrusionOk="0">
                  <a:moveTo>
                    <a:pt x="0" y="0"/>
                  </a:moveTo>
                  <a:lnTo>
                    <a:pt x="0" y="129"/>
                  </a:lnTo>
                  <a:lnTo>
                    <a:pt x="3403" y="129"/>
                  </a:lnTo>
                  <a:lnTo>
                    <a:pt x="3403" y="43"/>
                  </a:lnTo>
                  <a:cubicBezTo>
                    <a:pt x="3389" y="29"/>
                    <a:pt x="3389" y="14"/>
                    <a:pt x="34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18"/>
            <p:cNvSpPr/>
            <p:nvPr/>
          </p:nvSpPr>
          <p:spPr>
            <a:xfrm>
              <a:off x="428300" y="2169900"/>
              <a:ext cx="6948575" cy="3225"/>
            </a:xfrm>
            <a:custGeom>
              <a:avLst/>
              <a:gdLst/>
              <a:ahLst/>
              <a:cxnLst/>
              <a:rect l="l" t="t" r="r" b="b"/>
              <a:pathLst>
                <a:path w="277943" h="129" extrusionOk="0">
                  <a:moveTo>
                    <a:pt x="0" y="0"/>
                  </a:moveTo>
                  <a:cubicBezTo>
                    <a:pt x="0" y="14"/>
                    <a:pt x="0" y="29"/>
                    <a:pt x="0" y="43"/>
                  </a:cubicBezTo>
                  <a:lnTo>
                    <a:pt x="0" y="129"/>
                  </a:lnTo>
                  <a:lnTo>
                    <a:pt x="277943" y="129"/>
                  </a:lnTo>
                  <a:lnTo>
                    <a:pt x="277943"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18"/>
            <p:cNvSpPr/>
            <p:nvPr/>
          </p:nvSpPr>
          <p:spPr>
            <a:xfrm>
              <a:off x="238125" y="2380800"/>
              <a:ext cx="88675" cy="3600"/>
            </a:xfrm>
            <a:custGeom>
              <a:avLst/>
              <a:gdLst/>
              <a:ahLst/>
              <a:cxnLst/>
              <a:rect l="l" t="t" r="r" b="b"/>
              <a:pathLst>
                <a:path w="3547" h="144" extrusionOk="0">
                  <a:moveTo>
                    <a:pt x="0" y="0"/>
                  </a:moveTo>
                  <a:lnTo>
                    <a:pt x="0" y="143"/>
                  </a:lnTo>
                  <a:lnTo>
                    <a:pt x="3546" y="143"/>
                  </a:lnTo>
                  <a:cubicBezTo>
                    <a:pt x="3532" y="101"/>
                    <a:pt x="3518" y="58"/>
                    <a:pt x="35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18"/>
            <p:cNvSpPr/>
            <p:nvPr/>
          </p:nvSpPr>
          <p:spPr>
            <a:xfrm>
              <a:off x="424725" y="2380800"/>
              <a:ext cx="6951800" cy="3600"/>
            </a:xfrm>
            <a:custGeom>
              <a:avLst/>
              <a:gdLst/>
              <a:ahLst/>
              <a:cxnLst/>
              <a:rect l="l" t="t" r="r" b="b"/>
              <a:pathLst>
                <a:path w="278072" h="144" extrusionOk="0">
                  <a:moveTo>
                    <a:pt x="43" y="0"/>
                  </a:moveTo>
                  <a:cubicBezTo>
                    <a:pt x="29" y="58"/>
                    <a:pt x="14" y="101"/>
                    <a:pt x="0" y="143"/>
                  </a:cubicBezTo>
                  <a:lnTo>
                    <a:pt x="278072" y="143"/>
                  </a:lnTo>
                  <a:lnTo>
                    <a:pt x="278072"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18"/>
            <p:cNvSpPr/>
            <p:nvPr/>
          </p:nvSpPr>
          <p:spPr>
            <a:xfrm>
              <a:off x="238125" y="2592075"/>
              <a:ext cx="100825" cy="3225"/>
            </a:xfrm>
            <a:custGeom>
              <a:avLst/>
              <a:gdLst/>
              <a:ahLst/>
              <a:cxnLst/>
              <a:rect l="l" t="t" r="r" b="b"/>
              <a:pathLst>
                <a:path w="4033" h="129" extrusionOk="0">
                  <a:moveTo>
                    <a:pt x="0" y="0"/>
                  </a:moveTo>
                  <a:lnTo>
                    <a:pt x="0" y="129"/>
                  </a:lnTo>
                  <a:lnTo>
                    <a:pt x="4032" y="129"/>
                  </a:lnTo>
                  <a:cubicBezTo>
                    <a:pt x="3989" y="86"/>
                    <a:pt x="3947" y="43"/>
                    <a:pt x="3904"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18"/>
            <p:cNvSpPr/>
            <p:nvPr/>
          </p:nvSpPr>
          <p:spPr>
            <a:xfrm>
              <a:off x="412550" y="2592075"/>
              <a:ext cx="6963975" cy="3225"/>
            </a:xfrm>
            <a:custGeom>
              <a:avLst/>
              <a:gdLst/>
              <a:ahLst/>
              <a:cxnLst/>
              <a:rect l="l" t="t" r="r" b="b"/>
              <a:pathLst>
                <a:path w="278559" h="129" extrusionOk="0">
                  <a:moveTo>
                    <a:pt x="130" y="0"/>
                  </a:moveTo>
                  <a:cubicBezTo>
                    <a:pt x="87" y="43"/>
                    <a:pt x="44" y="86"/>
                    <a:pt x="1" y="129"/>
                  </a:cubicBezTo>
                  <a:lnTo>
                    <a:pt x="278559" y="129"/>
                  </a:lnTo>
                  <a:lnTo>
                    <a:pt x="278559"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18"/>
            <p:cNvSpPr/>
            <p:nvPr/>
          </p:nvSpPr>
          <p:spPr>
            <a:xfrm>
              <a:off x="238125" y="2802975"/>
              <a:ext cx="7138400" cy="3250"/>
            </a:xfrm>
            <a:custGeom>
              <a:avLst/>
              <a:gdLst/>
              <a:ahLst/>
              <a:cxnLst/>
              <a:rect l="l" t="t" r="r" b="b"/>
              <a:pathLst>
                <a:path w="285536" h="130" extrusionOk="0">
                  <a:moveTo>
                    <a:pt x="0" y="0"/>
                  </a:moveTo>
                  <a:lnTo>
                    <a:pt x="0" y="129"/>
                  </a:lnTo>
                  <a:lnTo>
                    <a:pt x="285536" y="129"/>
                  </a:lnTo>
                  <a:lnTo>
                    <a:pt x="285536" y="0"/>
                  </a:lnTo>
                  <a:lnTo>
                    <a:pt x="5791" y="0"/>
                  </a:lnTo>
                  <a:cubicBezTo>
                    <a:pt x="5698" y="15"/>
                    <a:pt x="5602" y="22"/>
                    <a:pt x="5503" y="22"/>
                  </a:cubicBezTo>
                  <a:cubicBezTo>
                    <a:pt x="5405" y="22"/>
                    <a:pt x="5305" y="15"/>
                    <a:pt x="5205"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18"/>
            <p:cNvSpPr/>
            <p:nvPr/>
          </p:nvSpPr>
          <p:spPr>
            <a:xfrm>
              <a:off x="238125" y="3858225"/>
              <a:ext cx="130500" cy="3250"/>
            </a:xfrm>
            <a:custGeom>
              <a:avLst/>
              <a:gdLst/>
              <a:ahLst/>
              <a:cxnLst/>
              <a:rect l="l" t="t" r="r" b="b"/>
              <a:pathLst>
                <a:path w="5220" h="130" extrusionOk="0">
                  <a:moveTo>
                    <a:pt x="0" y="1"/>
                  </a:moveTo>
                  <a:lnTo>
                    <a:pt x="0" y="129"/>
                  </a:lnTo>
                  <a:lnTo>
                    <a:pt x="4704" y="129"/>
                  </a:lnTo>
                  <a:cubicBezTo>
                    <a:pt x="4876" y="58"/>
                    <a:pt x="5033" y="15"/>
                    <a:pt x="5219"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18"/>
            <p:cNvSpPr/>
            <p:nvPr/>
          </p:nvSpPr>
          <p:spPr>
            <a:xfrm>
              <a:off x="382900" y="3858225"/>
              <a:ext cx="6993625" cy="3250"/>
            </a:xfrm>
            <a:custGeom>
              <a:avLst/>
              <a:gdLst/>
              <a:ahLst/>
              <a:cxnLst/>
              <a:rect l="l" t="t" r="r" b="b"/>
              <a:pathLst>
                <a:path w="279745" h="130" extrusionOk="0">
                  <a:moveTo>
                    <a:pt x="0" y="1"/>
                  </a:moveTo>
                  <a:cubicBezTo>
                    <a:pt x="172" y="15"/>
                    <a:pt x="343" y="58"/>
                    <a:pt x="501" y="129"/>
                  </a:cubicBezTo>
                  <a:lnTo>
                    <a:pt x="279745" y="129"/>
                  </a:lnTo>
                  <a:lnTo>
                    <a:pt x="279745"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18"/>
            <p:cNvSpPr/>
            <p:nvPr/>
          </p:nvSpPr>
          <p:spPr>
            <a:xfrm>
              <a:off x="238125" y="4069125"/>
              <a:ext cx="97600" cy="3250"/>
            </a:xfrm>
            <a:custGeom>
              <a:avLst/>
              <a:gdLst/>
              <a:ahLst/>
              <a:cxnLst/>
              <a:rect l="l" t="t" r="r" b="b"/>
              <a:pathLst>
                <a:path w="3904" h="130" extrusionOk="0">
                  <a:moveTo>
                    <a:pt x="0" y="1"/>
                  </a:moveTo>
                  <a:lnTo>
                    <a:pt x="0" y="130"/>
                  </a:lnTo>
                  <a:lnTo>
                    <a:pt x="3804" y="130"/>
                  </a:lnTo>
                  <a:cubicBezTo>
                    <a:pt x="3832" y="87"/>
                    <a:pt x="3875" y="44"/>
                    <a:pt x="3904"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18"/>
            <p:cNvSpPr/>
            <p:nvPr/>
          </p:nvSpPr>
          <p:spPr>
            <a:xfrm>
              <a:off x="415425" y="4069125"/>
              <a:ext cx="6961100" cy="3250"/>
            </a:xfrm>
            <a:custGeom>
              <a:avLst/>
              <a:gdLst/>
              <a:ahLst/>
              <a:cxnLst/>
              <a:rect l="l" t="t" r="r" b="b"/>
              <a:pathLst>
                <a:path w="278444" h="130" extrusionOk="0">
                  <a:moveTo>
                    <a:pt x="0" y="1"/>
                  </a:moveTo>
                  <a:cubicBezTo>
                    <a:pt x="43" y="44"/>
                    <a:pt x="72" y="87"/>
                    <a:pt x="115" y="130"/>
                  </a:cubicBezTo>
                  <a:lnTo>
                    <a:pt x="278444" y="130"/>
                  </a:lnTo>
                  <a:lnTo>
                    <a:pt x="278444"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18"/>
            <p:cNvSpPr/>
            <p:nvPr/>
          </p:nvSpPr>
          <p:spPr>
            <a:xfrm>
              <a:off x="425775" y="4280050"/>
              <a:ext cx="6950750" cy="3600"/>
            </a:xfrm>
            <a:custGeom>
              <a:avLst/>
              <a:gdLst/>
              <a:ahLst/>
              <a:cxnLst/>
              <a:rect l="l" t="t" r="r" b="b"/>
              <a:pathLst>
                <a:path w="278030" h="144" extrusionOk="0">
                  <a:moveTo>
                    <a:pt x="1" y="0"/>
                  </a:moveTo>
                  <a:cubicBezTo>
                    <a:pt x="15" y="43"/>
                    <a:pt x="30" y="86"/>
                    <a:pt x="44" y="143"/>
                  </a:cubicBezTo>
                  <a:lnTo>
                    <a:pt x="278030" y="143"/>
                  </a:lnTo>
                  <a:lnTo>
                    <a:pt x="278030"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18"/>
            <p:cNvSpPr/>
            <p:nvPr/>
          </p:nvSpPr>
          <p:spPr>
            <a:xfrm>
              <a:off x="238125" y="4280050"/>
              <a:ext cx="87600" cy="3600"/>
            </a:xfrm>
            <a:custGeom>
              <a:avLst/>
              <a:gdLst/>
              <a:ahLst/>
              <a:cxnLst/>
              <a:rect l="l" t="t" r="r" b="b"/>
              <a:pathLst>
                <a:path w="3504" h="144" extrusionOk="0">
                  <a:moveTo>
                    <a:pt x="0" y="0"/>
                  </a:moveTo>
                  <a:lnTo>
                    <a:pt x="0" y="143"/>
                  </a:lnTo>
                  <a:lnTo>
                    <a:pt x="3460" y="143"/>
                  </a:lnTo>
                  <a:cubicBezTo>
                    <a:pt x="3475" y="86"/>
                    <a:pt x="3489" y="43"/>
                    <a:pt x="35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18"/>
            <p:cNvSpPr/>
            <p:nvPr/>
          </p:nvSpPr>
          <p:spPr>
            <a:xfrm>
              <a:off x="428300" y="4491300"/>
              <a:ext cx="6948575" cy="3250"/>
            </a:xfrm>
            <a:custGeom>
              <a:avLst/>
              <a:gdLst/>
              <a:ahLst/>
              <a:cxnLst/>
              <a:rect l="l" t="t" r="r" b="b"/>
              <a:pathLst>
                <a:path w="277943" h="130" extrusionOk="0">
                  <a:moveTo>
                    <a:pt x="0" y="1"/>
                  </a:moveTo>
                  <a:lnTo>
                    <a:pt x="0" y="130"/>
                  </a:lnTo>
                  <a:lnTo>
                    <a:pt x="277943" y="130"/>
                  </a:lnTo>
                  <a:lnTo>
                    <a:pt x="277943"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18"/>
            <p:cNvSpPr/>
            <p:nvPr/>
          </p:nvSpPr>
          <p:spPr>
            <a:xfrm>
              <a:off x="238125" y="4491300"/>
              <a:ext cx="85100" cy="3250"/>
            </a:xfrm>
            <a:custGeom>
              <a:avLst/>
              <a:gdLst/>
              <a:ahLst/>
              <a:cxnLst/>
              <a:rect l="l" t="t" r="r" b="b"/>
              <a:pathLst>
                <a:path w="3404" h="130" extrusionOk="0">
                  <a:moveTo>
                    <a:pt x="0" y="1"/>
                  </a:moveTo>
                  <a:lnTo>
                    <a:pt x="0" y="130"/>
                  </a:lnTo>
                  <a:lnTo>
                    <a:pt x="3403" y="130"/>
                  </a:lnTo>
                  <a:lnTo>
                    <a:pt x="3403"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18"/>
            <p:cNvSpPr/>
            <p:nvPr/>
          </p:nvSpPr>
          <p:spPr>
            <a:xfrm>
              <a:off x="423650" y="4702225"/>
              <a:ext cx="6952875" cy="3225"/>
            </a:xfrm>
            <a:custGeom>
              <a:avLst/>
              <a:gdLst/>
              <a:ahLst/>
              <a:cxnLst/>
              <a:rect l="l" t="t" r="r" b="b"/>
              <a:pathLst>
                <a:path w="278115" h="129" extrusionOk="0">
                  <a:moveTo>
                    <a:pt x="57" y="0"/>
                  </a:moveTo>
                  <a:cubicBezTo>
                    <a:pt x="29" y="43"/>
                    <a:pt x="14" y="86"/>
                    <a:pt x="0" y="129"/>
                  </a:cubicBezTo>
                  <a:lnTo>
                    <a:pt x="278115" y="129"/>
                  </a:lnTo>
                  <a:lnTo>
                    <a:pt x="278115"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18"/>
            <p:cNvSpPr/>
            <p:nvPr/>
          </p:nvSpPr>
          <p:spPr>
            <a:xfrm>
              <a:off x="238125" y="4702225"/>
              <a:ext cx="89750" cy="3225"/>
            </a:xfrm>
            <a:custGeom>
              <a:avLst/>
              <a:gdLst/>
              <a:ahLst/>
              <a:cxnLst/>
              <a:rect l="l" t="t" r="r" b="b"/>
              <a:pathLst>
                <a:path w="3590" h="129" extrusionOk="0">
                  <a:moveTo>
                    <a:pt x="0" y="0"/>
                  </a:moveTo>
                  <a:lnTo>
                    <a:pt x="0" y="129"/>
                  </a:lnTo>
                  <a:lnTo>
                    <a:pt x="3589" y="129"/>
                  </a:lnTo>
                  <a:cubicBezTo>
                    <a:pt x="3575" y="86"/>
                    <a:pt x="3546" y="43"/>
                    <a:pt x="3532"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3" name="Google Shape;393;p18"/>
          <p:cNvSpPr txBox="1">
            <a:spLocks noGrp="1"/>
          </p:cNvSpPr>
          <p:nvPr>
            <p:ph type="ctrTitle"/>
          </p:nvPr>
        </p:nvSpPr>
        <p:spPr>
          <a:xfrm flipH="1">
            <a:off x="2340793" y="1382565"/>
            <a:ext cx="15606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200" b="0">
                <a:latin typeface="Chelsea Market"/>
                <a:ea typeface="Chelsea Market"/>
                <a:cs typeface="Chelsea Market"/>
                <a:sym typeface="Chelsea Market"/>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394" name="Google Shape;394;p18"/>
          <p:cNvSpPr txBox="1">
            <a:spLocks noGrp="1"/>
          </p:cNvSpPr>
          <p:nvPr>
            <p:ph type="subTitle" idx="1"/>
          </p:nvPr>
        </p:nvSpPr>
        <p:spPr>
          <a:xfrm flipH="1">
            <a:off x="1174999" y="1829661"/>
            <a:ext cx="2726400" cy="87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p:txBody>
      </p:sp>
      <p:sp>
        <p:nvSpPr>
          <p:cNvPr id="395" name="Google Shape;395;p18"/>
          <p:cNvSpPr txBox="1">
            <a:spLocks noGrp="1"/>
          </p:cNvSpPr>
          <p:nvPr>
            <p:ph type="ctrTitle" idx="2"/>
          </p:nvPr>
        </p:nvSpPr>
        <p:spPr>
          <a:xfrm flipH="1">
            <a:off x="5242607" y="1382565"/>
            <a:ext cx="1560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b="0">
                <a:latin typeface="Chelsea Market"/>
                <a:ea typeface="Chelsea Market"/>
                <a:cs typeface="Chelsea Market"/>
                <a:sym typeface="Chelsea Market"/>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396" name="Google Shape;396;p18"/>
          <p:cNvSpPr txBox="1">
            <a:spLocks noGrp="1"/>
          </p:cNvSpPr>
          <p:nvPr>
            <p:ph type="subTitle" idx="3"/>
          </p:nvPr>
        </p:nvSpPr>
        <p:spPr>
          <a:xfrm flipH="1">
            <a:off x="5242499" y="1832011"/>
            <a:ext cx="27264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p:txBody>
      </p:sp>
      <p:sp>
        <p:nvSpPr>
          <p:cNvPr id="397" name="Google Shape;397;p18"/>
          <p:cNvSpPr txBox="1">
            <a:spLocks noGrp="1"/>
          </p:cNvSpPr>
          <p:nvPr>
            <p:ph type="ctrTitle" idx="4"/>
          </p:nvPr>
        </p:nvSpPr>
        <p:spPr>
          <a:xfrm flipH="1">
            <a:off x="2340793" y="2791637"/>
            <a:ext cx="15606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200" b="0">
                <a:latin typeface="Chelsea Market"/>
                <a:ea typeface="Chelsea Market"/>
                <a:cs typeface="Chelsea Market"/>
                <a:sym typeface="Chelsea Market"/>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398" name="Google Shape;398;p18"/>
          <p:cNvSpPr txBox="1">
            <a:spLocks noGrp="1"/>
          </p:cNvSpPr>
          <p:nvPr>
            <p:ph type="subTitle" idx="5"/>
          </p:nvPr>
        </p:nvSpPr>
        <p:spPr>
          <a:xfrm flipH="1">
            <a:off x="1175000" y="3237466"/>
            <a:ext cx="2726400" cy="87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p:txBody>
      </p:sp>
      <p:sp>
        <p:nvSpPr>
          <p:cNvPr id="399" name="Google Shape;399;p18"/>
          <p:cNvSpPr txBox="1">
            <a:spLocks noGrp="1"/>
          </p:cNvSpPr>
          <p:nvPr>
            <p:ph type="ctrTitle" idx="6"/>
          </p:nvPr>
        </p:nvSpPr>
        <p:spPr>
          <a:xfrm flipH="1">
            <a:off x="5242607" y="2791637"/>
            <a:ext cx="1815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b="0">
                <a:latin typeface="Chelsea Market"/>
                <a:ea typeface="Chelsea Market"/>
                <a:cs typeface="Chelsea Market"/>
                <a:sym typeface="Chelsea Market"/>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400" name="Google Shape;400;p18"/>
          <p:cNvSpPr txBox="1">
            <a:spLocks noGrp="1"/>
          </p:cNvSpPr>
          <p:nvPr>
            <p:ph type="subTitle" idx="7"/>
          </p:nvPr>
        </p:nvSpPr>
        <p:spPr>
          <a:xfrm flipH="1">
            <a:off x="5242500" y="3237441"/>
            <a:ext cx="27264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p:txBody>
      </p:sp>
      <p:sp>
        <p:nvSpPr>
          <p:cNvPr id="401" name="Google Shape;401;p18"/>
          <p:cNvSpPr txBox="1">
            <a:spLocks noGrp="1"/>
          </p:cNvSpPr>
          <p:nvPr>
            <p:ph type="title" idx="8"/>
          </p:nvPr>
        </p:nvSpPr>
        <p:spPr>
          <a:xfrm>
            <a:off x="895350" y="494411"/>
            <a:ext cx="7353300" cy="635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b="0">
                <a:solidFill>
                  <a:schemeClr val="accent1"/>
                </a:solidFill>
                <a:latin typeface="Chelsea Market"/>
                <a:ea typeface="Chelsea Market"/>
                <a:cs typeface="Chelsea Market"/>
                <a:sym typeface="Chelsea Market"/>
              </a:defRPr>
            </a:lvl1pPr>
            <a:lvl2pPr lvl="1" algn="ctr" rtl="0">
              <a:spcBef>
                <a:spcPts val="0"/>
              </a:spcBef>
              <a:spcAft>
                <a:spcPts val="0"/>
              </a:spcAft>
              <a:buNone/>
              <a:defRPr sz="3000" b="0">
                <a:solidFill>
                  <a:schemeClr val="accent1"/>
                </a:solidFill>
                <a:latin typeface="Chelsea Market"/>
                <a:ea typeface="Chelsea Market"/>
                <a:cs typeface="Chelsea Market"/>
                <a:sym typeface="Chelsea Market"/>
              </a:defRPr>
            </a:lvl2pPr>
            <a:lvl3pPr lvl="2" algn="ctr" rtl="0">
              <a:spcBef>
                <a:spcPts val="0"/>
              </a:spcBef>
              <a:spcAft>
                <a:spcPts val="0"/>
              </a:spcAft>
              <a:buNone/>
              <a:defRPr sz="3000" b="0">
                <a:solidFill>
                  <a:schemeClr val="accent1"/>
                </a:solidFill>
                <a:latin typeface="Chelsea Market"/>
                <a:ea typeface="Chelsea Market"/>
                <a:cs typeface="Chelsea Market"/>
                <a:sym typeface="Chelsea Market"/>
              </a:defRPr>
            </a:lvl3pPr>
            <a:lvl4pPr lvl="3" algn="ctr" rtl="0">
              <a:spcBef>
                <a:spcPts val="0"/>
              </a:spcBef>
              <a:spcAft>
                <a:spcPts val="0"/>
              </a:spcAft>
              <a:buNone/>
              <a:defRPr sz="3000" b="0">
                <a:solidFill>
                  <a:schemeClr val="accent1"/>
                </a:solidFill>
                <a:latin typeface="Chelsea Market"/>
                <a:ea typeface="Chelsea Market"/>
                <a:cs typeface="Chelsea Market"/>
                <a:sym typeface="Chelsea Market"/>
              </a:defRPr>
            </a:lvl4pPr>
            <a:lvl5pPr lvl="4" algn="ctr" rtl="0">
              <a:spcBef>
                <a:spcPts val="0"/>
              </a:spcBef>
              <a:spcAft>
                <a:spcPts val="0"/>
              </a:spcAft>
              <a:buNone/>
              <a:defRPr sz="3000" b="0">
                <a:solidFill>
                  <a:schemeClr val="accent1"/>
                </a:solidFill>
                <a:latin typeface="Chelsea Market"/>
                <a:ea typeface="Chelsea Market"/>
                <a:cs typeface="Chelsea Market"/>
                <a:sym typeface="Chelsea Market"/>
              </a:defRPr>
            </a:lvl5pPr>
            <a:lvl6pPr lvl="5" algn="ctr" rtl="0">
              <a:spcBef>
                <a:spcPts val="0"/>
              </a:spcBef>
              <a:spcAft>
                <a:spcPts val="0"/>
              </a:spcAft>
              <a:buNone/>
              <a:defRPr sz="3000" b="0">
                <a:solidFill>
                  <a:schemeClr val="accent1"/>
                </a:solidFill>
                <a:latin typeface="Chelsea Market"/>
                <a:ea typeface="Chelsea Market"/>
                <a:cs typeface="Chelsea Market"/>
                <a:sym typeface="Chelsea Market"/>
              </a:defRPr>
            </a:lvl6pPr>
            <a:lvl7pPr lvl="6" algn="ctr" rtl="0">
              <a:spcBef>
                <a:spcPts val="0"/>
              </a:spcBef>
              <a:spcAft>
                <a:spcPts val="0"/>
              </a:spcAft>
              <a:buNone/>
              <a:defRPr sz="3000" b="0">
                <a:solidFill>
                  <a:schemeClr val="accent1"/>
                </a:solidFill>
                <a:latin typeface="Chelsea Market"/>
                <a:ea typeface="Chelsea Market"/>
                <a:cs typeface="Chelsea Market"/>
                <a:sym typeface="Chelsea Market"/>
              </a:defRPr>
            </a:lvl7pPr>
            <a:lvl8pPr lvl="7" algn="ctr" rtl="0">
              <a:spcBef>
                <a:spcPts val="0"/>
              </a:spcBef>
              <a:spcAft>
                <a:spcPts val="0"/>
              </a:spcAft>
              <a:buNone/>
              <a:defRPr sz="3000" b="0">
                <a:solidFill>
                  <a:schemeClr val="accent1"/>
                </a:solidFill>
                <a:latin typeface="Chelsea Market"/>
                <a:ea typeface="Chelsea Market"/>
                <a:cs typeface="Chelsea Market"/>
                <a:sym typeface="Chelsea Market"/>
              </a:defRPr>
            </a:lvl8pPr>
            <a:lvl9pPr lvl="8" algn="ctr" rtl="0">
              <a:spcBef>
                <a:spcPts val="0"/>
              </a:spcBef>
              <a:spcAft>
                <a:spcPts val="0"/>
              </a:spcAft>
              <a:buNone/>
              <a:defRPr sz="3000" b="0">
                <a:solidFill>
                  <a:schemeClr val="accent1"/>
                </a:solidFill>
                <a:latin typeface="Chelsea Market"/>
                <a:ea typeface="Chelsea Market"/>
                <a:cs typeface="Chelsea Market"/>
                <a:sym typeface="Chelsea Market"/>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000"/>
              <a:buFont typeface="Chelsea Market"/>
              <a:buNone/>
              <a:defRPr sz="3000" b="1">
                <a:solidFill>
                  <a:schemeClr val="accent1"/>
                </a:solidFill>
                <a:latin typeface="Chelsea Market"/>
                <a:ea typeface="Chelsea Market"/>
                <a:cs typeface="Chelsea Market"/>
                <a:sym typeface="Chelsea Market"/>
              </a:defRPr>
            </a:lvl1pPr>
            <a:lvl2pPr lvl="1">
              <a:spcBef>
                <a:spcPts val="0"/>
              </a:spcBef>
              <a:spcAft>
                <a:spcPts val="0"/>
              </a:spcAft>
              <a:buClr>
                <a:schemeClr val="accent1"/>
              </a:buClr>
              <a:buSzPts val="3000"/>
              <a:buFont typeface="Chelsea Market"/>
              <a:buNone/>
              <a:defRPr sz="3000" b="1">
                <a:solidFill>
                  <a:schemeClr val="accent1"/>
                </a:solidFill>
                <a:latin typeface="Chelsea Market"/>
                <a:ea typeface="Chelsea Market"/>
                <a:cs typeface="Chelsea Market"/>
                <a:sym typeface="Chelsea Market"/>
              </a:defRPr>
            </a:lvl2pPr>
            <a:lvl3pPr lvl="2">
              <a:spcBef>
                <a:spcPts val="0"/>
              </a:spcBef>
              <a:spcAft>
                <a:spcPts val="0"/>
              </a:spcAft>
              <a:buClr>
                <a:schemeClr val="accent1"/>
              </a:buClr>
              <a:buSzPts val="3000"/>
              <a:buFont typeface="Chelsea Market"/>
              <a:buNone/>
              <a:defRPr sz="3000" b="1">
                <a:solidFill>
                  <a:schemeClr val="accent1"/>
                </a:solidFill>
                <a:latin typeface="Chelsea Market"/>
                <a:ea typeface="Chelsea Market"/>
                <a:cs typeface="Chelsea Market"/>
                <a:sym typeface="Chelsea Market"/>
              </a:defRPr>
            </a:lvl3pPr>
            <a:lvl4pPr lvl="3">
              <a:spcBef>
                <a:spcPts val="0"/>
              </a:spcBef>
              <a:spcAft>
                <a:spcPts val="0"/>
              </a:spcAft>
              <a:buClr>
                <a:schemeClr val="accent1"/>
              </a:buClr>
              <a:buSzPts val="3000"/>
              <a:buFont typeface="Chelsea Market"/>
              <a:buNone/>
              <a:defRPr sz="3000" b="1">
                <a:solidFill>
                  <a:schemeClr val="accent1"/>
                </a:solidFill>
                <a:latin typeface="Chelsea Market"/>
                <a:ea typeface="Chelsea Market"/>
                <a:cs typeface="Chelsea Market"/>
                <a:sym typeface="Chelsea Market"/>
              </a:defRPr>
            </a:lvl4pPr>
            <a:lvl5pPr lvl="4">
              <a:spcBef>
                <a:spcPts val="0"/>
              </a:spcBef>
              <a:spcAft>
                <a:spcPts val="0"/>
              </a:spcAft>
              <a:buClr>
                <a:schemeClr val="accent1"/>
              </a:buClr>
              <a:buSzPts val="3000"/>
              <a:buFont typeface="Chelsea Market"/>
              <a:buNone/>
              <a:defRPr sz="3000" b="1">
                <a:solidFill>
                  <a:schemeClr val="accent1"/>
                </a:solidFill>
                <a:latin typeface="Chelsea Market"/>
                <a:ea typeface="Chelsea Market"/>
                <a:cs typeface="Chelsea Market"/>
                <a:sym typeface="Chelsea Market"/>
              </a:defRPr>
            </a:lvl5pPr>
            <a:lvl6pPr lvl="5">
              <a:spcBef>
                <a:spcPts val="0"/>
              </a:spcBef>
              <a:spcAft>
                <a:spcPts val="0"/>
              </a:spcAft>
              <a:buClr>
                <a:schemeClr val="accent1"/>
              </a:buClr>
              <a:buSzPts val="3000"/>
              <a:buFont typeface="Chelsea Market"/>
              <a:buNone/>
              <a:defRPr sz="3000" b="1">
                <a:solidFill>
                  <a:schemeClr val="accent1"/>
                </a:solidFill>
                <a:latin typeface="Chelsea Market"/>
                <a:ea typeface="Chelsea Market"/>
                <a:cs typeface="Chelsea Market"/>
                <a:sym typeface="Chelsea Market"/>
              </a:defRPr>
            </a:lvl6pPr>
            <a:lvl7pPr lvl="6">
              <a:spcBef>
                <a:spcPts val="0"/>
              </a:spcBef>
              <a:spcAft>
                <a:spcPts val="0"/>
              </a:spcAft>
              <a:buClr>
                <a:schemeClr val="accent1"/>
              </a:buClr>
              <a:buSzPts val="3000"/>
              <a:buFont typeface="Chelsea Market"/>
              <a:buNone/>
              <a:defRPr sz="3000" b="1">
                <a:solidFill>
                  <a:schemeClr val="accent1"/>
                </a:solidFill>
                <a:latin typeface="Chelsea Market"/>
                <a:ea typeface="Chelsea Market"/>
                <a:cs typeface="Chelsea Market"/>
                <a:sym typeface="Chelsea Market"/>
              </a:defRPr>
            </a:lvl7pPr>
            <a:lvl8pPr lvl="7">
              <a:spcBef>
                <a:spcPts val="0"/>
              </a:spcBef>
              <a:spcAft>
                <a:spcPts val="0"/>
              </a:spcAft>
              <a:buClr>
                <a:schemeClr val="accent1"/>
              </a:buClr>
              <a:buSzPts val="3000"/>
              <a:buFont typeface="Chelsea Market"/>
              <a:buNone/>
              <a:defRPr sz="3000" b="1">
                <a:solidFill>
                  <a:schemeClr val="accent1"/>
                </a:solidFill>
                <a:latin typeface="Chelsea Market"/>
                <a:ea typeface="Chelsea Market"/>
                <a:cs typeface="Chelsea Market"/>
                <a:sym typeface="Chelsea Market"/>
              </a:defRPr>
            </a:lvl8pPr>
            <a:lvl9pPr lvl="8">
              <a:spcBef>
                <a:spcPts val="0"/>
              </a:spcBef>
              <a:spcAft>
                <a:spcPts val="0"/>
              </a:spcAft>
              <a:buClr>
                <a:schemeClr val="accent1"/>
              </a:buClr>
              <a:buSzPts val="3000"/>
              <a:buFont typeface="Chelsea Market"/>
              <a:buNone/>
              <a:defRPr sz="3000" b="1">
                <a:solidFill>
                  <a:schemeClr val="accent1"/>
                </a:solidFill>
                <a:latin typeface="Chelsea Market"/>
                <a:ea typeface="Chelsea Market"/>
                <a:cs typeface="Chelsea Market"/>
                <a:sym typeface="Chelsea Market"/>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Signika Negative Light"/>
              <a:buChar char="●"/>
              <a:defRPr sz="1800">
                <a:solidFill>
                  <a:schemeClr val="dk1"/>
                </a:solidFill>
                <a:latin typeface="Signika Negative Light"/>
                <a:ea typeface="Signika Negative Light"/>
                <a:cs typeface="Signika Negative Light"/>
                <a:sym typeface="Signika Negative Light"/>
              </a:defRPr>
            </a:lvl1pPr>
            <a:lvl2pPr marL="914400" lvl="1" indent="-317500">
              <a:lnSpc>
                <a:spcPct val="115000"/>
              </a:lnSpc>
              <a:spcBef>
                <a:spcPts val="1600"/>
              </a:spcBef>
              <a:spcAft>
                <a:spcPts val="0"/>
              </a:spcAft>
              <a:buClr>
                <a:schemeClr val="dk1"/>
              </a:buClr>
              <a:buSzPts val="1400"/>
              <a:buFont typeface="Signika Negative Light"/>
              <a:buChar char="○"/>
              <a:defRPr>
                <a:solidFill>
                  <a:schemeClr val="dk1"/>
                </a:solidFill>
                <a:latin typeface="Signika Negative Light"/>
                <a:ea typeface="Signika Negative Light"/>
                <a:cs typeface="Signika Negative Light"/>
                <a:sym typeface="Signika Negative Light"/>
              </a:defRPr>
            </a:lvl2pPr>
            <a:lvl3pPr marL="1371600" lvl="2" indent="-304800">
              <a:lnSpc>
                <a:spcPct val="115000"/>
              </a:lnSpc>
              <a:spcBef>
                <a:spcPts val="1600"/>
              </a:spcBef>
              <a:spcAft>
                <a:spcPts val="0"/>
              </a:spcAft>
              <a:buClr>
                <a:schemeClr val="dk1"/>
              </a:buClr>
              <a:buSzPts val="1200"/>
              <a:buFont typeface="Signika Negative Light"/>
              <a:buChar char="■"/>
              <a:defRPr sz="1200">
                <a:solidFill>
                  <a:schemeClr val="dk1"/>
                </a:solidFill>
                <a:latin typeface="Signika Negative Light"/>
                <a:ea typeface="Signika Negative Light"/>
                <a:cs typeface="Signika Negative Light"/>
                <a:sym typeface="Signika Negative Light"/>
              </a:defRPr>
            </a:lvl3pPr>
            <a:lvl4pPr marL="1828800" lvl="3" indent="-304800">
              <a:lnSpc>
                <a:spcPct val="115000"/>
              </a:lnSpc>
              <a:spcBef>
                <a:spcPts val="1600"/>
              </a:spcBef>
              <a:spcAft>
                <a:spcPts val="0"/>
              </a:spcAft>
              <a:buClr>
                <a:schemeClr val="dk1"/>
              </a:buClr>
              <a:buSzPts val="1200"/>
              <a:buFont typeface="Signika Negative Light"/>
              <a:buChar char="●"/>
              <a:defRPr sz="1200">
                <a:solidFill>
                  <a:schemeClr val="dk1"/>
                </a:solidFill>
                <a:latin typeface="Signika Negative Light"/>
                <a:ea typeface="Signika Negative Light"/>
                <a:cs typeface="Signika Negative Light"/>
                <a:sym typeface="Signika Negative Light"/>
              </a:defRPr>
            </a:lvl4pPr>
            <a:lvl5pPr marL="2286000" lvl="4" indent="-304800">
              <a:lnSpc>
                <a:spcPct val="115000"/>
              </a:lnSpc>
              <a:spcBef>
                <a:spcPts val="1600"/>
              </a:spcBef>
              <a:spcAft>
                <a:spcPts val="0"/>
              </a:spcAft>
              <a:buClr>
                <a:schemeClr val="dk1"/>
              </a:buClr>
              <a:buSzPts val="1200"/>
              <a:buFont typeface="Signika Negative Light"/>
              <a:buChar char="○"/>
              <a:defRPr sz="1200">
                <a:solidFill>
                  <a:schemeClr val="dk1"/>
                </a:solidFill>
                <a:latin typeface="Signika Negative Light"/>
                <a:ea typeface="Signika Negative Light"/>
                <a:cs typeface="Signika Negative Light"/>
                <a:sym typeface="Signika Negative Light"/>
              </a:defRPr>
            </a:lvl5pPr>
            <a:lvl6pPr marL="2743200" lvl="5" indent="-304800">
              <a:lnSpc>
                <a:spcPct val="115000"/>
              </a:lnSpc>
              <a:spcBef>
                <a:spcPts val="1600"/>
              </a:spcBef>
              <a:spcAft>
                <a:spcPts val="0"/>
              </a:spcAft>
              <a:buClr>
                <a:schemeClr val="dk1"/>
              </a:buClr>
              <a:buSzPts val="1200"/>
              <a:buFont typeface="Signika Negative Light"/>
              <a:buChar char="■"/>
              <a:defRPr sz="1200">
                <a:solidFill>
                  <a:schemeClr val="dk1"/>
                </a:solidFill>
                <a:latin typeface="Signika Negative Light"/>
                <a:ea typeface="Signika Negative Light"/>
                <a:cs typeface="Signika Negative Light"/>
                <a:sym typeface="Signika Negative Light"/>
              </a:defRPr>
            </a:lvl6pPr>
            <a:lvl7pPr marL="3200400" lvl="6" indent="-304800">
              <a:lnSpc>
                <a:spcPct val="115000"/>
              </a:lnSpc>
              <a:spcBef>
                <a:spcPts val="1600"/>
              </a:spcBef>
              <a:spcAft>
                <a:spcPts val="0"/>
              </a:spcAft>
              <a:buClr>
                <a:schemeClr val="dk1"/>
              </a:buClr>
              <a:buSzPts val="1200"/>
              <a:buFont typeface="Signika Negative Light"/>
              <a:buChar char="●"/>
              <a:defRPr sz="1200">
                <a:solidFill>
                  <a:schemeClr val="dk1"/>
                </a:solidFill>
                <a:latin typeface="Signika Negative Light"/>
                <a:ea typeface="Signika Negative Light"/>
                <a:cs typeface="Signika Negative Light"/>
                <a:sym typeface="Signika Negative Light"/>
              </a:defRPr>
            </a:lvl7pPr>
            <a:lvl8pPr marL="3657600" lvl="7" indent="-304800">
              <a:lnSpc>
                <a:spcPct val="115000"/>
              </a:lnSpc>
              <a:spcBef>
                <a:spcPts val="1600"/>
              </a:spcBef>
              <a:spcAft>
                <a:spcPts val="0"/>
              </a:spcAft>
              <a:buClr>
                <a:schemeClr val="dk1"/>
              </a:buClr>
              <a:buSzPts val="1200"/>
              <a:buFont typeface="Signika Negative Light"/>
              <a:buChar char="○"/>
              <a:defRPr sz="1200">
                <a:solidFill>
                  <a:schemeClr val="dk1"/>
                </a:solidFill>
                <a:latin typeface="Signika Negative Light"/>
                <a:ea typeface="Signika Negative Light"/>
                <a:cs typeface="Signika Negative Light"/>
                <a:sym typeface="Signika Negative Light"/>
              </a:defRPr>
            </a:lvl8pPr>
            <a:lvl9pPr marL="4114800" lvl="8" indent="-304800">
              <a:lnSpc>
                <a:spcPct val="115000"/>
              </a:lnSpc>
              <a:spcBef>
                <a:spcPts val="1600"/>
              </a:spcBef>
              <a:spcAft>
                <a:spcPts val="1600"/>
              </a:spcAft>
              <a:buClr>
                <a:schemeClr val="dk1"/>
              </a:buClr>
              <a:buSzPts val="1200"/>
              <a:buFont typeface="Signika Negative Light"/>
              <a:buChar char="■"/>
              <a:defRPr sz="1200">
                <a:solidFill>
                  <a:schemeClr val="dk1"/>
                </a:solidFill>
                <a:latin typeface="Signika Negative Light"/>
                <a:ea typeface="Signika Negative Light"/>
                <a:cs typeface="Signika Negative Light"/>
                <a:sym typeface="Signika Negative Light"/>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5.xml"/><Relationship Id="rId2" Type="http://schemas.openxmlformats.org/officeDocument/2006/relationships/image" Target="../media/image6.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hyperlink" Target="https://en.wikipedia.org/wiki/Googl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32"/>
          <p:cNvSpPr txBox="1">
            <a:spLocks noGrp="1"/>
          </p:cNvSpPr>
          <p:nvPr>
            <p:ph type="ctrTitle"/>
          </p:nvPr>
        </p:nvSpPr>
        <p:spPr>
          <a:xfrm rot="950">
            <a:off x="2405396" y="1259976"/>
            <a:ext cx="3795304" cy="149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err="1"/>
              <a:t>RoBERTa</a:t>
            </a:r>
            <a:r>
              <a:rPr lang="en-GB" sz="1600" dirty="0"/>
              <a:t>      </a:t>
            </a:r>
            <a:r>
              <a:rPr lang="en-GB" sz="2000" dirty="0"/>
              <a:t>or</a:t>
            </a:r>
            <a:br>
              <a:rPr lang="en-GB" dirty="0"/>
            </a:br>
            <a:r>
              <a:rPr lang="en-GB" dirty="0"/>
              <a:t>         BERT</a:t>
            </a:r>
            <a:endParaRPr dirty="0"/>
          </a:p>
        </p:txBody>
      </p:sp>
      <p:sp>
        <p:nvSpPr>
          <p:cNvPr id="701" name="Google Shape;701;p32"/>
          <p:cNvSpPr txBox="1">
            <a:spLocks noGrp="1"/>
          </p:cNvSpPr>
          <p:nvPr>
            <p:ph type="subTitle" idx="1"/>
          </p:nvPr>
        </p:nvSpPr>
        <p:spPr>
          <a:xfrm rot="1327">
            <a:off x="2836131" y="3241047"/>
            <a:ext cx="3109200" cy="831600"/>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GB" sz="1400" dirty="0"/>
              <a:t>Student: Xuanyu Su</a:t>
            </a:r>
            <a:endParaRPr lang="en-GB" sz="1400" dirty="0"/>
          </a:p>
          <a:p>
            <a:pPr marL="0" lvl="0" indent="0" algn="ctr" rtl="0">
              <a:lnSpc>
                <a:spcPct val="150000"/>
              </a:lnSpc>
              <a:spcBef>
                <a:spcPts val="0"/>
              </a:spcBef>
              <a:spcAft>
                <a:spcPts val="0"/>
              </a:spcAft>
              <a:buNone/>
            </a:pPr>
            <a:r>
              <a:rPr lang="en-GB" sz="1400" dirty="0"/>
              <a:t>Supervisor: </a:t>
            </a:r>
            <a:r>
              <a:rPr lang="en-GB" sz="1400" dirty="0" err="1"/>
              <a:t>Isar</a:t>
            </a:r>
            <a:r>
              <a:rPr lang="en-GB" sz="1400" dirty="0"/>
              <a:t> </a:t>
            </a:r>
            <a:r>
              <a:rPr lang="en-GB" sz="1400" dirty="0" err="1"/>
              <a:t>Nejadgholi</a:t>
            </a:r>
            <a:endParaRPr sz="1400" dirty="0"/>
          </a:p>
        </p:txBody>
      </p:sp>
      <p:grpSp>
        <p:nvGrpSpPr>
          <p:cNvPr id="702" name="Google Shape;702;p32"/>
          <p:cNvGrpSpPr/>
          <p:nvPr/>
        </p:nvGrpSpPr>
        <p:grpSpPr>
          <a:xfrm>
            <a:off x="6738608" y="542575"/>
            <a:ext cx="1801551" cy="1807551"/>
            <a:chOff x="6966933" y="849500"/>
            <a:chExt cx="1801551" cy="1807551"/>
          </a:xfrm>
        </p:grpSpPr>
        <p:grpSp>
          <p:nvGrpSpPr>
            <p:cNvPr id="703" name="Google Shape;703;p32"/>
            <p:cNvGrpSpPr/>
            <p:nvPr/>
          </p:nvGrpSpPr>
          <p:grpSpPr>
            <a:xfrm rot="475911">
              <a:off x="7069452" y="952018"/>
              <a:ext cx="1596514" cy="1596514"/>
              <a:chOff x="1189525" y="238125"/>
              <a:chExt cx="5208300" cy="5208300"/>
            </a:xfrm>
          </p:grpSpPr>
          <p:sp>
            <p:nvSpPr>
              <p:cNvPr id="704" name="Google Shape;704;p32"/>
              <p:cNvSpPr/>
              <p:nvPr/>
            </p:nvSpPr>
            <p:spPr>
              <a:xfrm>
                <a:off x="1189525" y="238125"/>
                <a:ext cx="5208300" cy="5208300"/>
              </a:xfrm>
              <a:custGeom>
                <a:avLst/>
                <a:gdLst/>
                <a:ahLst/>
                <a:cxnLst/>
                <a:rect l="l" t="t" r="r" b="b"/>
                <a:pathLst>
                  <a:path w="208332" h="208332" extrusionOk="0">
                    <a:moveTo>
                      <a:pt x="208332" y="0"/>
                    </a:moveTo>
                    <a:lnTo>
                      <a:pt x="208332" y="170651"/>
                    </a:lnTo>
                    <a:cubicBezTo>
                      <a:pt x="208332" y="170912"/>
                      <a:pt x="208332" y="171086"/>
                      <a:pt x="208332" y="171260"/>
                    </a:cubicBezTo>
                    <a:cubicBezTo>
                      <a:pt x="208245" y="171695"/>
                      <a:pt x="208158" y="172043"/>
                      <a:pt x="208071" y="172391"/>
                    </a:cubicBezTo>
                    <a:cubicBezTo>
                      <a:pt x="207984" y="172565"/>
                      <a:pt x="207984" y="172740"/>
                      <a:pt x="207897" y="172914"/>
                    </a:cubicBezTo>
                    <a:cubicBezTo>
                      <a:pt x="207897" y="173001"/>
                      <a:pt x="207810" y="173175"/>
                      <a:pt x="207723" y="173349"/>
                    </a:cubicBezTo>
                    <a:cubicBezTo>
                      <a:pt x="207635" y="173523"/>
                      <a:pt x="207548" y="173697"/>
                      <a:pt x="207461" y="173871"/>
                    </a:cubicBezTo>
                    <a:cubicBezTo>
                      <a:pt x="207287" y="174219"/>
                      <a:pt x="207113" y="174480"/>
                      <a:pt x="206852" y="174741"/>
                    </a:cubicBezTo>
                    <a:cubicBezTo>
                      <a:pt x="206765" y="174915"/>
                      <a:pt x="206678" y="175002"/>
                      <a:pt x="206591" y="175176"/>
                    </a:cubicBezTo>
                    <a:cubicBezTo>
                      <a:pt x="206330" y="175350"/>
                      <a:pt x="206156" y="175611"/>
                      <a:pt x="205895" y="175785"/>
                    </a:cubicBezTo>
                    <a:cubicBezTo>
                      <a:pt x="205808" y="175872"/>
                      <a:pt x="205721" y="175959"/>
                      <a:pt x="205547" y="176046"/>
                    </a:cubicBezTo>
                    <a:cubicBezTo>
                      <a:pt x="205460" y="176133"/>
                      <a:pt x="205373" y="176220"/>
                      <a:pt x="205199" y="176307"/>
                    </a:cubicBezTo>
                    <a:lnTo>
                      <a:pt x="204851" y="176569"/>
                    </a:lnTo>
                    <a:cubicBezTo>
                      <a:pt x="204416" y="176743"/>
                      <a:pt x="204068" y="176917"/>
                      <a:pt x="203632" y="177091"/>
                    </a:cubicBezTo>
                    <a:cubicBezTo>
                      <a:pt x="203458" y="177091"/>
                      <a:pt x="203371" y="177178"/>
                      <a:pt x="203197" y="177178"/>
                    </a:cubicBezTo>
                    <a:lnTo>
                      <a:pt x="202849" y="177265"/>
                    </a:lnTo>
                    <a:cubicBezTo>
                      <a:pt x="202675" y="177265"/>
                      <a:pt x="202588" y="177265"/>
                      <a:pt x="202414" y="177265"/>
                    </a:cubicBezTo>
                    <a:cubicBezTo>
                      <a:pt x="202327" y="177265"/>
                      <a:pt x="202240" y="177265"/>
                      <a:pt x="202153" y="177265"/>
                    </a:cubicBezTo>
                    <a:lnTo>
                      <a:pt x="201892" y="177265"/>
                    </a:lnTo>
                    <a:lnTo>
                      <a:pt x="201283" y="177265"/>
                    </a:lnTo>
                    <a:cubicBezTo>
                      <a:pt x="200848" y="177265"/>
                      <a:pt x="200500" y="177178"/>
                      <a:pt x="200065" y="177091"/>
                    </a:cubicBezTo>
                    <a:cubicBezTo>
                      <a:pt x="199978" y="177004"/>
                      <a:pt x="199890" y="177004"/>
                      <a:pt x="199716" y="176917"/>
                    </a:cubicBezTo>
                    <a:cubicBezTo>
                      <a:pt x="194147" y="175089"/>
                      <a:pt x="189187" y="166996"/>
                      <a:pt x="189187" y="166996"/>
                    </a:cubicBezTo>
                    <a:cubicBezTo>
                      <a:pt x="189187" y="166996"/>
                      <a:pt x="120178" y="208332"/>
                      <a:pt x="37594" y="208332"/>
                    </a:cubicBezTo>
                    <a:lnTo>
                      <a:pt x="0" y="208332"/>
                    </a:lnTo>
                    <a:lnTo>
                      <a:pt x="0" y="0"/>
                    </a:lnTo>
                    <a:close/>
                  </a:path>
                </a:pathLst>
              </a:custGeom>
              <a:solidFill>
                <a:srgbClr val="FFE49E"/>
              </a:solidFill>
              <a:ln>
                <a:noFill/>
              </a:ln>
              <a:effectLst>
                <a:outerShdw blurRad="100013" dist="19050" dir="5400000" algn="bl" rotWithShape="0">
                  <a:srgbClr val="999999">
                    <a:alpha val="4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32"/>
              <p:cNvSpPr/>
              <p:nvPr/>
            </p:nvSpPr>
            <p:spPr>
              <a:xfrm>
                <a:off x="6221575" y="4671900"/>
                <a:ext cx="21800" cy="25"/>
              </a:xfrm>
              <a:custGeom>
                <a:avLst/>
                <a:gdLst/>
                <a:ahLst/>
                <a:cxnLst/>
                <a:rect l="l" t="t" r="r" b="b"/>
                <a:pathLst>
                  <a:path w="872" h="1" extrusionOk="0">
                    <a:moveTo>
                      <a:pt x="871" y="1"/>
                    </a:moveTo>
                    <a:cubicBezTo>
                      <a:pt x="784" y="1"/>
                      <a:pt x="697" y="1"/>
                      <a:pt x="610" y="1"/>
                    </a:cubicBezTo>
                    <a:cubicBezTo>
                      <a:pt x="349" y="1"/>
                      <a:pt x="175" y="1"/>
                      <a:pt x="1" y="1"/>
                    </a:cubicBezTo>
                    <a:lnTo>
                      <a:pt x="610" y="1"/>
                    </a:lnTo>
                    <a:close/>
                  </a:path>
                </a:pathLst>
              </a:custGeom>
              <a:solidFill>
                <a:srgbClr val="F0DC7F"/>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706;p32"/>
              <p:cNvSpPr/>
              <p:nvPr/>
            </p:nvSpPr>
            <p:spPr>
              <a:xfrm>
                <a:off x="1189525" y="238125"/>
                <a:ext cx="5208300" cy="965950"/>
              </a:xfrm>
              <a:custGeom>
                <a:avLst/>
                <a:gdLst/>
                <a:ahLst/>
                <a:cxnLst/>
                <a:rect l="l" t="t" r="r" b="b"/>
                <a:pathLst>
                  <a:path w="208332" h="38638" extrusionOk="0">
                    <a:moveTo>
                      <a:pt x="0" y="0"/>
                    </a:moveTo>
                    <a:lnTo>
                      <a:pt x="208332" y="0"/>
                    </a:lnTo>
                    <a:lnTo>
                      <a:pt x="208332" y="38638"/>
                    </a:lnTo>
                    <a:lnTo>
                      <a:pt x="0" y="38638"/>
                    </a:lnTo>
                    <a:close/>
                  </a:path>
                </a:pathLst>
              </a:custGeom>
              <a:gradFill>
                <a:gsLst>
                  <a:gs pos="0">
                    <a:srgbClr val="FFE49E"/>
                  </a:gs>
                  <a:gs pos="100000">
                    <a:srgbClr val="DAC489">
                      <a:alpha val="3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32"/>
              <p:cNvSpPr/>
              <p:nvPr/>
            </p:nvSpPr>
            <p:spPr>
              <a:xfrm>
                <a:off x="2129350" y="4406475"/>
                <a:ext cx="4268475" cy="1039950"/>
              </a:xfrm>
              <a:custGeom>
                <a:avLst/>
                <a:gdLst/>
                <a:ahLst/>
                <a:cxnLst/>
                <a:rect l="l" t="t" r="r" b="b"/>
                <a:pathLst>
                  <a:path w="170739" h="41598" extrusionOk="0">
                    <a:moveTo>
                      <a:pt x="170739" y="3917"/>
                    </a:moveTo>
                    <a:lnTo>
                      <a:pt x="170739" y="8877"/>
                    </a:lnTo>
                    <a:cubicBezTo>
                      <a:pt x="170042" y="20973"/>
                      <a:pt x="153073" y="25760"/>
                      <a:pt x="133928" y="30894"/>
                    </a:cubicBezTo>
                    <a:cubicBezTo>
                      <a:pt x="115392" y="35854"/>
                      <a:pt x="63179" y="41598"/>
                      <a:pt x="44121" y="41598"/>
                    </a:cubicBezTo>
                    <a:lnTo>
                      <a:pt x="1" y="41598"/>
                    </a:lnTo>
                    <a:cubicBezTo>
                      <a:pt x="82585" y="41598"/>
                      <a:pt x="151594" y="1"/>
                      <a:pt x="151594" y="1"/>
                    </a:cubicBezTo>
                    <a:cubicBezTo>
                      <a:pt x="151594" y="1"/>
                      <a:pt x="156554" y="8442"/>
                      <a:pt x="162123" y="10183"/>
                    </a:cubicBezTo>
                    <a:cubicBezTo>
                      <a:pt x="162297" y="10270"/>
                      <a:pt x="162385" y="10270"/>
                      <a:pt x="162472" y="10357"/>
                    </a:cubicBezTo>
                    <a:cubicBezTo>
                      <a:pt x="162733" y="10357"/>
                      <a:pt x="162907" y="10444"/>
                      <a:pt x="163081" y="10444"/>
                    </a:cubicBezTo>
                    <a:cubicBezTo>
                      <a:pt x="163342" y="10531"/>
                      <a:pt x="163516" y="10531"/>
                      <a:pt x="163690" y="10531"/>
                    </a:cubicBezTo>
                    <a:cubicBezTo>
                      <a:pt x="163864" y="10531"/>
                      <a:pt x="164038" y="10531"/>
                      <a:pt x="164212" y="10531"/>
                    </a:cubicBezTo>
                    <a:lnTo>
                      <a:pt x="164560" y="10531"/>
                    </a:lnTo>
                    <a:cubicBezTo>
                      <a:pt x="164647" y="10531"/>
                      <a:pt x="164734" y="10531"/>
                      <a:pt x="164821" y="10531"/>
                    </a:cubicBezTo>
                    <a:cubicBezTo>
                      <a:pt x="164995" y="10531"/>
                      <a:pt x="165082" y="10531"/>
                      <a:pt x="165256" y="10531"/>
                    </a:cubicBezTo>
                    <a:lnTo>
                      <a:pt x="165604" y="10444"/>
                    </a:lnTo>
                    <a:cubicBezTo>
                      <a:pt x="165778" y="10444"/>
                      <a:pt x="165865" y="10444"/>
                      <a:pt x="166039" y="10357"/>
                    </a:cubicBezTo>
                    <a:cubicBezTo>
                      <a:pt x="166475" y="10270"/>
                      <a:pt x="166823" y="10096"/>
                      <a:pt x="167258" y="9835"/>
                    </a:cubicBezTo>
                    <a:cubicBezTo>
                      <a:pt x="167345" y="9747"/>
                      <a:pt x="167519" y="9660"/>
                      <a:pt x="167606" y="9573"/>
                    </a:cubicBezTo>
                    <a:cubicBezTo>
                      <a:pt x="167780" y="9573"/>
                      <a:pt x="167867" y="9486"/>
                      <a:pt x="167954" y="9312"/>
                    </a:cubicBezTo>
                    <a:cubicBezTo>
                      <a:pt x="168128" y="9225"/>
                      <a:pt x="168215" y="9138"/>
                      <a:pt x="168302" y="9051"/>
                    </a:cubicBezTo>
                    <a:cubicBezTo>
                      <a:pt x="168563" y="8877"/>
                      <a:pt x="168737" y="8616"/>
                      <a:pt x="168998" y="8442"/>
                    </a:cubicBezTo>
                    <a:cubicBezTo>
                      <a:pt x="169085" y="8268"/>
                      <a:pt x="169172" y="8181"/>
                      <a:pt x="169259" y="8007"/>
                    </a:cubicBezTo>
                    <a:cubicBezTo>
                      <a:pt x="169520" y="7746"/>
                      <a:pt x="169694" y="7485"/>
                      <a:pt x="169868" y="7137"/>
                    </a:cubicBezTo>
                    <a:cubicBezTo>
                      <a:pt x="169955" y="6963"/>
                      <a:pt x="170042" y="6789"/>
                      <a:pt x="170130" y="6615"/>
                    </a:cubicBezTo>
                    <a:cubicBezTo>
                      <a:pt x="170217" y="6441"/>
                      <a:pt x="170217" y="6267"/>
                      <a:pt x="170304" y="6180"/>
                    </a:cubicBezTo>
                    <a:cubicBezTo>
                      <a:pt x="170391" y="6006"/>
                      <a:pt x="170391" y="5831"/>
                      <a:pt x="170478" y="5657"/>
                    </a:cubicBezTo>
                    <a:cubicBezTo>
                      <a:pt x="170565" y="5309"/>
                      <a:pt x="170652" y="4961"/>
                      <a:pt x="170739" y="4526"/>
                    </a:cubicBezTo>
                    <a:cubicBezTo>
                      <a:pt x="170739" y="4352"/>
                      <a:pt x="170739" y="4178"/>
                      <a:pt x="170739" y="3917"/>
                    </a:cubicBezTo>
                    <a:close/>
                  </a:path>
                </a:pathLst>
              </a:custGeom>
              <a:solidFill>
                <a:srgbClr val="FFE49E"/>
              </a:solidFill>
              <a:ln>
                <a:noFill/>
              </a:ln>
              <a:effectLst>
                <a:outerShdw blurRad="57150" dist="19050" dir="5400000" algn="bl" rotWithShape="0">
                  <a:srgbClr val="783F04">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08" name="Google Shape;708;p32"/>
            <p:cNvSpPr/>
            <p:nvPr/>
          </p:nvSpPr>
          <p:spPr>
            <a:xfrm rot="475911">
              <a:off x="7268000" y="2249519"/>
              <a:ext cx="1308427" cy="318779"/>
            </a:xfrm>
            <a:custGeom>
              <a:avLst/>
              <a:gdLst/>
              <a:ahLst/>
              <a:cxnLst/>
              <a:rect l="l" t="t" r="r" b="b"/>
              <a:pathLst>
                <a:path w="170739" h="41598" extrusionOk="0">
                  <a:moveTo>
                    <a:pt x="170739" y="3917"/>
                  </a:moveTo>
                  <a:lnTo>
                    <a:pt x="170739" y="8877"/>
                  </a:lnTo>
                  <a:cubicBezTo>
                    <a:pt x="170042" y="20973"/>
                    <a:pt x="153073" y="25760"/>
                    <a:pt x="133928" y="30894"/>
                  </a:cubicBezTo>
                  <a:cubicBezTo>
                    <a:pt x="115392" y="35854"/>
                    <a:pt x="63179" y="41598"/>
                    <a:pt x="44121" y="41598"/>
                  </a:cubicBezTo>
                  <a:lnTo>
                    <a:pt x="1" y="41598"/>
                  </a:lnTo>
                  <a:cubicBezTo>
                    <a:pt x="82585" y="41598"/>
                    <a:pt x="151594" y="1"/>
                    <a:pt x="151594" y="1"/>
                  </a:cubicBezTo>
                  <a:cubicBezTo>
                    <a:pt x="151594" y="1"/>
                    <a:pt x="156554" y="8442"/>
                    <a:pt x="162123" y="10183"/>
                  </a:cubicBezTo>
                  <a:cubicBezTo>
                    <a:pt x="162297" y="10270"/>
                    <a:pt x="162385" y="10270"/>
                    <a:pt x="162472" y="10357"/>
                  </a:cubicBezTo>
                  <a:cubicBezTo>
                    <a:pt x="162733" y="10357"/>
                    <a:pt x="162907" y="10444"/>
                    <a:pt x="163081" y="10444"/>
                  </a:cubicBezTo>
                  <a:cubicBezTo>
                    <a:pt x="163342" y="10531"/>
                    <a:pt x="163516" y="10531"/>
                    <a:pt x="163690" y="10531"/>
                  </a:cubicBezTo>
                  <a:cubicBezTo>
                    <a:pt x="163864" y="10531"/>
                    <a:pt x="164038" y="10531"/>
                    <a:pt x="164212" y="10531"/>
                  </a:cubicBezTo>
                  <a:lnTo>
                    <a:pt x="164560" y="10531"/>
                  </a:lnTo>
                  <a:cubicBezTo>
                    <a:pt x="164647" y="10531"/>
                    <a:pt x="164734" y="10531"/>
                    <a:pt x="164821" y="10531"/>
                  </a:cubicBezTo>
                  <a:cubicBezTo>
                    <a:pt x="164995" y="10531"/>
                    <a:pt x="165082" y="10531"/>
                    <a:pt x="165256" y="10531"/>
                  </a:cubicBezTo>
                  <a:lnTo>
                    <a:pt x="165604" y="10444"/>
                  </a:lnTo>
                  <a:cubicBezTo>
                    <a:pt x="165778" y="10444"/>
                    <a:pt x="165865" y="10444"/>
                    <a:pt x="166039" y="10357"/>
                  </a:cubicBezTo>
                  <a:cubicBezTo>
                    <a:pt x="166475" y="10270"/>
                    <a:pt x="166823" y="10096"/>
                    <a:pt x="167258" y="9835"/>
                  </a:cubicBezTo>
                  <a:cubicBezTo>
                    <a:pt x="167345" y="9747"/>
                    <a:pt x="167519" y="9660"/>
                    <a:pt x="167606" y="9573"/>
                  </a:cubicBezTo>
                  <a:cubicBezTo>
                    <a:pt x="167780" y="9573"/>
                    <a:pt x="167867" y="9486"/>
                    <a:pt x="167954" y="9312"/>
                  </a:cubicBezTo>
                  <a:cubicBezTo>
                    <a:pt x="168128" y="9225"/>
                    <a:pt x="168215" y="9138"/>
                    <a:pt x="168302" y="9051"/>
                  </a:cubicBezTo>
                  <a:cubicBezTo>
                    <a:pt x="168563" y="8877"/>
                    <a:pt x="168737" y="8616"/>
                    <a:pt x="168998" y="8442"/>
                  </a:cubicBezTo>
                  <a:cubicBezTo>
                    <a:pt x="169085" y="8268"/>
                    <a:pt x="169172" y="8181"/>
                    <a:pt x="169259" y="8007"/>
                  </a:cubicBezTo>
                  <a:cubicBezTo>
                    <a:pt x="169520" y="7746"/>
                    <a:pt x="169694" y="7485"/>
                    <a:pt x="169868" y="7137"/>
                  </a:cubicBezTo>
                  <a:cubicBezTo>
                    <a:pt x="169955" y="6963"/>
                    <a:pt x="170042" y="6789"/>
                    <a:pt x="170130" y="6615"/>
                  </a:cubicBezTo>
                  <a:cubicBezTo>
                    <a:pt x="170217" y="6441"/>
                    <a:pt x="170217" y="6267"/>
                    <a:pt x="170304" y="6180"/>
                  </a:cubicBezTo>
                  <a:cubicBezTo>
                    <a:pt x="170391" y="6006"/>
                    <a:pt x="170391" y="5831"/>
                    <a:pt x="170478" y="5657"/>
                  </a:cubicBezTo>
                  <a:cubicBezTo>
                    <a:pt x="170565" y="5309"/>
                    <a:pt x="170652" y="4961"/>
                    <a:pt x="170739" y="4526"/>
                  </a:cubicBezTo>
                  <a:cubicBezTo>
                    <a:pt x="170739" y="4352"/>
                    <a:pt x="170739" y="4178"/>
                    <a:pt x="170739" y="3917"/>
                  </a:cubicBezTo>
                  <a:close/>
                </a:path>
              </a:pathLst>
            </a:custGeom>
            <a:solidFill>
              <a:srgbClr val="F7D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09" name="Google Shape;709;p32"/>
          <p:cNvSpPr/>
          <p:nvPr/>
        </p:nvSpPr>
        <p:spPr>
          <a:xfrm rot="5920567">
            <a:off x="7640148" y="284064"/>
            <a:ext cx="295463" cy="760102"/>
          </a:xfrm>
          <a:custGeom>
            <a:avLst/>
            <a:gdLst/>
            <a:ahLst/>
            <a:cxnLst/>
            <a:rect l="l" t="t" r="r" b="b"/>
            <a:pathLst>
              <a:path w="45249" h="87700" extrusionOk="0">
                <a:moveTo>
                  <a:pt x="676" y="1"/>
                </a:moveTo>
                <a:lnTo>
                  <a:pt x="193" y="290"/>
                </a:lnTo>
                <a:lnTo>
                  <a:pt x="1" y="387"/>
                </a:lnTo>
                <a:lnTo>
                  <a:pt x="3088" y="82489"/>
                </a:lnTo>
                <a:lnTo>
                  <a:pt x="3667" y="82972"/>
                </a:lnTo>
                <a:lnTo>
                  <a:pt x="4149" y="82586"/>
                </a:lnTo>
                <a:lnTo>
                  <a:pt x="4631" y="82296"/>
                </a:lnTo>
                <a:lnTo>
                  <a:pt x="5114" y="82682"/>
                </a:lnTo>
                <a:lnTo>
                  <a:pt x="5693" y="83165"/>
                </a:lnTo>
                <a:lnTo>
                  <a:pt x="6175" y="82875"/>
                </a:lnTo>
                <a:lnTo>
                  <a:pt x="6657" y="82489"/>
                </a:lnTo>
                <a:lnTo>
                  <a:pt x="7236" y="82972"/>
                </a:lnTo>
                <a:lnTo>
                  <a:pt x="7719" y="83358"/>
                </a:lnTo>
                <a:lnTo>
                  <a:pt x="8201" y="83068"/>
                </a:lnTo>
                <a:lnTo>
                  <a:pt x="8683" y="82779"/>
                </a:lnTo>
                <a:lnTo>
                  <a:pt x="9262" y="83165"/>
                </a:lnTo>
                <a:lnTo>
                  <a:pt x="9745" y="83647"/>
                </a:lnTo>
                <a:lnTo>
                  <a:pt x="10227" y="83358"/>
                </a:lnTo>
                <a:lnTo>
                  <a:pt x="10806" y="82972"/>
                </a:lnTo>
                <a:lnTo>
                  <a:pt x="11288" y="83454"/>
                </a:lnTo>
                <a:lnTo>
                  <a:pt x="11771" y="83840"/>
                </a:lnTo>
                <a:lnTo>
                  <a:pt x="11867" y="83840"/>
                </a:lnTo>
                <a:lnTo>
                  <a:pt x="12350" y="83550"/>
                </a:lnTo>
                <a:lnTo>
                  <a:pt x="12832" y="83261"/>
                </a:lnTo>
                <a:lnTo>
                  <a:pt x="13314" y="83647"/>
                </a:lnTo>
                <a:lnTo>
                  <a:pt x="13797" y="84129"/>
                </a:lnTo>
                <a:lnTo>
                  <a:pt x="13893" y="84129"/>
                </a:lnTo>
                <a:lnTo>
                  <a:pt x="14376" y="83743"/>
                </a:lnTo>
                <a:lnTo>
                  <a:pt x="14858" y="83454"/>
                </a:lnTo>
                <a:lnTo>
                  <a:pt x="15340" y="83936"/>
                </a:lnTo>
                <a:lnTo>
                  <a:pt x="15919" y="84322"/>
                </a:lnTo>
                <a:lnTo>
                  <a:pt x="16402" y="84033"/>
                </a:lnTo>
                <a:lnTo>
                  <a:pt x="16884" y="83743"/>
                </a:lnTo>
                <a:lnTo>
                  <a:pt x="17366" y="84129"/>
                </a:lnTo>
                <a:lnTo>
                  <a:pt x="17945" y="84612"/>
                </a:lnTo>
                <a:lnTo>
                  <a:pt x="18428" y="84226"/>
                </a:lnTo>
                <a:lnTo>
                  <a:pt x="18910" y="83936"/>
                </a:lnTo>
                <a:lnTo>
                  <a:pt x="19392" y="84322"/>
                </a:lnTo>
                <a:lnTo>
                  <a:pt x="19971" y="84805"/>
                </a:lnTo>
                <a:lnTo>
                  <a:pt x="20454" y="84515"/>
                </a:lnTo>
                <a:lnTo>
                  <a:pt x="20936" y="84226"/>
                </a:lnTo>
                <a:lnTo>
                  <a:pt x="21515" y="84612"/>
                </a:lnTo>
                <a:lnTo>
                  <a:pt x="21997" y="85094"/>
                </a:lnTo>
                <a:lnTo>
                  <a:pt x="22480" y="84708"/>
                </a:lnTo>
                <a:lnTo>
                  <a:pt x="22962" y="84419"/>
                </a:lnTo>
                <a:lnTo>
                  <a:pt x="23541" y="84901"/>
                </a:lnTo>
                <a:lnTo>
                  <a:pt x="24023" y="85287"/>
                </a:lnTo>
                <a:lnTo>
                  <a:pt x="24120" y="85287"/>
                </a:lnTo>
                <a:lnTo>
                  <a:pt x="24602" y="84998"/>
                </a:lnTo>
                <a:lnTo>
                  <a:pt x="25085" y="84612"/>
                </a:lnTo>
                <a:lnTo>
                  <a:pt x="25567" y="85094"/>
                </a:lnTo>
                <a:lnTo>
                  <a:pt x="26049" y="85576"/>
                </a:lnTo>
                <a:lnTo>
                  <a:pt x="26146" y="85576"/>
                </a:lnTo>
                <a:lnTo>
                  <a:pt x="26628" y="85191"/>
                </a:lnTo>
                <a:lnTo>
                  <a:pt x="27111" y="84901"/>
                </a:lnTo>
                <a:lnTo>
                  <a:pt x="27593" y="85287"/>
                </a:lnTo>
                <a:lnTo>
                  <a:pt x="28075" y="85769"/>
                </a:lnTo>
                <a:lnTo>
                  <a:pt x="28172" y="85769"/>
                </a:lnTo>
                <a:lnTo>
                  <a:pt x="28654" y="85480"/>
                </a:lnTo>
                <a:lnTo>
                  <a:pt x="29137" y="85094"/>
                </a:lnTo>
                <a:lnTo>
                  <a:pt x="29619" y="85576"/>
                </a:lnTo>
                <a:lnTo>
                  <a:pt x="30198" y="85962"/>
                </a:lnTo>
                <a:lnTo>
                  <a:pt x="30680" y="85673"/>
                </a:lnTo>
                <a:lnTo>
                  <a:pt x="31163" y="85384"/>
                </a:lnTo>
                <a:lnTo>
                  <a:pt x="31645" y="85769"/>
                </a:lnTo>
                <a:lnTo>
                  <a:pt x="32224" y="86252"/>
                </a:lnTo>
                <a:lnTo>
                  <a:pt x="32706" y="85962"/>
                </a:lnTo>
                <a:lnTo>
                  <a:pt x="33189" y="85576"/>
                </a:lnTo>
                <a:lnTo>
                  <a:pt x="33768" y="86059"/>
                </a:lnTo>
                <a:lnTo>
                  <a:pt x="34250" y="86445"/>
                </a:lnTo>
                <a:lnTo>
                  <a:pt x="34732" y="86155"/>
                </a:lnTo>
                <a:lnTo>
                  <a:pt x="35215" y="85866"/>
                </a:lnTo>
                <a:lnTo>
                  <a:pt x="35794" y="86252"/>
                </a:lnTo>
                <a:lnTo>
                  <a:pt x="36276" y="86734"/>
                </a:lnTo>
                <a:lnTo>
                  <a:pt x="36855" y="86445"/>
                </a:lnTo>
                <a:lnTo>
                  <a:pt x="37337" y="86059"/>
                </a:lnTo>
                <a:lnTo>
                  <a:pt x="37820" y="86541"/>
                </a:lnTo>
                <a:lnTo>
                  <a:pt x="38302" y="86927"/>
                </a:lnTo>
                <a:lnTo>
                  <a:pt x="38398" y="86927"/>
                </a:lnTo>
                <a:lnTo>
                  <a:pt x="38881" y="86638"/>
                </a:lnTo>
                <a:lnTo>
                  <a:pt x="39363" y="86348"/>
                </a:lnTo>
                <a:lnTo>
                  <a:pt x="39846" y="86734"/>
                </a:lnTo>
                <a:lnTo>
                  <a:pt x="40328" y="87217"/>
                </a:lnTo>
                <a:lnTo>
                  <a:pt x="40424" y="87217"/>
                </a:lnTo>
                <a:lnTo>
                  <a:pt x="40907" y="86831"/>
                </a:lnTo>
                <a:lnTo>
                  <a:pt x="41389" y="86541"/>
                </a:lnTo>
                <a:lnTo>
                  <a:pt x="41872" y="87024"/>
                </a:lnTo>
                <a:lnTo>
                  <a:pt x="42450" y="87410"/>
                </a:lnTo>
                <a:lnTo>
                  <a:pt x="42933" y="87120"/>
                </a:lnTo>
                <a:lnTo>
                  <a:pt x="43415" y="86734"/>
                </a:lnTo>
                <a:lnTo>
                  <a:pt x="43898" y="87217"/>
                </a:lnTo>
                <a:lnTo>
                  <a:pt x="44477" y="87603"/>
                </a:lnTo>
                <a:lnTo>
                  <a:pt x="44477" y="87699"/>
                </a:lnTo>
                <a:lnTo>
                  <a:pt x="44959" y="87313"/>
                </a:lnTo>
                <a:lnTo>
                  <a:pt x="45248" y="87120"/>
                </a:lnTo>
                <a:lnTo>
                  <a:pt x="42258" y="5403"/>
                </a:lnTo>
                <a:lnTo>
                  <a:pt x="41968" y="5210"/>
                </a:lnTo>
                <a:lnTo>
                  <a:pt x="41486" y="4728"/>
                </a:lnTo>
                <a:lnTo>
                  <a:pt x="41003" y="5017"/>
                </a:lnTo>
                <a:lnTo>
                  <a:pt x="40521" y="5403"/>
                </a:lnTo>
                <a:lnTo>
                  <a:pt x="39942" y="4921"/>
                </a:lnTo>
                <a:lnTo>
                  <a:pt x="39460" y="4535"/>
                </a:lnTo>
                <a:lnTo>
                  <a:pt x="38977" y="4824"/>
                </a:lnTo>
                <a:lnTo>
                  <a:pt x="38398" y="5114"/>
                </a:lnTo>
                <a:lnTo>
                  <a:pt x="37916" y="4728"/>
                </a:lnTo>
                <a:lnTo>
                  <a:pt x="37434" y="4246"/>
                </a:lnTo>
                <a:lnTo>
                  <a:pt x="37337" y="4246"/>
                </a:lnTo>
                <a:lnTo>
                  <a:pt x="36855" y="4632"/>
                </a:lnTo>
                <a:lnTo>
                  <a:pt x="36372" y="4921"/>
                </a:lnTo>
                <a:lnTo>
                  <a:pt x="35890" y="4439"/>
                </a:lnTo>
                <a:lnTo>
                  <a:pt x="35408" y="4053"/>
                </a:lnTo>
                <a:lnTo>
                  <a:pt x="35311" y="4053"/>
                </a:lnTo>
                <a:lnTo>
                  <a:pt x="34829" y="4342"/>
                </a:lnTo>
                <a:lnTo>
                  <a:pt x="34346" y="4632"/>
                </a:lnTo>
                <a:lnTo>
                  <a:pt x="33864" y="4246"/>
                </a:lnTo>
                <a:lnTo>
                  <a:pt x="33382" y="3763"/>
                </a:lnTo>
                <a:lnTo>
                  <a:pt x="33285" y="3763"/>
                </a:lnTo>
                <a:lnTo>
                  <a:pt x="32803" y="4149"/>
                </a:lnTo>
                <a:lnTo>
                  <a:pt x="32320" y="4439"/>
                </a:lnTo>
                <a:lnTo>
                  <a:pt x="31838" y="3956"/>
                </a:lnTo>
                <a:lnTo>
                  <a:pt x="31259" y="3570"/>
                </a:lnTo>
                <a:lnTo>
                  <a:pt x="30777" y="3860"/>
                </a:lnTo>
                <a:lnTo>
                  <a:pt x="30294" y="4149"/>
                </a:lnTo>
                <a:lnTo>
                  <a:pt x="29812" y="3763"/>
                </a:lnTo>
                <a:lnTo>
                  <a:pt x="29233" y="3281"/>
                </a:lnTo>
                <a:lnTo>
                  <a:pt x="28751" y="3667"/>
                </a:lnTo>
                <a:lnTo>
                  <a:pt x="28268" y="3956"/>
                </a:lnTo>
                <a:lnTo>
                  <a:pt x="27689" y="3474"/>
                </a:lnTo>
                <a:lnTo>
                  <a:pt x="27207" y="3088"/>
                </a:lnTo>
                <a:lnTo>
                  <a:pt x="26725" y="3377"/>
                </a:lnTo>
                <a:lnTo>
                  <a:pt x="26242" y="3763"/>
                </a:lnTo>
                <a:lnTo>
                  <a:pt x="25663" y="3281"/>
                </a:lnTo>
                <a:lnTo>
                  <a:pt x="25181" y="2895"/>
                </a:lnTo>
                <a:lnTo>
                  <a:pt x="25085" y="2798"/>
                </a:lnTo>
                <a:lnTo>
                  <a:pt x="24602" y="3184"/>
                </a:lnTo>
                <a:lnTo>
                  <a:pt x="24120" y="3474"/>
                </a:lnTo>
                <a:lnTo>
                  <a:pt x="23637" y="3088"/>
                </a:lnTo>
                <a:lnTo>
                  <a:pt x="23155" y="2605"/>
                </a:lnTo>
                <a:lnTo>
                  <a:pt x="23059" y="2605"/>
                </a:lnTo>
                <a:lnTo>
                  <a:pt x="22576" y="2895"/>
                </a:lnTo>
                <a:lnTo>
                  <a:pt x="22094" y="3281"/>
                </a:lnTo>
                <a:lnTo>
                  <a:pt x="21611" y="2798"/>
                </a:lnTo>
                <a:lnTo>
                  <a:pt x="21129" y="2413"/>
                </a:lnTo>
                <a:lnTo>
                  <a:pt x="21033" y="2413"/>
                </a:lnTo>
                <a:lnTo>
                  <a:pt x="20550" y="2702"/>
                </a:lnTo>
                <a:lnTo>
                  <a:pt x="20068" y="2991"/>
                </a:lnTo>
                <a:lnTo>
                  <a:pt x="19585" y="2605"/>
                </a:lnTo>
                <a:lnTo>
                  <a:pt x="19007" y="2123"/>
                </a:lnTo>
                <a:lnTo>
                  <a:pt x="18524" y="2413"/>
                </a:lnTo>
                <a:lnTo>
                  <a:pt x="18042" y="2798"/>
                </a:lnTo>
                <a:lnTo>
                  <a:pt x="17559" y="2316"/>
                </a:lnTo>
                <a:lnTo>
                  <a:pt x="16981" y="1930"/>
                </a:lnTo>
                <a:lnTo>
                  <a:pt x="16498" y="2220"/>
                </a:lnTo>
                <a:lnTo>
                  <a:pt x="16016" y="2509"/>
                </a:lnTo>
                <a:lnTo>
                  <a:pt x="15437" y="2123"/>
                </a:lnTo>
                <a:lnTo>
                  <a:pt x="14955" y="1641"/>
                </a:lnTo>
                <a:lnTo>
                  <a:pt x="14472" y="2027"/>
                </a:lnTo>
                <a:lnTo>
                  <a:pt x="13990" y="2316"/>
                </a:lnTo>
                <a:lnTo>
                  <a:pt x="13411" y="1834"/>
                </a:lnTo>
                <a:lnTo>
                  <a:pt x="12928" y="1448"/>
                </a:lnTo>
                <a:lnTo>
                  <a:pt x="12350" y="1737"/>
                </a:lnTo>
                <a:lnTo>
                  <a:pt x="11867" y="2027"/>
                </a:lnTo>
                <a:lnTo>
                  <a:pt x="11385" y="1641"/>
                </a:lnTo>
                <a:lnTo>
                  <a:pt x="10902" y="1158"/>
                </a:lnTo>
                <a:lnTo>
                  <a:pt x="10806" y="1158"/>
                </a:lnTo>
                <a:lnTo>
                  <a:pt x="10324" y="1448"/>
                </a:lnTo>
                <a:lnTo>
                  <a:pt x="9841" y="1834"/>
                </a:lnTo>
                <a:lnTo>
                  <a:pt x="9359" y="1351"/>
                </a:lnTo>
                <a:lnTo>
                  <a:pt x="8876" y="965"/>
                </a:lnTo>
                <a:lnTo>
                  <a:pt x="8780" y="965"/>
                </a:lnTo>
                <a:lnTo>
                  <a:pt x="8298" y="1255"/>
                </a:lnTo>
                <a:lnTo>
                  <a:pt x="7815" y="1544"/>
                </a:lnTo>
                <a:lnTo>
                  <a:pt x="7333" y="1158"/>
                </a:lnTo>
                <a:lnTo>
                  <a:pt x="6754" y="676"/>
                </a:lnTo>
                <a:lnTo>
                  <a:pt x="6272" y="1062"/>
                </a:lnTo>
                <a:lnTo>
                  <a:pt x="5789" y="1351"/>
                </a:lnTo>
                <a:lnTo>
                  <a:pt x="5307" y="869"/>
                </a:lnTo>
                <a:lnTo>
                  <a:pt x="4728" y="483"/>
                </a:lnTo>
                <a:lnTo>
                  <a:pt x="4246" y="772"/>
                </a:lnTo>
                <a:lnTo>
                  <a:pt x="3763" y="1158"/>
                </a:lnTo>
                <a:lnTo>
                  <a:pt x="3184" y="676"/>
                </a:lnTo>
                <a:lnTo>
                  <a:pt x="2702" y="290"/>
                </a:lnTo>
                <a:lnTo>
                  <a:pt x="2702" y="194"/>
                </a:lnTo>
                <a:lnTo>
                  <a:pt x="2220" y="579"/>
                </a:lnTo>
                <a:lnTo>
                  <a:pt x="1737" y="869"/>
                </a:lnTo>
                <a:lnTo>
                  <a:pt x="1158" y="483"/>
                </a:lnTo>
                <a:lnTo>
                  <a:pt x="676" y="1"/>
                </a:lnTo>
                <a:close/>
              </a:path>
            </a:pathLst>
          </a:custGeom>
          <a:solidFill>
            <a:srgbClr val="FFFFFF">
              <a:alpha val="69270"/>
            </a:srgbClr>
          </a:solidFill>
          <a:ln>
            <a:noFill/>
          </a:ln>
          <a:effectLst>
            <a:outerShdw blurRad="57150" dist="19050" dir="5400000" algn="bl" rotWithShape="0">
              <a:srgbClr val="783F04">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32"/>
          <p:cNvSpPr/>
          <p:nvPr/>
        </p:nvSpPr>
        <p:spPr>
          <a:xfrm>
            <a:off x="7087425" y="1039925"/>
            <a:ext cx="970549" cy="916227"/>
          </a:xfrm>
          <a:custGeom>
            <a:avLst/>
            <a:gdLst/>
            <a:ahLst/>
            <a:cxnLst/>
            <a:rect l="l" t="t" r="r" b="b"/>
            <a:pathLst>
              <a:path w="65445" h="61782" extrusionOk="0">
                <a:moveTo>
                  <a:pt x="33201" y="1250"/>
                </a:moveTo>
                <a:lnTo>
                  <a:pt x="33808" y="2605"/>
                </a:lnTo>
                <a:cubicBezTo>
                  <a:pt x="33552" y="2301"/>
                  <a:pt x="33271" y="1974"/>
                  <a:pt x="32968" y="1671"/>
                </a:cubicBezTo>
                <a:lnTo>
                  <a:pt x="33201" y="1250"/>
                </a:lnTo>
                <a:close/>
                <a:moveTo>
                  <a:pt x="34205" y="2651"/>
                </a:moveTo>
                <a:lnTo>
                  <a:pt x="34205" y="2651"/>
                </a:lnTo>
                <a:cubicBezTo>
                  <a:pt x="34859" y="3772"/>
                  <a:pt x="35489" y="4939"/>
                  <a:pt x="36050" y="6107"/>
                </a:cubicBezTo>
                <a:cubicBezTo>
                  <a:pt x="35653" y="5313"/>
                  <a:pt x="35209" y="4519"/>
                  <a:pt x="34696" y="3772"/>
                </a:cubicBezTo>
                <a:lnTo>
                  <a:pt x="34205" y="2651"/>
                </a:lnTo>
                <a:close/>
                <a:moveTo>
                  <a:pt x="36166" y="6317"/>
                </a:moveTo>
                <a:cubicBezTo>
                  <a:pt x="37100" y="8325"/>
                  <a:pt x="37964" y="10380"/>
                  <a:pt x="38711" y="12481"/>
                </a:cubicBezTo>
                <a:cubicBezTo>
                  <a:pt x="38805" y="12738"/>
                  <a:pt x="38898" y="12995"/>
                  <a:pt x="38992" y="13228"/>
                </a:cubicBezTo>
                <a:lnTo>
                  <a:pt x="37707" y="10426"/>
                </a:lnTo>
                <a:cubicBezTo>
                  <a:pt x="37427" y="9516"/>
                  <a:pt x="37124" y="8605"/>
                  <a:pt x="36774" y="7718"/>
                </a:cubicBezTo>
                <a:cubicBezTo>
                  <a:pt x="36563" y="7228"/>
                  <a:pt x="36377" y="6784"/>
                  <a:pt x="36166" y="6317"/>
                </a:cubicBezTo>
                <a:close/>
                <a:moveTo>
                  <a:pt x="33341" y="573"/>
                </a:moveTo>
                <a:cubicBezTo>
                  <a:pt x="35606" y="3469"/>
                  <a:pt x="37497" y="6644"/>
                  <a:pt x="38945" y="10029"/>
                </a:cubicBezTo>
                <a:cubicBezTo>
                  <a:pt x="40182" y="12995"/>
                  <a:pt x="41093" y="16053"/>
                  <a:pt x="41677" y="19205"/>
                </a:cubicBezTo>
                <a:lnTo>
                  <a:pt x="40673" y="16987"/>
                </a:lnTo>
                <a:cubicBezTo>
                  <a:pt x="40509" y="16497"/>
                  <a:pt x="40346" y="16007"/>
                  <a:pt x="40182" y="15516"/>
                </a:cubicBezTo>
                <a:cubicBezTo>
                  <a:pt x="39575" y="13672"/>
                  <a:pt x="38922" y="11851"/>
                  <a:pt x="38221" y="10053"/>
                </a:cubicBezTo>
                <a:cubicBezTo>
                  <a:pt x="36937" y="6737"/>
                  <a:pt x="35303" y="3585"/>
                  <a:pt x="33318" y="620"/>
                </a:cubicBezTo>
                <a:cubicBezTo>
                  <a:pt x="33318" y="597"/>
                  <a:pt x="33341" y="573"/>
                  <a:pt x="33341" y="573"/>
                </a:cubicBezTo>
                <a:close/>
                <a:moveTo>
                  <a:pt x="42260" y="19859"/>
                </a:moveTo>
                <a:lnTo>
                  <a:pt x="42260" y="19859"/>
                </a:lnTo>
                <a:cubicBezTo>
                  <a:pt x="42774" y="19999"/>
                  <a:pt x="43311" y="20116"/>
                  <a:pt x="43848" y="20209"/>
                </a:cubicBezTo>
                <a:lnTo>
                  <a:pt x="43848" y="20233"/>
                </a:lnTo>
                <a:cubicBezTo>
                  <a:pt x="43334" y="20233"/>
                  <a:pt x="42821" y="20256"/>
                  <a:pt x="42307" y="20256"/>
                </a:cubicBezTo>
                <a:cubicBezTo>
                  <a:pt x="42307" y="20139"/>
                  <a:pt x="42260" y="19999"/>
                  <a:pt x="42260" y="19859"/>
                </a:cubicBezTo>
                <a:close/>
                <a:moveTo>
                  <a:pt x="41630" y="19929"/>
                </a:moveTo>
                <a:lnTo>
                  <a:pt x="41630" y="19929"/>
                </a:lnTo>
                <a:cubicBezTo>
                  <a:pt x="41677" y="20046"/>
                  <a:pt x="41747" y="20162"/>
                  <a:pt x="41793" y="20279"/>
                </a:cubicBezTo>
                <a:lnTo>
                  <a:pt x="41723" y="20303"/>
                </a:lnTo>
                <a:cubicBezTo>
                  <a:pt x="41677" y="20162"/>
                  <a:pt x="41653" y="20046"/>
                  <a:pt x="41630" y="19929"/>
                </a:cubicBezTo>
                <a:close/>
                <a:moveTo>
                  <a:pt x="38385" y="12761"/>
                </a:moveTo>
                <a:lnTo>
                  <a:pt x="38385" y="12761"/>
                </a:lnTo>
                <a:cubicBezTo>
                  <a:pt x="38968" y="14069"/>
                  <a:pt x="39575" y="15376"/>
                  <a:pt x="40159" y="16684"/>
                </a:cubicBezTo>
                <a:lnTo>
                  <a:pt x="40859" y="18785"/>
                </a:lnTo>
                <a:cubicBezTo>
                  <a:pt x="40906" y="18972"/>
                  <a:pt x="40976" y="19159"/>
                  <a:pt x="41023" y="19322"/>
                </a:cubicBezTo>
                <a:lnTo>
                  <a:pt x="40906" y="19322"/>
                </a:lnTo>
                <a:cubicBezTo>
                  <a:pt x="40900" y="19320"/>
                  <a:pt x="40894" y="19319"/>
                  <a:pt x="40888" y="19319"/>
                </a:cubicBezTo>
                <a:cubicBezTo>
                  <a:pt x="40829" y="19319"/>
                  <a:pt x="40798" y="19417"/>
                  <a:pt x="40883" y="19439"/>
                </a:cubicBezTo>
                <a:lnTo>
                  <a:pt x="41093" y="19509"/>
                </a:lnTo>
                <a:cubicBezTo>
                  <a:pt x="41163" y="19766"/>
                  <a:pt x="41256" y="20046"/>
                  <a:pt x="41350" y="20303"/>
                </a:cubicBezTo>
                <a:cubicBezTo>
                  <a:pt x="41116" y="20326"/>
                  <a:pt x="40859" y="20326"/>
                  <a:pt x="40626" y="20349"/>
                </a:cubicBezTo>
                <a:cubicBezTo>
                  <a:pt x="40579" y="20256"/>
                  <a:pt x="40533" y="20162"/>
                  <a:pt x="40486" y="20046"/>
                </a:cubicBezTo>
                <a:cubicBezTo>
                  <a:pt x="40276" y="19462"/>
                  <a:pt x="40089" y="18878"/>
                  <a:pt x="39902" y="18271"/>
                </a:cubicBezTo>
                <a:cubicBezTo>
                  <a:pt x="39529" y="17057"/>
                  <a:pt x="39202" y="15843"/>
                  <a:pt x="38875" y="14629"/>
                </a:cubicBezTo>
                <a:cubicBezTo>
                  <a:pt x="38711" y="13999"/>
                  <a:pt x="38548" y="13368"/>
                  <a:pt x="38385" y="12761"/>
                </a:cubicBezTo>
                <a:close/>
                <a:moveTo>
                  <a:pt x="47521" y="19654"/>
                </a:moveTo>
                <a:cubicBezTo>
                  <a:pt x="49456" y="19654"/>
                  <a:pt x="51392" y="19713"/>
                  <a:pt x="53327" y="19836"/>
                </a:cubicBezTo>
                <a:lnTo>
                  <a:pt x="53327" y="19859"/>
                </a:lnTo>
                <a:cubicBezTo>
                  <a:pt x="55195" y="19976"/>
                  <a:pt x="57016" y="20162"/>
                  <a:pt x="58861" y="20396"/>
                </a:cubicBezTo>
                <a:cubicBezTo>
                  <a:pt x="59468" y="20466"/>
                  <a:pt x="60075" y="20559"/>
                  <a:pt x="60682" y="20653"/>
                </a:cubicBezTo>
                <a:cubicBezTo>
                  <a:pt x="57787" y="20396"/>
                  <a:pt x="54845" y="20419"/>
                  <a:pt x="51973" y="20349"/>
                </a:cubicBezTo>
                <a:cubicBezTo>
                  <a:pt x="50292" y="20326"/>
                  <a:pt x="48564" y="20256"/>
                  <a:pt x="46860" y="20233"/>
                </a:cubicBezTo>
                <a:cubicBezTo>
                  <a:pt x="45693" y="20116"/>
                  <a:pt x="44525" y="19952"/>
                  <a:pt x="43381" y="19742"/>
                </a:cubicBezTo>
                <a:cubicBezTo>
                  <a:pt x="44761" y="19684"/>
                  <a:pt x="46141" y="19654"/>
                  <a:pt x="47521" y="19654"/>
                </a:cubicBezTo>
                <a:close/>
                <a:moveTo>
                  <a:pt x="40766" y="20536"/>
                </a:moveTo>
                <a:lnTo>
                  <a:pt x="41420" y="20559"/>
                </a:lnTo>
                <a:cubicBezTo>
                  <a:pt x="41467" y="20723"/>
                  <a:pt x="41513" y="20910"/>
                  <a:pt x="41560" y="21073"/>
                </a:cubicBezTo>
                <a:cubicBezTo>
                  <a:pt x="41233" y="20980"/>
                  <a:pt x="40953" y="20816"/>
                  <a:pt x="40766" y="20536"/>
                </a:cubicBezTo>
                <a:close/>
                <a:moveTo>
                  <a:pt x="41933" y="20583"/>
                </a:moveTo>
                <a:lnTo>
                  <a:pt x="41980" y="20699"/>
                </a:lnTo>
                <a:lnTo>
                  <a:pt x="42004" y="20910"/>
                </a:lnTo>
                <a:cubicBezTo>
                  <a:pt x="42027" y="20980"/>
                  <a:pt x="42074" y="21026"/>
                  <a:pt x="42120" y="21026"/>
                </a:cubicBezTo>
                <a:cubicBezTo>
                  <a:pt x="42074" y="21050"/>
                  <a:pt x="42027" y="21096"/>
                  <a:pt x="42027" y="21166"/>
                </a:cubicBezTo>
                <a:lnTo>
                  <a:pt x="41980" y="21166"/>
                </a:lnTo>
                <a:cubicBezTo>
                  <a:pt x="41910" y="20980"/>
                  <a:pt x="41840" y="20770"/>
                  <a:pt x="41793" y="20583"/>
                </a:cubicBezTo>
                <a:close/>
                <a:moveTo>
                  <a:pt x="46440" y="20583"/>
                </a:moveTo>
                <a:cubicBezTo>
                  <a:pt x="48448" y="20793"/>
                  <a:pt x="50502" y="20840"/>
                  <a:pt x="52440" y="20910"/>
                </a:cubicBezTo>
                <a:cubicBezTo>
                  <a:pt x="53911" y="20980"/>
                  <a:pt x="55382" y="21003"/>
                  <a:pt x="56876" y="21073"/>
                </a:cubicBezTo>
                <a:cubicBezTo>
                  <a:pt x="52253" y="21096"/>
                  <a:pt x="47630" y="21143"/>
                  <a:pt x="43007" y="21190"/>
                </a:cubicBezTo>
                <a:lnTo>
                  <a:pt x="42447" y="21190"/>
                </a:lnTo>
                <a:lnTo>
                  <a:pt x="42377" y="21096"/>
                </a:lnTo>
                <a:lnTo>
                  <a:pt x="42330" y="21073"/>
                </a:lnTo>
                <a:cubicBezTo>
                  <a:pt x="42424" y="21003"/>
                  <a:pt x="42447" y="20910"/>
                  <a:pt x="42400" y="20816"/>
                </a:cubicBezTo>
                <a:lnTo>
                  <a:pt x="42400" y="20816"/>
                </a:lnTo>
                <a:lnTo>
                  <a:pt x="42424" y="20840"/>
                </a:lnTo>
                <a:lnTo>
                  <a:pt x="42354" y="20699"/>
                </a:lnTo>
                <a:lnTo>
                  <a:pt x="42354" y="20583"/>
                </a:lnTo>
                <a:close/>
                <a:moveTo>
                  <a:pt x="62923" y="20956"/>
                </a:moveTo>
                <a:cubicBezTo>
                  <a:pt x="63437" y="21003"/>
                  <a:pt x="63997" y="21096"/>
                  <a:pt x="64348" y="21353"/>
                </a:cubicBezTo>
                <a:cubicBezTo>
                  <a:pt x="63997" y="21307"/>
                  <a:pt x="63647" y="21237"/>
                  <a:pt x="63297" y="21190"/>
                </a:cubicBezTo>
                <a:cubicBezTo>
                  <a:pt x="63180" y="21096"/>
                  <a:pt x="63063" y="21003"/>
                  <a:pt x="62923" y="20956"/>
                </a:cubicBezTo>
                <a:close/>
                <a:moveTo>
                  <a:pt x="32804" y="550"/>
                </a:moveTo>
                <a:lnTo>
                  <a:pt x="32851" y="597"/>
                </a:lnTo>
                <a:cubicBezTo>
                  <a:pt x="29022" y="7765"/>
                  <a:pt x="25310" y="14979"/>
                  <a:pt x="21877" y="22334"/>
                </a:cubicBezTo>
                <a:cubicBezTo>
                  <a:pt x="21761" y="22311"/>
                  <a:pt x="21667" y="22287"/>
                  <a:pt x="21574" y="22264"/>
                </a:cubicBezTo>
                <a:cubicBezTo>
                  <a:pt x="22414" y="20746"/>
                  <a:pt x="23138" y="19159"/>
                  <a:pt x="23909" y="17594"/>
                </a:cubicBezTo>
                <a:lnTo>
                  <a:pt x="23885" y="17594"/>
                </a:lnTo>
                <a:cubicBezTo>
                  <a:pt x="24843" y="15633"/>
                  <a:pt x="25823" y="13695"/>
                  <a:pt x="26827" y="11780"/>
                </a:cubicBezTo>
                <a:cubicBezTo>
                  <a:pt x="28765" y="8021"/>
                  <a:pt x="30750" y="4262"/>
                  <a:pt x="32804" y="550"/>
                </a:cubicBezTo>
                <a:close/>
                <a:moveTo>
                  <a:pt x="63507" y="21633"/>
                </a:moveTo>
                <a:cubicBezTo>
                  <a:pt x="63741" y="21657"/>
                  <a:pt x="63997" y="21703"/>
                  <a:pt x="64254" y="21727"/>
                </a:cubicBezTo>
                <a:cubicBezTo>
                  <a:pt x="63951" y="21960"/>
                  <a:pt x="63647" y="22194"/>
                  <a:pt x="63344" y="22404"/>
                </a:cubicBezTo>
                <a:cubicBezTo>
                  <a:pt x="63390" y="22311"/>
                  <a:pt x="63437" y="22194"/>
                  <a:pt x="63460" y="22077"/>
                </a:cubicBezTo>
                <a:cubicBezTo>
                  <a:pt x="63507" y="21937"/>
                  <a:pt x="63507" y="21774"/>
                  <a:pt x="63507" y="21633"/>
                </a:cubicBezTo>
                <a:close/>
                <a:moveTo>
                  <a:pt x="29139" y="8558"/>
                </a:moveTo>
                <a:lnTo>
                  <a:pt x="29139" y="8558"/>
                </a:lnTo>
                <a:cubicBezTo>
                  <a:pt x="27294" y="12388"/>
                  <a:pt x="25566" y="16263"/>
                  <a:pt x="23932" y="20209"/>
                </a:cubicBezTo>
                <a:cubicBezTo>
                  <a:pt x="23629" y="20956"/>
                  <a:pt x="23395" y="21867"/>
                  <a:pt x="22975" y="22567"/>
                </a:cubicBezTo>
                <a:cubicBezTo>
                  <a:pt x="22951" y="22614"/>
                  <a:pt x="22928" y="22637"/>
                  <a:pt x="22905" y="22684"/>
                </a:cubicBezTo>
                <a:cubicBezTo>
                  <a:pt x="22881" y="22637"/>
                  <a:pt x="22835" y="22614"/>
                  <a:pt x="22811" y="22591"/>
                </a:cubicBezTo>
                <a:cubicBezTo>
                  <a:pt x="22578" y="22521"/>
                  <a:pt x="22368" y="22451"/>
                  <a:pt x="22134" y="22404"/>
                </a:cubicBezTo>
                <a:cubicBezTo>
                  <a:pt x="24469" y="17781"/>
                  <a:pt x="26804" y="13158"/>
                  <a:pt x="29139" y="8558"/>
                </a:cubicBezTo>
                <a:close/>
                <a:moveTo>
                  <a:pt x="6881" y="22365"/>
                </a:moveTo>
                <a:cubicBezTo>
                  <a:pt x="9140" y="22365"/>
                  <a:pt x="11396" y="22530"/>
                  <a:pt x="13636" y="22848"/>
                </a:cubicBezTo>
                <a:cubicBezTo>
                  <a:pt x="11931" y="22824"/>
                  <a:pt x="10227" y="22813"/>
                  <a:pt x="8522" y="22813"/>
                </a:cubicBezTo>
                <a:cubicBezTo>
                  <a:pt x="6818" y="22813"/>
                  <a:pt x="5114" y="22824"/>
                  <a:pt x="3409" y="22848"/>
                </a:cubicBezTo>
                <a:lnTo>
                  <a:pt x="3362" y="22801"/>
                </a:lnTo>
                <a:cubicBezTo>
                  <a:pt x="4133" y="22614"/>
                  <a:pt x="4903" y="22474"/>
                  <a:pt x="5674" y="22381"/>
                </a:cubicBezTo>
                <a:cubicBezTo>
                  <a:pt x="6076" y="22370"/>
                  <a:pt x="6478" y="22365"/>
                  <a:pt x="6881" y="22365"/>
                </a:cubicBezTo>
                <a:close/>
                <a:moveTo>
                  <a:pt x="12188" y="21797"/>
                </a:moveTo>
                <a:cubicBezTo>
                  <a:pt x="13939" y="21797"/>
                  <a:pt x="15690" y="21914"/>
                  <a:pt x="17418" y="22100"/>
                </a:cubicBezTo>
                <a:cubicBezTo>
                  <a:pt x="18655" y="22217"/>
                  <a:pt x="19893" y="22474"/>
                  <a:pt x="21130" y="22684"/>
                </a:cubicBezTo>
                <a:lnTo>
                  <a:pt x="21060" y="22848"/>
                </a:lnTo>
                <a:lnTo>
                  <a:pt x="20944" y="22848"/>
                </a:lnTo>
                <a:cubicBezTo>
                  <a:pt x="20407" y="22801"/>
                  <a:pt x="19870" y="22754"/>
                  <a:pt x="19333" y="22684"/>
                </a:cubicBezTo>
                <a:cubicBezTo>
                  <a:pt x="18212" y="22544"/>
                  <a:pt x="17068" y="22404"/>
                  <a:pt x="15947" y="22264"/>
                </a:cubicBezTo>
                <a:cubicBezTo>
                  <a:pt x="14243" y="22077"/>
                  <a:pt x="12538" y="21890"/>
                  <a:pt x="10857" y="21820"/>
                </a:cubicBezTo>
                <a:cubicBezTo>
                  <a:pt x="11301" y="21797"/>
                  <a:pt x="11744" y="21797"/>
                  <a:pt x="12188" y="21797"/>
                </a:cubicBezTo>
                <a:close/>
                <a:moveTo>
                  <a:pt x="21364" y="22707"/>
                </a:moveTo>
                <a:lnTo>
                  <a:pt x="21691" y="22754"/>
                </a:lnTo>
                <a:cubicBezTo>
                  <a:pt x="21691" y="22777"/>
                  <a:pt x="21667" y="22801"/>
                  <a:pt x="21667" y="22824"/>
                </a:cubicBezTo>
                <a:cubicBezTo>
                  <a:pt x="21667" y="22848"/>
                  <a:pt x="21667" y="22871"/>
                  <a:pt x="21667" y="22871"/>
                </a:cubicBezTo>
                <a:lnTo>
                  <a:pt x="21270" y="22871"/>
                </a:lnTo>
                <a:lnTo>
                  <a:pt x="21364" y="22707"/>
                </a:lnTo>
                <a:close/>
                <a:moveTo>
                  <a:pt x="9993" y="22124"/>
                </a:moveTo>
                <a:lnTo>
                  <a:pt x="9993" y="22124"/>
                </a:lnTo>
                <a:cubicBezTo>
                  <a:pt x="10857" y="22147"/>
                  <a:pt x="11698" y="22194"/>
                  <a:pt x="12538" y="22264"/>
                </a:cubicBezTo>
                <a:cubicBezTo>
                  <a:pt x="13075" y="22311"/>
                  <a:pt x="16811" y="22661"/>
                  <a:pt x="19496" y="22988"/>
                </a:cubicBezTo>
                <a:lnTo>
                  <a:pt x="18095" y="22941"/>
                </a:lnTo>
                <a:cubicBezTo>
                  <a:pt x="15620" y="22661"/>
                  <a:pt x="13122" y="22404"/>
                  <a:pt x="10647" y="22194"/>
                </a:cubicBezTo>
                <a:lnTo>
                  <a:pt x="9993" y="22124"/>
                </a:lnTo>
                <a:close/>
                <a:moveTo>
                  <a:pt x="21948" y="22777"/>
                </a:moveTo>
                <a:cubicBezTo>
                  <a:pt x="22204" y="22848"/>
                  <a:pt x="22461" y="22871"/>
                  <a:pt x="22718" y="22894"/>
                </a:cubicBezTo>
                <a:cubicBezTo>
                  <a:pt x="22601" y="22988"/>
                  <a:pt x="22461" y="23058"/>
                  <a:pt x="22321" y="23058"/>
                </a:cubicBezTo>
                <a:cubicBezTo>
                  <a:pt x="22251" y="23011"/>
                  <a:pt x="22204" y="22988"/>
                  <a:pt x="22158" y="22964"/>
                </a:cubicBezTo>
                <a:cubicBezTo>
                  <a:pt x="22064" y="22941"/>
                  <a:pt x="21971" y="22918"/>
                  <a:pt x="21877" y="22894"/>
                </a:cubicBezTo>
                <a:lnTo>
                  <a:pt x="21948" y="22777"/>
                </a:lnTo>
                <a:close/>
                <a:moveTo>
                  <a:pt x="2895" y="22567"/>
                </a:moveTo>
                <a:cubicBezTo>
                  <a:pt x="2849" y="22637"/>
                  <a:pt x="2849" y="22731"/>
                  <a:pt x="2895" y="22801"/>
                </a:cubicBezTo>
                <a:cubicBezTo>
                  <a:pt x="4226" y="24248"/>
                  <a:pt x="5580" y="25649"/>
                  <a:pt x="7005" y="27004"/>
                </a:cubicBezTo>
                <a:lnTo>
                  <a:pt x="1705" y="22777"/>
                </a:lnTo>
                <a:cubicBezTo>
                  <a:pt x="2055" y="22731"/>
                  <a:pt x="2382" y="22661"/>
                  <a:pt x="2732" y="22591"/>
                </a:cubicBezTo>
                <a:lnTo>
                  <a:pt x="2895" y="22567"/>
                </a:lnTo>
                <a:close/>
                <a:moveTo>
                  <a:pt x="64745" y="21844"/>
                </a:moveTo>
                <a:lnTo>
                  <a:pt x="64745" y="21844"/>
                </a:lnTo>
                <a:cubicBezTo>
                  <a:pt x="64791" y="21984"/>
                  <a:pt x="64698" y="22077"/>
                  <a:pt x="64464" y="22170"/>
                </a:cubicBezTo>
                <a:lnTo>
                  <a:pt x="64464" y="22147"/>
                </a:lnTo>
                <a:lnTo>
                  <a:pt x="63881" y="22614"/>
                </a:lnTo>
                <a:lnTo>
                  <a:pt x="62690" y="23548"/>
                </a:lnTo>
                <a:lnTo>
                  <a:pt x="60308" y="25392"/>
                </a:lnTo>
                <a:lnTo>
                  <a:pt x="55826" y="28848"/>
                </a:lnTo>
                <a:cubicBezTo>
                  <a:pt x="54238" y="30109"/>
                  <a:pt x="52580" y="31323"/>
                  <a:pt x="50969" y="32584"/>
                </a:cubicBezTo>
                <a:cubicBezTo>
                  <a:pt x="51716" y="31907"/>
                  <a:pt x="52440" y="31230"/>
                  <a:pt x="53211" y="30576"/>
                </a:cubicBezTo>
                <a:cubicBezTo>
                  <a:pt x="53608" y="30249"/>
                  <a:pt x="54004" y="29922"/>
                  <a:pt x="54378" y="29595"/>
                </a:cubicBezTo>
                <a:cubicBezTo>
                  <a:pt x="57834" y="27027"/>
                  <a:pt x="61289" y="24412"/>
                  <a:pt x="64745" y="21844"/>
                </a:cubicBezTo>
                <a:close/>
                <a:moveTo>
                  <a:pt x="1191" y="22871"/>
                </a:moveTo>
                <a:cubicBezTo>
                  <a:pt x="4460" y="25486"/>
                  <a:pt x="7729" y="28078"/>
                  <a:pt x="11021" y="30693"/>
                </a:cubicBezTo>
                <a:lnTo>
                  <a:pt x="11534" y="31089"/>
                </a:lnTo>
                <a:cubicBezTo>
                  <a:pt x="12888" y="32233"/>
                  <a:pt x="14289" y="33331"/>
                  <a:pt x="15714" y="34405"/>
                </a:cubicBezTo>
                <a:lnTo>
                  <a:pt x="15900" y="34568"/>
                </a:lnTo>
                <a:lnTo>
                  <a:pt x="16624" y="35152"/>
                </a:lnTo>
                <a:cubicBezTo>
                  <a:pt x="10857" y="31720"/>
                  <a:pt x="5487" y="27634"/>
                  <a:pt x="677" y="22988"/>
                </a:cubicBezTo>
                <a:cubicBezTo>
                  <a:pt x="841" y="22941"/>
                  <a:pt x="1004" y="22918"/>
                  <a:pt x="1191" y="22871"/>
                </a:cubicBezTo>
                <a:close/>
                <a:moveTo>
                  <a:pt x="61779" y="21400"/>
                </a:moveTo>
                <a:cubicBezTo>
                  <a:pt x="62176" y="21447"/>
                  <a:pt x="62550" y="21493"/>
                  <a:pt x="62947" y="21540"/>
                </a:cubicBezTo>
                <a:cubicBezTo>
                  <a:pt x="63414" y="22077"/>
                  <a:pt x="62830" y="22661"/>
                  <a:pt x="62386" y="23058"/>
                </a:cubicBezTo>
                <a:cubicBezTo>
                  <a:pt x="62083" y="23314"/>
                  <a:pt x="61756" y="23571"/>
                  <a:pt x="61429" y="23805"/>
                </a:cubicBezTo>
                <a:lnTo>
                  <a:pt x="60308" y="24622"/>
                </a:lnTo>
                <a:cubicBezTo>
                  <a:pt x="59515" y="25206"/>
                  <a:pt x="58697" y="25743"/>
                  <a:pt x="57950" y="26326"/>
                </a:cubicBezTo>
                <a:cubicBezTo>
                  <a:pt x="57763" y="26466"/>
                  <a:pt x="57600" y="26607"/>
                  <a:pt x="57437" y="26747"/>
                </a:cubicBezTo>
                <a:cubicBezTo>
                  <a:pt x="53537" y="29595"/>
                  <a:pt x="49638" y="32444"/>
                  <a:pt x="45809" y="35386"/>
                </a:cubicBezTo>
                <a:cubicBezTo>
                  <a:pt x="45786" y="35409"/>
                  <a:pt x="45786" y="35432"/>
                  <a:pt x="45763" y="35456"/>
                </a:cubicBezTo>
                <a:lnTo>
                  <a:pt x="45669" y="35292"/>
                </a:lnTo>
                <a:cubicBezTo>
                  <a:pt x="45833" y="35175"/>
                  <a:pt x="45996" y="35082"/>
                  <a:pt x="46113" y="34965"/>
                </a:cubicBezTo>
                <a:lnTo>
                  <a:pt x="54962" y="27821"/>
                </a:lnTo>
                <a:lnTo>
                  <a:pt x="59374" y="24248"/>
                </a:lnTo>
                <a:cubicBezTo>
                  <a:pt x="60332" y="23455"/>
                  <a:pt x="61546" y="22684"/>
                  <a:pt x="61779" y="21400"/>
                </a:cubicBezTo>
                <a:close/>
                <a:moveTo>
                  <a:pt x="50292" y="32607"/>
                </a:moveTo>
                <a:cubicBezTo>
                  <a:pt x="48938" y="33821"/>
                  <a:pt x="47630" y="35059"/>
                  <a:pt x="46370" y="36343"/>
                </a:cubicBezTo>
                <a:lnTo>
                  <a:pt x="45926" y="35712"/>
                </a:lnTo>
                <a:cubicBezTo>
                  <a:pt x="45973" y="35712"/>
                  <a:pt x="45996" y="35712"/>
                  <a:pt x="46043" y="35689"/>
                </a:cubicBezTo>
                <a:cubicBezTo>
                  <a:pt x="47467" y="34685"/>
                  <a:pt x="48891" y="33658"/>
                  <a:pt x="50292" y="32607"/>
                </a:cubicBezTo>
                <a:close/>
                <a:moveTo>
                  <a:pt x="45366" y="35549"/>
                </a:moveTo>
                <a:cubicBezTo>
                  <a:pt x="45366" y="35596"/>
                  <a:pt x="45366" y="35642"/>
                  <a:pt x="45412" y="35689"/>
                </a:cubicBezTo>
                <a:lnTo>
                  <a:pt x="45412" y="35712"/>
                </a:lnTo>
                <a:cubicBezTo>
                  <a:pt x="45622" y="36039"/>
                  <a:pt x="45833" y="36366"/>
                  <a:pt x="46066" y="36716"/>
                </a:cubicBezTo>
                <a:cubicBezTo>
                  <a:pt x="45973" y="36786"/>
                  <a:pt x="45879" y="36880"/>
                  <a:pt x="45786" y="36973"/>
                </a:cubicBezTo>
                <a:cubicBezTo>
                  <a:pt x="45552" y="36693"/>
                  <a:pt x="45179" y="36226"/>
                  <a:pt x="45179" y="36016"/>
                </a:cubicBezTo>
                <a:cubicBezTo>
                  <a:pt x="45179" y="35852"/>
                  <a:pt x="45249" y="35689"/>
                  <a:pt x="45366" y="35549"/>
                </a:cubicBezTo>
                <a:close/>
                <a:moveTo>
                  <a:pt x="31800" y="43301"/>
                </a:moveTo>
                <a:lnTo>
                  <a:pt x="32501" y="43674"/>
                </a:lnTo>
                <a:lnTo>
                  <a:pt x="31824" y="44281"/>
                </a:lnTo>
                <a:lnTo>
                  <a:pt x="31123" y="44048"/>
                </a:lnTo>
                <a:cubicBezTo>
                  <a:pt x="31333" y="43791"/>
                  <a:pt x="31567" y="43557"/>
                  <a:pt x="31800" y="43301"/>
                </a:cubicBezTo>
                <a:close/>
                <a:moveTo>
                  <a:pt x="32233" y="42746"/>
                </a:moveTo>
                <a:cubicBezTo>
                  <a:pt x="32717" y="42746"/>
                  <a:pt x="33741" y="43621"/>
                  <a:pt x="34065" y="43838"/>
                </a:cubicBezTo>
                <a:cubicBezTo>
                  <a:pt x="34789" y="44305"/>
                  <a:pt x="35489" y="44771"/>
                  <a:pt x="36213" y="45215"/>
                </a:cubicBezTo>
                <a:lnTo>
                  <a:pt x="36423" y="45355"/>
                </a:lnTo>
                <a:cubicBezTo>
                  <a:pt x="34929" y="44608"/>
                  <a:pt x="33435" y="43861"/>
                  <a:pt x="31917" y="43137"/>
                </a:cubicBezTo>
                <a:cubicBezTo>
                  <a:pt x="31917" y="43090"/>
                  <a:pt x="31894" y="43044"/>
                  <a:pt x="31870" y="43020"/>
                </a:cubicBezTo>
                <a:cubicBezTo>
                  <a:pt x="31917" y="42904"/>
                  <a:pt x="32011" y="42834"/>
                  <a:pt x="32127" y="42764"/>
                </a:cubicBezTo>
                <a:cubicBezTo>
                  <a:pt x="32159" y="42751"/>
                  <a:pt x="32194" y="42746"/>
                  <a:pt x="32233" y="42746"/>
                </a:cubicBezTo>
                <a:close/>
                <a:moveTo>
                  <a:pt x="46230" y="36973"/>
                </a:moveTo>
                <a:lnTo>
                  <a:pt x="46253" y="37020"/>
                </a:lnTo>
                <a:cubicBezTo>
                  <a:pt x="47304" y="38724"/>
                  <a:pt x="48378" y="40429"/>
                  <a:pt x="49405" y="42156"/>
                </a:cubicBezTo>
                <a:lnTo>
                  <a:pt x="49382" y="42133"/>
                </a:lnTo>
                <a:lnTo>
                  <a:pt x="49382" y="42133"/>
                </a:lnTo>
                <a:cubicBezTo>
                  <a:pt x="50105" y="43394"/>
                  <a:pt x="50829" y="44678"/>
                  <a:pt x="51506" y="45986"/>
                </a:cubicBezTo>
                <a:lnTo>
                  <a:pt x="51366" y="45775"/>
                </a:lnTo>
                <a:lnTo>
                  <a:pt x="49685" y="43277"/>
                </a:lnTo>
                <a:cubicBezTo>
                  <a:pt x="48915" y="41900"/>
                  <a:pt x="48097" y="40545"/>
                  <a:pt x="47257" y="39215"/>
                </a:cubicBezTo>
                <a:cubicBezTo>
                  <a:pt x="46837" y="38538"/>
                  <a:pt x="46393" y="37884"/>
                  <a:pt x="45973" y="37207"/>
                </a:cubicBezTo>
                <a:lnTo>
                  <a:pt x="46230" y="36973"/>
                </a:lnTo>
                <a:close/>
                <a:moveTo>
                  <a:pt x="32734" y="43791"/>
                </a:moveTo>
                <a:cubicBezTo>
                  <a:pt x="34415" y="44678"/>
                  <a:pt x="36096" y="45542"/>
                  <a:pt x="37778" y="46406"/>
                </a:cubicBezTo>
                <a:cubicBezTo>
                  <a:pt x="36026" y="45729"/>
                  <a:pt x="34252" y="45098"/>
                  <a:pt x="32477" y="44491"/>
                </a:cubicBezTo>
                <a:cubicBezTo>
                  <a:pt x="32571" y="44375"/>
                  <a:pt x="32454" y="44234"/>
                  <a:pt x="32291" y="44234"/>
                </a:cubicBezTo>
                <a:lnTo>
                  <a:pt x="32734" y="43791"/>
                </a:lnTo>
                <a:close/>
                <a:moveTo>
                  <a:pt x="30960" y="44281"/>
                </a:moveTo>
                <a:lnTo>
                  <a:pt x="31590" y="44515"/>
                </a:lnTo>
                <a:lnTo>
                  <a:pt x="31053" y="45028"/>
                </a:lnTo>
                <a:lnTo>
                  <a:pt x="30843" y="44912"/>
                </a:lnTo>
                <a:cubicBezTo>
                  <a:pt x="30826" y="44906"/>
                  <a:pt x="30810" y="44903"/>
                  <a:pt x="30794" y="44903"/>
                </a:cubicBezTo>
                <a:cubicBezTo>
                  <a:pt x="30683" y="44903"/>
                  <a:pt x="30624" y="45037"/>
                  <a:pt x="30726" y="45098"/>
                </a:cubicBezTo>
                <a:lnTo>
                  <a:pt x="30866" y="45168"/>
                </a:lnTo>
                <a:cubicBezTo>
                  <a:pt x="29886" y="46079"/>
                  <a:pt x="28882" y="46990"/>
                  <a:pt x="27901" y="47923"/>
                </a:cubicBezTo>
                <a:cubicBezTo>
                  <a:pt x="28368" y="47386"/>
                  <a:pt x="28835" y="46849"/>
                  <a:pt x="29279" y="46312"/>
                </a:cubicBezTo>
                <a:cubicBezTo>
                  <a:pt x="29792" y="45729"/>
                  <a:pt x="30283" y="45122"/>
                  <a:pt x="30773" y="44515"/>
                </a:cubicBezTo>
                <a:lnTo>
                  <a:pt x="30960" y="44281"/>
                </a:lnTo>
                <a:close/>
                <a:moveTo>
                  <a:pt x="19146" y="37183"/>
                </a:moveTo>
                <a:cubicBezTo>
                  <a:pt x="19309" y="37277"/>
                  <a:pt x="19449" y="37393"/>
                  <a:pt x="19589" y="37510"/>
                </a:cubicBezTo>
                <a:cubicBezTo>
                  <a:pt x="19543" y="37627"/>
                  <a:pt x="19636" y="37767"/>
                  <a:pt x="19776" y="37767"/>
                </a:cubicBezTo>
                <a:cubicBezTo>
                  <a:pt x="19496" y="38934"/>
                  <a:pt x="19192" y="40078"/>
                  <a:pt x="18866" y="41223"/>
                </a:cubicBezTo>
                <a:cubicBezTo>
                  <a:pt x="18702" y="41736"/>
                  <a:pt x="18539" y="42273"/>
                  <a:pt x="18375" y="42787"/>
                </a:cubicBezTo>
                <a:cubicBezTo>
                  <a:pt x="17698" y="44842"/>
                  <a:pt x="17068" y="46896"/>
                  <a:pt x="16414" y="48974"/>
                </a:cubicBezTo>
                <a:cubicBezTo>
                  <a:pt x="16227" y="49628"/>
                  <a:pt x="16017" y="50282"/>
                  <a:pt x="15830" y="50935"/>
                </a:cubicBezTo>
                <a:lnTo>
                  <a:pt x="15620" y="51566"/>
                </a:lnTo>
                <a:lnTo>
                  <a:pt x="15620" y="51566"/>
                </a:lnTo>
                <a:cubicBezTo>
                  <a:pt x="15854" y="50632"/>
                  <a:pt x="16087" y="49698"/>
                  <a:pt x="16344" y="48787"/>
                </a:cubicBezTo>
                <a:cubicBezTo>
                  <a:pt x="16858" y="46779"/>
                  <a:pt x="17371" y="44795"/>
                  <a:pt x="17862" y="42787"/>
                </a:cubicBezTo>
                <a:cubicBezTo>
                  <a:pt x="18329" y="40966"/>
                  <a:pt x="18936" y="39051"/>
                  <a:pt x="19146" y="37183"/>
                </a:cubicBezTo>
                <a:close/>
                <a:moveTo>
                  <a:pt x="51459" y="46499"/>
                </a:moveTo>
                <a:cubicBezTo>
                  <a:pt x="51833" y="47036"/>
                  <a:pt x="52230" y="47573"/>
                  <a:pt x="52604" y="48110"/>
                </a:cubicBezTo>
                <a:cubicBezTo>
                  <a:pt x="53234" y="49348"/>
                  <a:pt x="53818" y="50562"/>
                  <a:pt x="54378" y="51799"/>
                </a:cubicBezTo>
                <a:cubicBezTo>
                  <a:pt x="54682" y="52476"/>
                  <a:pt x="54985" y="53177"/>
                  <a:pt x="55289" y="53854"/>
                </a:cubicBezTo>
                <a:cubicBezTo>
                  <a:pt x="55312" y="54017"/>
                  <a:pt x="55335" y="54204"/>
                  <a:pt x="55359" y="54368"/>
                </a:cubicBezTo>
                <a:cubicBezTo>
                  <a:pt x="54658" y="54017"/>
                  <a:pt x="53958" y="53667"/>
                  <a:pt x="53281" y="53317"/>
                </a:cubicBezTo>
                <a:lnTo>
                  <a:pt x="53281" y="53317"/>
                </a:lnTo>
                <a:cubicBezTo>
                  <a:pt x="53724" y="53434"/>
                  <a:pt x="54168" y="53550"/>
                  <a:pt x="54635" y="53644"/>
                </a:cubicBezTo>
                <a:cubicBezTo>
                  <a:pt x="54645" y="53646"/>
                  <a:pt x="54655" y="53646"/>
                  <a:pt x="54666" y="53646"/>
                </a:cubicBezTo>
                <a:cubicBezTo>
                  <a:pt x="54791" y="53646"/>
                  <a:pt x="54886" y="53517"/>
                  <a:pt x="54822" y="53387"/>
                </a:cubicBezTo>
                <a:cubicBezTo>
                  <a:pt x="53771" y="51052"/>
                  <a:pt x="52650" y="48764"/>
                  <a:pt x="51459" y="46499"/>
                </a:cubicBezTo>
                <a:close/>
                <a:moveTo>
                  <a:pt x="55896" y="54157"/>
                </a:moveTo>
                <a:cubicBezTo>
                  <a:pt x="56012" y="54368"/>
                  <a:pt x="56129" y="54601"/>
                  <a:pt x="56223" y="54835"/>
                </a:cubicBezTo>
                <a:lnTo>
                  <a:pt x="56129" y="54788"/>
                </a:lnTo>
                <a:cubicBezTo>
                  <a:pt x="56059" y="54554"/>
                  <a:pt x="55966" y="54344"/>
                  <a:pt x="55896" y="54157"/>
                </a:cubicBezTo>
                <a:close/>
                <a:moveTo>
                  <a:pt x="50456" y="52476"/>
                </a:moveTo>
                <a:lnTo>
                  <a:pt x="50782" y="52593"/>
                </a:lnTo>
                <a:cubicBezTo>
                  <a:pt x="52323" y="53317"/>
                  <a:pt x="53864" y="54064"/>
                  <a:pt x="55382" y="54835"/>
                </a:cubicBezTo>
                <a:cubicBezTo>
                  <a:pt x="55382" y="54881"/>
                  <a:pt x="55382" y="54951"/>
                  <a:pt x="55382" y="54975"/>
                </a:cubicBezTo>
                <a:cubicBezTo>
                  <a:pt x="53748" y="54157"/>
                  <a:pt x="52090" y="53317"/>
                  <a:pt x="50456" y="52476"/>
                </a:cubicBezTo>
                <a:close/>
                <a:moveTo>
                  <a:pt x="31217" y="45355"/>
                </a:moveTo>
                <a:lnTo>
                  <a:pt x="31217" y="45355"/>
                </a:lnTo>
                <a:cubicBezTo>
                  <a:pt x="30119" y="46546"/>
                  <a:pt x="29092" y="47807"/>
                  <a:pt x="27948" y="48974"/>
                </a:cubicBezTo>
                <a:cubicBezTo>
                  <a:pt x="26477" y="50468"/>
                  <a:pt x="24936" y="51916"/>
                  <a:pt x="23325" y="53270"/>
                </a:cubicBezTo>
                <a:cubicBezTo>
                  <a:pt x="22344" y="54111"/>
                  <a:pt x="21340" y="54905"/>
                  <a:pt x="20290" y="55675"/>
                </a:cubicBezTo>
                <a:cubicBezTo>
                  <a:pt x="24002" y="52313"/>
                  <a:pt x="27668" y="48904"/>
                  <a:pt x="31217" y="45355"/>
                </a:cubicBezTo>
                <a:close/>
                <a:moveTo>
                  <a:pt x="32267" y="44771"/>
                </a:moveTo>
                <a:cubicBezTo>
                  <a:pt x="35559" y="46056"/>
                  <a:pt x="38852" y="47363"/>
                  <a:pt x="42074" y="48717"/>
                </a:cubicBezTo>
                <a:cubicBezTo>
                  <a:pt x="42891" y="49161"/>
                  <a:pt x="43708" y="49581"/>
                  <a:pt x="44548" y="50001"/>
                </a:cubicBezTo>
                <a:cubicBezTo>
                  <a:pt x="45482" y="50445"/>
                  <a:pt x="46393" y="50889"/>
                  <a:pt x="47350" y="51286"/>
                </a:cubicBezTo>
                <a:cubicBezTo>
                  <a:pt x="50059" y="52640"/>
                  <a:pt x="52767" y="54017"/>
                  <a:pt x="55475" y="55395"/>
                </a:cubicBezTo>
                <a:cubicBezTo>
                  <a:pt x="55499" y="55418"/>
                  <a:pt x="55522" y="55418"/>
                  <a:pt x="55545" y="55418"/>
                </a:cubicBezTo>
                <a:cubicBezTo>
                  <a:pt x="55312" y="56002"/>
                  <a:pt x="55452" y="55932"/>
                  <a:pt x="54962" y="55979"/>
                </a:cubicBezTo>
                <a:cubicBezTo>
                  <a:pt x="54752" y="55955"/>
                  <a:pt x="54541" y="55932"/>
                  <a:pt x="54331" y="55862"/>
                </a:cubicBezTo>
                <a:cubicBezTo>
                  <a:pt x="52767" y="55418"/>
                  <a:pt x="51203" y="54484"/>
                  <a:pt x="49732" y="53807"/>
                </a:cubicBezTo>
                <a:cubicBezTo>
                  <a:pt x="46767" y="52476"/>
                  <a:pt x="43801" y="51099"/>
                  <a:pt x="40859" y="49721"/>
                </a:cubicBezTo>
                <a:cubicBezTo>
                  <a:pt x="37824" y="48297"/>
                  <a:pt x="34836" y="46826"/>
                  <a:pt x="31824" y="45379"/>
                </a:cubicBezTo>
                <a:cubicBezTo>
                  <a:pt x="31964" y="45192"/>
                  <a:pt x="32104" y="44982"/>
                  <a:pt x="32267" y="44771"/>
                </a:cubicBezTo>
                <a:close/>
                <a:moveTo>
                  <a:pt x="32828" y="1974"/>
                </a:moveTo>
                <a:cubicBezTo>
                  <a:pt x="33411" y="2581"/>
                  <a:pt x="33948" y="3235"/>
                  <a:pt x="34415" y="3935"/>
                </a:cubicBezTo>
                <a:cubicBezTo>
                  <a:pt x="35396" y="6154"/>
                  <a:pt x="36400" y="8372"/>
                  <a:pt x="37404" y="10590"/>
                </a:cubicBezTo>
                <a:cubicBezTo>
                  <a:pt x="37497" y="10870"/>
                  <a:pt x="37591" y="11173"/>
                  <a:pt x="37661" y="11454"/>
                </a:cubicBezTo>
                <a:cubicBezTo>
                  <a:pt x="38174" y="13181"/>
                  <a:pt x="38595" y="14932"/>
                  <a:pt x="39085" y="16684"/>
                </a:cubicBezTo>
                <a:cubicBezTo>
                  <a:pt x="39318" y="17524"/>
                  <a:pt x="39552" y="18341"/>
                  <a:pt x="39832" y="19182"/>
                </a:cubicBezTo>
                <a:cubicBezTo>
                  <a:pt x="39949" y="19532"/>
                  <a:pt x="40066" y="19952"/>
                  <a:pt x="40229" y="20349"/>
                </a:cubicBezTo>
                <a:lnTo>
                  <a:pt x="40159" y="20349"/>
                </a:lnTo>
                <a:cubicBezTo>
                  <a:pt x="40066" y="20349"/>
                  <a:pt x="40066" y="20466"/>
                  <a:pt x="40159" y="20489"/>
                </a:cubicBezTo>
                <a:lnTo>
                  <a:pt x="40299" y="20489"/>
                </a:lnTo>
                <a:cubicBezTo>
                  <a:pt x="40520" y="21086"/>
                  <a:pt x="41097" y="21474"/>
                  <a:pt x="41752" y="21474"/>
                </a:cubicBezTo>
                <a:cubicBezTo>
                  <a:pt x="41789" y="21474"/>
                  <a:pt x="41826" y="21472"/>
                  <a:pt x="41863" y="21470"/>
                </a:cubicBezTo>
                <a:cubicBezTo>
                  <a:pt x="41922" y="21528"/>
                  <a:pt x="42004" y="21558"/>
                  <a:pt x="42085" y="21558"/>
                </a:cubicBezTo>
                <a:cubicBezTo>
                  <a:pt x="42167" y="21558"/>
                  <a:pt x="42249" y="21528"/>
                  <a:pt x="42307" y="21470"/>
                </a:cubicBezTo>
                <a:lnTo>
                  <a:pt x="42611" y="21470"/>
                </a:lnTo>
                <a:cubicBezTo>
                  <a:pt x="43848" y="21470"/>
                  <a:pt x="45085" y="21447"/>
                  <a:pt x="46346" y="21447"/>
                </a:cubicBezTo>
                <a:lnTo>
                  <a:pt x="53444" y="21400"/>
                </a:lnTo>
                <a:lnTo>
                  <a:pt x="60542" y="21330"/>
                </a:lnTo>
                <a:cubicBezTo>
                  <a:pt x="60659" y="21318"/>
                  <a:pt x="60781" y="21312"/>
                  <a:pt x="60907" y="21312"/>
                </a:cubicBezTo>
                <a:cubicBezTo>
                  <a:pt x="61032" y="21312"/>
                  <a:pt x="61161" y="21318"/>
                  <a:pt x="61289" y="21330"/>
                </a:cubicBezTo>
                <a:cubicBezTo>
                  <a:pt x="61546" y="21563"/>
                  <a:pt x="61312" y="21867"/>
                  <a:pt x="61172" y="22077"/>
                </a:cubicBezTo>
                <a:cubicBezTo>
                  <a:pt x="60869" y="22521"/>
                  <a:pt x="60472" y="22918"/>
                  <a:pt x="60028" y="23244"/>
                </a:cubicBezTo>
                <a:cubicBezTo>
                  <a:pt x="59094" y="24015"/>
                  <a:pt x="58160" y="24762"/>
                  <a:pt x="57226" y="25509"/>
                </a:cubicBezTo>
                <a:cubicBezTo>
                  <a:pt x="53047" y="28918"/>
                  <a:pt x="48868" y="32304"/>
                  <a:pt x="44712" y="35689"/>
                </a:cubicBezTo>
                <a:cubicBezTo>
                  <a:pt x="44665" y="35689"/>
                  <a:pt x="44665" y="35736"/>
                  <a:pt x="44665" y="35759"/>
                </a:cubicBezTo>
                <a:cubicBezTo>
                  <a:pt x="44572" y="35642"/>
                  <a:pt x="44502" y="35526"/>
                  <a:pt x="44432" y="35409"/>
                </a:cubicBezTo>
                <a:cubicBezTo>
                  <a:pt x="44391" y="35354"/>
                  <a:pt x="44334" y="35331"/>
                  <a:pt x="44277" y="35331"/>
                </a:cubicBezTo>
                <a:cubicBezTo>
                  <a:pt x="44140" y="35331"/>
                  <a:pt x="44006" y="35464"/>
                  <a:pt x="44105" y="35596"/>
                </a:cubicBezTo>
                <a:cubicBezTo>
                  <a:pt x="45879" y="38234"/>
                  <a:pt x="47654" y="40849"/>
                  <a:pt x="49405" y="43487"/>
                </a:cubicBezTo>
                <a:cubicBezTo>
                  <a:pt x="51226" y="46663"/>
                  <a:pt x="52884" y="49908"/>
                  <a:pt x="54401" y="53247"/>
                </a:cubicBezTo>
                <a:cubicBezTo>
                  <a:pt x="53444" y="53037"/>
                  <a:pt x="52510" y="52780"/>
                  <a:pt x="51576" y="52476"/>
                </a:cubicBezTo>
                <a:cubicBezTo>
                  <a:pt x="48237" y="50842"/>
                  <a:pt x="44829" y="49278"/>
                  <a:pt x="41396" y="47853"/>
                </a:cubicBezTo>
                <a:lnTo>
                  <a:pt x="40136" y="47223"/>
                </a:lnTo>
                <a:cubicBezTo>
                  <a:pt x="37451" y="45659"/>
                  <a:pt x="34859" y="43954"/>
                  <a:pt x="32244" y="42273"/>
                </a:cubicBezTo>
                <a:cubicBezTo>
                  <a:pt x="32221" y="42258"/>
                  <a:pt x="32195" y="42250"/>
                  <a:pt x="32169" y="42250"/>
                </a:cubicBezTo>
                <a:cubicBezTo>
                  <a:pt x="32117" y="42250"/>
                  <a:pt x="32065" y="42281"/>
                  <a:pt x="32034" y="42343"/>
                </a:cubicBezTo>
                <a:lnTo>
                  <a:pt x="31567" y="42950"/>
                </a:lnTo>
                <a:lnTo>
                  <a:pt x="31333" y="42834"/>
                </a:lnTo>
                <a:cubicBezTo>
                  <a:pt x="31319" y="42828"/>
                  <a:pt x="31305" y="42825"/>
                  <a:pt x="31292" y="42825"/>
                </a:cubicBezTo>
                <a:cubicBezTo>
                  <a:pt x="31197" y="42825"/>
                  <a:pt x="31138" y="42956"/>
                  <a:pt x="31240" y="42997"/>
                </a:cubicBezTo>
                <a:lnTo>
                  <a:pt x="31450" y="43114"/>
                </a:lnTo>
                <a:cubicBezTo>
                  <a:pt x="31077" y="43581"/>
                  <a:pt x="30703" y="44071"/>
                  <a:pt x="30306" y="44538"/>
                </a:cubicBezTo>
                <a:cubicBezTo>
                  <a:pt x="25800" y="49278"/>
                  <a:pt x="21037" y="53761"/>
                  <a:pt x="16017" y="57963"/>
                </a:cubicBezTo>
                <a:cubicBezTo>
                  <a:pt x="17885" y="51029"/>
                  <a:pt x="19753" y="44094"/>
                  <a:pt x="21621" y="37160"/>
                </a:cubicBezTo>
                <a:cubicBezTo>
                  <a:pt x="21644" y="37090"/>
                  <a:pt x="21621" y="37020"/>
                  <a:pt x="21551" y="36973"/>
                </a:cubicBezTo>
                <a:cubicBezTo>
                  <a:pt x="15480" y="32537"/>
                  <a:pt x="9550" y="27937"/>
                  <a:pt x="3759" y="23128"/>
                </a:cubicBezTo>
                <a:cubicBezTo>
                  <a:pt x="5127" y="23113"/>
                  <a:pt x="6492" y="23105"/>
                  <a:pt x="7857" y="23105"/>
                </a:cubicBezTo>
                <a:cubicBezTo>
                  <a:pt x="10802" y="23105"/>
                  <a:pt x="13742" y="23141"/>
                  <a:pt x="16694" y="23221"/>
                </a:cubicBezTo>
                <a:cubicBezTo>
                  <a:pt x="18235" y="23408"/>
                  <a:pt x="19753" y="23595"/>
                  <a:pt x="21270" y="23735"/>
                </a:cubicBezTo>
                <a:cubicBezTo>
                  <a:pt x="21457" y="23735"/>
                  <a:pt x="21527" y="23455"/>
                  <a:pt x="21387" y="23361"/>
                </a:cubicBezTo>
                <a:lnTo>
                  <a:pt x="21387" y="23361"/>
                </a:lnTo>
                <a:lnTo>
                  <a:pt x="21924" y="23385"/>
                </a:lnTo>
                <a:lnTo>
                  <a:pt x="21924" y="23408"/>
                </a:lnTo>
                <a:lnTo>
                  <a:pt x="21924" y="23501"/>
                </a:lnTo>
                <a:cubicBezTo>
                  <a:pt x="21924" y="23571"/>
                  <a:pt x="21948" y="23665"/>
                  <a:pt x="22018" y="23688"/>
                </a:cubicBezTo>
                <a:cubicBezTo>
                  <a:pt x="22117" y="23748"/>
                  <a:pt x="22207" y="23773"/>
                  <a:pt x="22284" y="23773"/>
                </a:cubicBezTo>
                <a:cubicBezTo>
                  <a:pt x="22478" y="23773"/>
                  <a:pt x="22588" y="23609"/>
                  <a:pt x="22555" y="23408"/>
                </a:cubicBezTo>
                <a:lnTo>
                  <a:pt x="22905" y="23408"/>
                </a:lnTo>
                <a:cubicBezTo>
                  <a:pt x="22975" y="23408"/>
                  <a:pt x="23022" y="23361"/>
                  <a:pt x="23045" y="23291"/>
                </a:cubicBezTo>
                <a:cubicBezTo>
                  <a:pt x="25450" y="17244"/>
                  <a:pt x="28111" y="11267"/>
                  <a:pt x="31030" y="5453"/>
                </a:cubicBezTo>
                <a:lnTo>
                  <a:pt x="31030" y="5453"/>
                </a:lnTo>
                <a:cubicBezTo>
                  <a:pt x="29092" y="10706"/>
                  <a:pt x="27154" y="15960"/>
                  <a:pt x="25240" y="21237"/>
                </a:cubicBezTo>
                <a:cubicBezTo>
                  <a:pt x="25211" y="21307"/>
                  <a:pt x="25269" y="21361"/>
                  <a:pt x="25334" y="21361"/>
                </a:cubicBezTo>
                <a:cubicBezTo>
                  <a:pt x="25377" y="21361"/>
                  <a:pt x="25422" y="21338"/>
                  <a:pt x="25450" y="21283"/>
                </a:cubicBezTo>
                <a:cubicBezTo>
                  <a:pt x="27714" y="15236"/>
                  <a:pt x="29956" y="9189"/>
                  <a:pt x="32221" y="3142"/>
                </a:cubicBezTo>
                <a:cubicBezTo>
                  <a:pt x="32407" y="2745"/>
                  <a:pt x="32618" y="2371"/>
                  <a:pt x="32828" y="1974"/>
                </a:cubicBezTo>
                <a:close/>
                <a:moveTo>
                  <a:pt x="27084" y="48297"/>
                </a:moveTo>
                <a:lnTo>
                  <a:pt x="27084" y="48297"/>
                </a:lnTo>
                <a:cubicBezTo>
                  <a:pt x="25987" y="49511"/>
                  <a:pt x="24866" y="50679"/>
                  <a:pt x="23699" y="51823"/>
                </a:cubicBezTo>
                <a:lnTo>
                  <a:pt x="20126" y="55161"/>
                </a:lnTo>
                <a:cubicBezTo>
                  <a:pt x="18725" y="56399"/>
                  <a:pt x="17278" y="57590"/>
                  <a:pt x="15807" y="58734"/>
                </a:cubicBezTo>
                <a:lnTo>
                  <a:pt x="15807" y="58734"/>
                </a:lnTo>
                <a:lnTo>
                  <a:pt x="15854" y="58594"/>
                </a:lnTo>
                <a:cubicBezTo>
                  <a:pt x="19753" y="55348"/>
                  <a:pt x="23512" y="51916"/>
                  <a:pt x="27084" y="48297"/>
                </a:cubicBezTo>
                <a:close/>
                <a:moveTo>
                  <a:pt x="5440" y="24949"/>
                </a:moveTo>
                <a:cubicBezTo>
                  <a:pt x="7612" y="26723"/>
                  <a:pt x="9807" y="28474"/>
                  <a:pt x="12025" y="30202"/>
                </a:cubicBezTo>
                <a:cubicBezTo>
                  <a:pt x="13472" y="31346"/>
                  <a:pt x="14920" y="32467"/>
                  <a:pt x="16391" y="33564"/>
                </a:cubicBezTo>
                <a:cubicBezTo>
                  <a:pt x="17068" y="34078"/>
                  <a:pt x="17745" y="34592"/>
                  <a:pt x="18445" y="35105"/>
                </a:cubicBezTo>
                <a:cubicBezTo>
                  <a:pt x="19192" y="35642"/>
                  <a:pt x="20126" y="36156"/>
                  <a:pt x="20780" y="36833"/>
                </a:cubicBezTo>
                <a:cubicBezTo>
                  <a:pt x="21270" y="37323"/>
                  <a:pt x="21200" y="37510"/>
                  <a:pt x="21014" y="38164"/>
                </a:cubicBezTo>
                <a:cubicBezTo>
                  <a:pt x="20897" y="38654"/>
                  <a:pt x="20757" y="39121"/>
                  <a:pt x="20640" y="39612"/>
                </a:cubicBezTo>
                <a:lnTo>
                  <a:pt x="19940" y="42133"/>
                </a:lnTo>
                <a:cubicBezTo>
                  <a:pt x="19426" y="44071"/>
                  <a:pt x="18912" y="45986"/>
                  <a:pt x="18399" y="47923"/>
                </a:cubicBezTo>
                <a:cubicBezTo>
                  <a:pt x="17441" y="51379"/>
                  <a:pt x="16507" y="54858"/>
                  <a:pt x="15573" y="58337"/>
                </a:cubicBezTo>
                <a:cubicBezTo>
                  <a:pt x="15363" y="58524"/>
                  <a:pt x="15130" y="58710"/>
                  <a:pt x="14920" y="58874"/>
                </a:cubicBezTo>
                <a:cubicBezTo>
                  <a:pt x="14079" y="57193"/>
                  <a:pt x="14943" y="55161"/>
                  <a:pt x="15433" y="53504"/>
                </a:cubicBezTo>
                <a:cubicBezTo>
                  <a:pt x="15573" y="53060"/>
                  <a:pt x="15690" y="52593"/>
                  <a:pt x="15830" y="52150"/>
                </a:cubicBezTo>
                <a:cubicBezTo>
                  <a:pt x="16181" y="51192"/>
                  <a:pt x="16531" y="50212"/>
                  <a:pt x="16858" y="49231"/>
                </a:cubicBezTo>
                <a:cubicBezTo>
                  <a:pt x="17675" y="46826"/>
                  <a:pt x="18422" y="44421"/>
                  <a:pt x="19099" y="41970"/>
                </a:cubicBezTo>
                <a:cubicBezTo>
                  <a:pt x="19543" y="40662"/>
                  <a:pt x="19986" y="39355"/>
                  <a:pt x="20360" y="38024"/>
                </a:cubicBezTo>
                <a:cubicBezTo>
                  <a:pt x="20477" y="38117"/>
                  <a:pt x="20593" y="38187"/>
                  <a:pt x="20710" y="38257"/>
                </a:cubicBezTo>
                <a:cubicBezTo>
                  <a:pt x="20728" y="38266"/>
                  <a:pt x="20744" y="38270"/>
                  <a:pt x="20759" y="38270"/>
                </a:cubicBezTo>
                <a:cubicBezTo>
                  <a:pt x="20825" y="38270"/>
                  <a:pt x="20860" y="38198"/>
                  <a:pt x="20803" y="38141"/>
                </a:cubicBezTo>
                <a:lnTo>
                  <a:pt x="20430" y="37767"/>
                </a:lnTo>
                <a:cubicBezTo>
                  <a:pt x="20430" y="37720"/>
                  <a:pt x="20453" y="37697"/>
                  <a:pt x="20453" y="37650"/>
                </a:cubicBezTo>
                <a:lnTo>
                  <a:pt x="20617" y="37744"/>
                </a:lnTo>
                <a:cubicBezTo>
                  <a:pt x="20637" y="37756"/>
                  <a:pt x="20656" y="37761"/>
                  <a:pt x="20673" y="37761"/>
                </a:cubicBezTo>
                <a:cubicBezTo>
                  <a:pt x="20759" y="37761"/>
                  <a:pt x="20807" y="37638"/>
                  <a:pt x="20710" y="37580"/>
                </a:cubicBezTo>
                <a:lnTo>
                  <a:pt x="20617" y="37510"/>
                </a:lnTo>
                <a:cubicBezTo>
                  <a:pt x="20617" y="37440"/>
                  <a:pt x="20593" y="37393"/>
                  <a:pt x="20547" y="37370"/>
                </a:cubicBezTo>
                <a:lnTo>
                  <a:pt x="20687" y="36903"/>
                </a:lnTo>
                <a:cubicBezTo>
                  <a:pt x="20730" y="36787"/>
                  <a:pt x="20629" y="36698"/>
                  <a:pt x="20530" y="36698"/>
                </a:cubicBezTo>
                <a:cubicBezTo>
                  <a:pt x="20469" y="36698"/>
                  <a:pt x="20410" y="36730"/>
                  <a:pt x="20383" y="36810"/>
                </a:cubicBezTo>
                <a:cubicBezTo>
                  <a:pt x="20348" y="36740"/>
                  <a:pt x="20284" y="36705"/>
                  <a:pt x="20217" y="36705"/>
                </a:cubicBezTo>
                <a:cubicBezTo>
                  <a:pt x="20150" y="36705"/>
                  <a:pt x="20080" y="36740"/>
                  <a:pt x="20033" y="36810"/>
                </a:cubicBezTo>
                <a:lnTo>
                  <a:pt x="19893" y="36997"/>
                </a:lnTo>
                <a:cubicBezTo>
                  <a:pt x="14733" y="33401"/>
                  <a:pt x="9900" y="29385"/>
                  <a:pt x="5440" y="24949"/>
                </a:cubicBezTo>
                <a:close/>
                <a:moveTo>
                  <a:pt x="14336" y="56282"/>
                </a:moveTo>
                <a:lnTo>
                  <a:pt x="14336" y="56282"/>
                </a:lnTo>
                <a:cubicBezTo>
                  <a:pt x="14149" y="57286"/>
                  <a:pt x="14149" y="58313"/>
                  <a:pt x="14710" y="59271"/>
                </a:cubicBezTo>
                <a:cubicBezTo>
                  <a:pt x="14736" y="59323"/>
                  <a:pt x="14791" y="59354"/>
                  <a:pt x="14852" y="59354"/>
                </a:cubicBezTo>
                <a:cubicBezTo>
                  <a:pt x="14899" y="59354"/>
                  <a:pt x="14949" y="59335"/>
                  <a:pt x="14990" y="59294"/>
                </a:cubicBezTo>
                <a:lnTo>
                  <a:pt x="15410" y="58944"/>
                </a:lnTo>
                <a:lnTo>
                  <a:pt x="15387" y="59084"/>
                </a:lnTo>
                <a:cubicBezTo>
                  <a:pt x="14710" y="59481"/>
                  <a:pt x="14056" y="59878"/>
                  <a:pt x="13402" y="60275"/>
                </a:cubicBezTo>
                <a:cubicBezTo>
                  <a:pt x="13379" y="60041"/>
                  <a:pt x="13379" y="59831"/>
                  <a:pt x="13402" y="59598"/>
                </a:cubicBezTo>
                <a:cubicBezTo>
                  <a:pt x="13706" y="58500"/>
                  <a:pt x="14009" y="57379"/>
                  <a:pt x="14336" y="56282"/>
                </a:cubicBezTo>
                <a:close/>
                <a:moveTo>
                  <a:pt x="15387" y="59528"/>
                </a:moveTo>
                <a:lnTo>
                  <a:pt x="15387" y="59528"/>
                </a:lnTo>
                <a:cubicBezTo>
                  <a:pt x="14780" y="60088"/>
                  <a:pt x="14173" y="60648"/>
                  <a:pt x="13542" y="61185"/>
                </a:cubicBezTo>
                <a:cubicBezTo>
                  <a:pt x="13496" y="61022"/>
                  <a:pt x="13472" y="60858"/>
                  <a:pt x="13449" y="60695"/>
                </a:cubicBezTo>
                <a:cubicBezTo>
                  <a:pt x="14103" y="60321"/>
                  <a:pt x="14733" y="59924"/>
                  <a:pt x="15387" y="59528"/>
                </a:cubicBezTo>
                <a:close/>
                <a:moveTo>
                  <a:pt x="33318" y="0"/>
                </a:moveTo>
                <a:cubicBezTo>
                  <a:pt x="33255" y="0"/>
                  <a:pt x="33194" y="31"/>
                  <a:pt x="33155" y="83"/>
                </a:cubicBezTo>
                <a:cubicBezTo>
                  <a:pt x="33131" y="153"/>
                  <a:pt x="33085" y="200"/>
                  <a:pt x="33061" y="246"/>
                </a:cubicBezTo>
                <a:cubicBezTo>
                  <a:pt x="33038" y="200"/>
                  <a:pt x="33015" y="176"/>
                  <a:pt x="32968" y="130"/>
                </a:cubicBezTo>
                <a:cubicBezTo>
                  <a:pt x="32933" y="71"/>
                  <a:pt x="32874" y="42"/>
                  <a:pt x="32816" y="42"/>
                </a:cubicBezTo>
                <a:cubicBezTo>
                  <a:pt x="32758" y="42"/>
                  <a:pt x="32699" y="71"/>
                  <a:pt x="32664" y="130"/>
                </a:cubicBezTo>
                <a:cubicBezTo>
                  <a:pt x="30540" y="3982"/>
                  <a:pt x="28485" y="7881"/>
                  <a:pt x="26477" y="11804"/>
                </a:cubicBezTo>
                <a:cubicBezTo>
                  <a:pt x="25496" y="13742"/>
                  <a:pt x="24516" y="15680"/>
                  <a:pt x="23559" y="17618"/>
                </a:cubicBezTo>
                <a:cubicBezTo>
                  <a:pt x="22811" y="19135"/>
                  <a:pt x="22018" y="20676"/>
                  <a:pt x="21340" y="22240"/>
                </a:cubicBezTo>
                <a:cubicBezTo>
                  <a:pt x="20033" y="21984"/>
                  <a:pt x="18702" y="21844"/>
                  <a:pt x="17418" y="21703"/>
                </a:cubicBezTo>
                <a:cubicBezTo>
                  <a:pt x="15620" y="21517"/>
                  <a:pt x="13822" y="21423"/>
                  <a:pt x="12025" y="21400"/>
                </a:cubicBezTo>
                <a:cubicBezTo>
                  <a:pt x="8943" y="21400"/>
                  <a:pt x="5861" y="21657"/>
                  <a:pt x="2825" y="22194"/>
                </a:cubicBezTo>
                <a:cubicBezTo>
                  <a:pt x="1938" y="22311"/>
                  <a:pt x="1074" y="22474"/>
                  <a:pt x="210" y="22684"/>
                </a:cubicBezTo>
                <a:cubicBezTo>
                  <a:pt x="47" y="22731"/>
                  <a:pt x="0" y="22918"/>
                  <a:pt x="117" y="23034"/>
                </a:cubicBezTo>
                <a:cubicBezTo>
                  <a:pt x="5487" y="28381"/>
                  <a:pt x="11628" y="32934"/>
                  <a:pt x="18305" y="36506"/>
                </a:cubicBezTo>
                <a:cubicBezTo>
                  <a:pt x="18562" y="36716"/>
                  <a:pt x="18796" y="36903"/>
                  <a:pt x="19052" y="37090"/>
                </a:cubicBezTo>
                <a:cubicBezTo>
                  <a:pt x="18352" y="38958"/>
                  <a:pt x="18002" y="40989"/>
                  <a:pt x="17488" y="42904"/>
                </a:cubicBezTo>
                <a:cubicBezTo>
                  <a:pt x="16974" y="44888"/>
                  <a:pt x="16461" y="46896"/>
                  <a:pt x="15947" y="48881"/>
                </a:cubicBezTo>
                <a:cubicBezTo>
                  <a:pt x="15363" y="51099"/>
                  <a:pt x="14756" y="53317"/>
                  <a:pt x="14126" y="55512"/>
                </a:cubicBezTo>
                <a:cubicBezTo>
                  <a:pt x="14079" y="55675"/>
                  <a:pt x="14009" y="55839"/>
                  <a:pt x="13939" y="56002"/>
                </a:cubicBezTo>
                <a:cubicBezTo>
                  <a:pt x="13472" y="57193"/>
                  <a:pt x="13029" y="58430"/>
                  <a:pt x="12958" y="59668"/>
                </a:cubicBezTo>
                <a:cubicBezTo>
                  <a:pt x="12865" y="60041"/>
                  <a:pt x="12748" y="60415"/>
                  <a:pt x="12655" y="60788"/>
                </a:cubicBezTo>
                <a:cubicBezTo>
                  <a:pt x="12619" y="60915"/>
                  <a:pt x="12724" y="61028"/>
                  <a:pt x="12849" y="61028"/>
                </a:cubicBezTo>
                <a:cubicBezTo>
                  <a:pt x="12885" y="61028"/>
                  <a:pt x="12922" y="61019"/>
                  <a:pt x="12958" y="60998"/>
                </a:cubicBezTo>
                <a:lnTo>
                  <a:pt x="13075" y="60928"/>
                </a:lnTo>
                <a:cubicBezTo>
                  <a:pt x="13122" y="61162"/>
                  <a:pt x="13169" y="61395"/>
                  <a:pt x="13262" y="61629"/>
                </a:cubicBezTo>
                <a:cubicBezTo>
                  <a:pt x="13292" y="61720"/>
                  <a:pt x="13382" y="61781"/>
                  <a:pt x="13473" y="61781"/>
                </a:cubicBezTo>
                <a:cubicBezTo>
                  <a:pt x="13522" y="61781"/>
                  <a:pt x="13571" y="61763"/>
                  <a:pt x="13612" y="61722"/>
                </a:cubicBezTo>
                <a:cubicBezTo>
                  <a:pt x="14966" y="60485"/>
                  <a:pt x="16344" y="59271"/>
                  <a:pt x="17722" y="58057"/>
                </a:cubicBezTo>
                <a:cubicBezTo>
                  <a:pt x="19706" y="56702"/>
                  <a:pt x="21644" y="55231"/>
                  <a:pt x="23488" y="53690"/>
                </a:cubicBezTo>
                <a:cubicBezTo>
                  <a:pt x="25146" y="52290"/>
                  <a:pt x="26734" y="50819"/>
                  <a:pt x="28251" y="49278"/>
                </a:cubicBezTo>
                <a:cubicBezTo>
                  <a:pt x="29466" y="48110"/>
                  <a:pt x="30586" y="46873"/>
                  <a:pt x="31660" y="45589"/>
                </a:cubicBezTo>
                <a:cubicBezTo>
                  <a:pt x="38034" y="48904"/>
                  <a:pt x="44548" y="51916"/>
                  <a:pt x="51063" y="54858"/>
                </a:cubicBezTo>
                <a:cubicBezTo>
                  <a:pt x="51540" y="55081"/>
                  <a:pt x="53870" y="56344"/>
                  <a:pt x="55240" y="56344"/>
                </a:cubicBezTo>
                <a:cubicBezTo>
                  <a:pt x="55882" y="56344"/>
                  <a:pt x="56313" y="56067"/>
                  <a:pt x="56246" y="55278"/>
                </a:cubicBezTo>
                <a:lnTo>
                  <a:pt x="56246" y="55278"/>
                </a:lnTo>
                <a:lnTo>
                  <a:pt x="56573" y="55465"/>
                </a:lnTo>
                <a:cubicBezTo>
                  <a:pt x="56607" y="55482"/>
                  <a:pt x="56641" y="55490"/>
                  <a:pt x="56674" y="55490"/>
                </a:cubicBezTo>
                <a:cubicBezTo>
                  <a:pt x="56819" y="55490"/>
                  <a:pt x="56929" y="55337"/>
                  <a:pt x="56853" y="55185"/>
                </a:cubicBezTo>
                <a:cubicBezTo>
                  <a:pt x="53794" y="48881"/>
                  <a:pt x="50456" y="42553"/>
                  <a:pt x="46580" y="36693"/>
                </a:cubicBezTo>
                <a:cubicBezTo>
                  <a:pt x="47023" y="36273"/>
                  <a:pt x="47490" y="35852"/>
                  <a:pt x="47934" y="35432"/>
                </a:cubicBezTo>
                <a:cubicBezTo>
                  <a:pt x="50712" y="33448"/>
                  <a:pt x="53374" y="31253"/>
                  <a:pt x="56082" y="29175"/>
                </a:cubicBezTo>
                <a:cubicBezTo>
                  <a:pt x="59164" y="26817"/>
                  <a:pt x="62246" y="24435"/>
                  <a:pt x="65328" y="22054"/>
                </a:cubicBezTo>
                <a:cubicBezTo>
                  <a:pt x="65422" y="22007"/>
                  <a:pt x="65445" y="21890"/>
                  <a:pt x="65422" y="21797"/>
                </a:cubicBezTo>
                <a:cubicBezTo>
                  <a:pt x="65305" y="21353"/>
                  <a:pt x="64955" y="21003"/>
                  <a:pt x="64511" y="20886"/>
                </a:cubicBezTo>
                <a:cubicBezTo>
                  <a:pt x="63577" y="20536"/>
                  <a:pt x="62456" y="20466"/>
                  <a:pt x="61476" y="20326"/>
                </a:cubicBezTo>
                <a:cubicBezTo>
                  <a:pt x="59398" y="19999"/>
                  <a:pt x="57297" y="19719"/>
                  <a:pt x="55172" y="19555"/>
                </a:cubicBezTo>
                <a:cubicBezTo>
                  <a:pt x="52567" y="19316"/>
                  <a:pt x="49954" y="19204"/>
                  <a:pt x="47342" y="19204"/>
                </a:cubicBezTo>
                <a:cubicBezTo>
                  <a:pt x="45623" y="19204"/>
                  <a:pt x="43905" y="19253"/>
                  <a:pt x="42190" y="19345"/>
                </a:cubicBezTo>
                <a:cubicBezTo>
                  <a:pt x="41140" y="12341"/>
                  <a:pt x="37801" y="5523"/>
                  <a:pt x="33458" y="60"/>
                </a:cubicBezTo>
                <a:cubicBezTo>
                  <a:pt x="33417" y="19"/>
                  <a:pt x="33367" y="0"/>
                  <a:pt x="33318"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11" name="Google Shape;711;p32"/>
          <p:cNvGrpSpPr/>
          <p:nvPr/>
        </p:nvGrpSpPr>
        <p:grpSpPr>
          <a:xfrm flipH="1">
            <a:off x="1174604" y="542569"/>
            <a:ext cx="446283" cy="535571"/>
            <a:chOff x="2279900" y="1356008"/>
            <a:chExt cx="355973" cy="427192"/>
          </a:xfrm>
        </p:grpSpPr>
        <p:sp>
          <p:nvSpPr>
            <p:cNvPr id="712" name="Google Shape;712;p32"/>
            <p:cNvSpPr/>
            <p:nvPr/>
          </p:nvSpPr>
          <p:spPr>
            <a:xfrm>
              <a:off x="2279900" y="1566300"/>
              <a:ext cx="240900" cy="216900"/>
            </a:xfrm>
            <a:prstGeom prst="ellipse">
              <a:avLst/>
            </a:prstGeom>
            <a:gradFill>
              <a:gsLst>
                <a:gs pos="0">
                  <a:srgbClr val="ADADAD">
                    <a:alpha val="30980"/>
                  </a:srgbClr>
                </a:gs>
                <a:gs pos="60000">
                  <a:srgbClr val="C3BAA2">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13" name="Google Shape;713;p32"/>
            <p:cNvGrpSpPr/>
            <p:nvPr/>
          </p:nvGrpSpPr>
          <p:grpSpPr>
            <a:xfrm>
              <a:off x="2395070" y="1356008"/>
              <a:ext cx="240802" cy="326586"/>
              <a:chOff x="1847775" y="238125"/>
              <a:chExt cx="3637500" cy="4933325"/>
            </a:xfrm>
          </p:grpSpPr>
          <p:sp>
            <p:nvSpPr>
              <p:cNvPr id="714" name="Google Shape;714;p32"/>
              <p:cNvSpPr/>
              <p:nvPr/>
            </p:nvSpPr>
            <p:spPr>
              <a:xfrm>
                <a:off x="1847775" y="3431350"/>
                <a:ext cx="1268050" cy="1740100"/>
              </a:xfrm>
              <a:custGeom>
                <a:avLst/>
                <a:gdLst/>
                <a:ahLst/>
                <a:cxnLst/>
                <a:rect l="l" t="t" r="r" b="b"/>
                <a:pathLst>
                  <a:path w="50722" h="69604" extrusionOk="0">
                    <a:moveTo>
                      <a:pt x="34802" y="0"/>
                    </a:moveTo>
                    <a:lnTo>
                      <a:pt x="0" y="69603"/>
                    </a:lnTo>
                    <a:lnTo>
                      <a:pt x="0" y="69603"/>
                    </a:lnTo>
                    <a:lnTo>
                      <a:pt x="50721" y="12218"/>
                    </a:lnTo>
                    <a:lnTo>
                      <a:pt x="34802"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32"/>
              <p:cNvSpPr/>
              <p:nvPr/>
            </p:nvSpPr>
            <p:spPr>
              <a:xfrm>
                <a:off x="1866275" y="774950"/>
                <a:ext cx="3535700" cy="3387625"/>
              </a:xfrm>
              <a:custGeom>
                <a:avLst/>
                <a:gdLst/>
                <a:ahLst/>
                <a:cxnLst/>
                <a:rect l="l" t="t" r="r" b="b"/>
                <a:pathLst>
                  <a:path w="141428" h="135505" extrusionOk="0">
                    <a:moveTo>
                      <a:pt x="70714" y="0"/>
                    </a:moveTo>
                    <a:cubicBezTo>
                      <a:pt x="31840" y="0"/>
                      <a:pt x="0" y="29989"/>
                      <a:pt x="0" y="67752"/>
                    </a:cubicBezTo>
                    <a:cubicBezTo>
                      <a:pt x="0" y="105146"/>
                      <a:pt x="31840" y="135504"/>
                      <a:pt x="70714" y="135504"/>
                    </a:cubicBezTo>
                    <a:cubicBezTo>
                      <a:pt x="109958" y="135504"/>
                      <a:pt x="141428" y="105146"/>
                      <a:pt x="141428" y="67752"/>
                    </a:cubicBezTo>
                    <a:cubicBezTo>
                      <a:pt x="141428" y="29989"/>
                      <a:pt x="109958" y="0"/>
                      <a:pt x="70714" y="0"/>
                    </a:cubicBezTo>
                    <a:close/>
                  </a:path>
                </a:pathLst>
              </a:custGeom>
              <a:solidFill>
                <a:schemeClr val="accent3"/>
              </a:solidFill>
              <a:ln>
                <a:noFill/>
              </a:ln>
              <a:effectLst>
                <a:outerShdw blurRad="57150" dist="19050" dir="5400000" algn="bl" rotWithShape="0">
                  <a:srgbClr val="1155CC">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 name="Google Shape;716;p32"/>
              <p:cNvSpPr/>
              <p:nvPr/>
            </p:nvSpPr>
            <p:spPr>
              <a:xfrm>
                <a:off x="2690025" y="238125"/>
                <a:ext cx="2795250" cy="2674925"/>
              </a:xfrm>
              <a:custGeom>
                <a:avLst/>
                <a:gdLst/>
                <a:ahLst/>
                <a:cxnLst/>
                <a:rect l="l" t="t" r="r" b="b"/>
                <a:pathLst>
                  <a:path w="111810" h="106997" extrusionOk="0">
                    <a:moveTo>
                      <a:pt x="55905" y="0"/>
                    </a:moveTo>
                    <a:cubicBezTo>
                      <a:pt x="25176" y="0"/>
                      <a:pt x="1" y="24065"/>
                      <a:pt x="1" y="53683"/>
                    </a:cubicBezTo>
                    <a:cubicBezTo>
                      <a:pt x="1" y="83302"/>
                      <a:pt x="25176" y="106996"/>
                      <a:pt x="55905" y="106996"/>
                    </a:cubicBezTo>
                    <a:cubicBezTo>
                      <a:pt x="86634" y="106996"/>
                      <a:pt x="111810" y="83302"/>
                      <a:pt x="111810" y="53683"/>
                    </a:cubicBezTo>
                    <a:cubicBezTo>
                      <a:pt x="111810" y="24065"/>
                      <a:pt x="86634" y="0"/>
                      <a:pt x="55905" y="0"/>
                    </a:cubicBezTo>
                    <a:close/>
                  </a:path>
                </a:pathLst>
              </a:custGeom>
              <a:solidFill>
                <a:schemeClr val="accent3"/>
              </a:solidFill>
              <a:ln>
                <a:noFill/>
              </a:ln>
              <a:effectLst>
                <a:outerShdw blurRad="28575" dist="9525" dir="6480000" algn="bl" rotWithShape="0">
                  <a:srgbClr val="99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717" name="Google Shape;717;p32"/>
          <p:cNvSpPr/>
          <p:nvPr/>
        </p:nvSpPr>
        <p:spPr>
          <a:xfrm>
            <a:off x="2493643" y="1903053"/>
            <a:ext cx="2276866" cy="106198"/>
          </a:xfrm>
          <a:custGeom>
            <a:avLst/>
            <a:gdLst/>
            <a:ahLst/>
            <a:cxnLst/>
            <a:rect l="l" t="t" r="r" b="b"/>
            <a:pathLst>
              <a:path w="31057" h="2191" extrusionOk="0">
                <a:moveTo>
                  <a:pt x="30648" y="1"/>
                </a:moveTo>
                <a:cubicBezTo>
                  <a:pt x="30584" y="1"/>
                  <a:pt x="30518" y="27"/>
                  <a:pt x="30461" y="90"/>
                </a:cubicBezTo>
                <a:cubicBezTo>
                  <a:pt x="30173" y="399"/>
                  <a:pt x="29626" y="888"/>
                  <a:pt x="29155" y="888"/>
                </a:cubicBezTo>
                <a:cubicBezTo>
                  <a:pt x="28947" y="888"/>
                  <a:pt x="28755" y="793"/>
                  <a:pt x="28606" y="546"/>
                </a:cubicBezTo>
                <a:cubicBezTo>
                  <a:pt x="28556" y="458"/>
                  <a:pt x="28450" y="405"/>
                  <a:pt x="28346" y="405"/>
                </a:cubicBezTo>
                <a:cubicBezTo>
                  <a:pt x="28253" y="405"/>
                  <a:pt x="28163" y="448"/>
                  <a:pt x="28119" y="546"/>
                </a:cubicBezTo>
                <a:cubicBezTo>
                  <a:pt x="28026" y="594"/>
                  <a:pt x="27937" y="619"/>
                  <a:pt x="27856" y="619"/>
                </a:cubicBezTo>
                <a:cubicBezTo>
                  <a:pt x="27728" y="619"/>
                  <a:pt x="27616" y="558"/>
                  <a:pt x="27528" y="432"/>
                </a:cubicBezTo>
                <a:cubicBezTo>
                  <a:pt x="27476" y="380"/>
                  <a:pt x="27406" y="354"/>
                  <a:pt x="27336" y="354"/>
                </a:cubicBezTo>
                <a:cubicBezTo>
                  <a:pt x="27266" y="354"/>
                  <a:pt x="27196" y="380"/>
                  <a:pt x="27144" y="432"/>
                </a:cubicBezTo>
                <a:cubicBezTo>
                  <a:pt x="26733" y="770"/>
                  <a:pt x="26324" y="899"/>
                  <a:pt x="25906" y="899"/>
                </a:cubicBezTo>
                <a:cubicBezTo>
                  <a:pt x="25492" y="899"/>
                  <a:pt x="25069" y="773"/>
                  <a:pt x="24626" y="597"/>
                </a:cubicBezTo>
                <a:cubicBezTo>
                  <a:pt x="24526" y="547"/>
                  <a:pt x="24420" y="523"/>
                  <a:pt x="24315" y="523"/>
                </a:cubicBezTo>
                <a:cubicBezTo>
                  <a:pt x="24181" y="523"/>
                  <a:pt x="24048" y="563"/>
                  <a:pt x="23931" y="639"/>
                </a:cubicBezTo>
                <a:cubicBezTo>
                  <a:pt x="23786" y="722"/>
                  <a:pt x="23703" y="898"/>
                  <a:pt x="23558" y="970"/>
                </a:cubicBezTo>
                <a:cubicBezTo>
                  <a:pt x="23471" y="1017"/>
                  <a:pt x="23380" y="1038"/>
                  <a:pt x="23291" y="1038"/>
                </a:cubicBezTo>
                <a:cubicBezTo>
                  <a:pt x="23045" y="1038"/>
                  <a:pt x="22815" y="875"/>
                  <a:pt x="22709" y="639"/>
                </a:cubicBezTo>
                <a:cubicBezTo>
                  <a:pt x="22675" y="568"/>
                  <a:pt x="22617" y="539"/>
                  <a:pt x="22556" y="539"/>
                </a:cubicBezTo>
                <a:cubicBezTo>
                  <a:pt x="22448" y="539"/>
                  <a:pt x="22332" y="630"/>
                  <a:pt x="22325" y="742"/>
                </a:cubicBezTo>
                <a:cubicBezTo>
                  <a:pt x="22304" y="972"/>
                  <a:pt x="22167" y="1051"/>
                  <a:pt x="21984" y="1051"/>
                </a:cubicBezTo>
                <a:cubicBezTo>
                  <a:pt x="21620" y="1051"/>
                  <a:pt x="21074" y="739"/>
                  <a:pt x="20895" y="670"/>
                </a:cubicBezTo>
                <a:cubicBezTo>
                  <a:pt x="20682" y="572"/>
                  <a:pt x="20454" y="520"/>
                  <a:pt x="20224" y="520"/>
                </a:cubicBezTo>
                <a:cubicBezTo>
                  <a:pt x="20185" y="520"/>
                  <a:pt x="20146" y="522"/>
                  <a:pt x="20107" y="525"/>
                </a:cubicBezTo>
                <a:cubicBezTo>
                  <a:pt x="19931" y="535"/>
                  <a:pt x="19765" y="608"/>
                  <a:pt x="19630" y="722"/>
                </a:cubicBezTo>
                <a:cubicBezTo>
                  <a:pt x="19475" y="856"/>
                  <a:pt x="19382" y="1074"/>
                  <a:pt x="19185" y="1136"/>
                </a:cubicBezTo>
                <a:cubicBezTo>
                  <a:pt x="19134" y="1154"/>
                  <a:pt x="19083" y="1163"/>
                  <a:pt x="19032" y="1163"/>
                </a:cubicBezTo>
                <a:cubicBezTo>
                  <a:pt x="18790" y="1163"/>
                  <a:pt x="18557" y="975"/>
                  <a:pt x="18480" y="753"/>
                </a:cubicBezTo>
                <a:cubicBezTo>
                  <a:pt x="18457" y="666"/>
                  <a:pt x="18382" y="618"/>
                  <a:pt x="18304" y="618"/>
                </a:cubicBezTo>
                <a:cubicBezTo>
                  <a:pt x="18242" y="618"/>
                  <a:pt x="18179" y="648"/>
                  <a:pt x="18138" y="711"/>
                </a:cubicBezTo>
                <a:cubicBezTo>
                  <a:pt x="18022" y="939"/>
                  <a:pt x="17782" y="1046"/>
                  <a:pt x="17536" y="1046"/>
                </a:cubicBezTo>
                <a:cubicBezTo>
                  <a:pt x="17279" y="1046"/>
                  <a:pt x="17017" y="929"/>
                  <a:pt x="16884" y="711"/>
                </a:cubicBezTo>
                <a:cubicBezTo>
                  <a:pt x="16837" y="634"/>
                  <a:pt x="16760" y="595"/>
                  <a:pt x="16682" y="595"/>
                </a:cubicBezTo>
                <a:cubicBezTo>
                  <a:pt x="16604" y="595"/>
                  <a:pt x="16526" y="634"/>
                  <a:pt x="16480" y="711"/>
                </a:cubicBezTo>
                <a:cubicBezTo>
                  <a:pt x="16217" y="1094"/>
                  <a:pt x="15799" y="1290"/>
                  <a:pt x="15380" y="1290"/>
                </a:cubicBezTo>
                <a:cubicBezTo>
                  <a:pt x="15005" y="1290"/>
                  <a:pt x="14630" y="1133"/>
                  <a:pt x="14366" y="815"/>
                </a:cubicBezTo>
                <a:cubicBezTo>
                  <a:pt x="14324" y="732"/>
                  <a:pt x="14283" y="670"/>
                  <a:pt x="14210" y="618"/>
                </a:cubicBezTo>
                <a:cubicBezTo>
                  <a:pt x="14166" y="579"/>
                  <a:pt x="14115" y="563"/>
                  <a:pt x="14064" y="563"/>
                </a:cubicBezTo>
                <a:cubicBezTo>
                  <a:pt x="13911" y="563"/>
                  <a:pt x="13767" y="716"/>
                  <a:pt x="13868" y="888"/>
                </a:cubicBezTo>
                <a:cubicBezTo>
                  <a:pt x="13878" y="898"/>
                  <a:pt x="13889" y="919"/>
                  <a:pt x="13899" y="929"/>
                </a:cubicBezTo>
                <a:cubicBezTo>
                  <a:pt x="13791" y="1144"/>
                  <a:pt x="13669" y="1250"/>
                  <a:pt x="13531" y="1250"/>
                </a:cubicBezTo>
                <a:cubicBezTo>
                  <a:pt x="13470" y="1250"/>
                  <a:pt x="13406" y="1230"/>
                  <a:pt x="13339" y="1188"/>
                </a:cubicBezTo>
                <a:cubicBezTo>
                  <a:pt x="13225" y="1147"/>
                  <a:pt x="13111" y="1095"/>
                  <a:pt x="13008" y="1033"/>
                </a:cubicBezTo>
                <a:cubicBezTo>
                  <a:pt x="12873" y="981"/>
                  <a:pt x="12738" y="939"/>
                  <a:pt x="12604" y="898"/>
                </a:cubicBezTo>
                <a:cubicBezTo>
                  <a:pt x="12586" y="894"/>
                  <a:pt x="12569" y="892"/>
                  <a:pt x="12553" y="892"/>
                </a:cubicBezTo>
                <a:cubicBezTo>
                  <a:pt x="12492" y="892"/>
                  <a:pt x="12440" y="921"/>
                  <a:pt x="12407" y="970"/>
                </a:cubicBezTo>
                <a:cubicBezTo>
                  <a:pt x="12171" y="1341"/>
                  <a:pt x="11798" y="1553"/>
                  <a:pt x="11432" y="1553"/>
                </a:cubicBezTo>
                <a:cubicBezTo>
                  <a:pt x="11122" y="1553"/>
                  <a:pt x="10817" y="1401"/>
                  <a:pt x="10603" y="1064"/>
                </a:cubicBezTo>
                <a:cubicBezTo>
                  <a:pt x="10568" y="998"/>
                  <a:pt x="10501" y="964"/>
                  <a:pt x="10435" y="964"/>
                </a:cubicBezTo>
                <a:cubicBezTo>
                  <a:pt x="10387" y="964"/>
                  <a:pt x="10338" y="983"/>
                  <a:pt x="10303" y="1022"/>
                </a:cubicBezTo>
                <a:cubicBezTo>
                  <a:pt x="10084" y="1303"/>
                  <a:pt x="9743" y="1437"/>
                  <a:pt x="9400" y="1437"/>
                </a:cubicBezTo>
                <a:cubicBezTo>
                  <a:pt x="8997" y="1437"/>
                  <a:pt x="8593" y="1251"/>
                  <a:pt x="8386" y="898"/>
                </a:cubicBezTo>
                <a:cubicBezTo>
                  <a:pt x="8339" y="825"/>
                  <a:pt x="8266" y="789"/>
                  <a:pt x="8194" y="789"/>
                </a:cubicBezTo>
                <a:cubicBezTo>
                  <a:pt x="8121" y="789"/>
                  <a:pt x="8049" y="825"/>
                  <a:pt x="8002" y="898"/>
                </a:cubicBezTo>
                <a:cubicBezTo>
                  <a:pt x="7756" y="1261"/>
                  <a:pt x="7361" y="1446"/>
                  <a:pt x="6962" y="1446"/>
                </a:cubicBezTo>
                <a:cubicBezTo>
                  <a:pt x="6620" y="1446"/>
                  <a:pt x="6276" y="1310"/>
                  <a:pt x="6023" y="1033"/>
                </a:cubicBezTo>
                <a:cubicBezTo>
                  <a:pt x="5979" y="994"/>
                  <a:pt x="5923" y="975"/>
                  <a:pt x="5868" y="975"/>
                </a:cubicBezTo>
                <a:cubicBezTo>
                  <a:pt x="5790" y="975"/>
                  <a:pt x="5712" y="1012"/>
                  <a:pt x="5670" y="1085"/>
                </a:cubicBezTo>
                <a:cubicBezTo>
                  <a:pt x="5436" y="1397"/>
                  <a:pt x="5082" y="1556"/>
                  <a:pt x="4728" y="1556"/>
                </a:cubicBezTo>
                <a:cubicBezTo>
                  <a:pt x="4423" y="1556"/>
                  <a:pt x="4118" y="1438"/>
                  <a:pt x="3888" y="1199"/>
                </a:cubicBezTo>
                <a:cubicBezTo>
                  <a:pt x="3843" y="1154"/>
                  <a:pt x="3786" y="1132"/>
                  <a:pt x="3731" y="1132"/>
                </a:cubicBezTo>
                <a:cubicBezTo>
                  <a:pt x="3658" y="1132"/>
                  <a:pt x="3587" y="1169"/>
                  <a:pt x="3546" y="1240"/>
                </a:cubicBezTo>
                <a:cubicBezTo>
                  <a:pt x="3395" y="1590"/>
                  <a:pt x="3099" y="1772"/>
                  <a:pt x="2801" y="1772"/>
                </a:cubicBezTo>
                <a:cubicBezTo>
                  <a:pt x="2526" y="1772"/>
                  <a:pt x="2249" y="1616"/>
                  <a:pt x="2084" y="1292"/>
                </a:cubicBezTo>
                <a:cubicBezTo>
                  <a:pt x="2050" y="1227"/>
                  <a:pt x="1994" y="1200"/>
                  <a:pt x="1936" y="1200"/>
                </a:cubicBezTo>
                <a:cubicBezTo>
                  <a:pt x="1854" y="1200"/>
                  <a:pt x="1768" y="1254"/>
                  <a:pt x="1732" y="1333"/>
                </a:cubicBezTo>
                <a:cubicBezTo>
                  <a:pt x="1593" y="1690"/>
                  <a:pt x="1312" y="1858"/>
                  <a:pt x="1028" y="1858"/>
                </a:cubicBezTo>
                <a:cubicBezTo>
                  <a:pt x="718" y="1858"/>
                  <a:pt x="406" y="1659"/>
                  <a:pt x="270" y="1292"/>
                </a:cubicBezTo>
                <a:cubicBezTo>
                  <a:pt x="250" y="1230"/>
                  <a:pt x="199" y="1202"/>
                  <a:pt x="150" y="1202"/>
                </a:cubicBezTo>
                <a:cubicBezTo>
                  <a:pt x="75" y="1202"/>
                  <a:pt x="1" y="1265"/>
                  <a:pt x="32" y="1364"/>
                </a:cubicBezTo>
                <a:cubicBezTo>
                  <a:pt x="190" y="1898"/>
                  <a:pt x="631" y="2176"/>
                  <a:pt x="1076" y="2176"/>
                </a:cubicBezTo>
                <a:cubicBezTo>
                  <a:pt x="1392" y="2176"/>
                  <a:pt x="1709" y="2036"/>
                  <a:pt x="1929" y="1748"/>
                </a:cubicBezTo>
                <a:cubicBezTo>
                  <a:pt x="2156" y="2045"/>
                  <a:pt x="2493" y="2191"/>
                  <a:pt x="2830" y="2191"/>
                </a:cubicBezTo>
                <a:cubicBezTo>
                  <a:pt x="3198" y="2191"/>
                  <a:pt x="3567" y="2016"/>
                  <a:pt x="3794" y="1675"/>
                </a:cubicBezTo>
                <a:cubicBezTo>
                  <a:pt x="4078" y="1881"/>
                  <a:pt x="4407" y="1982"/>
                  <a:pt x="4734" y="1982"/>
                </a:cubicBezTo>
                <a:cubicBezTo>
                  <a:pt x="5148" y="1982"/>
                  <a:pt x="5559" y="1822"/>
                  <a:pt x="5877" y="1509"/>
                </a:cubicBezTo>
                <a:cubicBezTo>
                  <a:pt x="6189" y="1769"/>
                  <a:pt x="6572" y="1898"/>
                  <a:pt x="6955" y="1898"/>
                </a:cubicBezTo>
                <a:cubicBezTo>
                  <a:pt x="7411" y="1898"/>
                  <a:pt x="7866" y="1715"/>
                  <a:pt x="8199" y="1354"/>
                </a:cubicBezTo>
                <a:cubicBezTo>
                  <a:pt x="8506" y="1694"/>
                  <a:pt x="8930" y="1866"/>
                  <a:pt x="9356" y="1866"/>
                </a:cubicBezTo>
                <a:cubicBezTo>
                  <a:pt x="9734" y="1866"/>
                  <a:pt x="10115" y="1731"/>
                  <a:pt x="10417" y="1458"/>
                </a:cubicBezTo>
                <a:cubicBezTo>
                  <a:pt x="10703" y="1807"/>
                  <a:pt x="11110" y="1986"/>
                  <a:pt x="11509" y="1986"/>
                </a:cubicBezTo>
                <a:cubicBezTo>
                  <a:pt x="11961" y="1986"/>
                  <a:pt x="12403" y="1755"/>
                  <a:pt x="12645" y="1281"/>
                </a:cubicBezTo>
                <a:cubicBezTo>
                  <a:pt x="12996" y="1411"/>
                  <a:pt x="13381" y="1687"/>
                  <a:pt x="13758" y="1687"/>
                </a:cubicBezTo>
                <a:cubicBezTo>
                  <a:pt x="13893" y="1687"/>
                  <a:pt x="14027" y="1651"/>
                  <a:pt x="14158" y="1561"/>
                </a:cubicBezTo>
                <a:cubicBezTo>
                  <a:pt x="14220" y="1520"/>
                  <a:pt x="14272" y="1458"/>
                  <a:pt x="14314" y="1406"/>
                </a:cubicBezTo>
                <a:cubicBezTo>
                  <a:pt x="14627" y="1660"/>
                  <a:pt x="15001" y="1786"/>
                  <a:pt x="15377" y="1786"/>
                </a:cubicBezTo>
                <a:cubicBezTo>
                  <a:pt x="15846" y="1786"/>
                  <a:pt x="16319" y="1590"/>
                  <a:pt x="16687" y="1199"/>
                </a:cubicBezTo>
                <a:cubicBezTo>
                  <a:pt x="16895" y="1397"/>
                  <a:pt x="17155" y="1491"/>
                  <a:pt x="17420" y="1491"/>
                </a:cubicBezTo>
                <a:cubicBezTo>
                  <a:pt x="17709" y="1491"/>
                  <a:pt x="18004" y="1378"/>
                  <a:pt x="18242" y="1167"/>
                </a:cubicBezTo>
                <a:cubicBezTo>
                  <a:pt x="18366" y="1395"/>
                  <a:pt x="18594" y="1551"/>
                  <a:pt x="18853" y="1603"/>
                </a:cubicBezTo>
                <a:cubicBezTo>
                  <a:pt x="18922" y="1620"/>
                  <a:pt x="18993" y="1628"/>
                  <a:pt x="19065" y="1628"/>
                </a:cubicBezTo>
                <a:cubicBezTo>
                  <a:pt x="19166" y="1628"/>
                  <a:pt x="19269" y="1612"/>
                  <a:pt x="19371" y="1582"/>
                </a:cubicBezTo>
                <a:cubicBezTo>
                  <a:pt x="19599" y="1489"/>
                  <a:pt x="19662" y="1302"/>
                  <a:pt x="19848" y="1178"/>
                </a:cubicBezTo>
                <a:cubicBezTo>
                  <a:pt x="20003" y="1082"/>
                  <a:pt x="20151" y="1044"/>
                  <a:pt x="20294" y="1044"/>
                </a:cubicBezTo>
                <a:cubicBezTo>
                  <a:pt x="20819" y="1044"/>
                  <a:pt x="21281" y="1555"/>
                  <a:pt x="21835" y="1555"/>
                </a:cubicBezTo>
                <a:cubicBezTo>
                  <a:pt x="21863" y="1555"/>
                  <a:pt x="21892" y="1554"/>
                  <a:pt x="21921" y="1551"/>
                </a:cubicBezTo>
                <a:cubicBezTo>
                  <a:pt x="22180" y="1530"/>
                  <a:pt x="22408" y="1395"/>
                  <a:pt x="22563" y="1199"/>
                </a:cubicBezTo>
                <a:cubicBezTo>
                  <a:pt x="22719" y="1364"/>
                  <a:pt x="22926" y="1468"/>
                  <a:pt x="23144" y="1509"/>
                </a:cubicBezTo>
                <a:cubicBezTo>
                  <a:pt x="23188" y="1517"/>
                  <a:pt x="23231" y="1520"/>
                  <a:pt x="23272" y="1520"/>
                </a:cubicBezTo>
                <a:cubicBezTo>
                  <a:pt x="23719" y="1520"/>
                  <a:pt x="24009" y="1139"/>
                  <a:pt x="24428" y="1139"/>
                </a:cubicBezTo>
                <a:cubicBezTo>
                  <a:pt x="24478" y="1139"/>
                  <a:pt x="24530" y="1145"/>
                  <a:pt x="24584" y="1157"/>
                </a:cubicBezTo>
                <a:cubicBezTo>
                  <a:pt x="25058" y="1278"/>
                  <a:pt x="25416" y="1465"/>
                  <a:pt x="25896" y="1465"/>
                </a:cubicBezTo>
                <a:cubicBezTo>
                  <a:pt x="25951" y="1465"/>
                  <a:pt x="26008" y="1463"/>
                  <a:pt x="26066" y="1458"/>
                </a:cubicBezTo>
                <a:cubicBezTo>
                  <a:pt x="26522" y="1406"/>
                  <a:pt x="26947" y="1240"/>
                  <a:pt x="27321" y="981"/>
                </a:cubicBezTo>
                <a:cubicBezTo>
                  <a:pt x="27533" y="1132"/>
                  <a:pt x="27782" y="1247"/>
                  <a:pt x="28017" y="1247"/>
                </a:cubicBezTo>
                <a:cubicBezTo>
                  <a:pt x="28136" y="1247"/>
                  <a:pt x="28252" y="1217"/>
                  <a:pt x="28357" y="1147"/>
                </a:cubicBezTo>
                <a:cubicBezTo>
                  <a:pt x="28581" y="1371"/>
                  <a:pt x="28844" y="1462"/>
                  <a:pt x="29119" y="1462"/>
                </a:cubicBezTo>
                <a:cubicBezTo>
                  <a:pt x="29748" y="1462"/>
                  <a:pt x="30440" y="983"/>
                  <a:pt x="30865" y="514"/>
                </a:cubicBezTo>
                <a:cubicBezTo>
                  <a:pt x="31056" y="291"/>
                  <a:pt x="30862" y="1"/>
                  <a:pt x="306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717;p32"/>
          <p:cNvSpPr/>
          <p:nvPr/>
        </p:nvSpPr>
        <p:spPr>
          <a:xfrm>
            <a:off x="4572000" y="2571750"/>
            <a:ext cx="1485467" cy="106198"/>
          </a:xfrm>
          <a:custGeom>
            <a:avLst/>
            <a:gdLst/>
            <a:ahLst/>
            <a:cxnLst/>
            <a:rect l="l" t="t" r="r" b="b"/>
            <a:pathLst>
              <a:path w="31057" h="2191" extrusionOk="0">
                <a:moveTo>
                  <a:pt x="30648" y="1"/>
                </a:moveTo>
                <a:cubicBezTo>
                  <a:pt x="30584" y="1"/>
                  <a:pt x="30518" y="27"/>
                  <a:pt x="30461" y="90"/>
                </a:cubicBezTo>
                <a:cubicBezTo>
                  <a:pt x="30173" y="399"/>
                  <a:pt x="29626" y="888"/>
                  <a:pt x="29155" y="888"/>
                </a:cubicBezTo>
                <a:cubicBezTo>
                  <a:pt x="28947" y="888"/>
                  <a:pt x="28755" y="793"/>
                  <a:pt x="28606" y="546"/>
                </a:cubicBezTo>
                <a:cubicBezTo>
                  <a:pt x="28556" y="458"/>
                  <a:pt x="28450" y="405"/>
                  <a:pt x="28346" y="405"/>
                </a:cubicBezTo>
                <a:cubicBezTo>
                  <a:pt x="28253" y="405"/>
                  <a:pt x="28163" y="448"/>
                  <a:pt x="28119" y="546"/>
                </a:cubicBezTo>
                <a:cubicBezTo>
                  <a:pt x="28026" y="594"/>
                  <a:pt x="27937" y="619"/>
                  <a:pt x="27856" y="619"/>
                </a:cubicBezTo>
                <a:cubicBezTo>
                  <a:pt x="27728" y="619"/>
                  <a:pt x="27616" y="558"/>
                  <a:pt x="27528" y="432"/>
                </a:cubicBezTo>
                <a:cubicBezTo>
                  <a:pt x="27476" y="380"/>
                  <a:pt x="27406" y="354"/>
                  <a:pt x="27336" y="354"/>
                </a:cubicBezTo>
                <a:cubicBezTo>
                  <a:pt x="27266" y="354"/>
                  <a:pt x="27196" y="380"/>
                  <a:pt x="27144" y="432"/>
                </a:cubicBezTo>
                <a:cubicBezTo>
                  <a:pt x="26733" y="770"/>
                  <a:pt x="26324" y="899"/>
                  <a:pt x="25906" y="899"/>
                </a:cubicBezTo>
                <a:cubicBezTo>
                  <a:pt x="25492" y="899"/>
                  <a:pt x="25069" y="773"/>
                  <a:pt x="24626" y="597"/>
                </a:cubicBezTo>
                <a:cubicBezTo>
                  <a:pt x="24526" y="547"/>
                  <a:pt x="24420" y="523"/>
                  <a:pt x="24315" y="523"/>
                </a:cubicBezTo>
                <a:cubicBezTo>
                  <a:pt x="24181" y="523"/>
                  <a:pt x="24048" y="563"/>
                  <a:pt x="23931" y="639"/>
                </a:cubicBezTo>
                <a:cubicBezTo>
                  <a:pt x="23786" y="722"/>
                  <a:pt x="23703" y="898"/>
                  <a:pt x="23558" y="970"/>
                </a:cubicBezTo>
                <a:cubicBezTo>
                  <a:pt x="23471" y="1017"/>
                  <a:pt x="23380" y="1038"/>
                  <a:pt x="23291" y="1038"/>
                </a:cubicBezTo>
                <a:cubicBezTo>
                  <a:pt x="23045" y="1038"/>
                  <a:pt x="22815" y="875"/>
                  <a:pt x="22709" y="639"/>
                </a:cubicBezTo>
                <a:cubicBezTo>
                  <a:pt x="22675" y="568"/>
                  <a:pt x="22617" y="539"/>
                  <a:pt x="22556" y="539"/>
                </a:cubicBezTo>
                <a:cubicBezTo>
                  <a:pt x="22448" y="539"/>
                  <a:pt x="22332" y="630"/>
                  <a:pt x="22325" y="742"/>
                </a:cubicBezTo>
                <a:cubicBezTo>
                  <a:pt x="22304" y="972"/>
                  <a:pt x="22167" y="1051"/>
                  <a:pt x="21984" y="1051"/>
                </a:cubicBezTo>
                <a:cubicBezTo>
                  <a:pt x="21620" y="1051"/>
                  <a:pt x="21074" y="739"/>
                  <a:pt x="20895" y="670"/>
                </a:cubicBezTo>
                <a:cubicBezTo>
                  <a:pt x="20682" y="572"/>
                  <a:pt x="20454" y="520"/>
                  <a:pt x="20224" y="520"/>
                </a:cubicBezTo>
                <a:cubicBezTo>
                  <a:pt x="20185" y="520"/>
                  <a:pt x="20146" y="522"/>
                  <a:pt x="20107" y="525"/>
                </a:cubicBezTo>
                <a:cubicBezTo>
                  <a:pt x="19931" y="535"/>
                  <a:pt x="19765" y="608"/>
                  <a:pt x="19630" y="722"/>
                </a:cubicBezTo>
                <a:cubicBezTo>
                  <a:pt x="19475" y="856"/>
                  <a:pt x="19382" y="1074"/>
                  <a:pt x="19185" y="1136"/>
                </a:cubicBezTo>
                <a:cubicBezTo>
                  <a:pt x="19134" y="1154"/>
                  <a:pt x="19083" y="1163"/>
                  <a:pt x="19032" y="1163"/>
                </a:cubicBezTo>
                <a:cubicBezTo>
                  <a:pt x="18790" y="1163"/>
                  <a:pt x="18557" y="975"/>
                  <a:pt x="18480" y="753"/>
                </a:cubicBezTo>
                <a:cubicBezTo>
                  <a:pt x="18457" y="666"/>
                  <a:pt x="18382" y="618"/>
                  <a:pt x="18304" y="618"/>
                </a:cubicBezTo>
                <a:cubicBezTo>
                  <a:pt x="18242" y="618"/>
                  <a:pt x="18179" y="648"/>
                  <a:pt x="18138" y="711"/>
                </a:cubicBezTo>
                <a:cubicBezTo>
                  <a:pt x="18022" y="939"/>
                  <a:pt x="17782" y="1046"/>
                  <a:pt x="17536" y="1046"/>
                </a:cubicBezTo>
                <a:cubicBezTo>
                  <a:pt x="17279" y="1046"/>
                  <a:pt x="17017" y="929"/>
                  <a:pt x="16884" y="711"/>
                </a:cubicBezTo>
                <a:cubicBezTo>
                  <a:pt x="16837" y="634"/>
                  <a:pt x="16760" y="595"/>
                  <a:pt x="16682" y="595"/>
                </a:cubicBezTo>
                <a:cubicBezTo>
                  <a:pt x="16604" y="595"/>
                  <a:pt x="16526" y="634"/>
                  <a:pt x="16480" y="711"/>
                </a:cubicBezTo>
                <a:cubicBezTo>
                  <a:pt x="16217" y="1094"/>
                  <a:pt x="15799" y="1290"/>
                  <a:pt x="15380" y="1290"/>
                </a:cubicBezTo>
                <a:cubicBezTo>
                  <a:pt x="15005" y="1290"/>
                  <a:pt x="14630" y="1133"/>
                  <a:pt x="14366" y="815"/>
                </a:cubicBezTo>
                <a:cubicBezTo>
                  <a:pt x="14324" y="732"/>
                  <a:pt x="14283" y="670"/>
                  <a:pt x="14210" y="618"/>
                </a:cubicBezTo>
                <a:cubicBezTo>
                  <a:pt x="14166" y="579"/>
                  <a:pt x="14115" y="563"/>
                  <a:pt x="14064" y="563"/>
                </a:cubicBezTo>
                <a:cubicBezTo>
                  <a:pt x="13911" y="563"/>
                  <a:pt x="13767" y="716"/>
                  <a:pt x="13868" y="888"/>
                </a:cubicBezTo>
                <a:cubicBezTo>
                  <a:pt x="13878" y="898"/>
                  <a:pt x="13889" y="919"/>
                  <a:pt x="13899" y="929"/>
                </a:cubicBezTo>
                <a:cubicBezTo>
                  <a:pt x="13791" y="1144"/>
                  <a:pt x="13669" y="1250"/>
                  <a:pt x="13531" y="1250"/>
                </a:cubicBezTo>
                <a:cubicBezTo>
                  <a:pt x="13470" y="1250"/>
                  <a:pt x="13406" y="1230"/>
                  <a:pt x="13339" y="1188"/>
                </a:cubicBezTo>
                <a:cubicBezTo>
                  <a:pt x="13225" y="1147"/>
                  <a:pt x="13111" y="1095"/>
                  <a:pt x="13008" y="1033"/>
                </a:cubicBezTo>
                <a:cubicBezTo>
                  <a:pt x="12873" y="981"/>
                  <a:pt x="12738" y="939"/>
                  <a:pt x="12604" y="898"/>
                </a:cubicBezTo>
                <a:cubicBezTo>
                  <a:pt x="12586" y="894"/>
                  <a:pt x="12569" y="892"/>
                  <a:pt x="12553" y="892"/>
                </a:cubicBezTo>
                <a:cubicBezTo>
                  <a:pt x="12492" y="892"/>
                  <a:pt x="12440" y="921"/>
                  <a:pt x="12407" y="970"/>
                </a:cubicBezTo>
                <a:cubicBezTo>
                  <a:pt x="12171" y="1341"/>
                  <a:pt x="11798" y="1553"/>
                  <a:pt x="11432" y="1553"/>
                </a:cubicBezTo>
                <a:cubicBezTo>
                  <a:pt x="11122" y="1553"/>
                  <a:pt x="10817" y="1401"/>
                  <a:pt x="10603" y="1064"/>
                </a:cubicBezTo>
                <a:cubicBezTo>
                  <a:pt x="10568" y="998"/>
                  <a:pt x="10501" y="964"/>
                  <a:pt x="10435" y="964"/>
                </a:cubicBezTo>
                <a:cubicBezTo>
                  <a:pt x="10387" y="964"/>
                  <a:pt x="10338" y="983"/>
                  <a:pt x="10303" y="1022"/>
                </a:cubicBezTo>
                <a:cubicBezTo>
                  <a:pt x="10084" y="1303"/>
                  <a:pt x="9743" y="1437"/>
                  <a:pt x="9400" y="1437"/>
                </a:cubicBezTo>
                <a:cubicBezTo>
                  <a:pt x="8997" y="1437"/>
                  <a:pt x="8593" y="1251"/>
                  <a:pt x="8386" y="898"/>
                </a:cubicBezTo>
                <a:cubicBezTo>
                  <a:pt x="8339" y="825"/>
                  <a:pt x="8266" y="789"/>
                  <a:pt x="8194" y="789"/>
                </a:cubicBezTo>
                <a:cubicBezTo>
                  <a:pt x="8121" y="789"/>
                  <a:pt x="8049" y="825"/>
                  <a:pt x="8002" y="898"/>
                </a:cubicBezTo>
                <a:cubicBezTo>
                  <a:pt x="7756" y="1261"/>
                  <a:pt x="7361" y="1446"/>
                  <a:pt x="6962" y="1446"/>
                </a:cubicBezTo>
                <a:cubicBezTo>
                  <a:pt x="6620" y="1446"/>
                  <a:pt x="6276" y="1310"/>
                  <a:pt x="6023" y="1033"/>
                </a:cubicBezTo>
                <a:cubicBezTo>
                  <a:pt x="5979" y="994"/>
                  <a:pt x="5923" y="975"/>
                  <a:pt x="5868" y="975"/>
                </a:cubicBezTo>
                <a:cubicBezTo>
                  <a:pt x="5790" y="975"/>
                  <a:pt x="5712" y="1012"/>
                  <a:pt x="5670" y="1085"/>
                </a:cubicBezTo>
                <a:cubicBezTo>
                  <a:pt x="5436" y="1397"/>
                  <a:pt x="5082" y="1556"/>
                  <a:pt x="4728" y="1556"/>
                </a:cubicBezTo>
                <a:cubicBezTo>
                  <a:pt x="4423" y="1556"/>
                  <a:pt x="4118" y="1438"/>
                  <a:pt x="3888" y="1199"/>
                </a:cubicBezTo>
                <a:cubicBezTo>
                  <a:pt x="3843" y="1154"/>
                  <a:pt x="3786" y="1132"/>
                  <a:pt x="3731" y="1132"/>
                </a:cubicBezTo>
                <a:cubicBezTo>
                  <a:pt x="3658" y="1132"/>
                  <a:pt x="3587" y="1169"/>
                  <a:pt x="3546" y="1240"/>
                </a:cubicBezTo>
                <a:cubicBezTo>
                  <a:pt x="3395" y="1590"/>
                  <a:pt x="3099" y="1772"/>
                  <a:pt x="2801" y="1772"/>
                </a:cubicBezTo>
                <a:cubicBezTo>
                  <a:pt x="2526" y="1772"/>
                  <a:pt x="2249" y="1616"/>
                  <a:pt x="2084" y="1292"/>
                </a:cubicBezTo>
                <a:cubicBezTo>
                  <a:pt x="2050" y="1227"/>
                  <a:pt x="1994" y="1200"/>
                  <a:pt x="1936" y="1200"/>
                </a:cubicBezTo>
                <a:cubicBezTo>
                  <a:pt x="1854" y="1200"/>
                  <a:pt x="1768" y="1254"/>
                  <a:pt x="1732" y="1333"/>
                </a:cubicBezTo>
                <a:cubicBezTo>
                  <a:pt x="1593" y="1690"/>
                  <a:pt x="1312" y="1858"/>
                  <a:pt x="1028" y="1858"/>
                </a:cubicBezTo>
                <a:cubicBezTo>
                  <a:pt x="718" y="1858"/>
                  <a:pt x="406" y="1659"/>
                  <a:pt x="270" y="1292"/>
                </a:cubicBezTo>
                <a:cubicBezTo>
                  <a:pt x="250" y="1230"/>
                  <a:pt x="199" y="1202"/>
                  <a:pt x="150" y="1202"/>
                </a:cubicBezTo>
                <a:cubicBezTo>
                  <a:pt x="75" y="1202"/>
                  <a:pt x="1" y="1265"/>
                  <a:pt x="32" y="1364"/>
                </a:cubicBezTo>
                <a:cubicBezTo>
                  <a:pt x="190" y="1898"/>
                  <a:pt x="631" y="2176"/>
                  <a:pt x="1076" y="2176"/>
                </a:cubicBezTo>
                <a:cubicBezTo>
                  <a:pt x="1392" y="2176"/>
                  <a:pt x="1709" y="2036"/>
                  <a:pt x="1929" y="1748"/>
                </a:cubicBezTo>
                <a:cubicBezTo>
                  <a:pt x="2156" y="2045"/>
                  <a:pt x="2493" y="2191"/>
                  <a:pt x="2830" y="2191"/>
                </a:cubicBezTo>
                <a:cubicBezTo>
                  <a:pt x="3198" y="2191"/>
                  <a:pt x="3567" y="2016"/>
                  <a:pt x="3794" y="1675"/>
                </a:cubicBezTo>
                <a:cubicBezTo>
                  <a:pt x="4078" y="1881"/>
                  <a:pt x="4407" y="1982"/>
                  <a:pt x="4734" y="1982"/>
                </a:cubicBezTo>
                <a:cubicBezTo>
                  <a:pt x="5148" y="1982"/>
                  <a:pt x="5559" y="1822"/>
                  <a:pt x="5877" y="1509"/>
                </a:cubicBezTo>
                <a:cubicBezTo>
                  <a:pt x="6189" y="1769"/>
                  <a:pt x="6572" y="1898"/>
                  <a:pt x="6955" y="1898"/>
                </a:cubicBezTo>
                <a:cubicBezTo>
                  <a:pt x="7411" y="1898"/>
                  <a:pt x="7866" y="1715"/>
                  <a:pt x="8199" y="1354"/>
                </a:cubicBezTo>
                <a:cubicBezTo>
                  <a:pt x="8506" y="1694"/>
                  <a:pt x="8930" y="1866"/>
                  <a:pt x="9356" y="1866"/>
                </a:cubicBezTo>
                <a:cubicBezTo>
                  <a:pt x="9734" y="1866"/>
                  <a:pt x="10115" y="1731"/>
                  <a:pt x="10417" y="1458"/>
                </a:cubicBezTo>
                <a:cubicBezTo>
                  <a:pt x="10703" y="1807"/>
                  <a:pt x="11110" y="1986"/>
                  <a:pt x="11509" y="1986"/>
                </a:cubicBezTo>
                <a:cubicBezTo>
                  <a:pt x="11961" y="1986"/>
                  <a:pt x="12403" y="1755"/>
                  <a:pt x="12645" y="1281"/>
                </a:cubicBezTo>
                <a:cubicBezTo>
                  <a:pt x="12996" y="1411"/>
                  <a:pt x="13381" y="1687"/>
                  <a:pt x="13758" y="1687"/>
                </a:cubicBezTo>
                <a:cubicBezTo>
                  <a:pt x="13893" y="1687"/>
                  <a:pt x="14027" y="1651"/>
                  <a:pt x="14158" y="1561"/>
                </a:cubicBezTo>
                <a:cubicBezTo>
                  <a:pt x="14220" y="1520"/>
                  <a:pt x="14272" y="1458"/>
                  <a:pt x="14314" y="1406"/>
                </a:cubicBezTo>
                <a:cubicBezTo>
                  <a:pt x="14627" y="1660"/>
                  <a:pt x="15001" y="1786"/>
                  <a:pt x="15377" y="1786"/>
                </a:cubicBezTo>
                <a:cubicBezTo>
                  <a:pt x="15846" y="1786"/>
                  <a:pt x="16319" y="1590"/>
                  <a:pt x="16687" y="1199"/>
                </a:cubicBezTo>
                <a:cubicBezTo>
                  <a:pt x="16895" y="1397"/>
                  <a:pt x="17155" y="1491"/>
                  <a:pt x="17420" y="1491"/>
                </a:cubicBezTo>
                <a:cubicBezTo>
                  <a:pt x="17709" y="1491"/>
                  <a:pt x="18004" y="1378"/>
                  <a:pt x="18242" y="1167"/>
                </a:cubicBezTo>
                <a:cubicBezTo>
                  <a:pt x="18366" y="1395"/>
                  <a:pt x="18594" y="1551"/>
                  <a:pt x="18853" y="1603"/>
                </a:cubicBezTo>
                <a:cubicBezTo>
                  <a:pt x="18922" y="1620"/>
                  <a:pt x="18993" y="1628"/>
                  <a:pt x="19065" y="1628"/>
                </a:cubicBezTo>
                <a:cubicBezTo>
                  <a:pt x="19166" y="1628"/>
                  <a:pt x="19269" y="1612"/>
                  <a:pt x="19371" y="1582"/>
                </a:cubicBezTo>
                <a:cubicBezTo>
                  <a:pt x="19599" y="1489"/>
                  <a:pt x="19662" y="1302"/>
                  <a:pt x="19848" y="1178"/>
                </a:cubicBezTo>
                <a:cubicBezTo>
                  <a:pt x="20003" y="1082"/>
                  <a:pt x="20151" y="1044"/>
                  <a:pt x="20294" y="1044"/>
                </a:cubicBezTo>
                <a:cubicBezTo>
                  <a:pt x="20819" y="1044"/>
                  <a:pt x="21281" y="1555"/>
                  <a:pt x="21835" y="1555"/>
                </a:cubicBezTo>
                <a:cubicBezTo>
                  <a:pt x="21863" y="1555"/>
                  <a:pt x="21892" y="1554"/>
                  <a:pt x="21921" y="1551"/>
                </a:cubicBezTo>
                <a:cubicBezTo>
                  <a:pt x="22180" y="1530"/>
                  <a:pt x="22408" y="1395"/>
                  <a:pt x="22563" y="1199"/>
                </a:cubicBezTo>
                <a:cubicBezTo>
                  <a:pt x="22719" y="1364"/>
                  <a:pt x="22926" y="1468"/>
                  <a:pt x="23144" y="1509"/>
                </a:cubicBezTo>
                <a:cubicBezTo>
                  <a:pt x="23188" y="1517"/>
                  <a:pt x="23231" y="1520"/>
                  <a:pt x="23272" y="1520"/>
                </a:cubicBezTo>
                <a:cubicBezTo>
                  <a:pt x="23719" y="1520"/>
                  <a:pt x="24009" y="1139"/>
                  <a:pt x="24428" y="1139"/>
                </a:cubicBezTo>
                <a:cubicBezTo>
                  <a:pt x="24478" y="1139"/>
                  <a:pt x="24530" y="1145"/>
                  <a:pt x="24584" y="1157"/>
                </a:cubicBezTo>
                <a:cubicBezTo>
                  <a:pt x="25058" y="1278"/>
                  <a:pt x="25416" y="1465"/>
                  <a:pt x="25896" y="1465"/>
                </a:cubicBezTo>
                <a:cubicBezTo>
                  <a:pt x="25951" y="1465"/>
                  <a:pt x="26008" y="1463"/>
                  <a:pt x="26066" y="1458"/>
                </a:cubicBezTo>
                <a:cubicBezTo>
                  <a:pt x="26522" y="1406"/>
                  <a:pt x="26947" y="1240"/>
                  <a:pt x="27321" y="981"/>
                </a:cubicBezTo>
                <a:cubicBezTo>
                  <a:pt x="27533" y="1132"/>
                  <a:pt x="27782" y="1247"/>
                  <a:pt x="28017" y="1247"/>
                </a:cubicBezTo>
                <a:cubicBezTo>
                  <a:pt x="28136" y="1247"/>
                  <a:pt x="28252" y="1217"/>
                  <a:pt x="28357" y="1147"/>
                </a:cubicBezTo>
                <a:cubicBezTo>
                  <a:pt x="28581" y="1371"/>
                  <a:pt x="28844" y="1462"/>
                  <a:pt x="29119" y="1462"/>
                </a:cubicBezTo>
                <a:cubicBezTo>
                  <a:pt x="29748" y="1462"/>
                  <a:pt x="30440" y="983"/>
                  <a:pt x="30865" y="514"/>
                </a:cubicBezTo>
                <a:cubicBezTo>
                  <a:pt x="31056" y="291"/>
                  <a:pt x="30862" y="1"/>
                  <a:pt x="306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grpSp>
        <p:nvGrpSpPr>
          <p:cNvPr id="876" name="Google Shape;876;p41"/>
          <p:cNvGrpSpPr/>
          <p:nvPr/>
        </p:nvGrpSpPr>
        <p:grpSpPr>
          <a:xfrm rot="-334">
            <a:off x="1448584" y="644901"/>
            <a:ext cx="6785692" cy="4048590"/>
            <a:chOff x="2016900" y="1269249"/>
            <a:chExt cx="6591250" cy="2916851"/>
          </a:xfrm>
        </p:grpSpPr>
        <p:sp>
          <p:nvSpPr>
            <p:cNvPr id="877" name="Google Shape;877;p41"/>
            <p:cNvSpPr/>
            <p:nvPr/>
          </p:nvSpPr>
          <p:spPr>
            <a:xfrm>
              <a:off x="2028525" y="1278000"/>
              <a:ext cx="6579625" cy="2908100"/>
            </a:xfrm>
            <a:custGeom>
              <a:avLst/>
              <a:gdLst/>
              <a:ahLst/>
              <a:cxnLst/>
              <a:rect l="l" t="t" r="r" b="b"/>
              <a:pathLst>
                <a:path w="263185" h="116324" extrusionOk="0">
                  <a:moveTo>
                    <a:pt x="1" y="0"/>
                  </a:moveTo>
                  <a:lnTo>
                    <a:pt x="1" y="116324"/>
                  </a:lnTo>
                  <a:lnTo>
                    <a:pt x="263184" y="116324"/>
                  </a:lnTo>
                  <a:lnTo>
                    <a:pt x="263184" y="0"/>
                  </a:lnTo>
                  <a:close/>
                </a:path>
              </a:pathLst>
            </a:custGeom>
            <a:solidFill>
              <a:srgbClr val="FFFFFF"/>
            </a:solidFill>
            <a:ln>
              <a:noFill/>
            </a:ln>
            <a:effectLst>
              <a:outerShdw blurRad="100013" dist="19050" dir="5400000" algn="bl" rotWithShape="0">
                <a:srgbClr val="783F04">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41"/>
            <p:cNvSpPr/>
            <p:nvPr/>
          </p:nvSpPr>
          <p:spPr>
            <a:xfrm>
              <a:off x="2016900" y="1730200"/>
              <a:ext cx="6591250" cy="25"/>
            </a:xfrm>
            <a:custGeom>
              <a:avLst/>
              <a:gdLst/>
              <a:ahLst/>
              <a:cxnLst/>
              <a:rect l="l" t="t" r="r" b="b"/>
              <a:pathLst>
                <a:path w="263650" h="1" fill="none" extrusionOk="0">
                  <a:moveTo>
                    <a:pt x="1" y="1"/>
                  </a:moveTo>
                  <a:lnTo>
                    <a:pt x="263649" y="1"/>
                  </a:lnTo>
                </a:path>
              </a:pathLst>
            </a:custGeom>
            <a:solidFill>
              <a:srgbClr val="A1DAF8"/>
            </a:solidFill>
            <a:ln w="9525" cap="flat" cmpd="sng">
              <a:solidFill>
                <a:srgbClr val="D1EAF7"/>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41"/>
            <p:cNvSpPr/>
            <p:nvPr/>
          </p:nvSpPr>
          <p:spPr>
            <a:xfrm>
              <a:off x="2016900" y="1875600"/>
              <a:ext cx="6591250" cy="25"/>
            </a:xfrm>
            <a:custGeom>
              <a:avLst/>
              <a:gdLst/>
              <a:ahLst/>
              <a:cxnLst/>
              <a:rect l="l" t="t" r="r" b="b"/>
              <a:pathLst>
                <a:path w="263650" h="1" fill="none" extrusionOk="0">
                  <a:moveTo>
                    <a:pt x="1" y="1"/>
                  </a:moveTo>
                  <a:lnTo>
                    <a:pt x="263649" y="1"/>
                  </a:lnTo>
                </a:path>
              </a:pathLst>
            </a:custGeom>
            <a:solidFill>
              <a:srgbClr val="A1DAF8"/>
            </a:solidFill>
            <a:ln w="9525" cap="flat" cmpd="sng">
              <a:solidFill>
                <a:srgbClr val="D1EAF7"/>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41"/>
            <p:cNvSpPr/>
            <p:nvPr/>
          </p:nvSpPr>
          <p:spPr>
            <a:xfrm>
              <a:off x="2016900" y="2162050"/>
              <a:ext cx="6591250" cy="25"/>
            </a:xfrm>
            <a:custGeom>
              <a:avLst/>
              <a:gdLst/>
              <a:ahLst/>
              <a:cxnLst/>
              <a:rect l="l" t="t" r="r" b="b"/>
              <a:pathLst>
                <a:path w="263650" h="1" fill="none" extrusionOk="0">
                  <a:moveTo>
                    <a:pt x="1" y="1"/>
                  </a:moveTo>
                  <a:lnTo>
                    <a:pt x="263649" y="1"/>
                  </a:lnTo>
                </a:path>
              </a:pathLst>
            </a:custGeom>
            <a:solidFill>
              <a:srgbClr val="A1DAF8"/>
            </a:solidFill>
            <a:ln w="9525" cap="flat" cmpd="sng">
              <a:solidFill>
                <a:srgbClr val="D1EAF7"/>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41"/>
            <p:cNvSpPr/>
            <p:nvPr/>
          </p:nvSpPr>
          <p:spPr>
            <a:xfrm>
              <a:off x="2016900" y="2307450"/>
              <a:ext cx="6591250" cy="25"/>
            </a:xfrm>
            <a:custGeom>
              <a:avLst/>
              <a:gdLst/>
              <a:ahLst/>
              <a:cxnLst/>
              <a:rect l="l" t="t" r="r" b="b"/>
              <a:pathLst>
                <a:path w="263650" h="1" fill="none" extrusionOk="0">
                  <a:moveTo>
                    <a:pt x="1" y="1"/>
                  </a:moveTo>
                  <a:lnTo>
                    <a:pt x="263649" y="1"/>
                  </a:lnTo>
                </a:path>
              </a:pathLst>
            </a:custGeom>
            <a:solidFill>
              <a:srgbClr val="A1DAF8"/>
            </a:solidFill>
            <a:ln w="9525" cap="flat" cmpd="sng">
              <a:solidFill>
                <a:srgbClr val="D1EAF7"/>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41"/>
            <p:cNvSpPr/>
            <p:nvPr/>
          </p:nvSpPr>
          <p:spPr>
            <a:xfrm>
              <a:off x="2016900" y="2595350"/>
              <a:ext cx="6591250" cy="25"/>
            </a:xfrm>
            <a:custGeom>
              <a:avLst/>
              <a:gdLst/>
              <a:ahLst/>
              <a:cxnLst/>
              <a:rect l="l" t="t" r="r" b="b"/>
              <a:pathLst>
                <a:path w="263650" h="1" fill="none" extrusionOk="0">
                  <a:moveTo>
                    <a:pt x="1" y="1"/>
                  </a:moveTo>
                  <a:lnTo>
                    <a:pt x="263649" y="1"/>
                  </a:lnTo>
                </a:path>
              </a:pathLst>
            </a:custGeom>
            <a:solidFill>
              <a:srgbClr val="A1DAF8"/>
            </a:solidFill>
            <a:ln w="9525" cap="flat" cmpd="sng">
              <a:solidFill>
                <a:srgbClr val="D1EAF7"/>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41"/>
            <p:cNvSpPr/>
            <p:nvPr/>
          </p:nvSpPr>
          <p:spPr>
            <a:xfrm>
              <a:off x="2016900" y="2740750"/>
              <a:ext cx="6591250" cy="25"/>
            </a:xfrm>
            <a:custGeom>
              <a:avLst/>
              <a:gdLst/>
              <a:ahLst/>
              <a:cxnLst/>
              <a:rect l="l" t="t" r="r" b="b"/>
              <a:pathLst>
                <a:path w="263650" h="1" fill="none" extrusionOk="0">
                  <a:moveTo>
                    <a:pt x="1" y="1"/>
                  </a:moveTo>
                  <a:lnTo>
                    <a:pt x="263649" y="1"/>
                  </a:lnTo>
                </a:path>
              </a:pathLst>
            </a:custGeom>
            <a:solidFill>
              <a:srgbClr val="A1DAF8"/>
            </a:solidFill>
            <a:ln w="9525" cap="flat" cmpd="sng">
              <a:solidFill>
                <a:srgbClr val="D1EAF7"/>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41"/>
            <p:cNvSpPr/>
            <p:nvPr/>
          </p:nvSpPr>
          <p:spPr>
            <a:xfrm>
              <a:off x="2016900" y="3027200"/>
              <a:ext cx="6591250" cy="25"/>
            </a:xfrm>
            <a:custGeom>
              <a:avLst/>
              <a:gdLst/>
              <a:ahLst/>
              <a:cxnLst/>
              <a:rect l="l" t="t" r="r" b="b"/>
              <a:pathLst>
                <a:path w="263650" h="1" fill="none" extrusionOk="0">
                  <a:moveTo>
                    <a:pt x="1" y="1"/>
                  </a:moveTo>
                  <a:lnTo>
                    <a:pt x="263649" y="1"/>
                  </a:lnTo>
                </a:path>
              </a:pathLst>
            </a:custGeom>
            <a:solidFill>
              <a:srgbClr val="A1DAF8"/>
            </a:solidFill>
            <a:ln w="9525" cap="flat" cmpd="sng">
              <a:solidFill>
                <a:srgbClr val="D1EAF7"/>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41"/>
            <p:cNvSpPr/>
            <p:nvPr/>
          </p:nvSpPr>
          <p:spPr>
            <a:xfrm>
              <a:off x="2016900" y="3172600"/>
              <a:ext cx="6591250" cy="25"/>
            </a:xfrm>
            <a:custGeom>
              <a:avLst/>
              <a:gdLst/>
              <a:ahLst/>
              <a:cxnLst/>
              <a:rect l="l" t="t" r="r" b="b"/>
              <a:pathLst>
                <a:path w="263650" h="1" fill="none" extrusionOk="0">
                  <a:moveTo>
                    <a:pt x="1" y="1"/>
                  </a:moveTo>
                  <a:lnTo>
                    <a:pt x="263649" y="1"/>
                  </a:lnTo>
                </a:path>
              </a:pathLst>
            </a:custGeom>
            <a:solidFill>
              <a:srgbClr val="A1DAF8"/>
            </a:solidFill>
            <a:ln w="9525" cap="flat" cmpd="sng">
              <a:solidFill>
                <a:srgbClr val="D1EAF7"/>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41"/>
            <p:cNvSpPr/>
            <p:nvPr/>
          </p:nvSpPr>
          <p:spPr>
            <a:xfrm>
              <a:off x="2016900" y="3460500"/>
              <a:ext cx="6591250" cy="25"/>
            </a:xfrm>
            <a:custGeom>
              <a:avLst/>
              <a:gdLst/>
              <a:ahLst/>
              <a:cxnLst/>
              <a:rect l="l" t="t" r="r" b="b"/>
              <a:pathLst>
                <a:path w="263650" h="1" fill="none" extrusionOk="0">
                  <a:moveTo>
                    <a:pt x="1" y="1"/>
                  </a:moveTo>
                  <a:lnTo>
                    <a:pt x="263649" y="1"/>
                  </a:lnTo>
                </a:path>
              </a:pathLst>
            </a:custGeom>
            <a:solidFill>
              <a:srgbClr val="A1DAF8"/>
            </a:solidFill>
            <a:ln w="9525" cap="flat" cmpd="sng">
              <a:solidFill>
                <a:srgbClr val="D1EAF7"/>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41"/>
            <p:cNvSpPr/>
            <p:nvPr/>
          </p:nvSpPr>
          <p:spPr>
            <a:xfrm>
              <a:off x="2016900" y="3605925"/>
              <a:ext cx="6591250" cy="25"/>
            </a:xfrm>
            <a:custGeom>
              <a:avLst/>
              <a:gdLst/>
              <a:ahLst/>
              <a:cxnLst/>
              <a:rect l="l" t="t" r="r" b="b"/>
              <a:pathLst>
                <a:path w="263650" h="1" fill="none" extrusionOk="0">
                  <a:moveTo>
                    <a:pt x="1" y="0"/>
                  </a:moveTo>
                  <a:lnTo>
                    <a:pt x="263649" y="0"/>
                  </a:lnTo>
                </a:path>
              </a:pathLst>
            </a:custGeom>
            <a:solidFill>
              <a:srgbClr val="A1DAF8"/>
            </a:solidFill>
            <a:ln w="9525" cap="flat" cmpd="sng">
              <a:solidFill>
                <a:srgbClr val="D1EAF7"/>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41"/>
            <p:cNvSpPr/>
            <p:nvPr/>
          </p:nvSpPr>
          <p:spPr>
            <a:xfrm>
              <a:off x="2016900" y="3892350"/>
              <a:ext cx="6591250" cy="25"/>
            </a:xfrm>
            <a:custGeom>
              <a:avLst/>
              <a:gdLst/>
              <a:ahLst/>
              <a:cxnLst/>
              <a:rect l="l" t="t" r="r" b="b"/>
              <a:pathLst>
                <a:path w="263650" h="1" fill="none" extrusionOk="0">
                  <a:moveTo>
                    <a:pt x="1" y="1"/>
                  </a:moveTo>
                  <a:lnTo>
                    <a:pt x="263649" y="1"/>
                  </a:lnTo>
                </a:path>
              </a:pathLst>
            </a:custGeom>
            <a:solidFill>
              <a:srgbClr val="A1DAF8"/>
            </a:solidFill>
            <a:ln w="9525" cap="flat" cmpd="sng">
              <a:solidFill>
                <a:srgbClr val="D1EAF7"/>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41"/>
            <p:cNvSpPr/>
            <p:nvPr/>
          </p:nvSpPr>
          <p:spPr>
            <a:xfrm>
              <a:off x="2016900" y="4037775"/>
              <a:ext cx="6591250" cy="25"/>
            </a:xfrm>
            <a:custGeom>
              <a:avLst/>
              <a:gdLst/>
              <a:ahLst/>
              <a:cxnLst/>
              <a:rect l="l" t="t" r="r" b="b"/>
              <a:pathLst>
                <a:path w="263650" h="1" fill="none" extrusionOk="0">
                  <a:moveTo>
                    <a:pt x="1" y="0"/>
                  </a:moveTo>
                  <a:lnTo>
                    <a:pt x="263649" y="0"/>
                  </a:lnTo>
                </a:path>
              </a:pathLst>
            </a:custGeom>
            <a:solidFill>
              <a:srgbClr val="A1DAF8"/>
            </a:solidFill>
            <a:ln w="9525" cap="flat" cmpd="sng">
              <a:solidFill>
                <a:srgbClr val="D1EAF7"/>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41"/>
            <p:cNvSpPr/>
            <p:nvPr/>
          </p:nvSpPr>
          <p:spPr>
            <a:xfrm>
              <a:off x="2579514" y="1269249"/>
              <a:ext cx="25" cy="2916825"/>
            </a:xfrm>
            <a:custGeom>
              <a:avLst/>
              <a:gdLst/>
              <a:ahLst/>
              <a:cxnLst/>
              <a:rect l="l" t="t" r="r" b="b"/>
              <a:pathLst>
                <a:path w="1" h="116673" fill="none" extrusionOk="0">
                  <a:moveTo>
                    <a:pt x="0" y="0"/>
                  </a:moveTo>
                  <a:lnTo>
                    <a:pt x="0" y="116673"/>
                  </a:lnTo>
                </a:path>
              </a:pathLst>
            </a:custGeom>
            <a:solidFill>
              <a:srgbClr val="E72D53"/>
            </a:solidFill>
            <a:ln w="18900" cap="flat" cmpd="sng">
              <a:solidFill>
                <a:srgbClr val="E72D53"/>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1" name="Google Shape;891;p41"/>
          <p:cNvGrpSpPr/>
          <p:nvPr/>
        </p:nvGrpSpPr>
        <p:grpSpPr>
          <a:xfrm>
            <a:off x="367989" y="-128777"/>
            <a:ext cx="2932594" cy="2888309"/>
            <a:chOff x="662110" y="179499"/>
            <a:chExt cx="2826869" cy="2836681"/>
          </a:xfrm>
        </p:grpSpPr>
        <p:grpSp>
          <p:nvGrpSpPr>
            <p:cNvPr id="892" name="Google Shape;892;p41"/>
            <p:cNvGrpSpPr/>
            <p:nvPr/>
          </p:nvGrpSpPr>
          <p:grpSpPr>
            <a:xfrm rot="1964953">
              <a:off x="1059345" y="565024"/>
              <a:ext cx="2032399" cy="2065631"/>
              <a:chOff x="1190625" y="238125"/>
              <a:chExt cx="5164175" cy="5164175"/>
            </a:xfrm>
          </p:grpSpPr>
          <p:sp>
            <p:nvSpPr>
              <p:cNvPr id="893" name="Google Shape;893;p41"/>
              <p:cNvSpPr/>
              <p:nvPr/>
            </p:nvSpPr>
            <p:spPr>
              <a:xfrm>
                <a:off x="1190625" y="238125"/>
                <a:ext cx="5164175" cy="5164175"/>
              </a:xfrm>
              <a:custGeom>
                <a:avLst/>
                <a:gdLst/>
                <a:ahLst/>
                <a:cxnLst/>
                <a:rect l="l" t="t" r="r" b="b"/>
                <a:pathLst>
                  <a:path w="206567" h="206567" extrusionOk="0">
                    <a:moveTo>
                      <a:pt x="103283" y="0"/>
                    </a:moveTo>
                    <a:cubicBezTo>
                      <a:pt x="46210" y="0"/>
                      <a:pt x="0" y="46210"/>
                      <a:pt x="0" y="103283"/>
                    </a:cubicBezTo>
                    <a:cubicBezTo>
                      <a:pt x="0" y="160357"/>
                      <a:pt x="46210" y="206566"/>
                      <a:pt x="103283" y="206566"/>
                    </a:cubicBezTo>
                    <a:cubicBezTo>
                      <a:pt x="160357" y="206566"/>
                      <a:pt x="206566" y="160357"/>
                      <a:pt x="206566" y="103283"/>
                    </a:cubicBezTo>
                    <a:cubicBezTo>
                      <a:pt x="206566" y="46210"/>
                      <a:pt x="160357" y="0"/>
                      <a:pt x="103283" y="0"/>
                    </a:cubicBezTo>
                    <a:close/>
                  </a:path>
                </a:pathLst>
              </a:custGeom>
              <a:solidFill>
                <a:srgbClr val="FFC5CB"/>
              </a:solidFill>
              <a:ln>
                <a:noFill/>
              </a:ln>
              <a:effectLst>
                <a:outerShdw blurRad="57150" dist="19050" dir="5400000" algn="bl" rotWithShape="0">
                  <a:srgbClr val="999999">
                    <a:alpha val="3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41"/>
              <p:cNvSpPr/>
              <p:nvPr/>
            </p:nvSpPr>
            <p:spPr>
              <a:xfrm>
                <a:off x="1261375" y="1810300"/>
                <a:ext cx="4902150" cy="405525"/>
              </a:xfrm>
              <a:custGeom>
                <a:avLst/>
                <a:gdLst/>
                <a:ahLst/>
                <a:cxnLst/>
                <a:rect l="l" t="t" r="r" b="b"/>
                <a:pathLst>
                  <a:path w="196086" h="16221" extrusionOk="0">
                    <a:moveTo>
                      <a:pt x="195550" y="1"/>
                    </a:moveTo>
                    <a:lnTo>
                      <a:pt x="383" y="14843"/>
                    </a:lnTo>
                    <a:cubicBezTo>
                      <a:pt x="230" y="15302"/>
                      <a:pt x="154" y="15761"/>
                      <a:pt x="1" y="16220"/>
                    </a:cubicBezTo>
                    <a:lnTo>
                      <a:pt x="196086" y="1378"/>
                    </a:lnTo>
                    <a:cubicBezTo>
                      <a:pt x="195933" y="919"/>
                      <a:pt x="195703" y="383"/>
                      <a:pt x="195550" y="1"/>
                    </a:cubicBezTo>
                    <a:close/>
                  </a:path>
                </a:pathLst>
              </a:custGeom>
              <a:solidFill>
                <a:srgbClr val="FFD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5" name="Google Shape;895;p41"/>
              <p:cNvSpPr/>
              <p:nvPr/>
            </p:nvSpPr>
            <p:spPr>
              <a:xfrm>
                <a:off x="1200175" y="2171800"/>
                <a:ext cx="5081950" cy="420800"/>
              </a:xfrm>
              <a:custGeom>
                <a:avLst/>
                <a:gdLst/>
                <a:ahLst/>
                <a:cxnLst/>
                <a:rect l="l" t="t" r="r" b="b"/>
                <a:pathLst>
                  <a:path w="203278" h="16832" extrusionOk="0">
                    <a:moveTo>
                      <a:pt x="202895" y="1"/>
                    </a:moveTo>
                    <a:lnTo>
                      <a:pt x="154" y="15455"/>
                    </a:lnTo>
                    <a:cubicBezTo>
                      <a:pt x="77" y="15914"/>
                      <a:pt x="77" y="16373"/>
                      <a:pt x="1" y="16832"/>
                    </a:cubicBezTo>
                    <a:lnTo>
                      <a:pt x="203277" y="1454"/>
                    </a:lnTo>
                    <a:lnTo>
                      <a:pt x="202895" y="1"/>
                    </a:lnTo>
                    <a:close/>
                  </a:path>
                </a:pathLst>
              </a:custGeom>
              <a:solidFill>
                <a:srgbClr val="FFD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6" name="Google Shape;896;p41"/>
              <p:cNvSpPr/>
              <p:nvPr/>
            </p:nvSpPr>
            <p:spPr>
              <a:xfrm>
                <a:off x="1385700" y="1452650"/>
                <a:ext cx="4598050" cy="382550"/>
              </a:xfrm>
              <a:custGeom>
                <a:avLst/>
                <a:gdLst/>
                <a:ahLst/>
                <a:cxnLst/>
                <a:rect l="l" t="t" r="r" b="b"/>
                <a:pathLst>
                  <a:path w="183922" h="15302" extrusionOk="0">
                    <a:moveTo>
                      <a:pt x="183080" y="0"/>
                    </a:moveTo>
                    <a:lnTo>
                      <a:pt x="613" y="13848"/>
                    </a:lnTo>
                    <a:cubicBezTo>
                      <a:pt x="383" y="14307"/>
                      <a:pt x="230" y="14766"/>
                      <a:pt x="1" y="15302"/>
                    </a:cubicBezTo>
                    <a:lnTo>
                      <a:pt x="183921" y="1301"/>
                    </a:lnTo>
                    <a:cubicBezTo>
                      <a:pt x="183615" y="842"/>
                      <a:pt x="183386" y="383"/>
                      <a:pt x="183080" y="0"/>
                    </a:cubicBezTo>
                    <a:close/>
                  </a:path>
                </a:pathLst>
              </a:custGeom>
              <a:solidFill>
                <a:srgbClr val="FFD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41"/>
              <p:cNvSpPr/>
              <p:nvPr/>
            </p:nvSpPr>
            <p:spPr>
              <a:xfrm>
                <a:off x="1586525" y="1098800"/>
                <a:ext cx="4140925" cy="348125"/>
              </a:xfrm>
              <a:custGeom>
                <a:avLst/>
                <a:gdLst/>
                <a:ahLst/>
                <a:cxnLst/>
                <a:rect l="l" t="t" r="r" b="b"/>
                <a:pathLst>
                  <a:path w="165637" h="13925" extrusionOk="0">
                    <a:moveTo>
                      <a:pt x="164489" y="1"/>
                    </a:moveTo>
                    <a:lnTo>
                      <a:pt x="919" y="12471"/>
                    </a:lnTo>
                    <a:cubicBezTo>
                      <a:pt x="613" y="12930"/>
                      <a:pt x="307" y="13389"/>
                      <a:pt x="1" y="13925"/>
                    </a:cubicBezTo>
                    <a:lnTo>
                      <a:pt x="165636" y="1378"/>
                    </a:lnTo>
                    <a:lnTo>
                      <a:pt x="164489" y="1"/>
                    </a:lnTo>
                    <a:close/>
                  </a:path>
                </a:pathLst>
              </a:custGeom>
              <a:solidFill>
                <a:srgbClr val="FFD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41"/>
              <p:cNvSpPr/>
              <p:nvPr/>
            </p:nvSpPr>
            <p:spPr>
              <a:xfrm>
                <a:off x="1192525" y="2539025"/>
                <a:ext cx="5150800" cy="426550"/>
              </a:xfrm>
              <a:custGeom>
                <a:avLst/>
                <a:gdLst/>
                <a:ahLst/>
                <a:cxnLst/>
                <a:rect l="l" t="t" r="r" b="b"/>
                <a:pathLst>
                  <a:path w="206032" h="17062" extrusionOk="0">
                    <a:moveTo>
                      <a:pt x="205878" y="1"/>
                    </a:moveTo>
                    <a:lnTo>
                      <a:pt x="1" y="15684"/>
                    </a:lnTo>
                    <a:cubicBezTo>
                      <a:pt x="1" y="16144"/>
                      <a:pt x="77" y="16603"/>
                      <a:pt x="77" y="17062"/>
                    </a:cubicBezTo>
                    <a:lnTo>
                      <a:pt x="206031" y="1454"/>
                    </a:lnTo>
                    <a:lnTo>
                      <a:pt x="205878" y="1"/>
                    </a:lnTo>
                    <a:close/>
                  </a:path>
                </a:pathLst>
              </a:custGeom>
              <a:solidFill>
                <a:srgbClr val="FFD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41"/>
              <p:cNvSpPr/>
              <p:nvPr/>
            </p:nvSpPr>
            <p:spPr>
              <a:xfrm>
                <a:off x="1890650" y="756450"/>
                <a:ext cx="3475300" cy="296475"/>
              </a:xfrm>
              <a:custGeom>
                <a:avLst/>
                <a:gdLst/>
                <a:ahLst/>
                <a:cxnLst/>
                <a:rect l="l" t="t" r="r" b="b"/>
                <a:pathLst>
                  <a:path w="139012" h="11859" extrusionOk="0">
                    <a:moveTo>
                      <a:pt x="137329" y="0"/>
                    </a:moveTo>
                    <a:lnTo>
                      <a:pt x="1454" y="10328"/>
                    </a:lnTo>
                    <a:cubicBezTo>
                      <a:pt x="995" y="10787"/>
                      <a:pt x="536" y="11247"/>
                      <a:pt x="0" y="11859"/>
                    </a:cubicBezTo>
                    <a:lnTo>
                      <a:pt x="139012" y="1301"/>
                    </a:lnTo>
                    <a:cubicBezTo>
                      <a:pt x="138476" y="842"/>
                      <a:pt x="137864" y="383"/>
                      <a:pt x="137329" y="0"/>
                    </a:cubicBezTo>
                    <a:close/>
                  </a:path>
                </a:pathLst>
              </a:custGeom>
              <a:solidFill>
                <a:srgbClr val="FFD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41"/>
              <p:cNvSpPr/>
              <p:nvPr/>
            </p:nvSpPr>
            <p:spPr>
              <a:xfrm>
                <a:off x="1714675" y="4050025"/>
                <a:ext cx="4328350" cy="363425"/>
              </a:xfrm>
              <a:custGeom>
                <a:avLst/>
                <a:gdLst/>
                <a:ahLst/>
                <a:cxnLst/>
                <a:rect l="l" t="t" r="r" b="b"/>
                <a:pathLst>
                  <a:path w="173134" h="14537" extrusionOk="0">
                    <a:moveTo>
                      <a:pt x="173134" y="1"/>
                    </a:moveTo>
                    <a:lnTo>
                      <a:pt x="1" y="13160"/>
                    </a:lnTo>
                    <a:lnTo>
                      <a:pt x="1072" y="14537"/>
                    </a:lnTo>
                    <a:lnTo>
                      <a:pt x="172292" y="1531"/>
                    </a:lnTo>
                    <a:cubicBezTo>
                      <a:pt x="172598" y="995"/>
                      <a:pt x="172828" y="536"/>
                      <a:pt x="173134" y="1"/>
                    </a:cubicBezTo>
                    <a:close/>
                  </a:path>
                </a:pathLst>
              </a:custGeom>
              <a:solidFill>
                <a:srgbClr val="FFD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41"/>
              <p:cNvSpPr/>
              <p:nvPr/>
            </p:nvSpPr>
            <p:spPr>
              <a:xfrm>
                <a:off x="2496950" y="4845700"/>
                <a:ext cx="2876650" cy="250575"/>
              </a:xfrm>
              <a:custGeom>
                <a:avLst/>
                <a:gdLst/>
                <a:ahLst/>
                <a:cxnLst/>
                <a:rect l="l" t="t" r="r" b="b"/>
                <a:pathLst>
                  <a:path w="115066" h="10023" extrusionOk="0">
                    <a:moveTo>
                      <a:pt x="115066" y="0"/>
                    </a:moveTo>
                    <a:lnTo>
                      <a:pt x="1" y="8798"/>
                    </a:lnTo>
                    <a:cubicBezTo>
                      <a:pt x="689" y="9181"/>
                      <a:pt x="1454" y="9640"/>
                      <a:pt x="2219" y="10022"/>
                    </a:cubicBezTo>
                    <a:lnTo>
                      <a:pt x="113077" y="1607"/>
                    </a:lnTo>
                    <a:cubicBezTo>
                      <a:pt x="113765" y="1071"/>
                      <a:pt x="114377" y="536"/>
                      <a:pt x="115066" y="0"/>
                    </a:cubicBezTo>
                    <a:close/>
                  </a:path>
                </a:pathLst>
              </a:custGeom>
              <a:solidFill>
                <a:srgbClr val="FFD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41"/>
              <p:cNvSpPr/>
              <p:nvPr/>
            </p:nvSpPr>
            <p:spPr>
              <a:xfrm>
                <a:off x="3369125" y="5281775"/>
                <a:ext cx="1189700" cy="110950"/>
              </a:xfrm>
              <a:custGeom>
                <a:avLst/>
                <a:gdLst/>
                <a:ahLst/>
                <a:cxnLst/>
                <a:rect l="l" t="t" r="r" b="b"/>
                <a:pathLst>
                  <a:path w="47588" h="4438" extrusionOk="0">
                    <a:moveTo>
                      <a:pt x="47587" y="0"/>
                    </a:moveTo>
                    <a:lnTo>
                      <a:pt x="0" y="3596"/>
                    </a:lnTo>
                    <a:cubicBezTo>
                      <a:pt x="2296" y="3979"/>
                      <a:pt x="4744" y="4285"/>
                      <a:pt x="7115" y="4438"/>
                    </a:cubicBezTo>
                    <a:lnTo>
                      <a:pt x="40625" y="1913"/>
                    </a:lnTo>
                    <a:cubicBezTo>
                      <a:pt x="42997" y="1301"/>
                      <a:pt x="45292" y="689"/>
                      <a:pt x="47587" y="0"/>
                    </a:cubicBezTo>
                    <a:close/>
                  </a:path>
                </a:pathLst>
              </a:custGeom>
              <a:solidFill>
                <a:srgbClr val="FFD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41"/>
              <p:cNvSpPr/>
              <p:nvPr/>
            </p:nvSpPr>
            <p:spPr>
              <a:xfrm>
                <a:off x="2032175" y="4442125"/>
                <a:ext cx="3748825" cy="319425"/>
              </a:xfrm>
              <a:custGeom>
                <a:avLst/>
                <a:gdLst/>
                <a:ahLst/>
                <a:cxnLst/>
                <a:rect l="l" t="t" r="r" b="b"/>
                <a:pathLst>
                  <a:path w="149953" h="12777" extrusionOk="0">
                    <a:moveTo>
                      <a:pt x="149952" y="0"/>
                    </a:moveTo>
                    <a:lnTo>
                      <a:pt x="1" y="11400"/>
                    </a:lnTo>
                    <a:lnTo>
                      <a:pt x="1531" y="12777"/>
                    </a:lnTo>
                    <a:lnTo>
                      <a:pt x="148728" y="1530"/>
                    </a:lnTo>
                    <a:cubicBezTo>
                      <a:pt x="149111" y="1071"/>
                      <a:pt x="149570" y="612"/>
                      <a:pt x="149952" y="0"/>
                    </a:cubicBezTo>
                    <a:close/>
                  </a:path>
                </a:pathLst>
              </a:custGeom>
              <a:solidFill>
                <a:srgbClr val="FFD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41"/>
              <p:cNvSpPr/>
              <p:nvPr/>
            </p:nvSpPr>
            <p:spPr>
              <a:xfrm>
                <a:off x="1332150" y="3286875"/>
                <a:ext cx="4982475" cy="413150"/>
              </a:xfrm>
              <a:custGeom>
                <a:avLst/>
                <a:gdLst/>
                <a:ahLst/>
                <a:cxnLst/>
                <a:rect l="l" t="t" r="r" b="b"/>
                <a:pathLst>
                  <a:path w="199299" h="16526" extrusionOk="0">
                    <a:moveTo>
                      <a:pt x="199299" y="1"/>
                    </a:moveTo>
                    <a:lnTo>
                      <a:pt x="0" y="15149"/>
                    </a:lnTo>
                    <a:lnTo>
                      <a:pt x="0" y="15149"/>
                    </a:lnTo>
                    <a:lnTo>
                      <a:pt x="459" y="16526"/>
                    </a:lnTo>
                    <a:lnTo>
                      <a:pt x="198993" y="1454"/>
                    </a:lnTo>
                    <a:cubicBezTo>
                      <a:pt x="199069" y="919"/>
                      <a:pt x="199146" y="460"/>
                      <a:pt x="199299" y="1"/>
                    </a:cubicBezTo>
                    <a:close/>
                  </a:path>
                </a:pathLst>
              </a:custGeom>
              <a:solidFill>
                <a:srgbClr val="FFD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41"/>
              <p:cNvSpPr/>
              <p:nvPr/>
            </p:nvSpPr>
            <p:spPr>
              <a:xfrm>
                <a:off x="1236525" y="2910075"/>
                <a:ext cx="5116350" cy="424650"/>
              </a:xfrm>
              <a:custGeom>
                <a:avLst/>
                <a:gdLst/>
                <a:ahLst/>
                <a:cxnLst/>
                <a:rect l="l" t="t" r="r" b="b"/>
                <a:pathLst>
                  <a:path w="204654" h="16986" extrusionOk="0">
                    <a:moveTo>
                      <a:pt x="204654" y="1"/>
                    </a:moveTo>
                    <a:lnTo>
                      <a:pt x="0" y="15608"/>
                    </a:lnTo>
                    <a:cubicBezTo>
                      <a:pt x="77" y="16067"/>
                      <a:pt x="153" y="16526"/>
                      <a:pt x="306" y="16985"/>
                    </a:cubicBezTo>
                    <a:lnTo>
                      <a:pt x="204577" y="1455"/>
                    </a:lnTo>
                    <a:cubicBezTo>
                      <a:pt x="204577" y="995"/>
                      <a:pt x="204577" y="460"/>
                      <a:pt x="204654" y="1"/>
                    </a:cubicBezTo>
                    <a:close/>
                  </a:path>
                </a:pathLst>
              </a:custGeom>
              <a:solidFill>
                <a:srgbClr val="FFD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41"/>
              <p:cNvSpPr/>
              <p:nvPr/>
            </p:nvSpPr>
            <p:spPr>
              <a:xfrm>
                <a:off x="1488975" y="3665575"/>
                <a:ext cx="4724275" cy="392125"/>
              </a:xfrm>
              <a:custGeom>
                <a:avLst/>
                <a:gdLst/>
                <a:ahLst/>
                <a:cxnLst/>
                <a:rect l="l" t="t" r="r" b="b"/>
                <a:pathLst>
                  <a:path w="188971" h="15685" extrusionOk="0">
                    <a:moveTo>
                      <a:pt x="188971" y="1"/>
                    </a:moveTo>
                    <a:lnTo>
                      <a:pt x="1" y="14384"/>
                    </a:lnTo>
                    <a:cubicBezTo>
                      <a:pt x="230" y="14766"/>
                      <a:pt x="460" y="15302"/>
                      <a:pt x="689" y="15685"/>
                    </a:cubicBezTo>
                    <a:lnTo>
                      <a:pt x="188435" y="1454"/>
                    </a:lnTo>
                    <a:cubicBezTo>
                      <a:pt x="188588" y="995"/>
                      <a:pt x="188818" y="536"/>
                      <a:pt x="188971" y="1"/>
                    </a:cubicBezTo>
                    <a:close/>
                  </a:path>
                </a:pathLst>
              </a:custGeom>
              <a:solidFill>
                <a:srgbClr val="FFD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07" name="Google Shape;907;p41"/>
            <p:cNvSpPr/>
            <p:nvPr/>
          </p:nvSpPr>
          <p:spPr>
            <a:xfrm rot="1031743">
              <a:off x="1258092" y="481985"/>
              <a:ext cx="583196" cy="609899"/>
            </a:xfrm>
            <a:custGeom>
              <a:avLst/>
              <a:gdLst/>
              <a:ahLst/>
              <a:cxnLst/>
              <a:rect l="l" t="t" r="r" b="b"/>
              <a:pathLst>
                <a:path w="17398" h="18195" extrusionOk="0">
                  <a:moveTo>
                    <a:pt x="12217" y="0"/>
                  </a:moveTo>
                  <a:lnTo>
                    <a:pt x="1" y="13239"/>
                  </a:lnTo>
                  <a:lnTo>
                    <a:pt x="35" y="13360"/>
                  </a:lnTo>
                  <a:lnTo>
                    <a:pt x="122" y="13551"/>
                  </a:lnTo>
                  <a:lnTo>
                    <a:pt x="312" y="13620"/>
                  </a:lnTo>
                  <a:lnTo>
                    <a:pt x="503" y="13672"/>
                  </a:lnTo>
                  <a:lnTo>
                    <a:pt x="572" y="13863"/>
                  </a:lnTo>
                  <a:lnTo>
                    <a:pt x="642" y="14053"/>
                  </a:lnTo>
                  <a:lnTo>
                    <a:pt x="832" y="14123"/>
                  </a:lnTo>
                  <a:lnTo>
                    <a:pt x="1023" y="14175"/>
                  </a:lnTo>
                  <a:lnTo>
                    <a:pt x="1092" y="14365"/>
                  </a:lnTo>
                  <a:lnTo>
                    <a:pt x="1162" y="14556"/>
                  </a:lnTo>
                  <a:lnTo>
                    <a:pt x="1179" y="14573"/>
                  </a:lnTo>
                  <a:lnTo>
                    <a:pt x="1352" y="14625"/>
                  </a:lnTo>
                  <a:lnTo>
                    <a:pt x="1543" y="14694"/>
                  </a:lnTo>
                  <a:lnTo>
                    <a:pt x="1612" y="14868"/>
                  </a:lnTo>
                  <a:lnTo>
                    <a:pt x="1681" y="15058"/>
                  </a:lnTo>
                  <a:lnTo>
                    <a:pt x="1699" y="15058"/>
                  </a:lnTo>
                  <a:lnTo>
                    <a:pt x="1699" y="15076"/>
                  </a:lnTo>
                  <a:lnTo>
                    <a:pt x="1889" y="15128"/>
                  </a:lnTo>
                  <a:lnTo>
                    <a:pt x="2063" y="15197"/>
                  </a:lnTo>
                  <a:lnTo>
                    <a:pt x="2149" y="15388"/>
                  </a:lnTo>
                  <a:lnTo>
                    <a:pt x="2219" y="15561"/>
                  </a:lnTo>
                  <a:lnTo>
                    <a:pt x="2219" y="15578"/>
                  </a:lnTo>
                  <a:lnTo>
                    <a:pt x="2409" y="15630"/>
                  </a:lnTo>
                  <a:lnTo>
                    <a:pt x="2600" y="15700"/>
                  </a:lnTo>
                  <a:lnTo>
                    <a:pt x="2669" y="15890"/>
                  </a:lnTo>
                  <a:lnTo>
                    <a:pt x="2738" y="16081"/>
                  </a:lnTo>
                  <a:lnTo>
                    <a:pt x="2756" y="16081"/>
                  </a:lnTo>
                  <a:lnTo>
                    <a:pt x="2929" y="16150"/>
                  </a:lnTo>
                  <a:lnTo>
                    <a:pt x="3120" y="16202"/>
                  </a:lnTo>
                  <a:lnTo>
                    <a:pt x="3189" y="16393"/>
                  </a:lnTo>
                  <a:lnTo>
                    <a:pt x="3258" y="16583"/>
                  </a:lnTo>
                  <a:lnTo>
                    <a:pt x="3276" y="16583"/>
                  </a:lnTo>
                  <a:lnTo>
                    <a:pt x="3449" y="16653"/>
                  </a:lnTo>
                  <a:lnTo>
                    <a:pt x="3639" y="16705"/>
                  </a:lnTo>
                  <a:lnTo>
                    <a:pt x="3709" y="16895"/>
                  </a:lnTo>
                  <a:lnTo>
                    <a:pt x="3778" y="17086"/>
                  </a:lnTo>
                  <a:lnTo>
                    <a:pt x="3795" y="17086"/>
                  </a:lnTo>
                  <a:lnTo>
                    <a:pt x="3986" y="17155"/>
                  </a:lnTo>
                  <a:lnTo>
                    <a:pt x="4159" y="17207"/>
                  </a:lnTo>
                  <a:lnTo>
                    <a:pt x="4246" y="17398"/>
                  </a:lnTo>
                  <a:lnTo>
                    <a:pt x="4315" y="17588"/>
                  </a:lnTo>
                  <a:lnTo>
                    <a:pt x="4315" y="17606"/>
                  </a:lnTo>
                  <a:lnTo>
                    <a:pt x="4506" y="17658"/>
                  </a:lnTo>
                  <a:lnTo>
                    <a:pt x="4696" y="17727"/>
                  </a:lnTo>
                  <a:lnTo>
                    <a:pt x="4766" y="17900"/>
                  </a:lnTo>
                  <a:lnTo>
                    <a:pt x="4835" y="18091"/>
                  </a:lnTo>
                  <a:lnTo>
                    <a:pt x="4852" y="18108"/>
                  </a:lnTo>
                  <a:lnTo>
                    <a:pt x="5026" y="18160"/>
                  </a:lnTo>
                  <a:lnTo>
                    <a:pt x="5130" y="18195"/>
                  </a:lnTo>
                  <a:lnTo>
                    <a:pt x="5199" y="18125"/>
                  </a:lnTo>
                  <a:lnTo>
                    <a:pt x="17398" y="4956"/>
                  </a:lnTo>
                  <a:lnTo>
                    <a:pt x="17381" y="4869"/>
                  </a:lnTo>
                  <a:lnTo>
                    <a:pt x="17311" y="4696"/>
                  </a:lnTo>
                  <a:lnTo>
                    <a:pt x="17294" y="4679"/>
                  </a:lnTo>
                  <a:lnTo>
                    <a:pt x="17103" y="4609"/>
                  </a:lnTo>
                  <a:lnTo>
                    <a:pt x="16930" y="4557"/>
                  </a:lnTo>
                  <a:lnTo>
                    <a:pt x="16861" y="4367"/>
                  </a:lnTo>
                  <a:lnTo>
                    <a:pt x="16774" y="4176"/>
                  </a:lnTo>
                  <a:lnTo>
                    <a:pt x="16584" y="4107"/>
                  </a:lnTo>
                  <a:lnTo>
                    <a:pt x="16393" y="4055"/>
                  </a:lnTo>
                  <a:lnTo>
                    <a:pt x="16324" y="3864"/>
                  </a:lnTo>
                  <a:lnTo>
                    <a:pt x="16254" y="3674"/>
                  </a:lnTo>
                  <a:lnTo>
                    <a:pt x="16237" y="3674"/>
                  </a:lnTo>
                  <a:lnTo>
                    <a:pt x="16064" y="3604"/>
                  </a:lnTo>
                  <a:lnTo>
                    <a:pt x="15873" y="3552"/>
                  </a:lnTo>
                  <a:lnTo>
                    <a:pt x="15804" y="3362"/>
                  </a:lnTo>
                  <a:lnTo>
                    <a:pt x="15735" y="3171"/>
                  </a:lnTo>
                  <a:lnTo>
                    <a:pt x="15717" y="3154"/>
                  </a:lnTo>
                  <a:lnTo>
                    <a:pt x="15544" y="3102"/>
                  </a:lnTo>
                  <a:lnTo>
                    <a:pt x="15353" y="3033"/>
                  </a:lnTo>
                  <a:lnTo>
                    <a:pt x="15284" y="2859"/>
                  </a:lnTo>
                  <a:lnTo>
                    <a:pt x="15215" y="2669"/>
                  </a:lnTo>
                  <a:lnTo>
                    <a:pt x="15197" y="2651"/>
                  </a:lnTo>
                  <a:lnTo>
                    <a:pt x="15007" y="2599"/>
                  </a:lnTo>
                  <a:lnTo>
                    <a:pt x="14833" y="2530"/>
                  </a:lnTo>
                  <a:lnTo>
                    <a:pt x="14747" y="2339"/>
                  </a:lnTo>
                  <a:lnTo>
                    <a:pt x="14677" y="2166"/>
                  </a:lnTo>
                  <a:lnTo>
                    <a:pt x="14677" y="2149"/>
                  </a:lnTo>
                  <a:lnTo>
                    <a:pt x="14487" y="2097"/>
                  </a:lnTo>
                  <a:lnTo>
                    <a:pt x="14296" y="2028"/>
                  </a:lnTo>
                  <a:lnTo>
                    <a:pt x="14227" y="1837"/>
                  </a:lnTo>
                  <a:lnTo>
                    <a:pt x="14158" y="1646"/>
                  </a:lnTo>
                  <a:lnTo>
                    <a:pt x="14140" y="1646"/>
                  </a:lnTo>
                  <a:lnTo>
                    <a:pt x="13967" y="1577"/>
                  </a:lnTo>
                  <a:lnTo>
                    <a:pt x="13776" y="1525"/>
                  </a:lnTo>
                  <a:lnTo>
                    <a:pt x="13707" y="1334"/>
                  </a:lnTo>
                  <a:lnTo>
                    <a:pt x="13638" y="1144"/>
                  </a:lnTo>
                  <a:lnTo>
                    <a:pt x="13620" y="1144"/>
                  </a:lnTo>
                  <a:lnTo>
                    <a:pt x="13447" y="1075"/>
                  </a:lnTo>
                  <a:lnTo>
                    <a:pt x="13257" y="1023"/>
                  </a:lnTo>
                  <a:lnTo>
                    <a:pt x="13187" y="832"/>
                  </a:lnTo>
                  <a:lnTo>
                    <a:pt x="13101" y="641"/>
                  </a:lnTo>
                  <a:lnTo>
                    <a:pt x="12910" y="572"/>
                  </a:lnTo>
                  <a:lnTo>
                    <a:pt x="12737" y="503"/>
                  </a:lnTo>
                  <a:lnTo>
                    <a:pt x="12650" y="329"/>
                  </a:lnTo>
                  <a:lnTo>
                    <a:pt x="12581" y="139"/>
                  </a:lnTo>
                  <a:lnTo>
                    <a:pt x="12581" y="121"/>
                  </a:lnTo>
                  <a:lnTo>
                    <a:pt x="12390" y="69"/>
                  </a:lnTo>
                  <a:lnTo>
                    <a:pt x="12217" y="0"/>
                  </a:lnTo>
                  <a:close/>
                </a:path>
              </a:pathLst>
            </a:custGeom>
            <a:solidFill>
              <a:srgbClr val="FFFFFF">
                <a:alpha val="62010"/>
              </a:srgbClr>
            </a:solidFill>
            <a:ln>
              <a:noFill/>
            </a:ln>
            <a:effectLst>
              <a:outerShdw blurRad="57150" dist="19050" dir="5400000" algn="bl" rotWithShape="0">
                <a:srgbClr val="783F04">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09" name="Google Shape;909;p41"/>
          <p:cNvSpPr txBox="1">
            <a:spLocks noGrp="1"/>
          </p:cNvSpPr>
          <p:nvPr>
            <p:ph type="title"/>
          </p:nvPr>
        </p:nvSpPr>
        <p:spPr>
          <a:xfrm rot="20833988">
            <a:off x="516631" y="841700"/>
            <a:ext cx="2717268" cy="103131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400" dirty="0"/>
              <a:t>Comparisons</a:t>
            </a:r>
            <a:br>
              <a:rPr lang="en-GB" sz="2400" dirty="0"/>
            </a:br>
            <a:r>
              <a:rPr lang="en-GB" sz="2000" dirty="0"/>
              <a:t>BERT &amp;</a:t>
            </a:r>
            <a:br>
              <a:rPr lang="en-GB" sz="2000" dirty="0"/>
            </a:br>
            <a:r>
              <a:rPr lang="en-GB" sz="2000" dirty="0" err="1"/>
              <a:t>RoBERTa</a:t>
            </a:r>
            <a:endParaRPr sz="2400" dirty="0"/>
          </a:p>
        </p:txBody>
      </p:sp>
      <p:grpSp>
        <p:nvGrpSpPr>
          <p:cNvPr id="910" name="Google Shape;910;p41"/>
          <p:cNvGrpSpPr/>
          <p:nvPr/>
        </p:nvGrpSpPr>
        <p:grpSpPr>
          <a:xfrm>
            <a:off x="7656052" y="715517"/>
            <a:ext cx="453403" cy="544115"/>
            <a:chOff x="2279900" y="1356008"/>
            <a:chExt cx="355973" cy="427192"/>
          </a:xfrm>
        </p:grpSpPr>
        <p:sp>
          <p:nvSpPr>
            <p:cNvPr id="911" name="Google Shape;911;p41"/>
            <p:cNvSpPr/>
            <p:nvPr/>
          </p:nvSpPr>
          <p:spPr>
            <a:xfrm>
              <a:off x="2279900" y="1566300"/>
              <a:ext cx="240900" cy="216900"/>
            </a:xfrm>
            <a:prstGeom prst="ellipse">
              <a:avLst/>
            </a:prstGeom>
            <a:gradFill>
              <a:gsLst>
                <a:gs pos="0">
                  <a:srgbClr val="C8C8C8">
                    <a:alpha val="30980"/>
                  </a:srgbClr>
                </a:gs>
                <a:gs pos="60000">
                  <a:srgbClr val="C3BAA2">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12" name="Google Shape;912;p41"/>
            <p:cNvGrpSpPr/>
            <p:nvPr/>
          </p:nvGrpSpPr>
          <p:grpSpPr>
            <a:xfrm>
              <a:off x="2395070" y="1356008"/>
              <a:ext cx="240802" cy="326586"/>
              <a:chOff x="1847775" y="238125"/>
              <a:chExt cx="3637500" cy="4933325"/>
            </a:xfrm>
          </p:grpSpPr>
          <p:sp>
            <p:nvSpPr>
              <p:cNvPr id="913" name="Google Shape;913;p41"/>
              <p:cNvSpPr/>
              <p:nvPr/>
            </p:nvSpPr>
            <p:spPr>
              <a:xfrm>
                <a:off x="1847775" y="3431350"/>
                <a:ext cx="1268050" cy="1740100"/>
              </a:xfrm>
              <a:custGeom>
                <a:avLst/>
                <a:gdLst/>
                <a:ahLst/>
                <a:cxnLst/>
                <a:rect l="l" t="t" r="r" b="b"/>
                <a:pathLst>
                  <a:path w="50722" h="69604" extrusionOk="0">
                    <a:moveTo>
                      <a:pt x="34802" y="0"/>
                    </a:moveTo>
                    <a:lnTo>
                      <a:pt x="0" y="69603"/>
                    </a:lnTo>
                    <a:lnTo>
                      <a:pt x="0" y="69603"/>
                    </a:lnTo>
                    <a:lnTo>
                      <a:pt x="50721" y="12218"/>
                    </a:lnTo>
                    <a:lnTo>
                      <a:pt x="34802"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41"/>
              <p:cNvSpPr/>
              <p:nvPr/>
            </p:nvSpPr>
            <p:spPr>
              <a:xfrm>
                <a:off x="1866275" y="774950"/>
                <a:ext cx="3535700" cy="3387625"/>
              </a:xfrm>
              <a:custGeom>
                <a:avLst/>
                <a:gdLst/>
                <a:ahLst/>
                <a:cxnLst/>
                <a:rect l="l" t="t" r="r" b="b"/>
                <a:pathLst>
                  <a:path w="141428" h="135505" extrusionOk="0">
                    <a:moveTo>
                      <a:pt x="70714" y="0"/>
                    </a:moveTo>
                    <a:cubicBezTo>
                      <a:pt x="31840" y="0"/>
                      <a:pt x="0" y="29989"/>
                      <a:pt x="0" y="67752"/>
                    </a:cubicBezTo>
                    <a:cubicBezTo>
                      <a:pt x="0" y="105146"/>
                      <a:pt x="31840" y="135504"/>
                      <a:pt x="70714" y="135504"/>
                    </a:cubicBezTo>
                    <a:cubicBezTo>
                      <a:pt x="109958" y="135504"/>
                      <a:pt x="141428" y="105146"/>
                      <a:pt x="141428" y="67752"/>
                    </a:cubicBezTo>
                    <a:cubicBezTo>
                      <a:pt x="141428" y="29989"/>
                      <a:pt x="109958" y="0"/>
                      <a:pt x="70714" y="0"/>
                    </a:cubicBezTo>
                    <a:close/>
                  </a:path>
                </a:pathLst>
              </a:custGeom>
              <a:solidFill>
                <a:srgbClr val="BDE9FF"/>
              </a:solidFill>
              <a:ln>
                <a:noFill/>
              </a:ln>
              <a:effectLst>
                <a:outerShdw blurRad="57150" dist="19050" dir="5400000" algn="bl" rotWithShape="0">
                  <a:srgbClr val="1155CC">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5" name="Google Shape;915;p41"/>
              <p:cNvSpPr/>
              <p:nvPr/>
            </p:nvSpPr>
            <p:spPr>
              <a:xfrm>
                <a:off x="2690025" y="238125"/>
                <a:ext cx="2795250" cy="2674925"/>
              </a:xfrm>
              <a:custGeom>
                <a:avLst/>
                <a:gdLst/>
                <a:ahLst/>
                <a:cxnLst/>
                <a:rect l="l" t="t" r="r" b="b"/>
                <a:pathLst>
                  <a:path w="111810" h="106997" extrusionOk="0">
                    <a:moveTo>
                      <a:pt x="55905" y="0"/>
                    </a:moveTo>
                    <a:cubicBezTo>
                      <a:pt x="25176" y="0"/>
                      <a:pt x="1" y="24065"/>
                      <a:pt x="1" y="53683"/>
                    </a:cubicBezTo>
                    <a:cubicBezTo>
                      <a:pt x="1" y="83302"/>
                      <a:pt x="25176" y="106996"/>
                      <a:pt x="55905" y="106996"/>
                    </a:cubicBezTo>
                    <a:cubicBezTo>
                      <a:pt x="86634" y="106996"/>
                      <a:pt x="111810" y="83302"/>
                      <a:pt x="111810" y="53683"/>
                    </a:cubicBezTo>
                    <a:cubicBezTo>
                      <a:pt x="111810" y="24065"/>
                      <a:pt x="86634" y="0"/>
                      <a:pt x="55905" y="0"/>
                    </a:cubicBezTo>
                    <a:close/>
                  </a:path>
                </a:pathLst>
              </a:custGeom>
              <a:solidFill>
                <a:srgbClr val="BDE9FF"/>
              </a:solidFill>
              <a:ln>
                <a:noFill/>
              </a:ln>
              <a:effectLst>
                <a:outerShdw blurRad="28575" dist="9525" dir="6480000" algn="bl" rotWithShape="0">
                  <a:srgbClr val="3C78D8">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pic>
        <p:nvPicPr>
          <p:cNvPr id="43" name="Picture 42"/>
          <p:cNvPicPr>
            <a:picLocks noChangeAspect="1"/>
          </p:cNvPicPr>
          <p:nvPr/>
        </p:nvPicPr>
        <p:blipFill>
          <a:blip r:embed="rId1"/>
          <a:stretch>
            <a:fillRect/>
          </a:stretch>
        </p:blipFill>
        <p:spPr>
          <a:xfrm>
            <a:off x="3567656" y="1158372"/>
            <a:ext cx="3565764" cy="336692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37"/>
          <p:cNvSpPr txBox="1">
            <a:spLocks noGrp="1"/>
          </p:cNvSpPr>
          <p:nvPr>
            <p:ph type="title" idx="4"/>
          </p:nvPr>
        </p:nvSpPr>
        <p:spPr>
          <a:xfrm>
            <a:off x="1383864" y="547979"/>
            <a:ext cx="6265839" cy="606943"/>
          </a:xfrm>
          <a:prstGeom prst="rect">
            <a:avLst/>
          </a:prstGeom>
        </p:spPr>
        <p:txBody>
          <a:bodyPr spcFirstLastPara="1" wrap="square" lIns="91425" tIns="91425" rIns="91425" bIns="91425" anchor="t" anchorCtr="0">
            <a:noAutofit/>
          </a:bodyPr>
          <a:lstStyle/>
          <a:p>
            <a:pPr fontAlgn="base"/>
            <a:r>
              <a:rPr lang="en-CA" dirty="0"/>
              <a:t>4. Training on Longer Sequences</a:t>
            </a:r>
            <a:endParaRPr lang="en-CA" dirty="0"/>
          </a:p>
        </p:txBody>
      </p:sp>
      <p:sp>
        <p:nvSpPr>
          <p:cNvPr id="783" name="Google Shape;783;p37"/>
          <p:cNvSpPr txBox="1">
            <a:spLocks noGrp="1"/>
          </p:cNvSpPr>
          <p:nvPr>
            <p:ph type="ctrTitle"/>
          </p:nvPr>
        </p:nvSpPr>
        <p:spPr>
          <a:xfrm flipH="1">
            <a:off x="5144093" y="1961695"/>
            <a:ext cx="1775700" cy="45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BERT</a:t>
            </a:r>
            <a:endParaRPr dirty="0"/>
          </a:p>
        </p:txBody>
      </p:sp>
      <p:sp>
        <p:nvSpPr>
          <p:cNvPr id="785" name="Google Shape;785;p37"/>
          <p:cNvSpPr/>
          <p:nvPr/>
        </p:nvSpPr>
        <p:spPr>
          <a:xfrm>
            <a:off x="5694207" y="2337452"/>
            <a:ext cx="675471" cy="114029"/>
          </a:xfrm>
          <a:custGeom>
            <a:avLst/>
            <a:gdLst/>
            <a:ahLst/>
            <a:cxnLst/>
            <a:rect l="l" t="t" r="r" b="b"/>
            <a:pathLst>
              <a:path w="9235" h="1559" extrusionOk="0">
                <a:moveTo>
                  <a:pt x="3415" y="0"/>
                </a:moveTo>
                <a:cubicBezTo>
                  <a:pt x="3194" y="0"/>
                  <a:pt x="3106" y="161"/>
                  <a:pt x="2985" y="338"/>
                </a:cubicBezTo>
                <a:cubicBezTo>
                  <a:pt x="2892" y="462"/>
                  <a:pt x="2819" y="639"/>
                  <a:pt x="2695" y="722"/>
                </a:cubicBezTo>
                <a:cubicBezTo>
                  <a:pt x="2528" y="811"/>
                  <a:pt x="2343" y="856"/>
                  <a:pt x="2159" y="856"/>
                </a:cubicBezTo>
                <a:cubicBezTo>
                  <a:pt x="2024" y="856"/>
                  <a:pt x="1889" y="832"/>
                  <a:pt x="1762" y="784"/>
                </a:cubicBezTo>
                <a:cubicBezTo>
                  <a:pt x="1545" y="680"/>
                  <a:pt x="1368" y="525"/>
                  <a:pt x="1140" y="431"/>
                </a:cubicBezTo>
                <a:cubicBezTo>
                  <a:pt x="1001" y="380"/>
                  <a:pt x="876" y="357"/>
                  <a:pt x="763" y="357"/>
                </a:cubicBezTo>
                <a:cubicBezTo>
                  <a:pt x="238" y="357"/>
                  <a:pt x="1" y="868"/>
                  <a:pt x="52" y="1457"/>
                </a:cubicBezTo>
                <a:cubicBezTo>
                  <a:pt x="57" y="1525"/>
                  <a:pt x="109" y="1558"/>
                  <a:pt x="161" y="1558"/>
                </a:cubicBezTo>
                <a:cubicBezTo>
                  <a:pt x="213" y="1558"/>
                  <a:pt x="265" y="1525"/>
                  <a:pt x="270" y="1457"/>
                </a:cubicBezTo>
                <a:cubicBezTo>
                  <a:pt x="278" y="1040"/>
                  <a:pt x="442" y="703"/>
                  <a:pt x="790" y="703"/>
                </a:cubicBezTo>
                <a:cubicBezTo>
                  <a:pt x="891" y="703"/>
                  <a:pt x="1008" y="731"/>
                  <a:pt x="1140" y="794"/>
                </a:cubicBezTo>
                <a:cubicBezTo>
                  <a:pt x="1348" y="898"/>
                  <a:pt x="1524" y="1064"/>
                  <a:pt x="1731" y="1167"/>
                </a:cubicBezTo>
                <a:cubicBezTo>
                  <a:pt x="1891" y="1258"/>
                  <a:pt x="2075" y="1306"/>
                  <a:pt x="2260" y="1306"/>
                </a:cubicBezTo>
                <a:cubicBezTo>
                  <a:pt x="2350" y="1306"/>
                  <a:pt x="2441" y="1295"/>
                  <a:pt x="2529" y="1271"/>
                </a:cubicBezTo>
                <a:cubicBezTo>
                  <a:pt x="2913" y="1136"/>
                  <a:pt x="2985" y="836"/>
                  <a:pt x="3244" y="587"/>
                </a:cubicBezTo>
                <a:lnTo>
                  <a:pt x="3338" y="431"/>
                </a:lnTo>
                <a:cubicBezTo>
                  <a:pt x="3373" y="422"/>
                  <a:pt x="3409" y="417"/>
                  <a:pt x="3446" y="417"/>
                </a:cubicBezTo>
                <a:cubicBezTo>
                  <a:pt x="3570" y="417"/>
                  <a:pt x="3695" y="470"/>
                  <a:pt x="3783" y="566"/>
                </a:cubicBezTo>
                <a:cubicBezTo>
                  <a:pt x="3970" y="659"/>
                  <a:pt x="4156" y="753"/>
                  <a:pt x="4353" y="836"/>
                </a:cubicBezTo>
                <a:cubicBezTo>
                  <a:pt x="4527" y="890"/>
                  <a:pt x="4707" y="919"/>
                  <a:pt x="4887" y="919"/>
                </a:cubicBezTo>
                <a:cubicBezTo>
                  <a:pt x="5049" y="919"/>
                  <a:pt x="5211" y="895"/>
                  <a:pt x="5369" y="846"/>
                </a:cubicBezTo>
                <a:cubicBezTo>
                  <a:pt x="5555" y="773"/>
                  <a:pt x="5711" y="608"/>
                  <a:pt x="5887" y="545"/>
                </a:cubicBezTo>
                <a:cubicBezTo>
                  <a:pt x="6021" y="502"/>
                  <a:pt x="6124" y="483"/>
                  <a:pt x="6207" y="483"/>
                </a:cubicBezTo>
                <a:cubicBezTo>
                  <a:pt x="6517" y="483"/>
                  <a:pt x="6541" y="745"/>
                  <a:pt x="6778" y="950"/>
                </a:cubicBezTo>
                <a:cubicBezTo>
                  <a:pt x="6901" y="1072"/>
                  <a:pt x="7069" y="1143"/>
                  <a:pt x="7243" y="1143"/>
                </a:cubicBezTo>
                <a:cubicBezTo>
                  <a:pt x="7274" y="1143"/>
                  <a:pt x="7306" y="1141"/>
                  <a:pt x="7338" y="1136"/>
                </a:cubicBezTo>
                <a:cubicBezTo>
                  <a:pt x="7566" y="1105"/>
                  <a:pt x="7784" y="950"/>
                  <a:pt x="7991" y="877"/>
                </a:cubicBezTo>
                <a:cubicBezTo>
                  <a:pt x="8182" y="817"/>
                  <a:pt x="8370" y="802"/>
                  <a:pt x="8558" y="802"/>
                </a:cubicBezTo>
                <a:cubicBezTo>
                  <a:pt x="8696" y="802"/>
                  <a:pt x="8835" y="810"/>
                  <a:pt x="8976" y="815"/>
                </a:cubicBezTo>
                <a:cubicBezTo>
                  <a:pt x="8985" y="816"/>
                  <a:pt x="8995" y="817"/>
                  <a:pt x="9004" y="817"/>
                </a:cubicBezTo>
                <a:cubicBezTo>
                  <a:pt x="9197" y="817"/>
                  <a:pt x="9235" y="513"/>
                  <a:pt x="9017" y="483"/>
                </a:cubicBezTo>
                <a:cubicBezTo>
                  <a:pt x="8870" y="440"/>
                  <a:pt x="8736" y="423"/>
                  <a:pt x="8608" y="423"/>
                </a:cubicBezTo>
                <a:cubicBezTo>
                  <a:pt x="8301" y="423"/>
                  <a:pt x="8026" y="523"/>
                  <a:pt x="7690" y="618"/>
                </a:cubicBezTo>
                <a:cubicBezTo>
                  <a:pt x="7564" y="650"/>
                  <a:pt x="7452" y="667"/>
                  <a:pt x="7349" y="667"/>
                </a:cubicBezTo>
                <a:cubicBezTo>
                  <a:pt x="7116" y="667"/>
                  <a:pt x="6931" y="578"/>
                  <a:pt x="6737" y="369"/>
                </a:cubicBezTo>
                <a:cubicBezTo>
                  <a:pt x="6644" y="266"/>
                  <a:pt x="6519" y="183"/>
                  <a:pt x="6385" y="120"/>
                </a:cubicBezTo>
                <a:cubicBezTo>
                  <a:pt x="6321" y="100"/>
                  <a:pt x="6262" y="91"/>
                  <a:pt x="6205" y="91"/>
                </a:cubicBezTo>
                <a:cubicBezTo>
                  <a:pt x="5914" y="91"/>
                  <a:pt x="5689" y="322"/>
                  <a:pt x="5421" y="452"/>
                </a:cubicBezTo>
                <a:cubicBezTo>
                  <a:pt x="5247" y="537"/>
                  <a:pt x="5069" y="573"/>
                  <a:pt x="4892" y="573"/>
                </a:cubicBezTo>
                <a:cubicBezTo>
                  <a:pt x="4594" y="573"/>
                  <a:pt x="4299" y="471"/>
                  <a:pt x="4032" y="328"/>
                </a:cubicBezTo>
                <a:cubicBezTo>
                  <a:pt x="3866" y="234"/>
                  <a:pt x="3690" y="38"/>
                  <a:pt x="3493" y="6"/>
                </a:cubicBezTo>
                <a:cubicBezTo>
                  <a:pt x="3465" y="2"/>
                  <a:pt x="3439" y="0"/>
                  <a:pt x="34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37"/>
          <p:cNvSpPr/>
          <p:nvPr/>
        </p:nvSpPr>
        <p:spPr>
          <a:xfrm>
            <a:off x="2146631" y="2358384"/>
            <a:ext cx="627541" cy="94528"/>
          </a:xfrm>
          <a:custGeom>
            <a:avLst/>
            <a:gdLst/>
            <a:ahLst/>
            <a:cxnLst/>
            <a:rect l="l" t="t" r="r" b="b"/>
            <a:pathLst>
              <a:path w="8580" h="2252" extrusionOk="0">
                <a:moveTo>
                  <a:pt x="734" y="1"/>
                </a:moveTo>
                <a:cubicBezTo>
                  <a:pt x="718" y="1"/>
                  <a:pt x="701" y="5"/>
                  <a:pt x="684" y="16"/>
                </a:cubicBezTo>
                <a:cubicBezTo>
                  <a:pt x="0" y="586"/>
                  <a:pt x="166" y="1892"/>
                  <a:pt x="1130" y="2078"/>
                </a:cubicBezTo>
                <a:cubicBezTo>
                  <a:pt x="1154" y="2082"/>
                  <a:pt x="1180" y="2084"/>
                  <a:pt x="1207" y="2084"/>
                </a:cubicBezTo>
                <a:cubicBezTo>
                  <a:pt x="1452" y="2084"/>
                  <a:pt x="1784" y="1919"/>
                  <a:pt x="2083" y="1695"/>
                </a:cubicBezTo>
                <a:cubicBezTo>
                  <a:pt x="2156" y="1778"/>
                  <a:pt x="2229" y="1850"/>
                  <a:pt x="2322" y="1912"/>
                </a:cubicBezTo>
                <a:cubicBezTo>
                  <a:pt x="2519" y="2062"/>
                  <a:pt x="2752" y="2136"/>
                  <a:pt x="2985" y="2136"/>
                </a:cubicBezTo>
                <a:cubicBezTo>
                  <a:pt x="3266" y="2136"/>
                  <a:pt x="3547" y="2029"/>
                  <a:pt x="3762" y="1819"/>
                </a:cubicBezTo>
                <a:cubicBezTo>
                  <a:pt x="3959" y="2047"/>
                  <a:pt x="4229" y="2202"/>
                  <a:pt x="4529" y="2244"/>
                </a:cubicBezTo>
                <a:cubicBezTo>
                  <a:pt x="4588" y="2249"/>
                  <a:pt x="4647" y="2252"/>
                  <a:pt x="4706" y="2252"/>
                </a:cubicBezTo>
                <a:cubicBezTo>
                  <a:pt x="5114" y="2252"/>
                  <a:pt x="5521" y="2127"/>
                  <a:pt x="5856" y="1892"/>
                </a:cubicBezTo>
                <a:cubicBezTo>
                  <a:pt x="5970" y="1985"/>
                  <a:pt x="6094" y="2057"/>
                  <a:pt x="6239" y="2109"/>
                </a:cubicBezTo>
                <a:cubicBezTo>
                  <a:pt x="6439" y="2182"/>
                  <a:pt x="6640" y="2215"/>
                  <a:pt x="6836" y="2215"/>
                </a:cubicBezTo>
                <a:cubicBezTo>
                  <a:pt x="7762" y="2215"/>
                  <a:pt x="8580" y="1460"/>
                  <a:pt x="8571" y="451"/>
                </a:cubicBezTo>
                <a:cubicBezTo>
                  <a:pt x="8566" y="311"/>
                  <a:pt x="8470" y="244"/>
                  <a:pt x="8372" y="244"/>
                </a:cubicBezTo>
                <a:cubicBezTo>
                  <a:pt x="8273" y="244"/>
                  <a:pt x="8172" y="311"/>
                  <a:pt x="8157" y="441"/>
                </a:cubicBezTo>
                <a:cubicBezTo>
                  <a:pt x="8105" y="907"/>
                  <a:pt x="7898" y="1363"/>
                  <a:pt x="7473" y="1612"/>
                </a:cubicBezTo>
                <a:cubicBezTo>
                  <a:pt x="7265" y="1726"/>
                  <a:pt x="7027" y="1778"/>
                  <a:pt x="6789" y="1778"/>
                </a:cubicBezTo>
                <a:cubicBezTo>
                  <a:pt x="6706" y="1778"/>
                  <a:pt x="6633" y="1767"/>
                  <a:pt x="6550" y="1746"/>
                </a:cubicBezTo>
                <a:cubicBezTo>
                  <a:pt x="6416" y="1736"/>
                  <a:pt x="6291" y="1684"/>
                  <a:pt x="6198" y="1591"/>
                </a:cubicBezTo>
                <a:cubicBezTo>
                  <a:pt x="6447" y="1301"/>
                  <a:pt x="6644" y="855"/>
                  <a:pt x="6260" y="596"/>
                </a:cubicBezTo>
                <a:cubicBezTo>
                  <a:pt x="6176" y="537"/>
                  <a:pt x="6092" y="512"/>
                  <a:pt x="6013" y="512"/>
                </a:cubicBezTo>
                <a:cubicBezTo>
                  <a:pt x="5771" y="512"/>
                  <a:pt x="5569" y="750"/>
                  <a:pt x="5514" y="1000"/>
                </a:cubicBezTo>
                <a:cubicBezTo>
                  <a:pt x="5472" y="1197"/>
                  <a:pt x="5493" y="1394"/>
                  <a:pt x="5597" y="1560"/>
                </a:cubicBezTo>
                <a:lnTo>
                  <a:pt x="5555" y="1591"/>
                </a:lnTo>
                <a:cubicBezTo>
                  <a:pt x="5369" y="1705"/>
                  <a:pt x="5162" y="1788"/>
                  <a:pt x="4954" y="1829"/>
                </a:cubicBezTo>
                <a:cubicBezTo>
                  <a:pt x="4870" y="1847"/>
                  <a:pt x="4784" y="1856"/>
                  <a:pt x="4698" y="1856"/>
                </a:cubicBezTo>
                <a:cubicBezTo>
                  <a:pt x="4531" y="1856"/>
                  <a:pt x="4365" y="1822"/>
                  <a:pt x="4208" y="1746"/>
                </a:cubicBezTo>
                <a:cubicBezTo>
                  <a:pt x="4125" y="1695"/>
                  <a:pt x="4053" y="1622"/>
                  <a:pt x="3990" y="1539"/>
                </a:cubicBezTo>
                <a:cubicBezTo>
                  <a:pt x="4167" y="1280"/>
                  <a:pt x="4250" y="969"/>
                  <a:pt x="4239" y="658"/>
                </a:cubicBezTo>
                <a:cubicBezTo>
                  <a:pt x="4231" y="542"/>
                  <a:pt x="4142" y="466"/>
                  <a:pt x="4045" y="466"/>
                </a:cubicBezTo>
                <a:cubicBezTo>
                  <a:pt x="4013" y="466"/>
                  <a:pt x="3980" y="474"/>
                  <a:pt x="3949" y="492"/>
                </a:cubicBezTo>
                <a:cubicBezTo>
                  <a:pt x="3493" y="751"/>
                  <a:pt x="3431" y="1156"/>
                  <a:pt x="3576" y="1508"/>
                </a:cubicBezTo>
                <a:cubicBezTo>
                  <a:pt x="3415" y="1669"/>
                  <a:pt x="3203" y="1750"/>
                  <a:pt x="2992" y="1750"/>
                </a:cubicBezTo>
                <a:cubicBezTo>
                  <a:pt x="2756" y="1750"/>
                  <a:pt x="2522" y="1649"/>
                  <a:pt x="2363" y="1446"/>
                </a:cubicBezTo>
                <a:cubicBezTo>
                  <a:pt x="2757" y="1042"/>
                  <a:pt x="2975" y="534"/>
                  <a:pt x="2550" y="285"/>
                </a:cubicBezTo>
                <a:cubicBezTo>
                  <a:pt x="2487" y="249"/>
                  <a:pt x="2427" y="233"/>
                  <a:pt x="2370" y="233"/>
                </a:cubicBezTo>
                <a:cubicBezTo>
                  <a:pt x="2119" y="233"/>
                  <a:pt x="1937" y="546"/>
                  <a:pt x="1887" y="783"/>
                </a:cubicBezTo>
                <a:cubicBezTo>
                  <a:pt x="1845" y="969"/>
                  <a:pt x="1855" y="1166"/>
                  <a:pt x="1918" y="1353"/>
                </a:cubicBezTo>
                <a:cubicBezTo>
                  <a:pt x="1726" y="1558"/>
                  <a:pt x="1534" y="1758"/>
                  <a:pt x="1291" y="1758"/>
                </a:cubicBezTo>
                <a:cubicBezTo>
                  <a:pt x="1153" y="1758"/>
                  <a:pt x="999" y="1694"/>
                  <a:pt x="819" y="1529"/>
                </a:cubicBezTo>
                <a:cubicBezTo>
                  <a:pt x="415" y="1156"/>
                  <a:pt x="498" y="534"/>
                  <a:pt x="819" y="140"/>
                </a:cubicBezTo>
                <a:cubicBezTo>
                  <a:pt x="852" y="74"/>
                  <a:pt x="799" y="1"/>
                  <a:pt x="7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87" name="Google Shape;787;p37"/>
          <p:cNvGrpSpPr/>
          <p:nvPr/>
        </p:nvGrpSpPr>
        <p:grpSpPr>
          <a:xfrm>
            <a:off x="7363751" y="1183080"/>
            <a:ext cx="1480199" cy="1446526"/>
            <a:chOff x="7363751" y="1183080"/>
            <a:chExt cx="1480199" cy="1446526"/>
          </a:xfrm>
        </p:grpSpPr>
        <p:sp>
          <p:nvSpPr>
            <p:cNvPr id="788" name="Google Shape;788;p37"/>
            <p:cNvSpPr/>
            <p:nvPr/>
          </p:nvSpPr>
          <p:spPr>
            <a:xfrm>
              <a:off x="7363751" y="1256925"/>
              <a:ext cx="1368425" cy="1372682"/>
            </a:xfrm>
            <a:custGeom>
              <a:avLst/>
              <a:gdLst/>
              <a:ahLst/>
              <a:cxnLst/>
              <a:rect l="l" t="t" r="r" b="b"/>
              <a:pathLst>
                <a:path w="206399" h="207041" extrusionOk="0">
                  <a:moveTo>
                    <a:pt x="153" y="183716"/>
                  </a:moveTo>
                  <a:lnTo>
                    <a:pt x="153" y="183716"/>
                  </a:lnTo>
                  <a:cubicBezTo>
                    <a:pt x="63" y="183826"/>
                    <a:pt x="12" y="183898"/>
                    <a:pt x="2" y="183898"/>
                  </a:cubicBezTo>
                  <a:cubicBezTo>
                    <a:pt x="1" y="183898"/>
                    <a:pt x="0" y="183897"/>
                    <a:pt x="0" y="183895"/>
                  </a:cubicBezTo>
                  <a:lnTo>
                    <a:pt x="0" y="183895"/>
                  </a:lnTo>
                  <a:cubicBezTo>
                    <a:pt x="0" y="184228"/>
                    <a:pt x="11" y="184381"/>
                    <a:pt x="31" y="184381"/>
                  </a:cubicBezTo>
                  <a:cubicBezTo>
                    <a:pt x="57" y="184381"/>
                    <a:pt x="98" y="184143"/>
                    <a:pt x="153" y="183716"/>
                  </a:cubicBezTo>
                  <a:close/>
                  <a:moveTo>
                    <a:pt x="22505" y="0"/>
                  </a:moveTo>
                  <a:lnTo>
                    <a:pt x="9130" y="109565"/>
                  </a:lnTo>
                  <a:cubicBezTo>
                    <a:pt x="9130" y="109565"/>
                    <a:pt x="7652" y="121461"/>
                    <a:pt x="5915" y="135735"/>
                  </a:cubicBezTo>
                  <a:cubicBezTo>
                    <a:pt x="5015" y="142872"/>
                    <a:pt x="4115" y="150588"/>
                    <a:pt x="3215" y="157725"/>
                  </a:cubicBezTo>
                  <a:cubicBezTo>
                    <a:pt x="2315" y="165634"/>
                    <a:pt x="1543" y="169363"/>
                    <a:pt x="964" y="176179"/>
                  </a:cubicBezTo>
                  <a:cubicBezTo>
                    <a:pt x="603" y="179471"/>
                    <a:pt x="317" y="182437"/>
                    <a:pt x="153" y="183716"/>
                  </a:cubicBezTo>
                  <a:lnTo>
                    <a:pt x="153" y="183716"/>
                  </a:lnTo>
                  <a:cubicBezTo>
                    <a:pt x="442" y="183362"/>
                    <a:pt x="1131" y="182616"/>
                    <a:pt x="2154" y="182616"/>
                  </a:cubicBezTo>
                  <a:cubicBezTo>
                    <a:pt x="2956" y="182616"/>
                    <a:pt x="3963" y="183074"/>
                    <a:pt x="5144" y="184538"/>
                  </a:cubicBezTo>
                  <a:cubicBezTo>
                    <a:pt x="8313" y="185916"/>
                    <a:pt x="11679" y="186604"/>
                    <a:pt x="15077" y="186604"/>
                  </a:cubicBezTo>
                  <a:cubicBezTo>
                    <a:pt x="16437" y="186604"/>
                    <a:pt x="17802" y="186494"/>
                    <a:pt x="19161" y="186274"/>
                  </a:cubicBezTo>
                  <a:cubicBezTo>
                    <a:pt x="21112" y="186359"/>
                    <a:pt x="23118" y="190219"/>
                    <a:pt x="25291" y="190219"/>
                  </a:cubicBezTo>
                  <a:cubicBezTo>
                    <a:pt x="26413" y="190219"/>
                    <a:pt x="27580" y="189190"/>
                    <a:pt x="28806" y="186081"/>
                  </a:cubicBezTo>
                  <a:cubicBezTo>
                    <a:pt x="30346" y="189368"/>
                    <a:pt x="31968" y="190296"/>
                    <a:pt x="33647" y="190296"/>
                  </a:cubicBezTo>
                  <a:cubicBezTo>
                    <a:pt x="35612" y="190296"/>
                    <a:pt x="37656" y="189024"/>
                    <a:pt x="39737" y="188781"/>
                  </a:cubicBezTo>
                  <a:cubicBezTo>
                    <a:pt x="40139" y="188654"/>
                    <a:pt x="40542" y="188599"/>
                    <a:pt x="40948" y="188599"/>
                  </a:cubicBezTo>
                  <a:cubicBezTo>
                    <a:pt x="43648" y="188599"/>
                    <a:pt x="46418" y="191059"/>
                    <a:pt x="49299" y="191059"/>
                  </a:cubicBezTo>
                  <a:cubicBezTo>
                    <a:pt x="50131" y="191059"/>
                    <a:pt x="50973" y="190854"/>
                    <a:pt x="51825" y="190325"/>
                  </a:cubicBezTo>
                  <a:cubicBezTo>
                    <a:pt x="53234" y="187842"/>
                    <a:pt x="54637" y="186964"/>
                    <a:pt x="56039" y="186964"/>
                  </a:cubicBezTo>
                  <a:cubicBezTo>
                    <a:pt x="58923" y="186964"/>
                    <a:pt x="61807" y="190679"/>
                    <a:pt x="64749" y="191804"/>
                  </a:cubicBezTo>
                  <a:cubicBezTo>
                    <a:pt x="67758" y="193131"/>
                    <a:pt x="70828" y="194245"/>
                    <a:pt x="73937" y="194245"/>
                  </a:cubicBezTo>
                  <a:cubicBezTo>
                    <a:pt x="75346" y="194245"/>
                    <a:pt x="76764" y="194017"/>
                    <a:pt x="78187" y="193475"/>
                  </a:cubicBezTo>
                  <a:cubicBezTo>
                    <a:pt x="80502" y="193797"/>
                    <a:pt x="82752" y="194247"/>
                    <a:pt x="85067" y="194568"/>
                  </a:cubicBezTo>
                  <a:cubicBezTo>
                    <a:pt x="85478" y="193968"/>
                    <a:pt x="85881" y="193735"/>
                    <a:pt x="86280" y="193735"/>
                  </a:cubicBezTo>
                  <a:cubicBezTo>
                    <a:pt x="87674" y="193735"/>
                    <a:pt x="89007" y="196593"/>
                    <a:pt x="90391" y="196593"/>
                  </a:cubicBezTo>
                  <a:cubicBezTo>
                    <a:pt x="90901" y="196593"/>
                    <a:pt x="91418" y="196206"/>
                    <a:pt x="91947" y="195147"/>
                  </a:cubicBezTo>
                  <a:cubicBezTo>
                    <a:pt x="92620" y="194452"/>
                    <a:pt x="93285" y="194181"/>
                    <a:pt x="93946" y="194181"/>
                  </a:cubicBezTo>
                  <a:cubicBezTo>
                    <a:pt x="96286" y="194181"/>
                    <a:pt x="98564" y="197585"/>
                    <a:pt x="100895" y="197585"/>
                  </a:cubicBezTo>
                  <a:cubicBezTo>
                    <a:pt x="101740" y="197585"/>
                    <a:pt x="102592" y="197137"/>
                    <a:pt x="103456" y="195919"/>
                  </a:cubicBezTo>
                  <a:cubicBezTo>
                    <a:pt x="107250" y="196690"/>
                    <a:pt x="111044" y="196176"/>
                    <a:pt x="114709" y="197912"/>
                  </a:cubicBezTo>
                  <a:cubicBezTo>
                    <a:pt x="117229" y="196738"/>
                    <a:pt x="119730" y="195972"/>
                    <a:pt x="122183" y="195972"/>
                  </a:cubicBezTo>
                  <a:cubicBezTo>
                    <a:pt x="124299" y="195972"/>
                    <a:pt x="126379" y="196542"/>
                    <a:pt x="128404" y="197912"/>
                  </a:cubicBezTo>
                  <a:cubicBezTo>
                    <a:pt x="128438" y="197911"/>
                    <a:pt x="128471" y="197911"/>
                    <a:pt x="128504" y="197911"/>
                  </a:cubicBezTo>
                  <a:cubicBezTo>
                    <a:pt x="132488" y="197911"/>
                    <a:pt x="136271" y="201286"/>
                    <a:pt x="139942" y="201286"/>
                  </a:cubicBezTo>
                  <a:cubicBezTo>
                    <a:pt x="140384" y="201286"/>
                    <a:pt x="140825" y="201237"/>
                    <a:pt x="141264" y="201127"/>
                  </a:cubicBezTo>
                  <a:cubicBezTo>
                    <a:pt x="143416" y="202371"/>
                    <a:pt x="145516" y="202842"/>
                    <a:pt x="147563" y="202842"/>
                  </a:cubicBezTo>
                  <a:cubicBezTo>
                    <a:pt x="149429" y="202842"/>
                    <a:pt x="151252" y="202450"/>
                    <a:pt x="153031" y="201898"/>
                  </a:cubicBezTo>
                  <a:cubicBezTo>
                    <a:pt x="154564" y="204854"/>
                    <a:pt x="156098" y="205742"/>
                    <a:pt x="157605" y="205742"/>
                  </a:cubicBezTo>
                  <a:cubicBezTo>
                    <a:pt x="159574" y="205742"/>
                    <a:pt x="161498" y="204228"/>
                    <a:pt x="163318" y="203827"/>
                  </a:cubicBezTo>
                  <a:cubicBezTo>
                    <a:pt x="163639" y="203913"/>
                    <a:pt x="163958" y="203948"/>
                    <a:pt x="164273" y="203948"/>
                  </a:cubicBezTo>
                  <a:cubicBezTo>
                    <a:pt x="165934" y="203948"/>
                    <a:pt x="167517" y="202957"/>
                    <a:pt x="169002" y="202957"/>
                  </a:cubicBezTo>
                  <a:cubicBezTo>
                    <a:pt x="170005" y="202957"/>
                    <a:pt x="170963" y="203408"/>
                    <a:pt x="171870" y="204920"/>
                  </a:cubicBezTo>
                  <a:cubicBezTo>
                    <a:pt x="172837" y="203446"/>
                    <a:pt x="173740" y="202898"/>
                    <a:pt x="174587" y="202898"/>
                  </a:cubicBezTo>
                  <a:cubicBezTo>
                    <a:pt x="175992" y="202898"/>
                    <a:pt x="177241" y="204408"/>
                    <a:pt x="178364" y="205692"/>
                  </a:cubicBezTo>
                  <a:cubicBezTo>
                    <a:pt x="179447" y="206716"/>
                    <a:pt x="180385" y="207040"/>
                    <a:pt x="181165" y="207040"/>
                  </a:cubicBezTo>
                  <a:cubicBezTo>
                    <a:pt x="182518" y="207040"/>
                    <a:pt x="183397" y="206066"/>
                    <a:pt x="183736" y="206066"/>
                  </a:cubicBezTo>
                  <a:cubicBezTo>
                    <a:pt x="183841" y="206066"/>
                    <a:pt x="183894" y="206158"/>
                    <a:pt x="183894" y="206399"/>
                  </a:cubicBezTo>
                  <a:cubicBezTo>
                    <a:pt x="184023" y="204663"/>
                    <a:pt x="184215" y="202927"/>
                    <a:pt x="184537" y="201255"/>
                  </a:cubicBezTo>
                  <a:cubicBezTo>
                    <a:pt x="184545" y="201268"/>
                    <a:pt x="184553" y="201274"/>
                    <a:pt x="184561" y="201274"/>
                  </a:cubicBezTo>
                  <a:cubicBezTo>
                    <a:pt x="184893" y="201274"/>
                    <a:pt x="185583" y="191565"/>
                    <a:pt x="186273" y="187238"/>
                  </a:cubicBezTo>
                  <a:cubicBezTo>
                    <a:pt x="186980" y="181194"/>
                    <a:pt x="187752" y="178365"/>
                    <a:pt x="188781" y="166663"/>
                  </a:cubicBezTo>
                  <a:cubicBezTo>
                    <a:pt x="189681" y="158947"/>
                    <a:pt x="190710" y="150459"/>
                    <a:pt x="191803" y="141650"/>
                  </a:cubicBezTo>
                  <a:cubicBezTo>
                    <a:pt x="198297" y="88668"/>
                    <a:pt x="206398" y="22440"/>
                    <a:pt x="206398" y="22440"/>
                  </a:cubicBezTo>
                  <a:lnTo>
                    <a:pt x="22505" y="0"/>
                  </a:lnTo>
                  <a:close/>
                </a:path>
              </a:pathLst>
            </a:custGeom>
            <a:solidFill>
              <a:schemeClr val="accent2"/>
            </a:solidFill>
            <a:ln>
              <a:noFill/>
            </a:ln>
            <a:effectLst>
              <a:outerShdw blurRad="57150" dist="19050" dir="5400000" algn="bl" rotWithShape="0">
                <a:srgbClr val="999999">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37"/>
            <p:cNvSpPr/>
            <p:nvPr/>
          </p:nvSpPr>
          <p:spPr>
            <a:xfrm rot="6663897">
              <a:off x="8354296" y="1217941"/>
              <a:ext cx="397549" cy="470297"/>
            </a:xfrm>
            <a:custGeom>
              <a:avLst/>
              <a:gdLst/>
              <a:ahLst/>
              <a:cxnLst/>
              <a:rect l="l" t="t" r="r" b="b"/>
              <a:pathLst>
                <a:path w="44204" h="52293" extrusionOk="0">
                  <a:moveTo>
                    <a:pt x="35127" y="1"/>
                  </a:moveTo>
                  <a:cubicBezTo>
                    <a:pt x="34818" y="1"/>
                    <a:pt x="34509" y="20"/>
                    <a:pt x="34200" y="61"/>
                  </a:cubicBezTo>
                  <a:cubicBezTo>
                    <a:pt x="33328" y="119"/>
                    <a:pt x="32513" y="352"/>
                    <a:pt x="31699" y="643"/>
                  </a:cubicBezTo>
                  <a:cubicBezTo>
                    <a:pt x="31350" y="817"/>
                    <a:pt x="31001" y="992"/>
                    <a:pt x="30652" y="1166"/>
                  </a:cubicBezTo>
                  <a:lnTo>
                    <a:pt x="30129" y="1457"/>
                  </a:lnTo>
                  <a:lnTo>
                    <a:pt x="29721" y="1748"/>
                  </a:lnTo>
                  <a:cubicBezTo>
                    <a:pt x="29431" y="1922"/>
                    <a:pt x="29198" y="2155"/>
                    <a:pt x="28965" y="2329"/>
                  </a:cubicBezTo>
                  <a:lnTo>
                    <a:pt x="28733" y="2620"/>
                  </a:lnTo>
                  <a:lnTo>
                    <a:pt x="28500" y="2853"/>
                  </a:lnTo>
                  <a:lnTo>
                    <a:pt x="28093" y="3260"/>
                  </a:lnTo>
                  <a:lnTo>
                    <a:pt x="12738" y="22046"/>
                  </a:lnTo>
                  <a:lnTo>
                    <a:pt x="2618" y="34318"/>
                  </a:lnTo>
                  <a:lnTo>
                    <a:pt x="2153" y="34900"/>
                  </a:lnTo>
                  <a:lnTo>
                    <a:pt x="1920" y="35191"/>
                  </a:lnTo>
                  <a:lnTo>
                    <a:pt x="1687" y="35656"/>
                  </a:lnTo>
                  <a:cubicBezTo>
                    <a:pt x="1513" y="35947"/>
                    <a:pt x="1338" y="36238"/>
                    <a:pt x="1164" y="36587"/>
                  </a:cubicBezTo>
                  <a:lnTo>
                    <a:pt x="931" y="37168"/>
                  </a:lnTo>
                  <a:cubicBezTo>
                    <a:pt x="815" y="37401"/>
                    <a:pt x="757" y="37575"/>
                    <a:pt x="699" y="37808"/>
                  </a:cubicBezTo>
                  <a:cubicBezTo>
                    <a:pt x="175" y="39262"/>
                    <a:pt x="1" y="40832"/>
                    <a:pt x="175" y="42403"/>
                  </a:cubicBezTo>
                  <a:cubicBezTo>
                    <a:pt x="291" y="43450"/>
                    <a:pt x="524" y="44439"/>
                    <a:pt x="873" y="45427"/>
                  </a:cubicBezTo>
                  <a:cubicBezTo>
                    <a:pt x="1106" y="45893"/>
                    <a:pt x="1338" y="46300"/>
                    <a:pt x="1571" y="46765"/>
                  </a:cubicBezTo>
                  <a:lnTo>
                    <a:pt x="1920" y="47347"/>
                  </a:lnTo>
                  <a:cubicBezTo>
                    <a:pt x="2036" y="47521"/>
                    <a:pt x="2153" y="47696"/>
                    <a:pt x="2269" y="47870"/>
                  </a:cubicBezTo>
                  <a:cubicBezTo>
                    <a:pt x="2502" y="48161"/>
                    <a:pt x="2734" y="48452"/>
                    <a:pt x="3025" y="48684"/>
                  </a:cubicBezTo>
                  <a:lnTo>
                    <a:pt x="3316" y="49033"/>
                  </a:lnTo>
                  <a:lnTo>
                    <a:pt x="3607" y="49324"/>
                  </a:lnTo>
                  <a:lnTo>
                    <a:pt x="4188" y="49789"/>
                  </a:lnTo>
                  <a:lnTo>
                    <a:pt x="4770" y="50255"/>
                  </a:lnTo>
                  <a:lnTo>
                    <a:pt x="5061" y="50487"/>
                  </a:lnTo>
                  <a:lnTo>
                    <a:pt x="5468" y="50720"/>
                  </a:lnTo>
                  <a:cubicBezTo>
                    <a:pt x="5759" y="50894"/>
                    <a:pt x="6108" y="51069"/>
                    <a:pt x="6457" y="51243"/>
                  </a:cubicBezTo>
                  <a:lnTo>
                    <a:pt x="7038" y="51476"/>
                  </a:lnTo>
                  <a:lnTo>
                    <a:pt x="7620" y="51709"/>
                  </a:lnTo>
                  <a:cubicBezTo>
                    <a:pt x="8085" y="51883"/>
                    <a:pt x="8609" y="52000"/>
                    <a:pt x="9074" y="52116"/>
                  </a:cubicBezTo>
                  <a:cubicBezTo>
                    <a:pt x="9750" y="52229"/>
                    <a:pt x="10426" y="52293"/>
                    <a:pt x="11102" y="52293"/>
                  </a:cubicBezTo>
                  <a:cubicBezTo>
                    <a:pt x="11473" y="52293"/>
                    <a:pt x="11844" y="52273"/>
                    <a:pt x="12215" y="52232"/>
                  </a:cubicBezTo>
                  <a:cubicBezTo>
                    <a:pt x="13262" y="52116"/>
                    <a:pt x="14309" y="51883"/>
                    <a:pt x="15297" y="51534"/>
                  </a:cubicBezTo>
                  <a:cubicBezTo>
                    <a:pt x="15704" y="51302"/>
                    <a:pt x="16170" y="51127"/>
                    <a:pt x="16577" y="50894"/>
                  </a:cubicBezTo>
                  <a:lnTo>
                    <a:pt x="17158" y="50545"/>
                  </a:lnTo>
                  <a:lnTo>
                    <a:pt x="17682" y="50138"/>
                  </a:lnTo>
                  <a:cubicBezTo>
                    <a:pt x="17973" y="49906"/>
                    <a:pt x="18264" y="49673"/>
                    <a:pt x="18554" y="49440"/>
                  </a:cubicBezTo>
                  <a:lnTo>
                    <a:pt x="18671" y="49266"/>
                  </a:lnTo>
                  <a:lnTo>
                    <a:pt x="18671" y="45253"/>
                  </a:lnTo>
                  <a:lnTo>
                    <a:pt x="17566" y="46590"/>
                  </a:lnTo>
                  <a:lnTo>
                    <a:pt x="17217" y="46998"/>
                  </a:lnTo>
                  <a:cubicBezTo>
                    <a:pt x="17158" y="47056"/>
                    <a:pt x="17042" y="47172"/>
                    <a:pt x="16984" y="47230"/>
                  </a:cubicBezTo>
                  <a:cubicBezTo>
                    <a:pt x="16926" y="47288"/>
                    <a:pt x="16810" y="47405"/>
                    <a:pt x="16751" y="47463"/>
                  </a:cubicBezTo>
                  <a:cubicBezTo>
                    <a:pt x="16519" y="47637"/>
                    <a:pt x="16286" y="47812"/>
                    <a:pt x="16053" y="47986"/>
                  </a:cubicBezTo>
                  <a:lnTo>
                    <a:pt x="15704" y="48277"/>
                  </a:lnTo>
                  <a:lnTo>
                    <a:pt x="15239" y="48510"/>
                  </a:lnTo>
                  <a:cubicBezTo>
                    <a:pt x="14948" y="48742"/>
                    <a:pt x="14599" y="48859"/>
                    <a:pt x="14250" y="49033"/>
                  </a:cubicBezTo>
                  <a:cubicBezTo>
                    <a:pt x="13494" y="49324"/>
                    <a:pt x="12738" y="49499"/>
                    <a:pt x="11924" y="49615"/>
                  </a:cubicBezTo>
                  <a:cubicBezTo>
                    <a:pt x="11721" y="49630"/>
                    <a:pt x="11515" y="49638"/>
                    <a:pt x="11305" y="49638"/>
                  </a:cubicBezTo>
                  <a:cubicBezTo>
                    <a:pt x="10731" y="49638"/>
                    <a:pt x="10135" y="49584"/>
                    <a:pt x="9539" y="49499"/>
                  </a:cubicBezTo>
                  <a:cubicBezTo>
                    <a:pt x="9190" y="49382"/>
                    <a:pt x="8841" y="49324"/>
                    <a:pt x="8492" y="49208"/>
                  </a:cubicBezTo>
                  <a:lnTo>
                    <a:pt x="8027" y="49033"/>
                  </a:lnTo>
                  <a:lnTo>
                    <a:pt x="7562" y="48801"/>
                  </a:lnTo>
                  <a:cubicBezTo>
                    <a:pt x="7329" y="48684"/>
                    <a:pt x="7096" y="48568"/>
                    <a:pt x="6864" y="48452"/>
                  </a:cubicBezTo>
                  <a:lnTo>
                    <a:pt x="6515" y="48219"/>
                  </a:lnTo>
                  <a:lnTo>
                    <a:pt x="6282" y="48045"/>
                  </a:lnTo>
                  <a:lnTo>
                    <a:pt x="5875" y="47754"/>
                  </a:lnTo>
                  <a:lnTo>
                    <a:pt x="5410" y="47347"/>
                  </a:lnTo>
                  <a:lnTo>
                    <a:pt x="5235" y="47172"/>
                  </a:lnTo>
                  <a:lnTo>
                    <a:pt x="5003" y="46881"/>
                  </a:lnTo>
                  <a:cubicBezTo>
                    <a:pt x="4770" y="46707"/>
                    <a:pt x="4595" y="46474"/>
                    <a:pt x="4421" y="46242"/>
                  </a:cubicBezTo>
                  <a:cubicBezTo>
                    <a:pt x="4363" y="46125"/>
                    <a:pt x="4247" y="46009"/>
                    <a:pt x="4188" y="45893"/>
                  </a:cubicBezTo>
                  <a:lnTo>
                    <a:pt x="3898" y="45427"/>
                  </a:lnTo>
                  <a:cubicBezTo>
                    <a:pt x="3723" y="45078"/>
                    <a:pt x="3549" y="44787"/>
                    <a:pt x="3432" y="44439"/>
                  </a:cubicBezTo>
                  <a:cubicBezTo>
                    <a:pt x="2792" y="42926"/>
                    <a:pt x="2618" y="41298"/>
                    <a:pt x="2967" y="39727"/>
                  </a:cubicBezTo>
                  <a:cubicBezTo>
                    <a:pt x="3025" y="39378"/>
                    <a:pt x="3141" y="39029"/>
                    <a:pt x="3258" y="38680"/>
                  </a:cubicBezTo>
                  <a:cubicBezTo>
                    <a:pt x="3316" y="38506"/>
                    <a:pt x="3374" y="38332"/>
                    <a:pt x="3432" y="38157"/>
                  </a:cubicBezTo>
                  <a:cubicBezTo>
                    <a:pt x="3490" y="38041"/>
                    <a:pt x="3549" y="37866"/>
                    <a:pt x="3607" y="37750"/>
                  </a:cubicBezTo>
                  <a:cubicBezTo>
                    <a:pt x="3723" y="37517"/>
                    <a:pt x="3839" y="37226"/>
                    <a:pt x="4014" y="36994"/>
                  </a:cubicBezTo>
                  <a:cubicBezTo>
                    <a:pt x="4072" y="36936"/>
                    <a:pt x="4130" y="36819"/>
                    <a:pt x="4188" y="36703"/>
                  </a:cubicBezTo>
                  <a:lnTo>
                    <a:pt x="4363" y="36470"/>
                  </a:lnTo>
                  <a:lnTo>
                    <a:pt x="4712" y="36005"/>
                  </a:lnTo>
                  <a:lnTo>
                    <a:pt x="14774" y="23733"/>
                  </a:lnTo>
                  <a:lnTo>
                    <a:pt x="30187" y="5005"/>
                  </a:lnTo>
                  <a:lnTo>
                    <a:pt x="30478" y="4656"/>
                  </a:lnTo>
                  <a:lnTo>
                    <a:pt x="30594" y="4481"/>
                  </a:lnTo>
                  <a:lnTo>
                    <a:pt x="30827" y="4365"/>
                  </a:lnTo>
                  <a:cubicBezTo>
                    <a:pt x="30943" y="4191"/>
                    <a:pt x="31117" y="4074"/>
                    <a:pt x="31292" y="3958"/>
                  </a:cubicBezTo>
                  <a:lnTo>
                    <a:pt x="31583" y="3725"/>
                  </a:lnTo>
                  <a:lnTo>
                    <a:pt x="31932" y="3551"/>
                  </a:lnTo>
                  <a:cubicBezTo>
                    <a:pt x="32164" y="3435"/>
                    <a:pt x="32397" y="3260"/>
                    <a:pt x="32688" y="3144"/>
                  </a:cubicBezTo>
                  <a:cubicBezTo>
                    <a:pt x="33211" y="2969"/>
                    <a:pt x="33851" y="2795"/>
                    <a:pt x="34433" y="2737"/>
                  </a:cubicBezTo>
                  <a:cubicBezTo>
                    <a:pt x="34620" y="2720"/>
                    <a:pt x="34802" y="2713"/>
                    <a:pt x="34983" y="2713"/>
                  </a:cubicBezTo>
                  <a:cubicBezTo>
                    <a:pt x="35418" y="2713"/>
                    <a:pt x="35841" y="2754"/>
                    <a:pt x="36294" y="2795"/>
                  </a:cubicBezTo>
                  <a:cubicBezTo>
                    <a:pt x="36526" y="2853"/>
                    <a:pt x="36817" y="2969"/>
                    <a:pt x="37108" y="3027"/>
                  </a:cubicBezTo>
                  <a:lnTo>
                    <a:pt x="37457" y="3144"/>
                  </a:lnTo>
                  <a:lnTo>
                    <a:pt x="37806" y="3318"/>
                  </a:lnTo>
                  <a:cubicBezTo>
                    <a:pt x="37980" y="3435"/>
                    <a:pt x="38155" y="3493"/>
                    <a:pt x="38388" y="3609"/>
                  </a:cubicBezTo>
                  <a:lnTo>
                    <a:pt x="38620" y="3784"/>
                  </a:lnTo>
                  <a:lnTo>
                    <a:pt x="38795" y="3900"/>
                  </a:lnTo>
                  <a:lnTo>
                    <a:pt x="39144" y="4132"/>
                  </a:lnTo>
                  <a:lnTo>
                    <a:pt x="39435" y="4481"/>
                  </a:lnTo>
                  <a:lnTo>
                    <a:pt x="39609" y="4598"/>
                  </a:lnTo>
                  <a:lnTo>
                    <a:pt x="39783" y="4830"/>
                  </a:lnTo>
                  <a:cubicBezTo>
                    <a:pt x="39958" y="4947"/>
                    <a:pt x="40074" y="5121"/>
                    <a:pt x="40191" y="5296"/>
                  </a:cubicBezTo>
                  <a:lnTo>
                    <a:pt x="40423" y="5587"/>
                  </a:lnTo>
                  <a:lnTo>
                    <a:pt x="40598" y="5935"/>
                  </a:lnTo>
                  <a:cubicBezTo>
                    <a:pt x="40772" y="6168"/>
                    <a:pt x="40889" y="6401"/>
                    <a:pt x="41005" y="6633"/>
                  </a:cubicBezTo>
                  <a:cubicBezTo>
                    <a:pt x="41179" y="7215"/>
                    <a:pt x="41354" y="7855"/>
                    <a:pt x="41412" y="8436"/>
                  </a:cubicBezTo>
                  <a:cubicBezTo>
                    <a:pt x="41470" y="9076"/>
                    <a:pt x="41470" y="9658"/>
                    <a:pt x="41354" y="10298"/>
                  </a:cubicBezTo>
                  <a:cubicBezTo>
                    <a:pt x="41296" y="10530"/>
                    <a:pt x="41179" y="10821"/>
                    <a:pt x="41121" y="11112"/>
                  </a:cubicBezTo>
                  <a:lnTo>
                    <a:pt x="41005" y="11461"/>
                  </a:lnTo>
                  <a:lnTo>
                    <a:pt x="40830" y="11810"/>
                  </a:lnTo>
                  <a:cubicBezTo>
                    <a:pt x="40772" y="11984"/>
                    <a:pt x="40656" y="12159"/>
                    <a:pt x="40540" y="12333"/>
                  </a:cubicBezTo>
                  <a:lnTo>
                    <a:pt x="40423" y="12566"/>
                  </a:lnTo>
                  <a:lnTo>
                    <a:pt x="40249" y="12740"/>
                  </a:lnTo>
                  <a:lnTo>
                    <a:pt x="40016" y="13089"/>
                  </a:lnTo>
                  <a:lnTo>
                    <a:pt x="15763" y="42635"/>
                  </a:lnTo>
                  <a:lnTo>
                    <a:pt x="15588" y="42868"/>
                  </a:lnTo>
                  <a:cubicBezTo>
                    <a:pt x="15472" y="42926"/>
                    <a:pt x="15414" y="43043"/>
                    <a:pt x="15297" y="43101"/>
                  </a:cubicBezTo>
                  <a:cubicBezTo>
                    <a:pt x="15239" y="43217"/>
                    <a:pt x="15123" y="43275"/>
                    <a:pt x="15006" y="43392"/>
                  </a:cubicBezTo>
                  <a:cubicBezTo>
                    <a:pt x="14658" y="43566"/>
                    <a:pt x="14367" y="43799"/>
                    <a:pt x="14018" y="43915"/>
                  </a:cubicBezTo>
                  <a:cubicBezTo>
                    <a:pt x="13611" y="44090"/>
                    <a:pt x="13203" y="44148"/>
                    <a:pt x="12796" y="44206"/>
                  </a:cubicBezTo>
                  <a:cubicBezTo>
                    <a:pt x="12604" y="44230"/>
                    <a:pt x="12421" y="44244"/>
                    <a:pt x="12244" y="44244"/>
                  </a:cubicBezTo>
                  <a:cubicBezTo>
                    <a:pt x="11994" y="44244"/>
                    <a:pt x="11755" y="44216"/>
                    <a:pt x="11517" y="44148"/>
                  </a:cubicBezTo>
                  <a:cubicBezTo>
                    <a:pt x="11168" y="44090"/>
                    <a:pt x="10819" y="43973"/>
                    <a:pt x="10470" y="43799"/>
                  </a:cubicBezTo>
                  <a:cubicBezTo>
                    <a:pt x="10354" y="43741"/>
                    <a:pt x="10179" y="43682"/>
                    <a:pt x="10063" y="43624"/>
                  </a:cubicBezTo>
                  <a:cubicBezTo>
                    <a:pt x="9946" y="43566"/>
                    <a:pt x="9888" y="43508"/>
                    <a:pt x="9772" y="43392"/>
                  </a:cubicBezTo>
                  <a:lnTo>
                    <a:pt x="9597" y="43275"/>
                  </a:lnTo>
                  <a:lnTo>
                    <a:pt x="9365" y="43043"/>
                  </a:lnTo>
                  <a:cubicBezTo>
                    <a:pt x="9248" y="42984"/>
                    <a:pt x="9190" y="42868"/>
                    <a:pt x="9132" y="42810"/>
                  </a:cubicBezTo>
                  <a:cubicBezTo>
                    <a:pt x="9016" y="42694"/>
                    <a:pt x="8899" y="42577"/>
                    <a:pt x="8841" y="42461"/>
                  </a:cubicBezTo>
                  <a:cubicBezTo>
                    <a:pt x="8609" y="42170"/>
                    <a:pt x="8434" y="41821"/>
                    <a:pt x="8260" y="41472"/>
                  </a:cubicBezTo>
                  <a:cubicBezTo>
                    <a:pt x="8143" y="41123"/>
                    <a:pt x="8027" y="40658"/>
                    <a:pt x="7969" y="40251"/>
                  </a:cubicBezTo>
                  <a:cubicBezTo>
                    <a:pt x="7969" y="39844"/>
                    <a:pt x="7969" y="39437"/>
                    <a:pt x="8027" y="38971"/>
                  </a:cubicBezTo>
                  <a:cubicBezTo>
                    <a:pt x="8085" y="38622"/>
                    <a:pt x="8202" y="38273"/>
                    <a:pt x="8376" y="37924"/>
                  </a:cubicBezTo>
                  <a:cubicBezTo>
                    <a:pt x="8434" y="37808"/>
                    <a:pt x="8492" y="37692"/>
                    <a:pt x="8609" y="37575"/>
                  </a:cubicBezTo>
                  <a:cubicBezTo>
                    <a:pt x="8667" y="37459"/>
                    <a:pt x="8725" y="37343"/>
                    <a:pt x="8783" y="37285"/>
                  </a:cubicBezTo>
                  <a:lnTo>
                    <a:pt x="8958" y="36994"/>
                  </a:lnTo>
                  <a:lnTo>
                    <a:pt x="27395" y="14543"/>
                  </a:lnTo>
                  <a:cubicBezTo>
                    <a:pt x="27860" y="13962"/>
                    <a:pt x="27802" y="13148"/>
                    <a:pt x="27221" y="12682"/>
                  </a:cubicBezTo>
                  <a:lnTo>
                    <a:pt x="27162" y="12682"/>
                  </a:lnTo>
                  <a:cubicBezTo>
                    <a:pt x="26939" y="12483"/>
                    <a:pt x="26662" y="12391"/>
                    <a:pt x="26382" y="12391"/>
                  </a:cubicBezTo>
                  <a:cubicBezTo>
                    <a:pt x="26007" y="12391"/>
                    <a:pt x="25626" y="12557"/>
                    <a:pt x="25359" y="12857"/>
                  </a:cubicBezTo>
                  <a:lnTo>
                    <a:pt x="6864" y="35307"/>
                  </a:lnTo>
                  <a:lnTo>
                    <a:pt x="6573" y="35714"/>
                  </a:lnTo>
                  <a:cubicBezTo>
                    <a:pt x="6457" y="35831"/>
                    <a:pt x="6340" y="36005"/>
                    <a:pt x="6282" y="36180"/>
                  </a:cubicBezTo>
                  <a:cubicBezTo>
                    <a:pt x="6166" y="36354"/>
                    <a:pt x="6050" y="36587"/>
                    <a:pt x="5933" y="36819"/>
                  </a:cubicBezTo>
                  <a:cubicBezTo>
                    <a:pt x="5701" y="37343"/>
                    <a:pt x="5468" y="37866"/>
                    <a:pt x="5352" y="38506"/>
                  </a:cubicBezTo>
                  <a:cubicBezTo>
                    <a:pt x="5235" y="39146"/>
                    <a:pt x="5235" y="39844"/>
                    <a:pt x="5293" y="40542"/>
                  </a:cubicBezTo>
                  <a:cubicBezTo>
                    <a:pt x="5352" y="41181"/>
                    <a:pt x="5526" y="41879"/>
                    <a:pt x="5759" y="42519"/>
                  </a:cubicBezTo>
                  <a:cubicBezTo>
                    <a:pt x="5991" y="43043"/>
                    <a:pt x="6282" y="43566"/>
                    <a:pt x="6689" y="44031"/>
                  </a:cubicBezTo>
                  <a:cubicBezTo>
                    <a:pt x="6806" y="44264"/>
                    <a:pt x="6922" y="44439"/>
                    <a:pt x="7096" y="44613"/>
                  </a:cubicBezTo>
                  <a:cubicBezTo>
                    <a:pt x="7213" y="44729"/>
                    <a:pt x="7329" y="44846"/>
                    <a:pt x="7504" y="44962"/>
                  </a:cubicBezTo>
                  <a:lnTo>
                    <a:pt x="7853" y="45311"/>
                  </a:lnTo>
                  <a:lnTo>
                    <a:pt x="8202" y="45602"/>
                  </a:lnTo>
                  <a:cubicBezTo>
                    <a:pt x="8376" y="45718"/>
                    <a:pt x="8550" y="45776"/>
                    <a:pt x="8667" y="45893"/>
                  </a:cubicBezTo>
                  <a:cubicBezTo>
                    <a:pt x="8899" y="46009"/>
                    <a:pt x="9074" y="46125"/>
                    <a:pt x="9307" y="46242"/>
                  </a:cubicBezTo>
                  <a:cubicBezTo>
                    <a:pt x="9830" y="46474"/>
                    <a:pt x="10412" y="46649"/>
                    <a:pt x="10993" y="46765"/>
                  </a:cubicBezTo>
                  <a:cubicBezTo>
                    <a:pt x="11504" y="46850"/>
                    <a:pt x="11984" y="46904"/>
                    <a:pt x="12478" y="46904"/>
                  </a:cubicBezTo>
                  <a:cubicBezTo>
                    <a:pt x="12659" y="46904"/>
                    <a:pt x="12842" y="46897"/>
                    <a:pt x="13029" y="46881"/>
                  </a:cubicBezTo>
                  <a:cubicBezTo>
                    <a:pt x="13727" y="46823"/>
                    <a:pt x="14367" y="46649"/>
                    <a:pt x="15006" y="46416"/>
                  </a:cubicBezTo>
                  <a:cubicBezTo>
                    <a:pt x="15588" y="46183"/>
                    <a:pt x="16112" y="45893"/>
                    <a:pt x="16577" y="45544"/>
                  </a:cubicBezTo>
                  <a:cubicBezTo>
                    <a:pt x="16751" y="45369"/>
                    <a:pt x="16926" y="45253"/>
                    <a:pt x="17100" y="45078"/>
                  </a:cubicBezTo>
                  <a:cubicBezTo>
                    <a:pt x="17275" y="44962"/>
                    <a:pt x="17391" y="44846"/>
                    <a:pt x="17507" y="44671"/>
                  </a:cubicBezTo>
                  <a:lnTo>
                    <a:pt x="17856" y="44322"/>
                  </a:lnTo>
                  <a:lnTo>
                    <a:pt x="42110" y="14834"/>
                  </a:lnTo>
                  <a:lnTo>
                    <a:pt x="42459" y="14311"/>
                  </a:lnTo>
                  <a:lnTo>
                    <a:pt x="42633" y="14078"/>
                  </a:lnTo>
                  <a:lnTo>
                    <a:pt x="42866" y="13729"/>
                  </a:lnTo>
                  <a:cubicBezTo>
                    <a:pt x="42982" y="13497"/>
                    <a:pt x="43157" y="13206"/>
                    <a:pt x="43273" y="12915"/>
                  </a:cubicBezTo>
                  <a:cubicBezTo>
                    <a:pt x="43331" y="12799"/>
                    <a:pt x="43390" y="12624"/>
                    <a:pt x="43506" y="12450"/>
                  </a:cubicBezTo>
                  <a:lnTo>
                    <a:pt x="43680" y="11926"/>
                  </a:lnTo>
                  <a:cubicBezTo>
                    <a:pt x="43797" y="11577"/>
                    <a:pt x="43855" y="11228"/>
                    <a:pt x="43971" y="10763"/>
                  </a:cubicBezTo>
                  <a:cubicBezTo>
                    <a:pt x="44146" y="9890"/>
                    <a:pt x="44204" y="9018"/>
                    <a:pt x="44087" y="8204"/>
                  </a:cubicBezTo>
                  <a:cubicBezTo>
                    <a:pt x="44029" y="7331"/>
                    <a:pt x="43797" y="6459"/>
                    <a:pt x="43506" y="5645"/>
                  </a:cubicBezTo>
                  <a:cubicBezTo>
                    <a:pt x="43331" y="5296"/>
                    <a:pt x="43157" y="4947"/>
                    <a:pt x="42924" y="4598"/>
                  </a:cubicBezTo>
                  <a:lnTo>
                    <a:pt x="42692" y="4074"/>
                  </a:lnTo>
                  <a:cubicBezTo>
                    <a:pt x="42575" y="3958"/>
                    <a:pt x="42459" y="3784"/>
                    <a:pt x="42343" y="3667"/>
                  </a:cubicBezTo>
                  <a:cubicBezTo>
                    <a:pt x="42168" y="3435"/>
                    <a:pt x="41994" y="3202"/>
                    <a:pt x="41761" y="2969"/>
                  </a:cubicBezTo>
                  <a:lnTo>
                    <a:pt x="41587" y="2678"/>
                  </a:lnTo>
                  <a:lnTo>
                    <a:pt x="41354" y="2446"/>
                  </a:lnTo>
                  <a:lnTo>
                    <a:pt x="40830" y="2039"/>
                  </a:lnTo>
                  <a:lnTo>
                    <a:pt x="40365" y="1690"/>
                  </a:lnTo>
                  <a:lnTo>
                    <a:pt x="40132" y="1515"/>
                  </a:lnTo>
                  <a:lnTo>
                    <a:pt x="39783" y="1283"/>
                  </a:lnTo>
                  <a:cubicBezTo>
                    <a:pt x="39493" y="1166"/>
                    <a:pt x="39260" y="992"/>
                    <a:pt x="38969" y="875"/>
                  </a:cubicBezTo>
                  <a:lnTo>
                    <a:pt x="38504" y="643"/>
                  </a:lnTo>
                  <a:lnTo>
                    <a:pt x="37980" y="468"/>
                  </a:lnTo>
                  <a:cubicBezTo>
                    <a:pt x="37632" y="352"/>
                    <a:pt x="37224" y="294"/>
                    <a:pt x="36817" y="177"/>
                  </a:cubicBezTo>
                  <a:cubicBezTo>
                    <a:pt x="36254" y="65"/>
                    <a:pt x="35690" y="1"/>
                    <a:pt x="35127" y="1"/>
                  </a:cubicBezTo>
                  <a:close/>
                </a:path>
              </a:pathLst>
            </a:custGeom>
            <a:solidFill>
              <a:schemeClr val="dk2"/>
            </a:solidFill>
            <a:ln>
              <a:noFill/>
            </a:ln>
            <a:effectLst>
              <a:outerShdw blurRad="57150" dist="19050" dir="5400000" algn="bl" rotWithShape="0">
                <a:srgbClr val="783F04">
                  <a:alpha val="5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90" name="Google Shape;790;p37"/>
          <p:cNvGrpSpPr/>
          <p:nvPr/>
        </p:nvGrpSpPr>
        <p:grpSpPr>
          <a:xfrm>
            <a:off x="7589209" y="1417280"/>
            <a:ext cx="834781" cy="867718"/>
            <a:chOff x="3878850" y="1206600"/>
            <a:chExt cx="1220975" cy="1269150"/>
          </a:xfrm>
        </p:grpSpPr>
        <p:sp>
          <p:nvSpPr>
            <p:cNvPr id="791" name="Google Shape;791;p37"/>
            <p:cNvSpPr/>
            <p:nvPr/>
          </p:nvSpPr>
          <p:spPr>
            <a:xfrm>
              <a:off x="4200475" y="1487375"/>
              <a:ext cx="680025" cy="988375"/>
            </a:xfrm>
            <a:custGeom>
              <a:avLst/>
              <a:gdLst/>
              <a:ahLst/>
              <a:cxnLst/>
              <a:rect l="l" t="t" r="r" b="b"/>
              <a:pathLst>
                <a:path w="27201" h="39535" extrusionOk="0">
                  <a:moveTo>
                    <a:pt x="13351" y="317"/>
                  </a:moveTo>
                  <a:cubicBezTo>
                    <a:pt x="14737" y="317"/>
                    <a:pt x="16122" y="675"/>
                    <a:pt x="17488" y="1373"/>
                  </a:cubicBezTo>
                  <a:lnTo>
                    <a:pt x="17465" y="1373"/>
                  </a:lnTo>
                  <a:cubicBezTo>
                    <a:pt x="18189" y="1746"/>
                    <a:pt x="18889" y="2167"/>
                    <a:pt x="19543" y="2657"/>
                  </a:cubicBezTo>
                  <a:cubicBezTo>
                    <a:pt x="17745" y="1700"/>
                    <a:pt x="15807" y="1046"/>
                    <a:pt x="13799" y="742"/>
                  </a:cubicBezTo>
                  <a:cubicBezTo>
                    <a:pt x="13260" y="652"/>
                    <a:pt x="12712" y="611"/>
                    <a:pt x="12166" y="611"/>
                  </a:cubicBezTo>
                  <a:cubicBezTo>
                    <a:pt x="11860" y="611"/>
                    <a:pt x="11556" y="624"/>
                    <a:pt x="11254" y="649"/>
                  </a:cubicBezTo>
                  <a:lnTo>
                    <a:pt x="10974" y="672"/>
                  </a:lnTo>
                  <a:cubicBezTo>
                    <a:pt x="11765" y="434"/>
                    <a:pt x="12558" y="317"/>
                    <a:pt x="13351" y="317"/>
                  </a:cubicBezTo>
                  <a:close/>
                  <a:moveTo>
                    <a:pt x="19403" y="3030"/>
                  </a:moveTo>
                  <a:lnTo>
                    <a:pt x="19403" y="3030"/>
                  </a:lnTo>
                  <a:cubicBezTo>
                    <a:pt x="20173" y="3451"/>
                    <a:pt x="20897" y="3918"/>
                    <a:pt x="21574" y="4431"/>
                  </a:cubicBezTo>
                  <a:cubicBezTo>
                    <a:pt x="21714" y="4548"/>
                    <a:pt x="21807" y="4665"/>
                    <a:pt x="21924" y="4805"/>
                  </a:cubicBezTo>
                  <a:cubicBezTo>
                    <a:pt x="21457" y="4455"/>
                    <a:pt x="20967" y="4128"/>
                    <a:pt x="20453" y="3848"/>
                  </a:cubicBezTo>
                  <a:cubicBezTo>
                    <a:pt x="20126" y="3567"/>
                    <a:pt x="19776" y="3287"/>
                    <a:pt x="19403" y="3030"/>
                  </a:cubicBezTo>
                  <a:close/>
                  <a:moveTo>
                    <a:pt x="14208" y="2447"/>
                  </a:moveTo>
                  <a:cubicBezTo>
                    <a:pt x="14885" y="2447"/>
                    <a:pt x="15562" y="2517"/>
                    <a:pt x="16227" y="2657"/>
                  </a:cubicBezTo>
                  <a:cubicBezTo>
                    <a:pt x="15872" y="2626"/>
                    <a:pt x="15517" y="2611"/>
                    <a:pt x="15164" y="2611"/>
                  </a:cubicBezTo>
                  <a:cubicBezTo>
                    <a:pt x="12309" y="2611"/>
                    <a:pt x="9531" y="3607"/>
                    <a:pt x="7308" y="5435"/>
                  </a:cubicBezTo>
                  <a:cubicBezTo>
                    <a:pt x="8616" y="4034"/>
                    <a:pt x="10320" y="3054"/>
                    <a:pt x="12188" y="2657"/>
                  </a:cubicBezTo>
                  <a:cubicBezTo>
                    <a:pt x="12853" y="2517"/>
                    <a:pt x="13531" y="2447"/>
                    <a:pt x="14208" y="2447"/>
                  </a:cubicBezTo>
                  <a:close/>
                  <a:moveTo>
                    <a:pt x="14963" y="2901"/>
                  </a:moveTo>
                  <a:cubicBezTo>
                    <a:pt x="16414" y="2901"/>
                    <a:pt x="17847" y="3178"/>
                    <a:pt x="19193" y="3731"/>
                  </a:cubicBezTo>
                  <a:lnTo>
                    <a:pt x="19193" y="3707"/>
                  </a:lnTo>
                  <a:cubicBezTo>
                    <a:pt x="19730" y="3988"/>
                    <a:pt x="20243" y="4291"/>
                    <a:pt x="20733" y="4641"/>
                  </a:cubicBezTo>
                  <a:cubicBezTo>
                    <a:pt x="21247" y="5155"/>
                    <a:pt x="21714" y="5739"/>
                    <a:pt x="22134" y="6322"/>
                  </a:cubicBezTo>
                  <a:cubicBezTo>
                    <a:pt x="20103" y="4385"/>
                    <a:pt x="17488" y="3217"/>
                    <a:pt x="14686" y="2984"/>
                  </a:cubicBezTo>
                  <a:cubicBezTo>
                    <a:pt x="14383" y="2960"/>
                    <a:pt x="14103" y="2960"/>
                    <a:pt x="13799" y="2960"/>
                  </a:cubicBezTo>
                  <a:cubicBezTo>
                    <a:pt x="14187" y="2921"/>
                    <a:pt x="14576" y="2901"/>
                    <a:pt x="14963" y="2901"/>
                  </a:cubicBezTo>
                  <a:close/>
                  <a:moveTo>
                    <a:pt x="23839" y="6579"/>
                  </a:moveTo>
                  <a:lnTo>
                    <a:pt x="23839" y="6579"/>
                  </a:lnTo>
                  <a:cubicBezTo>
                    <a:pt x="24399" y="7233"/>
                    <a:pt x="24866" y="7934"/>
                    <a:pt x="25263" y="8704"/>
                  </a:cubicBezTo>
                  <a:lnTo>
                    <a:pt x="25263" y="8681"/>
                  </a:lnTo>
                  <a:cubicBezTo>
                    <a:pt x="25403" y="8984"/>
                    <a:pt x="25567" y="9311"/>
                    <a:pt x="25683" y="9615"/>
                  </a:cubicBezTo>
                  <a:cubicBezTo>
                    <a:pt x="25380" y="8984"/>
                    <a:pt x="25053" y="8354"/>
                    <a:pt x="24656" y="7770"/>
                  </a:cubicBezTo>
                  <a:cubicBezTo>
                    <a:pt x="24422" y="7373"/>
                    <a:pt x="24166" y="6976"/>
                    <a:pt x="23862" y="6626"/>
                  </a:cubicBezTo>
                  <a:lnTo>
                    <a:pt x="23839" y="6579"/>
                  </a:lnTo>
                  <a:close/>
                  <a:moveTo>
                    <a:pt x="22485" y="6066"/>
                  </a:moveTo>
                  <a:cubicBezTo>
                    <a:pt x="23138" y="6719"/>
                    <a:pt x="23745" y="7443"/>
                    <a:pt x="24259" y="8237"/>
                  </a:cubicBezTo>
                  <a:cubicBezTo>
                    <a:pt x="24586" y="8704"/>
                    <a:pt x="24866" y="9218"/>
                    <a:pt x="25146" y="9755"/>
                  </a:cubicBezTo>
                  <a:cubicBezTo>
                    <a:pt x="25263" y="10152"/>
                    <a:pt x="25356" y="10549"/>
                    <a:pt x="25450" y="10969"/>
                  </a:cubicBezTo>
                  <a:lnTo>
                    <a:pt x="25310" y="10642"/>
                  </a:lnTo>
                  <a:cubicBezTo>
                    <a:pt x="24843" y="9708"/>
                    <a:pt x="24306" y="8821"/>
                    <a:pt x="23675" y="8004"/>
                  </a:cubicBezTo>
                  <a:cubicBezTo>
                    <a:pt x="23325" y="7326"/>
                    <a:pt x="22928" y="6673"/>
                    <a:pt x="22485" y="6066"/>
                  </a:cubicBezTo>
                  <a:close/>
                  <a:moveTo>
                    <a:pt x="25917" y="11833"/>
                  </a:moveTo>
                  <a:lnTo>
                    <a:pt x="25917" y="11833"/>
                  </a:lnTo>
                  <a:cubicBezTo>
                    <a:pt x="26057" y="12276"/>
                    <a:pt x="26150" y="12697"/>
                    <a:pt x="26244" y="13140"/>
                  </a:cubicBezTo>
                  <a:cubicBezTo>
                    <a:pt x="26150" y="12860"/>
                    <a:pt x="26057" y="12603"/>
                    <a:pt x="25963" y="12323"/>
                  </a:cubicBezTo>
                  <a:cubicBezTo>
                    <a:pt x="25963" y="12160"/>
                    <a:pt x="25940" y="11996"/>
                    <a:pt x="25917" y="11833"/>
                  </a:cubicBezTo>
                  <a:close/>
                  <a:moveTo>
                    <a:pt x="12116" y="988"/>
                  </a:moveTo>
                  <a:cubicBezTo>
                    <a:pt x="13087" y="988"/>
                    <a:pt x="14065" y="1121"/>
                    <a:pt x="15013" y="1349"/>
                  </a:cubicBezTo>
                  <a:cubicBezTo>
                    <a:pt x="15270" y="1396"/>
                    <a:pt x="15527" y="1466"/>
                    <a:pt x="15784" y="1559"/>
                  </a:cubicBezTo>
                  <a:cubicBezTo>
                    <a:pt x="16881" y="1910"/>
                    <a:pt x="17932" y="2423"/>
                    <a:pt x="18889" y="3077"/>
                  </a:cubicBezTo>
                  <a:cubicBezTo>
                    <a:pt x="18235" y="2797"/>
                    <a:pt x="17581" y="2540"/>
                    <a:pt x="16904" y="2307"/>
                  </a:cubicBezTo>
                  <a:cubicBezTo>
                    <a:pt x="15493" y="1786"/>
                    <a:pt x="13977" y="1410"/>
                    <a:pt x="12475" y="1410"/>
                  </a:cubicBezTo>
                  <a:cubicBezTo>
                    <a:pt x="11417" y="1410"/>
                    <a:pt x="10366" y="1596"/>
                    <a:pt x="9363" y="2050"/>
                  </a:cubicBezTo>
                  <a:cubicBezTo>
                    <a:pt x="5090" y="3988"/>
                    <a:pt x="2732" y="9008"/>
                    <a:pt x="2499" y="13560"/>
                  </a:cubicBezTo>
                  <a:cubicBezTo>
                    <a:pt x="2499" y="11576"/>
                    <a:pt x="2802" y="9591"/>
                    <a:pt x="3433" y="7700"/>
                  </a:cubicBezTo>
                  <a:cubicBezTo>
                    <a:pt x="4086" y="5739"/>
                    <a:pt x="5277" y="3988"/>
                    <a:pt x="6911" y="2680"/>
                  </a:cubicBezTo>
                  <a:cubicBezTo>
                    <a:pt x="7542" y="2260"/>
                    <a:pt x="8219" y="1886"/>
                    <a:pt x="8873" y="1559"/>
                  </a:cubicBezTo>
                  <a:cubicBezTo>
                    <a:pt x="9906" y="1161"/>
                    <a:pt x="11006" y="988"/>
                    <a:pt x="12116" y="988"/>
                  </a:cubicBezTo>
                  <a:close/>
                  <a:moveTo>
                    <a:pt x="12464" y="1770"/>
                  </a:moveTo>
                  <a:cubicBezTo>
                    <a:pt x="13526" y="1770"/>
                    <a:pt x="14600" y="1963"/>
                    <a:pt x="15644" y="2260"/>
                  </a:cubicBezTo>
                  <a:cubicBezTo>
                    <a:pt x="15163" y="2192"/>
                    <a:pt x="14681" y="2159"/>
                    <a:pt x="14199" y="2159"/>
                  </a:cubicBezTo>
                  <a:cubicBezTo>
                    <a:pt x="13181" y="2159"/>
                    <a:pt x="12166" y="2309"/>
                    <a:pt x="11184" y="2610"/>
                  </a:cubicBezTo>
                  <a:cubicBezTo>
                    <a:pt x="8686" y="3404"/>
                    <a:pt x="6771" y="5202"/>
                    <a:pt x="5394" y="7373"/>
                  </a:cubicBezTo>
                  <a:cubicBezTo>
                    <a:pt x="3970" y="9171"/>
                    <a:pt x="3129" y="11342"/>
                    <a:pt x="2966" y="13630"/>
                  </a:cubicBezTo>
                  <a:cubicBezTo>
                    <a:pt x="2919" y="13794"/>
                    <a:pt x="2896" y="13981"/>
                    <a:pt x="2849" y="14167"/>
                  </a:cubicBezTo>
                  <a:cubicBezTo>
                    <a:pt x="2896" y="9685"/>
                    <a:pt x="4974" y="4875"/>
                    <a:pt x="8989" y="2633"/>
                  </a:cubicBezTo>
                  <a:cubicBezTo>
                    <a:pt x="10090" y="2015"/>
                    <a:pt x="11269" y="1770"/>
                    <a:pt x="12464" y="1770"/>
                  </a:cubicBezTo>
                  <a:close/>
                  <a:moveTo>
                    <a:pt x="24469" y="9801"/>
                  </a:moveTo>
                  <a:cubicBezTo>
                    <a:pt x="24913" y="10549"/>
                    <a:pt x="25263" y="11342"/>
                    <a:pt x="25567" y="12136"/>
                  </a:cubicBezTo>
                  <a:cubicBezTo>
                    <a:pt x="25567" y="12183"/>
                    <a:pt x="25590" y="12206"/>
                    <a:pt x="25590" y="12253"/>
                  </a:cubicBezTo>
                  <a:cubicBezTo>
                    <a:pt x="25660" y="13023"/>
                    <a:pt x="25660" y="13817"/>
                    <a:pt x="25590" y="14611"/>
                  </a:cubicBezTo>
                  <a:cubicBezTo>
                    <a:pt x="25426" y="12977"/>
                    <a:pt x="25053" y="11366"/>
                    <a:pt x="24469" y="9825"/>
                  </a:cubicBezTo>
                  <a:lnTo>
                    <a:pt x="24469" y="9801"/>
                  </a:lnTo>
                  <a:close/>
                  <a:moveTo>
                    <a:pt x="20593" y="13841"/>
                  </a:moveTo>
                  <a:lnTo>
                    <a:pt x="20593" y="13841"/>
                  </a:lnTo>
                  <a:cubicBezTo>
                    <a:pt x="20967" y="14308"/>
                    <a:pt x="20570" y="14961"/>
                    <a:pt x="20103" y="15218"/>
                  </a:cubicBezTo>
                  <a:cubicBezTo>
                    <a:pt x="20056" y="15241"/>
                    <a:pt x="20033" y="15265"/>
                    <a:pt x="19986" y="15288"/>
                  </a:cubicBezTo>
                  <a:cubicBezTo>
                    <a:pt x="20243" y="14845"/>
                    <a:pt x="20453" y="14354"/>
                    <a:pt x="20593" y="13864"/>
                  </a:cubicBezTo>
                  <a:lnTo>
                    <a:pt x="20593" y="13841"/>
                  </a:lnTo>
                  <a:close/>
                  <a:moveTo>
                    <a:pt x="3736" y="11903"/>
                  </a:moveTo>
                  <a:cubicBezTo>
                    <a:pt x="3446" y="13421"/>
                    <a:pt x="3326" y="14981"/>
                    <a:pt x="3439" y="16523"/>
                  </a:cubicBezTo>
                  <a:lnTo>
                    <a:pt x="3439" y="16523"/>
                  </a:lnTo>
                  <a:cubicBezTo>
                    <a:pt x="3346" y="16006"/>
                    <a:pt x="3287" y="15474"/>
                    <a:pt x="3246" y="14961"/>
                  </a:cubicBezTo>
                  <a:cubicBezTo>
                    <a:pt x="3246" y="14611"/>
                    <a:pt x="3246" y="14238"/>
                    <a:pt x="3246" y="13887"/>
                  </a:cubicBezTo>
                  <a:cubicBezTo>
                    <a:pt x="3386" y="13234"/>
                    <a:pt x="3549" y="12556"/>
                    <a:pt x="3736" y="11903"/>
                  </a:cubicBezTo>
                  <a:close/>
                  <a:moveTo>
                    <a:pt x="14476" y="16199"/>
                  </a:moveTo>
                  <a:lnTo>
                    <a:pt x="14476" y="16199"/>
                  </a:lnTo>
                  <a:cubicBezTo>
                    <a:pt x="14289" y="16292"/>
                    <a:pt x="14103" y="16339"/>
                    <a:pt x="13939" y="16409"/>
                  </a:cubicBezTo>
                  <a:cubicBezTo>
                    <a:pt x="13169" y="16689"/>
                    <a:pt x="12025" y="17086"/>
                    <a:pt x="11137" y="17646"/>
                  </a:cubicBezTo>
                  <a:lnTo>
                    <a:pt x="11067" y="17576"/>
                  </a:lnTo>
                  <a:cubicBezTo>
                    <a:pt x="11955" y="16806"/>
                    <a:pt x="13192" y="16409"/>
                    <a:pt x="14476" y="16199"/>
                  </a:cubicBezTo>
                  <a:close/>
                  <a:moveTo>
                    <a:pt x="17942" y="15992"/>
                  </a:moveTo>
                  <a:cubicBezTo>
                    <a:pt x="18164" y="15992"/>
                    <a:pt x="18386" y="15999"/>
                    <a:pt x="18609" y="16012"/>
                  </a:cubicBezTo>
                  <a:lnTo>
                    <a:pt x="18749" y="16012"/>
                  </a:lnTo>
                  <a:cubicBezTo>
                    <a:pt x="18726" y="16152"/>
                    <a:pt x="18655" y="16292"/>
                    <a:pt x="18609" y="16432"/>
                  </a:cubicBezTo>
                  <a:lnTo>
                    <a:pt x="18632" y="16432"/>
                  </a:lnTo>
                  <a:cubicBezTo>
                    <a:pt x="17607" y="17357"/>
                    <a:pt x="16306" y="17849"/>
                    <a:pt x="14950" y="17849"/>
                  </a:cubicBezTo>
                  <a:cubicBezTo>
                    <a:pt x="14731" y="17849"/>
                    <a:pt x="14511" y="17836"/>
                    <a:pt x="14289" y="17810"/>
                  </a:cubicBezTo>
                  <a:cubicBezTo>
                    <a:pt x="13612" y="17716"/>
                    <a:pt x="12865" y="17483"/>
                    <a:pt x="12141" y="17483"/>
                  </a:cubicBezTo>
                  <a:cubicBezTo>
                    <a:pt x="12842" y="17156"/>
                    <a:pt x="13542" y="16923"/>
                    <a:pt x="14033" y="16736"/>
                  </a:cubicBezTo>
                  <a:cubicBezTo>
                    <a:pt x="15274" y="16235"/>
                    <a:pt x="16602" y="15992"/>
                    <a:pt x="17942" y="15992"/>
                  </a:cubicBezTo>
                  <a:close/>
                  <a:moveTo>
                    <a:pt x="7402" y="1910"/>
                  </a:moveTo>
                  <a:lnTo>
                    <a:pt x="7402" y="1910"/>
                  </a:lnTo>
                  <a:cubicBezTo>
                    <a:pt x="7238" y="2003"/>
                    <a:pt x="7075" y="2096"/>
                    <a:pt x="6935" y="2213"/>
                  </a:cubicBezTo>
                  <a:cubicBezTo>
                    <a:pt x="6608" y="2447"/>
                    <a:pt x="6281" y="2704"/>
                    <a:pt x="6001" y="2984"/>
                  </a:cubicBezTo>
                  <a:cubicBezTo>
                    <a:pt x="5114" y="3544"/>
                    <a:pt x="4320" y="4268"/>
                    <a:pt x="3643" y="5085"/>
                  </a:cubicBezTo>
                  <a:cubicBezTo>
                    <a:pt x="2008" y="7140"/>
                    <a:pt x="1822" y="10082"/>
                    <a:pt x="1728" y="12603"/>
                  </a:cubicBezTo>
                  <a:cubicBezTo>
                    <a:pt x="1635" y="15475"/>
                    <a:pt x="1938" y="18347"/>
                    <a:pt x="2662" y="21125"/>
                  </a:cubicBezTo>
                  <a:cubicBezTo>
                    <a:pt x="2522" y="20775"/>
                    <a:pt x="2382" y="20401"/>
                    <a:pt x="2242" y="20028"/>
                  </a:cubicBezTo>
                  <a:cubicBezTo>
                    <a:pt x="818" y="15732"/>
                    <a:pt x="537" y="10502"/>
                    <a:pt x="2639" y="6369"/>
                  </a:cubicBezTo>
                  <a:cubicBezTo>
                    <a:pt x="3643" y="4385"/>
                    <a:pt x="5324" y="2797"/>
                    <a:pt x="7402" y="1910"/>
                  </a:cubicBezTo>
                  <a:close/>
                  <a:moveTo>
                    <a:pt x="26010" y="13514"/>
                  </a:moveTo>
                  <a:cubicBezTo>
                    <a:pt x="26197" y="14144"/>
                    <a:pt x="26360" y="14798"/>
                    <a:pt x="26477" y="15452"/>
                  </a:cubicBezTo>
                  <a:lnTo>
                    <a:pt x="26477" y="15755"/>
                  </a:lnTo>
                  <a:cubicBezTo>
                    <a:pt x="26314" y="17646"/>
                    <a:pt x="25870" y="19514"/>
                    <a:pt x="25170" y="21265"/>
                  </a:cubicBezTo>
                  <a:cubicBezTo>
                    <a:pt x="25333" y="20542"/>
                    <a:pt x="25473" y="19794"/>
                    <a:pt x="25567" y="19024"/>
                  </a:cubicBezTo>
                  <a:cubicBezTo>
                    <a:pt x="25660" y="18300"/>
                    <a:pt x="25707" y="17553"/>
                    <a:pt x="25707" y="16829"/>
                  </a:cubicBezTo>
                  <a:cubicBezTo>
                    <a:pt x="25893" y="15732"/>
                    <a:pt x="26010" y="14634"/>
                    <a:pt x="26010" y="13514"/>
                  </a:cubicBezTo>
                  <a:close/>
                  <a:moveTo>
                    <a:pt x="3059" y="18744"/>
                  </a:moveTo>
                  <a:cubicBezTo>
                    <a:pt x="3386" y="20215"/>
                    <a:pt x="3876" y="21662"/>
                    <a:pt x="4483" y="23063"/>
                  </a:cubicBezTo>
                  <a:lnTo>
                    <a:pt x="4530" y="23203"/>
                  </a:lnTo>
                  <a:cubicBezTo>
                    <a:pt x="4296" y="22783"/>
                    <a:pt x="4063" y="22363"/>
                    <a:pt x="3876" y="21919"/>
                  </a:cubicBezTo>
                  <a:cubicBezTo>
                    <a:pt x="3549" y="20892"/>
                    <a:pt x="3269" y="19818"/>
                    <a:pt x="3059" y="18744"/>
                  </a:cubicBezTo>
                  <a:close/>
                  <a:moveTo>
                    <a:pt x="26150" y="20145"/>
                  </a:moveTo>
                  <a:lnTo>
                    <a:pt x="26150" y="20145"/>
                  </a:lnTo>
                  <a:cubicBezTo>
                    <a:pt x="25893" y="21102"/>
                    <a:pt x="25567" y="22036"/>
                    <a:pt x="25146" y="22923"/>
                  </a:cubicBezTo>
                  <a:cubicBezTo>
                    <a:pt x="24983" y="23180"/>
                    <a:pt x="24819" y="23437"/>
                    <a:pt x="24633" y="23694"/>
                  </a:cubicBezTo>
                  <a:cubicBezTo>
                    <a:pt x="24446" y="23927"/>
                    <a:pt x="24282" y="24137"/>
                    <a:pt x="24096" y="24371"/>
                  </a:cubicBezTo>
                  <a:cubicBezTo>
                    <a:pt x="24096" y="24324"/>
                    <a:pt x="24119" y="24277"/>
                    <a:pt x="24142" y="24231"/>
                  </a:cubicBezTo>
                  <a:cubicBezTo>
                    <a:pt x="24983" y="23040"/>
                    <a:pt x="25637" y="21709"/>
                    <a:pt x="26104" y="20308"/>
                  </a:cubicBezTo>
                  <a:cubicBezTo>
                    <a:pt x="26104" y="20261"/>
                    <a:pt x="26127" y="20215"/>
                    <a:pt x="26150" y="20145"/>
                  </a:cubicBezTo>
                  <a:close/>
                  <a:moveTo>
                    <a:pt x="4833" y="4291"/>
                  </a:moveTo>
                  <a:lnTo>
                    <a:pt x="4833" y="4291"/>
                  </a:lnTo>
                  <a:cubicBezTo>
                    <a:pt x="4063" y="5295"/>
                    <a:pt x="3479" y="6416"/>
                    <a:pt x="3082" y="7607"/>
                  </a:cubicBezTo>
                  <a:cubicBezTo>
                    <a:pt x="1775" y="11366"/>
                    <a:pt x="1915" y="15755"/>
                    <a:pt x="2849" y="19771"/>
                  </a:cubicBezTo>
                  <a:cubicBezTo>
                    <a:pt x="2942" y="20238"/>
                    <a:pt x="3059" y="20705"/>
                    <a:pt x="3222" y="21172"/>
                  </a:cubicBezTo>
                  <a:cubicBezTo>
                    <a:pt x="3526" y="22199"/>
                    <a:pt x="3876" y="23203"/>
                    <a:pt x="4296" y="24184"/>
                  </a:cubicBezTo>
                  <a:cubicBezTo>
                    <a:pt x="4437" y="24511"/>
                    <a:pt x="4577" y="24814"/>
                    <a:pt x="4740" y="25141"/>
                  </a:cubicBezTo>
                  <a:cubicBezTo>
                    <a:pt x="4390" y="24581"/>
                    <a:pt x="4016" y="23997"/>
                    <a:pt x="3713" y="23390"/>
                  </a:cubicBezTo>
                  <a:cubicBezTo>
                    <a:pt x="3386" y="22526"/>
                    <a:pt x="3152" y="21592"/>
                    <a:pt x="2919" y="20705"/>
                  </a:cubicBezTo>
                  <a:cubicBezTo>
                    <a:pt x="2288" y="18113"/>
                    <a:pt x="2008" y="15452"/>
                    <a:pt x="2078" y="12790"/>
                  </a:cubicBezTo>
                  <a:cubicBezTo>
                    <a:pt x="2148" y="10385"/>
                    <a:pt x="2312" y="7537"/>
                    <a:pt x="3759" y="5505"/>
                  </a:cubicBezTo>
                  <a:cubicBezTo>
                    <a:pt x="4063" y="5062"/>
                    <a:pt x="4437" y="4665"/>
                    <a:pt x="4833" y="4291"/>
                  </a:cubicBezTo>
                  <a:close/>
                  <a:moveTo>
                    <a:pt x="25193" y="19211"/>
                  </a:moveTo>
                  <a:cubicBezTo>
                    <a:pt x="24983" y="20798"/>
                    <a:pt x="24563" y="22339"/>
                    <a:pt x="23932" y="23810"/>
                  </a:cubicBezTo>
                  <a:cubicBezTo>
                    <a:pt x="23699" y="24207"/>
                    <a:pt x="23465" y="24581"/>
                    <a:pt x="23208" y="24954"/>
                  </a:cubicBezTo>
                  <a:lnTo>
                    <a:pt x="23045" y="25141"/>
                  </a:lnTo>
                  <a:cubicBezTo>
                    <a:pt x="23862" y="23647"/>
                    <a:pt x="24376" y="21989"/>
                    <a:pt x="24866" y="20378"/>
                  </a:cubicBezTo>
                  <a:cubicBezTo>
                    <a:pt x="24983" y="19981"/>
                    <a:pt x="25076" y="19584"/>
                    <a:pt x="25193" y="19211"/>
                  </a:cubicBezTo>
                  <a:close/>
                  <a:moveTo>
                    <a:pt x="18842" y="16666"/>
                  </a:moveTo>
                  <a:cubicBezTo>
                    <a:pt x="18842" y="16759"/>
                    <a:pt x="18842" y="16876"/>
                    <a:pt x="18819" y="16969"/>
                  </a:cubicBezTo>
                  <a:lnTo>
                    <a:pt x="18819" y="16946"/>
                  </a:lnTo>
                  <a:cubicBezTo>
                    <a:pt x="18189" y="19771"/>
                    <a:pt x="17885" y="22666"/>
                    <a:pt x="17955" y="25561"/>
                  </a:cubicBezTo>
                  <a:cubicBezTo>
                    <a:pt x="17722" y="23600"/>
                    <a:pt x="17768" y="21616"/>
                    <a:pt x="18095" y="19678"/>
                  </a:cubicBezTo>
                  <a:cubicBezTo>
                    <a:pt x="18282" y="18674"/>
                    <a:pt x="18539" y="17646"/>
                    <a:pt x="18842" y="16666"/>
                  </a:cubicBezTo>
                  <a:close/>
                  <a:moveTo>
                    <a:pt x="2989" y="15568"/>
                  </a:moveTo>
                  <a:cubicBezTo>
                    <a:pt x="3106" y="16642"/>
                    <a:pt x="3339" y="17693"/>
                    <a:pt x="3713" y="18697"/>
                  </a:cubicBezTo>
                  <a:cubicBezTo>
                    <a:pt x="4156" y="21242"/>
                    <a:pt x="5160" y="23647"/>
                    <a:pt x="6655" y="25748"/>
                  </a:cubicBezTo>
                  <a:cubicBezTo>
                    <a:pt x="6468" y="25561"/>
                    <a:pt x="6258" y="25375"/>
                    <a:pt x="6048" y="25165"/>
                  </a:cubicBezTo>
                  <a:lnTo>
                    <a:pt x="6048" y="25165"/>
                  </a:lnTo>
                  <a:lnTo>
                    <a:pt x="5884" y="25001"/>
                  </a:lnTo>
                  <a:cubicBezTo>
                    <a:pt x="5534" y="24417"/>
                    <a:pt x="5207" y="23834"/>
                    <a:pt x="4927" y="23203"/>
                  </a:cubicBezTo>
                  <a:cubicBezTo>
                    <a:pt x="3900" y="20938"/>
                    <a:pt x="3222" y="18534"/>
                    <a:pt x="2966" y="16082"/>
                  </a:cubicBezTo>
                  <a:cubicBezTo>
                    <a:pt x="2966" y="15919"/>
                    <a:pt x="2989" y="15755"/>
                    <a:pt x="2989" y="15568"/>
                  </a:cubicBezTo>
                  <a:close/>
                  <a:moveTo>
                    <a:pt x="22294" y="26639"/>
                  </a:moveTo>
                  <a:lnTo>
                    <a:pt x="22294" y="26639"/>
                  </a:lnTo>
                  <a:cubicBezTo>
                    <a:pt x="22217" y="26748"/>
                    <a:pt x="22141" y="26848"/>
                    <a:pt x="22064" y="26962"/>
                  </a:cubicBezTo>
                  <a:cubicBezTo>
                    <a:pt x="21971" y="27079"/>
                    <a:pt x="21761" y="27196"/>
                    <a:pt x="21621" y="27289"/>
                  </a:cubicBezTo>
                  <a:cubicBezTo>
                    <a:pt x="21851" y="27080"/>
                    <a:pt x="22081" y="26852"/>
                    <a:pt x="22294" y="26639"/>
                  </a:cubicBezTo>
                  <a:close/>
                  <a:moveTo>
                    <a:pt x="26781" y="19538"/>
                  </a:moveTo>
                  <a:cubicBezTo>
                    <a:pt x="26687" y="21779"/>
                    <a:pt x="26057" y="23950"/>
                    <a:pt x="24563" y="25561"/>
                  </a:cubicBezTo>
                  <a:lnTo>
                    <a:pt x="24539" y="25585"/>
                  </a:lnTo>
                  <a:cubicBezTo>
                    <a:pt x="23792" y="26355"/>
                    <a:pt x="22952" y="27032"/>
                    <a:pt x="21994" y="27569"/>
                  </a:cubicBezTo>
                  <a:cubicBezTo>
                    <a:pt x="22111" y="27453"/>
                    <a:pt x="22228" y="27336"/>
                    <a:pt x="22321" y="27196"/>
                  </a:cubicBezTo>
                  <a:cubicBezTo>
                    <a:pt x="23675" y="26028"/>
                    <a:pt x="24773" y="24581"/>
                    <a:pt x="25520" y="22946"/>
                  </a:cubicBezTo>
                  <a:cubicBezTo>
                    <a:pt x="26127" y="21896"/>
                    <a:pt x="26547" y="20728"/>
                    <a:pt x="26781" y="19538"/>
                  </a:cubicBezTo>
                  <a:close/>
                  <a:moveTo>
                    <a:pt x="18842" y="23904"/>
                  </a:moveTo>
                  <a:cubicBezTo>
                    <a:pt x="18982" y="25188"/>
                    <a:pt x="19193" y="26425"/>
                    <a:pt x="19473" y="27663"/>
                  </a:cubicBezTo>
                  <a:lnTo>
                    <a:pt x="19449" y="27686"/>
                  </a:lnTo>
                  <a:cubicBezTo>
                    <a:pt x="19076" y="27289"/>
                    <a:pt x="18982" y="26262"/>
                    <a:pt x="18936" y="25795"/>
                  </a:cubicBezTo>
                  <a:cubicBezTo>
                    <a:pt x="18866" y="25211"/>
                    <a:pt x="18842" y="24627"/>
                    <a:pt x="18842" y="24044"/>
                  </a:cubicBezTo>
                  <a:lnTo>
                    <a:pt x="18842" y="23904"/>
                  </a:lnTo>
                  <a:close/>
                  <a:moveTo>
                    <a:pt x="18655" y="19678"/>
                  </a:moveTo>
                  <a:lnTo>
                    <a:pt x="18655" y="19818"/>
                  </a:lnTo>
                  <a:cubicBezTo>
                    <a:pt x="18609" y="20261"/>
                    <a:pt x="18585" y="20705"/>
                    <a:pt x="18562" y="21149"/>
                  </a:cubicBezTo>
                  <a:cubicBezTo>
                    <a:pt x="18492" y="22596"/>
                    <a:pt x="18492" y="24044"/>
                    <a:pt x="18609" y="25515"/>
                  </a:cubicBezTo>
                  <a:lnTo>
                    <a:pt x="18609" y="25491"/>
                  </a:lnTo>
                  <a:cubicBezTo>
                    <a:pt x="18655" y="26168"/>
                    <a:pt x="18702" y="27219"/>
                    <a:pt x="19193" y="27779"/>
                  </a:cubicBezTo>
                  <a:lnTo>
                    <a:pt x="18819" y="27920"/>
                  </a:lnTo>
                  <a:lnTo>
                    <a:pt x="18469" y="28036"/>
                  </a:lnTo>
                  <a:cubicBezTo>
                    <a:pt x="18142" y="25258"/>
                    <a:pt x="18212" y="22456"/>
                    <a:pt x="18655" y="19678"/>
                  </a:cubicBezTo>
                  <a:close/>
                  <a:moveTo>
                    <a:pt x="19403" y="28083"/>
                  </a:moveTo>
                  <a:lnTo>
                    <a:pt x="19426" y="28106"/>
                  </a:lnTo>
                  <a:lnTo>
                    <a:pt x="19146" y="28246"/>
                  </a:lnTo>
                  <a:lnTo>
                    <a:pt x="19099" y="28223"/>
                  </a:lnTo>
                  <a:cubicBezTo>
                    <a:pt x="19099" y="28223"/>
                    <a:pt x="19076" y="28200"/>
                    <a:pt x="19076" y="28200"/>
                  </a:cubicBezTo>
                  <a:lnTo>
                    <a:pt x="19403" y="28083"/>
                  </a:lnTo>
                  <a:close/>
                  <a:moveTo>
                    <a:pt x="7098" y="26565"/>
                  </a:moveTo>
                  <a:cubicBezTo>
                    <a:pt x="7308" y="26752"/>
                    <a:pt x="7542" y="26916"/>
                    <a:pt x="7799" y="27056"/>
                  </a:cubicBezTo>
                  <a:cubicBezTo>
                    <a:pt x="8244" y="27524"/>
                    <a:pt x="8754" y="27949"/>
                    <a:pt x="9307" y="28332"/>
                  </a:cubicBezTo>
                  <a:lnTo>
                    <a:pt x="9307" y="28332"/>
                  </a:lnTo>
                  <a:cubicBezTo>
                    <a:pt x="9240" y="28290"/>
                    <a:pt x="9173" y="28257"/>
                    <a:pt x="9106" y="28223"/>
                  </a:cubicBezTo>
                  <a:cubicBezTo>
                    <a:pt x="8336" y="27756"/>
                    <a:pt x="7659" y="27196"/>
                    <a:pt x="7075" y="26565"/>
                  </a:cubicBezTo>
                  <a:close/>
                  <a:moveTo>
                    <a:pt x="4974" y="26168"/>
                  </a:moveTo>
                  <a:lnTo>
                    <a:pt x="4974" y="26168"/>
                  </a:lnTo>
                  <a:cubicBezTo>
                    <a:pt x="5557" y="26986"/>
                    <a:pt x="6211" y="27756"/>
                    <a:pt x="6911" y="28457"/>
                  </a:cubicBezTo>
                  <a:cubicBezTo>
                    <a:pt x="6421" y="28060"/>
                    <a:pt x="5954" y="27593"/>
                    <a:pt x="5581" y="27079"/>
                  </a:cubicBezTo>
                  <a:cubicBezTo>
                    <a:pt x="5370" y="26776"/>
                    <a:pt x="5160" y="26472"/>
                    <a:pt x="4974" y="26168"/>
                  </a:cubicBezTo>
                  <a:close/>
                  <a:moveTo>
                    <a:pt x="18936" y="28246"/>
                  </a:moveTo>
                  <a:lnTo>
                    <a:pt x="18936" y="28246"/>
                  </a:lnTo>
                  <a:cubicBezTo>
                    <a:pt x="18915" y="28287"/>
                    <a:pt x="18913" y="28310"/>
                    <a:pt x="18928" y="28346"/>
                  </a:cubicBezTo>
                  <a:lnTo>
                    <a:pt x="18928" y="28346"/>
                  </a:lnTo>
                  <a:cubicBezTo>
                    <a:pt x="18836" y="28413"/>
                    <a:pt x="18722" y="28458"/>
                    <a:pt x="18609" y="28503"/>
                  </a:cubicBezTo>
                  <a:lnTo>
                    <a:pt x="18539" y="28527"/>
                  </a:lnTo>
                  <a:cubicBezTo>
                    <a:pt x="18539" y="28480"/>
                    <a:pt x="18539" y="28433"/>
                    <a:pt x="18515" y="28387"/>
                  </a:cubicBezTo>
                  <a:cubicBezTo>
                    <a:pt x="18655" y="28340"/>
                    <a:pt x="18796" y="28293"/>
                    <a:pt x="18936" y="28246"/>
                  </a:cubicBezTo>
                  <a:close/>
                  <a:moveTo>
                    <a:pt x="4647" y="24020"/>
                  </a:moveTo>
                  <a:lnTo>
                    <a:pt x="4647" y="24020"/>
                  </a:lnTo>
                  <a:cubicBezTo>
                    <a:pt x="4950" y="24417"/>
                    <a:pt x="5254" y="24814"/>
                    <a:pt x="5604" y="25188"/>
                  </a:cubicBezTo>
                  <a:cubicBezTo>
                    <a:pt x="6351" y="26425"/>
                    <a:pt x="7378" y="27499"/>
                    <a:pt x="8592" y="28316"/>
                  </a:cubicBezTo>
                  <a:cubicBezTo>
                    <a:pt x="8709" y="28410"/>
                    <a:pt x="8826" y="28480"/>
                    <a:pt x="8966" y="28550"/>
                  </a:cubicBezTo>
                  <a:lnTo>
                    <a:pt x="8943" y="28550"/>
                  </a:lnTo>
                  <a:cubicBezTo>
                    <a:pt x="6771" y="27779"/>
                    <a:pt x="5511" y="26005"/>
                    <a:pt x="4647" y="24020"/>
                  </a:cubicBezTo>
                  <a:close/>
                  <a:moveTo>
                    <a:pt x="14756" y="26589"/>
                  </a:moveTo>
                  <a:cubicBezTo>
                    <a:pt x="14780" y="26869"/>
                    <a:pt x="14826" y="27149"/>
                    <a:pt x="14826" y="27429"/>
                  </a:cubicBezTo>
                  <a:cubicBezTo>
                    <a:pt x="14826" y="27560"/>
                    <a:pt x="14704" y="28306"/>
                    <a:pt x="14707" y="28611"/>
                  </a:cubicBezTo>
                  <a:lnTo>
                    <a:pt x="14707" y="28611"/>
                  </a:lnTo>
                  <a:cubicBezTo>
                    <a:pt x="14695" y="28377"/>
                    <a:pt x="14780" y="27821"/>
                    <a:pt x="14780" y="27709"/>
                  </a:cubicBezTo>
                  <a:cubicBezTo>
                    <a:pt x="14780" y="27336"/>
                    <a:pt x="14780" y="26962"/>
                    <a:pt x="14756" y="26589"/>
                  </a:cubicBezTo>
                  <a:close/>
                  <a:moveTo>
                    <a:pt x="14053" y="3277"/>
                  </a:moveTo>
                  <a:cubicBezTo>
                    <a:pt x="14712" y="3277"/>
                    <a:pt x="15384" y="3341"/>
                    <a:pt x="16064" y="3474"/>
                  </a:cubicBezTo>
                  <a:cubicBezTo>
                    <a:pt x="18819" y="4034"/>
                    <a:pt x="21294" y="5552"/>
                    <a:pt x="23068" y="7747"/>
                  </a:cubicBezTo>
                  <a:cubicBezTo>
                    <a:pt x="24563" y="10502"/>
                    <a:pt x="25356" y="13584"/>
                    <a:pt x="25356" y="16736"/>
                  </a:cubicBezTo>
                  <a:cubicBezTo>
                    <a:pt x="25146" y="17927"/>
                    <a:pt x="24866" y="19117"/>
                    <a:pt x="24516" y="20261"/>
                  </a:cubicBezTo>
                  <a:cubicBezTo>
                    <a:pt x="23909" y="22316"/>
                    <a:pt x="23232" y="24464"/>
                    <a:pt x="21924" y="26192"/>
                  </a:cubicBezTo>
                  <a:cubicBezTo>
                    <a:pt x="21854" y="26309"/>
                    <a:pt x="21784" y="26402"/>
                    <a:pt x="21691" y="26495"/>
                  </a:cubicBezTo>
                  <a:cubicBezTo>
                    <a:pt x="21060" y="26916"/>
                    <a:pt x="20360" y="27289"/>
                    <a:pt x="19659" y="27593"/>
                  </a:cubicBezTo>
                  <a:lnTo>
                    <a:pt x="19636" y="27616"/>
                  </a:lnTo>
                  <a:cubicBezTo>
                    <a:pt x="19122" y="25118"/>
                    <a:pt x="18866" y="22573"/>
                    <a:pt x="18912" y="20028"/>
                  </a:cubicBezTo>
                  <a:cubicBezTo>
                    <a:pt x="19006" y="18697"/>
                    <a:pt x="19193" y="17390"/>
                    <a:pt x="19426" y="16082"/>
                  </a:cubicBezTo>
                  <a:lnTo>
                    <a:pt x="19449" y="16059"/>
                  </a:lnTo>
                  <a:cubicBezTo>
                    <a:pt x="20150" y="16035"/>
                    <a:pt x="20827" y="15872"/>
                    <a:pt x="21317" y="15288"/>
                  </a:cubicBezTo>
                  <a:cubicBezTo>
                    <a:pt x="21807" y="14704"/>
                    <a:pt x="21948" y="14027"/>
                    <a:pt x="21504" y="13420"/>
                  </a:cubicBezTo>
                  <a:cubicBezTo>
                    <a:pt x="21468" y="13370"/>
                    <a:pt x="21416" y="13348"/>
                    <a:pt x="21365" y="13348"/>
                  </a:cubicBezTo>
                  <a:cubicBezTo>
                    <a:pt x="21252" y="13348"/>
                    <a:pt x="21143" y="13455"/>
                    <a:pt x="21224" y="13584"/>
                  </a:cubicBezTo>
                  <a:cubicBezTo>
                    <a:pt x="21714" y="14448"/>
                    <a:pt x="21084" y="15171"/>
                    <a:pt x="20313" y="15498"/>
                  </a:cubicBezTo>
                  <a:cubicBezTo>
                    <a:pt x="20477" y="15405"/>
                    <a:pt x="20640" y="15265"/>
                    <a:pt x="20757" y="15125"/>
                  </a:cubicBezTo>
                  <a:cubicBezTo>
                    <a:pt x="21224" y="14611"/>
                    <a:pt x="21130" y="13817"/>
                    <a:pt x="20570" y="13420"/>
                  </a:cubicBezTo>
                  <a:cubicBezTo>
                    <a:pt x="20545" y="13408"/>
                    <a:pt x="20518" y="13402"/>
                    <a:pt x="20492" y="13402"/>
                  </a:cubicBezTo>
                  <a:cubicBezTo>
                    <a:pt x="20421" y="13402"/>
                    <a:pt x="20354" y="13445"/>
                    <a:pt x="20337" y="13514"/>
                  </a:cubicBezTo>
                  <a:cubicBezTo>
                    <a:pt x="20196" y="14167"/>
                    <a:pt x="19940" y="14775"/>
                    <a:pt x="19566" y="15312"/>
                  </a:cubicBezTo>
                  <a:cubicBezTo>
                    <a:pt x="19776" y="14401"/>
                    <a:pt x="19986" y="13490"/>
                    <a:pt x="20243" y="12580"/>
                  </a:cubicBezTo>
                  <a:cubicBezTo>
                    <a:pt x="20262" y="12488"/>
                    <a:pt x="20193" y="12395"/>
                    <a:pt x="20105" y="12395"/>
                  </a:cubicBezTo>
                  <a:cubicBezTo>
                    <a:pt x="20082" y="12395"/>
                    <a:pt x="20057" y="12402"/>
                    <a:pt x="20033" y="12416"/>
                  </a:cubicBezTo>
                  <a:cubicBezTo>
                    <a:pt x="20080" y="12113"/>
                    <a:pt x="20150" y="11833"/>
                    <a:pt x="20196" y="11529"/>
                  </a:cubicBezTo>
                  <a:cubicBezTo>
                    <a:pt x="20210" y="11419"/>
                    <a:pt x="20126" y="11349"/>
                    <a:pt x="20041" y="11349"/>
                  </a:cubicBezTo>
                  <a:cubicBezTo>
                    <a:pt x="19982" y="11349"/>
                    <a:pt x="19922" y="11383"/>
                    <a:pt x="19893" y="11459"/>
                  </a:cubicBezTo>
                  <a:cubicBezTo>
                    <a:pt x="19589" y="12510"/>
                    <a:pt x="19333" y="13560"/>
                    <a:pt x="19146" y="14634"/>
                  </a:cubicBezTo>
                  <a:cubicBezTo>
                    <a:pt x="19052" y="14915"/>
                    <a:pt x="18959" y="15218"/>
                    <a:pt x="18889" y="15498"/>
                  </a:cubicBezTo>
                  <a:lnTo>
                    <a:pt x="18702" y="15522"/>
                  </a:lnTo>
                  <a:cubicBezTo>
                    <a:pt x="18422" y="15568"/>
                    <a:pt x="18142" y="15568"/>
                    <a:pt x="17862" y="15592"/>
                  </a:cubicBezTo>
                  <a:lnTo>
                    <a:pt x="17792" y="15592"/>
                  </a:lnTo>
                  <a:cubicBezTo>
                    <a:pt x="17395" y="15592"/>
                    <a:pt x="16998" y="15615"/>
                    <a:pt x="16601" y="15662"/>
                  </a:cubicBezTo>
                  <a:cubicBezTo>
                    <a:pt x="15363" y="15732"/>
                    <a:pt x="14103" y="15802"/>
                    <a:pt x="12935" y="16222"/>
                  </a:cubicBezTo>
                  <a:cubicBezTo>
                    <a:pt x="12188" y="16479"/>
                    <a:pt x="11511" y="16899"/>
                    <a:pt x="10927" y="17413"/>
                  </a:cubicBezTo>
                  <a:cubicBezTo>
                    <a:pt x="10460" y="16829"/>
                    <a:pt x="9947" y="16316"/>
                    <a:pt x="9386" y="15872"/>
                  </a:cubicBezTo>
                  <a:lnTo>
                    <a:pt x="9340" y="15825"/>
                  </a:lnTo>
                  <a:lnTo>
                    <a:pt x="9293" y="15825"/>
                  </a:lnTo>
                  <a:cubicBezTo>
                    <a:pt x="9129" y="15685"/>
                    <a:pt x="8943" y="15545"/>
                    <a:pt x="8756" y="15428"/>
                  </a:cubicBezTo>
                  <a:cubicBezTo>
                    <a:pt x="8729" y="15411"/>
                    <a:pt x="8704" y="15403"/>
                    <a:pt x="8680" y="15403"/>
                  </a:cubicBezTo>
                  <a:cubicBezTo>
                    <a:pt x="8579" y="15403"/>
                    <a:pt x="8517" y="15544"/>
                    <a:pt x="8592" y="15638"/>
                  </a:cubicBezTo>
                  <a:cubicBezTo>
                    <a:pt x="9200" y="16339"/>
                    <a:pt x="9853" y="17086"/>
                    <a:pt x="10507" y="17880"/>
                  </a:cubicBezTo>
                  <a:cubicBezTo>
                    <a:pt x="10017" y="18440"/>
                    <a:pt x="9713" y="19141"/>
                    <a:pt x="9620" y="19888"/>
                  </a:cubicBezTo>
                  <a:cubicBezTo>
                    <a:pt x="9620" y="19940"/>
                    <a:pt x="9672" y="19967"/>
                    <a:pt x="9718" y="19967"/>
                  </a:cubicBezTo>
                  <a:cubicBezTo>
                    <a:pt x="9734" y="19967"/>
                    <a:pt x="9748" y="19964"/>
                    <a:pt x="9760" y="19958"/>
                  </a:cubicBezTo>
                  <a:cubicBezTo>
                    <a:pt x="9760" y="20005"/>
                    <a:pt x="9760" y="20075"/>
                    <a:pt x="9783" y="20121"/>
                  </a:cubicBezTo>
                  <a:cubicBezTo>
                    <a:pt x="9807" y="20203"/>
                    <a:pt x="9877" y="20244"/>
                    <a:pt x="9947" y="20244"/>
                  </a:cubicBezTo>
                  <a:cubicBezTo>
                    <a:pt x="10017" y="20244"/>
                    <a:pt x="10087" y="20203"/>
                    <a:pt x="10110" y="20121"/>
                  </a:cubicBezTo>
                  <a:cubicBezTo>
                    <a:pt x="10227" y="19491"/>
                    <a:pt x="10390" y="18767"/>
                    <a:pt x="10834" y="18300"/>
                  </a:cubicBezTo>
                  <a:cubicBezTo>
                    <a:pt x="11114" y="18650"/>
                    <a:pt x="11394" y="19024"/>
                    <a:pt x="11651" y="19374"/>
                  </a:cubicBezTo>
                  <a:cubicBezTo>
                    <a:pt x="12772" y="21242"/>
                    <a:pt x="13589" y="23273"/>
                    <a:pt x="14056" y="25398"/>
                  </a:cubicBezTo>
                  <a:cubicBezTo>
                    <a:pt x="14196" y="26028"/>
                    <a:pt x="14313" y="26682"/>
                    <a:pt x="14383" y="27313"/>
                  </a:cubicBezTo>
                  <a:cubicBezTo>
                    <a:pt x="14313" y="27779"/>
                    <a:pt x="14219" y="28223"/>
                    <a:pt x="14079" y="28643"/>
                  </a:cubicBezTo>
                  <a:cubicBezTo>
                    <a:pt x="11955" y="28597"/>
                    <a:pt x="9853" y="27943"/>
                    <a:pt x="8055" y="26799"/>
                  </a:cubicBezTo>
                  <a:cubicBezTo>
                    <a:pt x="7005" y="25795"/>
                    <a:pt x="6164" y="24604"/>
                    <a:pt x="5534" y="23297"/>
                  </a:cubicBezTo>
                  <a:cubicBezTo>
                    <a:pt x="5044" y="22316"/>
                    <a:pt x="4647" y="21265"/>
                    <a:pt x="4343" y="20191"/>
                  </a:cubicBezTo>
                  <a:lnTo>
                    <a:pt x="4343" y="20191"/>
                  </a:lnTo>
                  <a:cubicBezTo>
                    <a:pt x="5417" y="22269"/>
                    <a:pt x="7075" y="23997"/>
                    <a:pt x="9083" y="25164"/>
                  </a:cubicBezTo>
                  <a:cubicBezTo>
                    <a:pt x="9104" y="25175"/>
                    <a:pt x="9125" y="25180"/>
                    <a:pt x="9144" y="25180"/>
                  </a:cubicBezTo>
                  <a:cubicBezTo>
                    <a:pt x="9252" y="25180"/>
                    <a:pt x="9318" y="25034"/>
                    <a:pt x="9200" y="24954"/>
                  </a:cubicBezTo>
                  <a:cubicBezTo>
                    <a:pt x="6818" y="23530"/>
                    <a:pt x="5020" y="21335"/>
                    <a:pt x="4040" y="18720"/>
                  </a:cubicBezTo>
                  <a:cubicBezTo>
                    <a:pt x="3409" y="15475"/>
                    <a:pt x="3619" y="12019"/>
                    <a:pt x="5020" y="9124"/>
                  </a:cubicBezTo>
                  <a:cubicBezTo>
                    <a:pt x="6776" y="5493"/>
                    <a:pt x="10185" y="3277"/>
                    <a:pt x="14053" y="3277"/>
                  </a:cubicBezTo>
                  <a:close/>
                  <a:moveTo>
                    <a:pt x="18445" y="16993"/>
                  </a:moveTo>
                  <a:lnTo>
                    <a:pt x="18445" y="16993"/>
                  </a:lnTo>
                  <a:cubicBezTo>
                    <a:pt x="18118" y="18067"/>
                    <a:pt x="17885" y="19187"/>
                    <a:pt x="17698" y="20285"/>
                  </a:cubicBezTo>
                  <a:cubicBezTo>
                    <a:pt x="17348" y="22923"/>
                    <a:pt x="17488" y="25585"/>
                    <a:pt x="18095" y="28153"/>
                  </a:cubicBezTo>
                  <a:cubicBezTo>
                    <a:pt x="17115" y="28433"/>
                    <a:pt x="16087" y="28597"/>
                    <a:pt x="15037" y="28643"/>
                  </a:cubicBezTo>
                  <a:cubicBezTo>
                    <a:pt x="15270" y="27966"/>
                    <a:pt x="15037" y="26869"/>
                    <a:pt x="14967" y="26402"/>
                  </a:cubicBezTo>
                  <a:cubicBezTo>
                    <a:pt x="14873" y="25935"/>
                    <a:pt x="14780" y="25491"/>
                    <a:pt x="14640" y="25048"/>
                  </a:cubicBezTo>
                  <a:cubicBezTo>
                    <a:pt x="14500" y="24207"/>
                    <a:pt x="14266" y="23390"/>
                    <a:pt x="13916" y="22643"/>
                  </a:cubicBezTo>
                  <a:cubicBezTo>
                    <a:pt x="13332" y="20938"/>
                    <a:pt x="12468" y="19374"/>
                    <a:pt x="11371" y="17973"/>
                  </a:cubicBezTo>
                  <a:lnTo>
                    <a:pt x="11464" y="17927"/>
                  </a:lnTo>
                  <a:cubicBezTo>
                    <a:pt x="11683" y="17846"/>
                    <a:pt x="11910" y="17816"/>
                    <a:pt x="12141" y="17816"/>
                  </a:cubicBezTo>
                  <a:cubicBezTo>
                    <a:pt x="12651" y="17816"/>
                    <a:pt x="13177" y="17963"/>
                    <a:pt x="13659" y="18043"/>
                  </a:cubicBezTo>
                  <a:cubicBezTo>
                    <a:pt x="14067" y="18136"/>
                    <a:pt x="14481" y="18181"/>
                    <a:pt x="14896" y="18181"/>
                  </a:cubicBezTo>
                  <a:cubicBezTo>
                    <a:pt x="15527" y="18181"/>
                    <a:pt x="16159" y="18077"/>
                    <a:pt x="16764" y="17880"/>
                  </a:cubicBezTo>
                  <a:cubicBezTo>
                    <a:pt x="17371" y="17670"/>
                    <a:pt x="17955" y="17366"/>
                    <a:pt x="18445" y="16993"/>
                  </a:cubicBezTo>
                  <a:close/>
                  <a:moveTo>
                    <a:pt x="18189" y="28480"/>
                  </a:moveTo>
                  <a:cubicBezTo>
                    <a:pt x="18189" y="28527"/>
                    <a:pt x="18212" y="28573"/>
                    <a:pt x="18235" y="28620"/>
                  </a:cubicBezTo>
                  <a:cubicBezTo>
                    <a:pt x="17395" y="28830"/>
                    <a:pt x="16531" y="28970"/>
                    <a:pt x="15667" y="28994"/>
                  </a:cubicBezTo>
                  <a:lnTo>
                    <a:pt x="14803" y="29040"/>
                  </a:lnTo>
                  <a:cubicBezTo>
                    <a:pt x="14803" y="29040"/>
                    <a:pt x="14826" y="29017"/>
                    <a:pt x="14826" y="29017"/>
                  </a:cubicBezTo>
                  <a:lnTo>
                    <a:pt x="14850" y="28994"/>
                  </a:lnTo>
                  <a:cubicBezTo>
                    <a:pt x="15970" y="28970"/>
                    <a:pt x="17091" y="28807"/>
                    <a:pt x="18189" y="28480"/>
                  </a:cubicBezTo>
                  <a:close/>
                  <a:moveTo>
                    <a:pt x="9550" y="27990"/>
                  </a:moveTo>
                  <a:cubicBezTo>
                    <a:pt x="10951" y="28597"/>
                    <a:pt x="12468" y="28947"/>
                    <a:pt x="14009" y="28994"/>
                  </a:cubicBezTo>
                  <a:lnTo>
                    <a:pt x="13963" y="29087"/>
                  </a:lnTo>
                  <a:cubicBezTo>
                    <a:pt x="13663" y="29097"/>
                    <a:pt x="13359" y="29102"/>
                    <a:pt x="13054" y="29102"/>
                  </a:cubicBezTo>
                  <a:cubicBezTo>
                    <a:pt x="12624" y="29102"/>
                    <a:pt x="12192" y="29091"/>
                    <a:pt x="11768" y="29064"/>
                  </a:cubicBezTo>
                  <a:cubicBezTo>
                    <a:pt x="10974" y="28807"/>
                    <a:pt x="10227" y="28457"/>
                    <a:pt x="9550" y="28013"/>
                  </a:cubicBezTo>
                  <a:lnTo>
                    <a:pt x="9550" y="27990"/>
                  </a:lnTo>
                  <a:close/>
                  <a:moveTo>
                    <a:pt x="15597" y="29414"/>
                  </a:moveTo>
                  <a:lnTo>
                    <a:pt x="15597" y="29414"/>
                  </a:lnTo>
                  <a:cubicBezTo>
                    <a:pt x="15177" y="29484"/>
                    <a:pt x="14733" y="29507"/>
                    <a:pt x="14313" y="29507"/>
                  </a:cubicBezTo>
                  <a:cubicBezTo>
                    <a:pt x="14733" y="29461"/>
                    <a:pt x="15177" y="29437"/>
                    <a:pt x="15597" y="29414"/>
                  </a:cubicBezTo>
                  <a:close/>
                  <a:moveTo>
                    <a:pt x="6818" y="27756"/>
                  </a:moveTo>
                  <a:lnTo>
                    <a:pt x="6818" y="27756"/>
                  </a:lnTo>
                  <a:cubicBezTo>
                    <a:pt x="7425" y="28246"/>
                    <a:pt x="8102" y="28643"/>
                    <a:pt x="8826" y="28877"/>
                  </a:cubicBezTo>
                  <a:cubicBezTo>
                    <a:pt x="9433" y="29087"/>
                    <a:pt x="10040" y="29250"/>
                    <a:pt x="10647" y="29344"/>
                  </a:cubicBezTo>
                  <a:cubicBezTo>
                    <a:pt x="11894" y="29783"/>
                    <a:pt x="13206" y="29997"/>
                    <a:pt x="14525" y="29997"/>
                  </a:cubicBezTo>
                  <a:cubicBezTo>
                    <a:pt x="14960" y="29997"/>
                    <a:pt x="15396" y="29974"/>
                    <a:pt x="15830" y="29928"/>
                  </a:cubicBezTo>
                  <a:lnTo>
                    <a:pt x="15830" y="29928"/>
                  </a:lnTo>
                  <a:cubicBezTo>
                    <a:pt x="15192" y="30048"/>
                    <a:pt x="14529" y="30118"/>
                    <a:pt x="13868" y="30118"/>
                  </a:cubicBezTo>
                  <a:cubicBezTo>
                    <a:pt x="13634" y="30118"/>
                    <a:pt x="13401" y="30109"/>
                    <a:pt x="13169" y="30091"/>
                  </a:cubicBezTo>
                  <a:cubicBezTo>
                    <a:pt x="13161" y="30090"/>
                    <a:pt x="13153" y="30090"/>
                    <a:pt x="13146" y="30090"/>
                  </a:cubicBezTo>
                  <a:cubicBezTo>
                    <a:pt x="12912" y="30090"/>
                    <a:pt x="12920" y="30442"/>
                    <a:pt x="13169" y="30465"/>
                  </a:cubicBezTo>
                  <a:cubicBezTo>
                    <a:pt x="13413" y="30481"/>
                    <a:pt x="13658" y="30490"/>
                    <a:pt x="13903" y="30490"/>
                  </a:cubicBezTo>
                  <a:cubicBezTo>
                    <a:pt x="15017" y="30490"/>
                    <a:pt x="16136" y="30314"/>
                    <a:pt x="17208" y="29951"/>
                  </a:cubicBezTo>
                  <a:lnTo>
                    <a:pt x="17208" y="29951"/>
                  </a:lnTo>
                  <a:cubicBezTo>
                    <a:pt x="16531" y="30231"/>
                    <a:pt x="15830" y="30465"/>
                    <a:pt x="15107" y="30651"/>
                  </a:cubicBezTo>
                  <a:cubicBezTo>
                    <a:pt x="14692" y="30695"/>
                    <a:pt x="14275" y="30716"/>
                    <a:pt x="13855" y="30716"/>
                  </a:cubicBezTo>
                  <a:cubicBezTo>
                    <a:pt x="13163" y="30716"/>
                    <a:pt x="12465" y="30660"/>
                    <a:pt x="11768" y="30558"/>
                  </a:cubicBezTo>
                  <a:cubicBezTo>
                    <a:pt x="11861" y="30465"/>
                    <a:pt x="11955" y="30371"/>
                    <a:pt x="12071" y="30278"/>
                  </a:cubicBezTo>
                  <a:cubicBezTo>
                    <a:pt x="12130" y="30239"/>
                    <a:pt x="12090" y="30150"/>
                    <a:pt x="12035" y="30150"/>
                  </a:cubicBezTo>
                  <a:cubicBezTo>
                    <a:pt x="12024" y="30150"/>
                    <a:pt x="12013" y="30153"/>
                    <a:pt x="12001" y="30161"/>
                  </a:cubicBezTo>
                  <a:cubicBezTo>
                    <a:pt x="11838" y="30254"/>
                    <a:pt x="11698" y="30371"/>
                    <a:pt x="11581" y="30511"/>
                  </a:cubicBezTo>
                  <a:lnTo>
                    <a:pt x="11371" y="30488"/>
                  </a:lnTo>
                  <a:cubicBezTo>
                    <a:pt x="11301" y="30324"/>
                    <a:pt x="11231" y="30161"/>
                    <a:pt x="11184" y="29998"/>
                  </a:cubicBezTo>
                  <a:cubicBezTo>
                    <a:pt x="11175" y="29960"/>
                    <a:pt x="11150" y="29945"/>
                    <a:pt x="11125" y="29945"/>
                  </a:cubicBezTo>
                  <a:cubicBezTo>
                    <a:pt x="11086" y="29945"/>
                    <a:pt x="11044" y="29979"/>
                    <a:pt x="11044" y="30021"/>
                  </a:cubicBezTo>
                  <a:cubicBezTo>
                    <a:pt x="11091" y="30161"/>
                    <a:pt x="11137" y="30301"/>
                    <a:pt x="11184" y="30441"/>
                  </a:cubicBezTo>
                  <a:cubicBezTo>
                    <a:pt x="10554" y="30301"/>
                    <a:pt x="9947" y="30114"/>
                    <a:pt x="9340" y="29881"/>
                  </a:cubicBezTo>
                  <a:cubicBezTo>
                    <a:pt x="8406" y="29297"/>
                    <a:pt x="7565" y="28573"/>
                    <a:pt x="6818" y="27756"/>
                  </a:cubicBezTo>
                  <a:close/>
                  <a:moveTo>
                    <a:pt x="11114" y="31025"/>
                  </a:moveTo>
                  <a:lnTo>
                    <a:pt x="11348" y="31095"/>
                  </a:lnTo>
                  <a:cubicBezTo>
                    <a:pt x="11305" y="31285"/>
                    <a:pt x="11282" y="31476"/>
                    <a:pt x="11295" y="31666"/>
                  </a:cubicBezTo>
                  <a:lnTo>
                    <a:pt x="11295" y="31666"/>
                  </a:lnTo>
                  <a:cubicBezTo>
                    <a:pt x="11196" y="31452"/>
                    <a:pt x="11135" y="31239"/>
                    <a:pt x="11114" y="31025"/>
                  </a:cubicBezTo>
                  <a:close/>
                  <a:moveTo>
                    <a:pt x="19730" y="29507"/>
                  </a:moveTo>
                  <a:cubicBezTo>
                    <a:pt x="19753" y="29601"/>
                    <a:pt x="19800" y="29671"/>
                    <a:pt x="19823" y="29764"/>
                  </a:cubicBezTo>
                  <a:cubicBezTo>
                    <a:pt x="19333" y="31025"/>
                    <a:pt x="17395" y="32146"/>
                    <a:pt x="16321" y="32449"/>
                  </a:cubicBezTo>
                  <a:cubicBezTo>
                    <a:pt x="15875" y="32579"/>
                    <a:pt x="15419" y="32643"/>
                    <a:pt x="14971" y="32643"/>
                  </a:cubicBezTo>
                  <a:cubicBezTo>
                    <a:pt x="13730" y="32643"/>
                    <a:pt x="12546" y="32149"/>
                    <a:pt x="11791" y="31188"/>
                  </a:cubicBezTo>
                  <a:lnTo>
                    <a:pt x="11791" y="31188"/>
                  </a:lnTo>
                  <a:cubicBezTo>
                    <a:pt x="12048" y="31235"/>
                    <a:pt x="12305" y="31258"/>
                    <a:pt x="12562" y="31258"/>
                  </a:cubicBezTo>
                  <a:cubicBezTo>
                    <a:pt x="12710" y="31266"/>
                    <a:pt x="12857" y="31270"/>
                    <a:pt x="13004" y="31270"/>
                  </a:cubicBezTo>
                  <a:cubicBezTo>
                    <a:pt x="13714" y="31270"/>
                    <a:pt x="14410" y="31180"/>
                    <a:pt x="15107" y="31025"/>
                  </a:cubicBezTo>
                  <a:cubicBezTo>
                    <a:pt x="16578" y="30885"/>
                    <a:pt x="18002" y="30465"/>
                    <a:pt x="19309" y="29764"/>
                  </a:cubicBezTo>
                  <a:lnTo>
                    <a:pt x="19286" y="29764"/>
                  </a:lnTo>
                  <a:cubicBezTo>
                    <a:pt x="19426" y="29671"/>
                    <a:pt x="19589" y="29601"/>
                    <a:pt x="19730" y="29507"/>
                  </a:cubicBezTo>
                  <a:close/>
                  <a:moveTo>
                    <a:pt x="19356" y="31959"/>
                  </a:moveTo>
                  <a:lnTo>
                    <a:pt x="19309" y="32029"/>
                  </a:lnTo>
                  <a:cubicBezTo>
                    <a:pt x="19006" y="32356"/>
                    <a:pt x="18655" y="32613"/>
                    <a:pt x="18259" y="32776"/>
                  </a:cubicBezTo>
                  <a:cubicBezTo>
                    <a:pt x="18655" y="32566"/>
                    <a:pt x="19029" y="32286"/>
                    <a:pt x="19356" y="31959"/>
                  </a:cubicBezTo>
                  <a:close/>
                  <a:moveTo>
                    <a:pt x="19893" y="30278"/>
                  </a:moveTo>
                  <a:cubicBezTo>
                    <a:pt x="19893" y="30511"/>
                    <a:pt x="19846" y="30721"/>
                    <a:pt x="19753" y="30931"/>
                  </a:cubicBezTo>
                  <a:cubicBezTo>
                    <a:pt x="19659" y="30931"/>
                    <a:pt x="19566" y="30955"/>
                    <a:pt x="19496" y="31025"/>
                  </a:cubicBezTo>
                  <a:cubicBezTo>
                    <a:pt x="19426" y="31048"/>
                    <a:pt x="19403" y="31142"/>
                    <a:pt x="19449" y="31188"/>
                  </a:cubicBezTo>
                  <a:lnTo>
                    <a:pt x="19473" y="31235"/>
                  </a:lnTo>
                  <a:cubicBezTo>
                    <a:pt x="19496" y="31258"/>
                    <a:pt x="19496" y="31282"/>
                    <a:pt x="19519" y="31282"/>
                  </a:cubicBezTo>
                  <a:cubicBezTo>
                    <a:pt x="19426" y="31422"/>
                    <a:pt x="19309" y="31562"/>
                    <a:pt x="19169" y="31679"/>
                  </a:cubicBezTo>
                  <a:cubicBezTo>
                    <a:pt x="18422" y="32402"/>
                    <a:pt x="17511" y="32916"/>
                    <a:pt x="16507" y="33150"/>
                  </a:cubicBezTo>
                  <a:cubicBezTo>
                    <a:pt x="16104" y="33246"/>
                    <a:pt x="15594" y="33303"/>
                    <a:pt x="15050" y="33303"/>
                  </a:cubicBezTo>
                  <a:cubicBezTo>
                    <a:pt x="14147" y="33303"/>
                    <a:pt x="13147" y="33146"/>
                    <a:pt x="12375" y="32753"/>
                  </a:cubicBezTo>
                  <a:cubicBezTo>
                    <a:pt x="12375" y="32706"/>
                    <a:pt x="12398" y="32683"/>
                    <a:pt x="12398" y="32659"/>
                  </a:cubicBezTo>
                  <a:cubicBezTo>
                    <a:pt x="12429" y="32597"/>
                    <a:pt x="12377" y="32555"/>
                    <a:pt x="12326" y="32555"/>
                  </a:cubicBezTo>
                  <a:cubicBezTo>
                    <a:pt x="12300" y="32555"/>
                    <a:pt x="12274" y="32566"/>
                    <a:pt x="12258" y="32589"/>
                  </a:cubicBezTo>
                  <a:lnTo>
                    <a:pt x="12235" y="32659"/>
                  </a:lnTo>
                  <a:cubicBezTo>
                    <a:pt x="12095" y="32589"/>
                    <a:pt x="11955" y="32496"/>
                    <a:pt x="11838" y="32402"/>
                  </a:cubicBezTo>
                  <a:cubicBezTo>
                    <a:pt x="11558" y="32052"/>
                    <a:pt x="11441" y="31585"/>
                    <a:pt x="11488" y="31142"/>
                  </a:cubicBezTo>
                  <a:lnTo>
                    <a:pt x="11534" y="31142"/>
                  </a:lnTo>
                  <a:cubicBezTo>
                    <a:pt x="12291" y="32339"/>
                    <a:pt x="13643" y="32909"/>
                    <a:pt x="15052" y="32909"/>
                  </a:cubicBezTo>
                  <a:cubicBezTo>
                    <a:pt x="15731" y="32909"/>
                    <a:pt x="16423" y="32777"/>
                    <a:pt x="17068" y="32519"/>
                  </a:cubicBezTo>
                  <a:cubicBezTo>
                    <a:pt x="18142" y="32076"/>
                    <a:pt x="19333" y="31305"/>
                    <a:pt x="19893" y="30278"/>
                  </a:cubicBezTo>
                  <a:close/>
                  <a:moveTo>
                    <a:pt x="19916" y="31679"/>
                  </a:moveTo>
                  <a:cubicBezTo>
                    <a:pt x="19963" y="31795"/>
                    <a:pt x="19986" y="31935"/>
                    <a:pt x="20033" y="32052"/>
                  </a:cubicBezTo>
                  <a:lnTo>
                    <a:pt x="20010" y="32099"/>
                  </a:lnTo>
                  <a:cubicBezTo>
                    <a:pt x="19986" y="32472"/>
                    <a:pt x="19823" y="32846"/>
                    <a:pt x="19543" y="33103"/>
                  </a:cubicBezTo>
                  <a:cubicBezTo>
                    <a:pt x="19286" y="33406"/>
                    <a:pt x="18982" y="33640"/>
                    <a:pt x="18655" y="33850"/>
                  </a:cubicBezTo>
                  <a:cubicBezTo>
                    <a:pt x="17955" y="34410"/>
                    <a:pt x="17185" y="34877"/>
                    <a:pt x="16344" y="35228"/>
                  </a:cubicBezTo>
                  <a:cubicBezTo>
                    <a:pt x="15877" y="35438"/>
                    <a:pt x="15387" y="35554"/>
                    <a:pt x="14873" y="35578"/>
                  </a:cubicBezTo>
                  <a:cubicBezTo>
                    <a:pt x="14266" y="35484"/>
                    <a:pt x="13682" y="35274"/>
                    <a:pt x="13169" y="34971"/>
                  </a:cubicBezTo>
                  <a:lnTo>
                    <a:pt x="13099" y="34901"/>
                  </a:lnTo>
                  <a:cubicBezTo>
                    <a:pt x="13169" y="34831"/>
                    <a:pt x="13262" y="34784"/>
                    <a:pt x="13355" y="34737"/>
                  </a:cubicBezTo>
                  <a:cubicBezTo>
                    <a:pt x="13419" y="34695"/>
                    <a:pt x="13367" y="34594"/>
                    <a:pt x="13304" y="34594"/>
                  </a:cubicBezTo>
                  <a:cubicBezTo>
                    <a:pt x="13298" y="34594"/>
                    <a:pt x="13292" y="34595"/>
                    <a:pt x="13285" y="34597"/>
                  </a:cubicBezTo>
                  <a:cubicBezTo>
                    <a:pt x="13169" y="34644"/>
                    <a:pt x="13052" y="34714"/>
                    <a:pt x="12959" y="34807"/>
                  </a:cubicBezTo>
                  <a:cubicBezTo>
                    <a:pt x="12795" y="34667"/>
                    <a:pt x="12632" y="34504"/>
                    <a:pt x="12492" y="34340"/>
                  </a:cubicBezTo>
                  <a:cubicBezTo>
                    <a:pt x="12328" y="34013"/>
                    <a:pt x="12235" y="33640"/>
                    <a:pt x="12281" y="33243"/>
                  </a:cubicBezTo>
                  <a:lnTo>
                    <a:pt x="12281" y="33243"/>
                  </a:lnTo>
                  <a:cubicBezTo>
                    <a:pt x="12863" y="33635"/>
                    <a:pt x="13609" y="33753"/>
                    <a:pt x="14359" y="33753"/>
                  </a:cubicBezTo>
                  <a:cubicBezTo>
                    <a:pt x="14995" y="33753"/>
                    <a:pt x="15634" y="33668"/>
                    <a:pt x="16181" y="33593"/>
                  </a:cubicBezTo>
                  <a:cubicBezTo>
                    <a:pt x="17558" y="33430"/>
                    <a:pt x="19239" y="33009"/>
                    <a:pt x="19916" y="31679"/>
                  </a:cubicBezTo>
                  <a:close/>
                  <a:moveTo>
                    <a:pt x="19986" y="33103"/>
                  </a:moveTo>
                  <a:lnTo>
                    <a:pt x="19986" y="33103"/>
                  </a:lnTo>
                  <a:cubicBezTo>
                    <a:pt x="19659" y="34340"/>
                    <a:pt x="18305" y="35251"/>
                    <a:pt x="16974" y="35554"/>
                  </a:cubicBezTo>
                  <a:cubicBezTo>
                    <a:pt x="16694" y="35601"/>
                    <a:pt x="16391" y="35648"/>
                    <a:pt x="16111" y="35648"/>
                  </a:cubicBezTo>
                  <a:cubicBezTo>
                    <a:pt x="16391" y="35554"/>
                    <a:pt x="16671" y="35438"/>
                    <a:pt x="16951" y="35321"/>
                  </a:cubicBezTo>
                  <a:cubicBezTo>
                    <a:pt x="17862" y="34854"/>
                    <a:pt x="19309" y="34107"/>
                    <a:pt x="19986" y="33103"/>
                  </a:cubicBezTo>
                  <a:close/>
                  <a:moveTo>
                    <a:pt x="19776" y="34224"/>
                  </a:moveTo>
                  <a:cubicBezTo>
                    <a:pt x="19776" y="34270"/>
                    <a:pt x="19776" y="34294"/>
                    <a:pt x="19800" y="34317"/>
                  </a:cubicBezTo>
                  <a:cubicBezTo>
                    <a:pt x="19193" y="35041"/>
                    <a:pt x="18352" y="35554"/>
                    <a:pt x="17441" y="35741"/>
                  </a:cubicBezTo>
                  <a:cubicBezTo>
                    <a:pt x="18329" y="35484"/>
                    <a:pt x="19146" y="34947"/>
                    <a:pt x="19776" y="34224"/>
                  </a:cubicBezTo>
                  <a:close/>
                  <a:moveTo>
                    <a:pt x="20360" y="34550"/>
                  </a:moveTo>
                  <a:cubicBezTo>
                    <a:pt x="20733" y="35321"/>
                    <a:pt x="20617" y="36232"/>
                    <a:pt x="20080" y="36885"/>
                  </a:cubicBezTo>
                  <a:cubicBezTo>
                    <a:pt x="20243" y="36418"/>
                    <a:pt x="20337" y="35905"/>
                    <a:pt x="20337" y="35414"/>
                  </a:cubicBezTo>
                  <a:lnTo>
                    <a:pt x="20313" y="35414"/>
                  </a:lnTo>
                  <a:cubicBezTo>
                    <a:pt x="20360" y="35134"/>
                    <a:pt x="20383" y="34831"/>
                    <a:pt x="20360" y="34550"/>
                  </a:cubicBezTo>
                  <a:close/>
                  <a:moveTo>
                    <a:pt x="19870" y="34714"/>
                  </a:moveTo>
                  <a:cubicBezTo>
                    <a:pt x="19893" y="34877"/>
                    <a:pt x="19916" y="35064"/>
                    <a:pt x="19916" y="35228"/>
                  </a:cubicBezTo>
                  <a:cubicBezTo>
                    <a:pt x="19753" y="36605"/>
                    <a:pt x="18889" y="37796"/>
                    <a:pt x="17301" y="38099"/>
                  </a:cubicBezTo>
                  <a:lnTo>
                    <a:pt x="17278" y="38123"/>
                  </a:lnTo>
                  <a:cubicBezTo>
                    <a:pt x="16980" y="38181"/>
                    <a:pt x="16677" y="38210"/>
                    <a:pt x="16374" y="38210"/>
                  </a:cubicBezTo>
                  <a:cubicBezTo>
                    <a:pt x="15704" y="38210"/>
                    <a:pt x="15033" y="38069"/>
                    <a:pt x="14406" y="37796"/>
                  </a:cubicBezTo>
                  <a:cubicBezTo>
                    <a:pt x="13869" y="37539"/>
                    <a:pt x="13426" y="37142"/>
                    <a:pt x="13075" y="36675"/>
                  </a:cubicBezTo>
                  <a:cubicBezTo>
                    <a:pt x="13075" y="36652"/>
                    <a:pt x="13052" y="36605"/>
                    <a:pt x="13052" y="36582"/>
                  </a:cubicBezTo>
                  <a:cubicBezTo>
                    <a:pt x="13075" y="36418"/>
                    <a:pt x="13122" y="36278"/>
                    <a:pt x="13192" y="36138"/>
                  </a:cubicBezTo>
                  <a:cubicBezTo>
                    <a:pt x="13223" y="36076"/>
                    <a:pt x="13182" y="36024"/>
                    <a:pt x="13137" y="36024"/>
                  </a:cubicBezTo>
                  <a:cubicBezTo>
                    <a:pt x="13114" y="36024"/>
                    <a:pt x="13091" y="36037"/>
                    <a:pt x="13075" y="36068"/>
                  </a:cubicBezTo>
                  <a:cubicBezTo>
                    <a:pt x="13029" y="36138"/>
                    <a:pt x="13005" y="36185"/>
                    <a:pt x="12982" y="36255"/>
                  </a:cubicBezTo>
                  <a:cubicBezTo>
                    <a:pt x="12959" y="36138"/>
                    <a:pt x="12935" y="36021"/>
                    <a:pt x="12935" y="35905"/>
                  </a:cubicBezTo>
                  <a:cubicBezTo>
                    <a:pt x="12935" y="35858"/>
                    <a:pt x="12894" y="35835"/>
                    <a:pt x="12853" y="35835"/>
                  </a:cubicBezTo>
                  <a:cubicBezTo>
                    <a:pt x="12813" y="35835"/>
                    <a:pt x="12772" y="35858"/>
                    <a:pt x="12772" y="35905"/>
                  </a:cubicBezTo>
                  <a:cubicBezTo>
                    <a:pt x="12772" y="35998"/>
                    <a:pt x="12772" y="36045"/>
                    <a:pt x="12772" y="36115"/>
                  </a:cubicBezTo>
                  <a:cubicBezTo>
                    <a:pt x="12655" y="35835"/>
                    <a:pt x="12678" y="35484"/>
                    <a:pt x="12818" y="35204"/>
                  </a:cubicBezTo>
                  <a:cubicBezTo>
                    <a:pt x="12842" y="35228"/>
                    <a:pt x="12865" y="35228"/>
                    <a:pt x="12889" y="35251"/>
                  </a:cubicBezTo>
                  <a:cubicBezTo>
                    <a:pt x="13332" y="35601"/>
                    <a:pt x="13869" y="35835"/>
                    <a:pt x="14453" y="35858"/>
                  </a:cubicBezTo>
                  <a:cubicBezTo>
                    <a:pt x="15082" y="36044"/>
                    <a:pt x="15738" y="36142"/>
                    <a:pt x="16392" y="36142"/>
                  </a:cubicBezTo>
                  <a:cubicBezTo>
                    <a:pt x="16807" y="36142"/>
                    <a:pt x="17221" y="36103"/>
                    <a:pt x="17628" y="36021"/>
                  </a:cubicBezTo>
                  <a:cubicBezTo>
                    <a:pt x="18492" y="35811"/>
                    <a:pt x="19263" y="35368"/>
                    <a:pt x="19870" y="34714"/>
                  </a:cubicBezTo>
                  <a:close/>
                  <a:moveTo>
                    <a:pt x="19706" y="36955"/>
                  </a:moveTo>
                  <a:cubicBezTo>
                    <a:pt x="19636" y="37142"/>
                    <a:pt x="19543" y="37329"/>
                    <a:pt x="19449" y="37492"/>
                  </a:cubicBezTo>
                  <a:lnTo>
                    <a:pt x="19449" y="37516"/>
                  </a:lnTo>
                  <a:cubicBezTo>
                    <a:pt x="18579" y="38179"/>
                    <a:pt x="17342" y="38580"/>
                    <a:pt x="16176" y="38580"/>
                  </a:cubicBezTo>
                  <a:cubicBezTo>
                    <a:pt x="15371" y="38580"/>
                    <a:pt x="14601" y="38389"/>
                    <a:pt x="14009" y="37959"/>
                  </a:cubicBezTo>
                  <a:lnTo>
                    <a:pt x="14009" y="37959"/>
                  </a:lnTo>
                  <a:cubicBezTo>
                    <a:pt x="14710" y="38310"/>
                    <a:pt x="15480" y="38496"/>
                    <a:pt x="16274" y="38520"/>
                  </a:cubicBezTo>
                  <a:cubicBezTo>
                    <a:pt x="16307" y="38520"/>
                    <a:pt x="16340" y="38521"/>
                    <a:pt x="16373" y="38521"/>
                  </a:cubicBezTo>
                  <a:cubicBezTo>
                    <a:pt x="17668" y="38521"/>
                    <a:pt x="18909" y="38072"/>
                    <a:pt x="19683" y="36979"/>
                  </a:cubicBezTo>
                  <a:cubicBezTo>
                    <a:pt x="19683" y="36979"/>
                    <a:pt x="19683" y="36955"/>
                    <a:pt x="19706" y="36955"/>
                  </a:cubicBezTo>
                  <a:close/>
                  <a:moveTo>
                    <a:pt x="13075" y="37189"/>
                  </a:moveTo>
                  <a:cubicBezTo>
                    <a:pt x="13099" y="37212"/>
                    <a:pt x="13122" y="37259"/>
                    <a:pt x="13145" y="37282"/>
                  </a:cubicBezTo>
                  <a:cubicBezTo>
                    <a:pt x="13760" y="38336"/>
                    <a:pt x="15062" y="38848"/>
                    <a:pt x="16356" y="38848"/>
                  </a:cubicBezTo>
                  <a:cubicBezTo>
                    <a:pt x="16781" y="38848"/>
                    <a:pt x="17206" y="38793"/>
                    <a:pt x="17605" y="38683"/>
                  </a:cubicBezTo>
                  <a:cubicBezTo>
                    <a:pt x="18118" y="38543"/>
                    <a:pt x="18609" y="38333"/>
                    <a:pt x="19052" y="38076"/>
                  </a:cubicBezTo>
                  <a:lnTo>
                    <a:pt x="19052" y="38076"/>
                  </a:lnTo>
                  <a:cubicBezTo>
                    <a:pt x="18702" y="38450"/>
                    <a:pt x="18282" y="38753"/>
                    <a:pt x="17815" y="38963"/>
                  </a:cubicBezTo>
                  <a:cubicBezTo>
                    <a:pt x="17302" y="39193"/>
                    <a:pt x="16759" y="39305"/>
                    <a:pt x="16215" y="39305"/>
                  </a:cubicBezTo>
                  <a:cubicBezTo>
                    <a:pt x="15818" y="39305"/>
                    <a:pt x="15421" y="39245"/>
                    <a:pt x="15037" y="39127"/>
                  </a:cubicBezTo>
                  <a:cubicBezTo>
                    <a:pt x="14149" y="38823"/>
                    <a:pt x="13239" y="38099"/>
                    <a:pt x="13075" y="37189"/>
                  </a:cubicBezTo>
                  <a:close/>
                  <a:moveTo>
                    <a:pt x="13235" y="1"/>
                  </a:moveTo>
                  <a:cubicBezTo>
                    <a:pt x="12098" y="1"/>
                    <a:pt x="10940" y="229"/>
                    <a:pt x="9783" y="742"/>
                  </a:cubicBezTo>
                  <a:lnTo>
                    <a:pt x="9410" y="906"/>
                  </a:lnTo>
                  <a:cubicBezTo>
                    <a:pt x="6094" y="1583"/>
                    <a:pt x="3316" y="3848"/>
                    <a:pt x="2008" y="6976"/>
                  </a:cubicBezTo>
                  <a:cubicBezTo>
                    <a:pt x="0" y="11646"/>
                    <a:pt x="607" y="17296"/>
                    <a:pt x="2592" y="21849"/>
                  </a:cubicBezTo>
                  <a:cubicBezTo>
                    <a:pt x="2825" y="22409"/>
                    <a:pt x="3082" y="22970"/>
                    <a:pt x="3386" y="23530"/>
                  </a:cubicBezTo>
                  <a:cubicBezTo>
                    <a:pt x="3876" y="25141"/>
                    <a:pt x="4693" y="26612"/>
                    <a:pt x="5767" y="27896"/>
                  </a:cubicBezTo>
                  <a:cubicBezTo>
                    <a:pt x="6725" y="28947"/>
                    <a:pt x="7915" y="29764"/>
                    <a:pt x="9223" y="30278"/>
                  </a:cubicBezTo>
                  <a:cubicBezTo>
                    <a:pt x="9760" y="30558"/>
                    <a:pt x="10344" y="30815"/>
                    <a:pt x="10927" y="30978"/>
                  </a:cubicBezTo>
                  <a:cubicBezTo>
                    <a:pt x="10904" y="31562"/>
                    <a:pt x="11137" y="32122"/>
                    <a:pt x="11581" y="32519"/>
                  </a:cubicBezTo>
                  <a:cubicBezTo>
                    <a:pt x="11651" y="32613"/>
                    <a:pt x="11698" y="32706"/>
                    <a:pt x="11791" y="32799"/>
                  </a:cubicBezTo>
                  <a:cubicBezTo>
                    <a:pt x="11885" y="32916"/>
                    <a:pt x="11978" y="33009"/>
                    <a:pt x="12095" y="33103"/>
                  </a:cubicBezTo>
                  <a:cubicBezTo>
                    <a:pt x="12071" y="33220"/>
                    <a:pt x="12071" y="33360"/>
                    <a:pt x="12071" y="33523"/>
                  </a:cubicBezTo>
                  <a:cubicBezTo>
                    <a:pt x="12071" y="33476"/>
                    <a:pt x="12048" y="33430"/>
                    <a:pt x="12025" y="33360"/>
                  </a:cubicBezTo>
                  <a:cubicBezTo>
                    <a:pt x="12025" y="33331"/>
                    <a:pt x="11998" y="33311"/>
                    <a:pt x="11972" y="33311"/>
                  </a:cubicBezTo>
                  <a:cubicBezTo>
                    <a:pt x="11956" y="33311"/>
                    <a:pt x="11940" y="33319"/>
                    <a:pt x="11931" y="33336"/>
                  </a:cubicBezTo>
                  <a:cubicBezTo>
                    <a:pt x="11861" y="33336"/>
                    <a:pt x="11815" y="33360"/>
                    <a:pt x="11838" y="33430"/>
                  </a:cubicBezTo>
                  <a:cubicBezTo>
                    <a:pt x="11885" y="33593"/>
                    <a:pt x="11931" y="33733"/>
                    <a:pt x="12001" y="33873"/>
                  </a:cubicBezTo>
                  <a:cubicBezTo>
                    <a:pt x="12071" y="34060"/>
                    <a:pt x="12165" y="34224"/>
                    <a:pt x="12281" y="34387"/>
                  </a:cubicBezTo>
                  <a:cubicBezTo>
                    <a:pt x="12398" y="34644"/>
                    <a:pt x="12538" y="34854"/>
                    <a:pt x="12725" y="35064"/>
                  </a:cubicBezTo>
                  <a:cubicBezTo>
                    <a:pt x="12468" y="35601"/>
                    <a:pt x="12492" y="36255"/>
                    <a:pt x="12818" y="36792"/>
                  </a:cubicBezTo>
                  <a:cubicBezTo>
                    <a:pt x="12592" y="38481"/>
                    <a:pt x="14892" y="39534"/>
                    <a:pt x="16543" y="39534"/>
                  </a:cubicBezTo>
                  <a:cubicBezTo>
                    <a:pt x="16763" y="39534"/>
                    <a:pt x="16972" y="39515"/>
                    <a:pt x="17161" y="39477"/>
                  </a:cubicBezTo>
                  <a:cubicBezTo>
                    <a:pt x="18282" y="39220"/>
                    <a:pt x="19216" y="38520"/>
                    <a:pt x="19776" y="37539"/>
                  </a:cubicBezTo>
                  <a:cubicBezTo>
                    <a:pt x="20850" y="36675"/>
                    <a:pt x="21504" y="35484"/>
                    <a:pt x="20500" y="34224"/>
                  </a:cubicBezTo>
                  <a:cubicBezTo>
                    <a:pt x="20477" y="34200"/>
                    <a:pt x="20447" y="34189"/>
                    <a:pt x="20421" y="34189"/>
                  </a:cubicBezTo>
                  <a:cubicBezTo>
                    <a:pt x="20395" y="34189"/>
                    <a:pt x="20372" y="34200"/>
                    <a:pt x="20360" y="34224"/>
                  </a:cubicBezTo>
                  <a:cubicBezTo>
                    <a:pt x="20360" y="34177"/>
                    <a:pt x="20337" y="34154"/>
                    <a:pt x="20337" y="34107"/>
                  </a:cubicBezTo>
                  <a:cubicBezTo>
                    <a:pt x="20897" y="33196"/>
                    <a:pt x="20990" y="32122"/>
                    <a:pt x="20173" y="31142"/>
                  </a:cubicBezTo>
                  <a:cubicBezTo>
                    <a:pt x="20150" y="31142"/>
                    <a:pt x="20150" y="31118"/>
                    <a:pt x="20126" y="31118"/>
                  </a:cubicBezTo>
                  <a:cubicBezTo>
                    <a:pt x="20196" y="30908"/>
                    <a:pt x="20220" y="30675"/>
                    <a:pt x="20220" y="30465"/>
                  </a:cubicBezTo>
                  <a:cubicBezTo>
                    <a:pt x="20243" y="30208"/>
                    <a:pt x="20220" y="29951"/>
                    <a:pt x="20150" y="29717"/>
                  </a:cubicBezTo>
                  <a:cubicBezTo>
                    <a:pt x="20196" y="29531"/>
                    <a:pt x="20220" y="29344"/>
                    <a:pt x="20220" y="29157"/>
                  </a:cubicBezTo>
                  <a:cubicBezTo>
                    <a:pt x="20570" y="28924"/>
                    <a:pt x="20897" y="28667"/>
                    <a:pt x="21200" y="28387"/>
                  </a:cubicBezTo>
                  <a:cubicBezTo>
                    <a:pt x="22975" y="27429"/>
                    <a:pt x="24703" y="26309"/>
                    <a:pt x="25777" y="24557"/>
                  </a:cubicBezTo>
                  <a:cubicBezTo>
                    <a:pt x="26967" y="22526"/>
                    <a:pt x="27201" y="20075"/>
                    <a:pt x="27061" y="17786"/>
                  </a:cubicBezTo>
                  <a:cubicBezTo>
                    <a:pt x="27084" y="17319"/>
                    <a:pt x="27108" y="16876"/>
                    <a:pt x="27108" y="16409"/>
                  </a:cubicBezTo>
                  <a:cubicBezTo>
                    <a:pt x="27084" y="15545"/>
                    <a:pt x="27037" y="14704"/>
                    <a:pt x="26897" y="13864"/>
                  </a:cubicBezTo>
                  <a:cubicBezTo>
                    <a:pt x="26874" y="11856"/>
                    <a:pt x="26337" y="9895"/>
                    <a:pt x="25380" y="8144"/>
                  </a:cubicBezTo>
                  <a:cubicBezTo>
                    <a:pt x="24446" y="6556"/>
                    <a:pt x="23185" y="5155"/>
                    <a:pt x="21691" y="4058"/>
                  </a:cubicBezTo>
                  <a:cubicBezTo>
                    <a:pt x="19374" y="1758"/>
                    <a:pt x="16388" y="1"/>
                    <a:pt x="13235"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37"/>
            <p:cNvSpPr/>
            <p:nvPr/>
          </p:nvSpPr>
          <p:spPr>
            <a:xfrm>
              <a:off x="4283875" y="2289925"/>
              <a:ext cx="109875" cy="139250"/>
            </a:xfrm>
            <a:custGeom>
              <a:avLst/>
              <a:gdLst/>
              <a:ahLst/>
              <a:cxnLst/>
              <a:rect l="l" t="t" r="r" b="b"/>
              <a:pathLst>
                <a:path w="4395" h="5570" extrusionOk="0">
                  <a:moveTo>
                    <a:pt x="3507" y="370"/>
                  </a:moveTo>
                  <a:cubicBezTo>
                    <a:pt x="3588" y="370"/>
                    <a:pt x="3583" y="433"/>
                    <a:pt x="3505" y="557"/>
                  </a:cubicBezTo>
                  <a:cubicBezTo>
                    <a:pt x="3575" y="814"/>
                    <a:pt x="3038" y="1631"/>
                    <a:pt x="2922" y="1911"/>
                  </a:cubicBezTo>
                  <a:cubicBezTo>
                    <a:pt x="2828" y="2122"/>
                    <a:pt x="2712" y="2332"/>
                    <a:pt x="2595" y="2542"/>
                  </a:cubicBezTo>
                  <a:lnTo>
                    <a:pt x="2478" y="2729"/>
                  </a:lnTo>
                  <a:cubicBezTo>
                    <a:pt x="2058" y="3289"/>
                    <a:pt x="1567" y="3803"/>
                    <a:pt x="1054" y="4270"/>
                  </a:cubicBezTo>
                  <a:cubicBezTo>
                    <a:pt x="1544" y="3382"/>
                    <a:pt x="2011" y="2472"/>
                    <a:pt x="2455" y="1561"/>
                  </a:cubicBezTo>
                  <a:lnTo>
                    <a:pt x="2758" y="1164"/>
                  </a:lnTo>
                  <a:cubicBezTo>
                    <a:pt x="2922" y="907"/>
                    <a:pt x="3108" y="651"/>
                    <a:pt x="3319" y="417"/>
                  </a:cubicBezTo>
                  <a:cubicBezTo>
                    <a:pt x="3404" y="386"/>
                    <a:pt x="3466" y="370"/>
                    <a:pt x="3507" y="370"/>
                  </a:cubicBezTo>
                  <a:close/>
                  <a:moveTo>
                    <a:pt x="3684" y="1"/>
                  </a:moveTo>
                  <a:cubicBezTo>
                    <a:pt x="3350" y="1"/>
                    <a:pt x="3096" y="230"/>
                    <a:pt x="2875" y="511"/>
                  </a:cubicBezTo>
                  <a:cubicBezTo>
                    <a:pt x="2848" y="456"/>
                    <a:pt x="2789" y="418"/>
                    <a:pt x="2731" y="418"/>
                  </a:cubicBezTo>
                  <a:cubicBezTo>
                    <a:pt x="2689" y="418"/>
                    <a:pt x="2648" y="438"/>
                    <a:pt x="2618" y="487"/>
                  </a:cubicBezTo>
                  <a:cubicBezTo>
                    <a:pt x="2338" y="1118"/>
                    <a:pt x="2011" y="1725"/>
                    <a:pt x="1638" y="2308"/>
                  </a:cubicBezTo>
                  <a:lnTo>
                    <a:pt x="727" y="3569"/>
                  </a:lnTo>
                  <a:cubicBezTo>
                    <a:pt x="610" y="3733"/>
                    <a:pt x="493" y="3896"/>
                    <a:pt x="353" y="4036"/>
                  </a:cubicBezTo>
                  <a:cubicBezTo>
                    <a:pt x="330" y="4059"/>
                    <a:pt x="330" y="4106"/>
                    <a:pt x="330" y="4130"/>
                  </a:cubicBezTo>
                  <a:lnTo>
                    <a:pt x="50" y="4526"/>
                  </a:lnTo>
                  <a:cubicBezTo>
                    <a:pt x="0" y="4592"/>
                    <a:pt x="68" y="4659"/>
                    <a:pt x="136" y="4659"/>
                  </a:cubicBezTo>
                  <a:cubicBezTo>
                    <a:pt x="164" y="4659"/>
                    <a:pt x="193" y="4647"/>
                    <a:pt x="213" y="4620"/>
                  </a:cubicBezTo>
                  <a:lnTo>
                    <a:pt x="564" y="4153"/>
                  </a:lnTo>
                  <a:cubicBezTo>
                    <a:pt x="750" y="3966"/>
                    <a:pt x="914" y="3779"/>
                    <a:pt x="1077" y="3569"/>
                  </a:cubicBezTo>
                  <a:lnTo>
                    <a:pt x="1077" y="3569"/>
                  </a:lnTo>
                  <a:cubicBezTo>
                    <a:pt x="844" y="4013"/>
                    <a:pt x="610" y="4456"/>
                    <a:pt x="377" y="4853"/>
                  </a:cubicBezTo>
                  <a:cubicBezTo>
                    <a:pt x="291" y="4973"/>
                    <a:pt x="381" y="5093"/>
                    <a:pt x="491" y="5093"/>
                  </a:cubicBezTo>
                  <a:cubicBezTo>
                    <a:pt x="531" y="5093"/>
                    <a:pt x="573" y="5077"/>
                    <a:pt x="610" y="5040"/>
                  </a:cubicBezTo>
                  <a:cubicBezTo>
                    <a:pt x="960" y="4760"/>
                    <a:pt x="1287" y="4433"/>
                    <a:pt x="1614" y="4130"/>
                  </a:cubicBezTo>
                  <a:lnTo>
                    <a:pt x="1614" y="4130"/>
                  </a:lnTo>
                  <a:lnTo>
                    <a:pt x="867" y="5367"/>
                  </a:lnTo>
                  <a:cubicBezTo>
                    <a:pt x="803" y="5479"/>
                    <a:pt x="893" y="5570"/>
                    <a:pt x="986" y="5570"/>
                  </a:cubicBezTo>
                  <a:cubicBezTo>
                    <a:pt x="1028" y="5570"/>
                    <a:pt x="1071" y="5551"/>
                    <a:pt x="1101" y="5507"/>
                  </a:cubicBezTo>
                  <a:cubicBezTo>
                    <a:pt x="1684" y="4690"/>
                    <a:pt x="2221" y="3826"/>
                    <a:pt x="2688" y="2939"/>
                  </a:cubicBezTo>
                  <a:lnTo>
                    <a:pt x="2688" y="2915"/>
                  </a:lnTo>
                  <a:cubicBezTo>
                    <a:pt x="3342" y="2075"/>
                    <a:pt x="3902" y="1188"/>
                    <a:pt x="4346" y="230"/>
                  </a:cubicBezTo>
                  <a:cubicBezTo>
                    <a:pt x="4394" y="118"/>
                    <a:pt x="4310" y="28"/>
                    <a:pt x="4222" y="28"/>
                  </a:cubicBezTo>
                  <a:cubicBezTo>
                    <a:pt x="4182" y="28"/>
                    <a:pt x="4142" y="46"/>
                    <a:pt x="4112" y="90"/>
                  </a:cubicBezTo>
                  <a:lnTo>
                    <a:pt x="3739" y="674"/>
                  </a:lnTo>
                  <a:cubicBezTo>
                    <a:pt x="3809" y="511"/>
                    <a:pt x="3879" y="347"/>
                    <a:pt x="3949" y="160"/>
                  </a:cubicBezTo>
                  <a:cubicBezTo>
                    <a:pt x="3972" y="90"/>
                    <a:pt x="3926" y="20"/>
                    <a:pt x="3856" y="20"/>
                  </a:cubicBezTo>
                  <a:cubicBezTo>
                    <a:pt x="3796" y="7"/>
                    <a:pt x="3739" y="1"/>
                    <a:pt x="3684"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37"/>
            <p:cNvSpPr/>
            <p:nvPr/>
          </p:nvSpPr>
          <p:spPr>
            <a:xfrm>
              <a:off x="4024350" y="2081000"/>
              <a:ext cx="171850" cy="92900"/>
            </a:xfrm>
            <a:custGeom>
              <a:avLst/>
              <a:gdLst/>
              <a:ahLst/>
              <a:cxnLst/>
              <a:rect l="l" t="t" r="r" b="b"/>
              <a:pathLst>
                <a:path w="6874" h="3716" extrusionOk="0">
                  <a:moveTo>
                    <a:pt x="2376" y="2237"/>
                  </a:moveTo>
                  <a:lnTo>
                    <a:pt x="2376" y="2237"/>
                  </a:lnTo>
                  <a:cubicBezTo>
                    <a:pt x="1769" y="2517"/>
                    <a:pt x="1138" y="2774"/>
                    <a:pt x="508" y="3007"/>
                  </a:cubicBezTo>
                  <a:cubicBezTo>
                    <a:pt x="531" y="2960"/>
                    <a:pt x="578" y="2914"/>
                    <a:pt x="625" y="2890"/>
                  </a:cubicBezTo>
                  <a:lnTo>
                    <a:pt x="648" y="2890"/>
                  </a:lnTo>
                  <a:lnTo>
                    <a:pt x="1862" y="2377"/>
                  </a:lnTo>
                  <a:lnTo>
                    <a:pt x="2026" y="2330"/>
                  </a:lnTo>
                  <a:lnTo>
                    <a:pt x="2376" y="2237"/>
                  </a:lnTo>
                  <a:close/>
                  <a:moveTo>
                    <a:pt x="6294" y="1"/>
                  </a:moveTo>
                  <a:cubicBezTo>
                    <a:pt x="6265" y="1"/>
                    <a:pt x="6235" y="7"/>
                    <a:pt x="6205" y="19"/>
                  </a:cubicBezTo>
                  <a:lnTo>
                    <a:pt x="1605" y="2097"/>
                  </a:lnTo>
                  <a:cubicBezTo>
                    <a:pt x="928" y="2283"/>
                    <a:pt x="228" y="2517"/>
                    <a:pt x="41" y="3264"/>
                  </a:cubicBezTo>
                  <a:cubicBezTo>
                    <a:pt x="1" y="3345"/>
                    <a:pt x="82" y="3460"/>
                    <a:pt x="180" y="3460"/>
                  </a:cubicBezTo>
                  <a:cubicBezTo>
                    <a:pt x="196" y="3460"/>
                    <a:pt x="212" y="3457"/>
                    <a:pt x="228" y="3451"/>
                  </a:cubicBezTo>
                  <a:cubicBezTo>
                    <a:pt x="531" y="3357"/>
                    <a:pt x="811" y="3241"/>
                    <a:pt x="1115" y="3124"/>
                  </a:cubicBezTo>
                  <a:cubicBezTo>
                    <a:pt x="1132" y="3158"/>
                    <a:pt x="1174" y="3180"/>
                    <a:pt x="1223" y="3180"/>
                  </a:cubicBezTo>
                  <a:cubicBezTo>
                    <a:pt x="1241" y="3180"/>
                    <a:pt x="1260" y="3177"/>
                    <a:pt x="1278" y="3171"/>
                  </a:cubicBezTo>
                  <a:cubicBezTo>
                    <a:pt x="2889" y="2680"/>
                    <a:pt x="4407" y="1886"/>
                    <a:pt x="5738" y="859"/>
                  </a:cubicBezTo>
                  <a:lnTo>
                    <a:pt x="5761" y="836"/>
                  </a:lnTo>
                  <a:cubicBezTo>
                    <a:pt x="5808" y="812"/>
                    <a:pt x="5831" y="766"/>
                    <a:pt x="5831" y="719"/>
                  </a:cubicBezTo>
                  <a:lnTo>
                    <a:pt x="6228" y="556"/>
                  </a:lnTo>
                  <a:lnTo>
                    <a:pt x="6228" y="556"/>
                  </a:lnTo>
                  <a:cubicBezTo>
                    <a:pt x="5178" y="1770"/>
                    <a:pt x="3917" y="2774"/>
                    <a:pt x="2493" y="3544"/>
                  </a:cubicBezTo>
                  <a:cubicBezTo>
                    <a:pt x="2431" y="3585"/>
                    <a:pt x="2459" y="3716"/>
                    <a:pt x="2530" y="3716"/>
                  </a:cubicBezTo>
                  <a:cubicBezTo>
                    <a:pt x="2540" y="3716"/>
                    <a:pt x="2551" y="3713"/>
                    <a:pt x="2563" y="3708"/>
                  </a:cubicBezTo>
                  <a:lnTo>
                    <a:pt x="2703" y="3661"/>
                  </a:lnTo>
                  <a:cubicBezTo>
                    <a:pt x="2749" y="3661"/>
                    <a:pt x="2773" y="3614"/>
                    <a:pt x="2749" y="3568"/>
                  </a:cubicBezTo>
                  <a:lnTo>
                    <a:pt x="2749" y="3568"/>
                  </a:lnTo>
                  <a:cubicBezTo>
                    <a:pt x="2774" y="3574"/>
                    <a:pt x="2799" y="3577"/>
                    <a:pt x="2824" y="3577"/>
                  </a:cubicBezTo>
                  <a:cubicBezTo>
                    <a:pt x="2891" y="3577"/>
                    <a:pt x="2955" y="3555"/>
                    <a:pt x="3006" y="3521"/>
                  </a:cubicBezTo>
                  <a:cubicBezTo>
                    <a:pt x="3100" y="3474"/>
                    <a:pt x="3193" y="3427"/>
                    <a:pt x="3286" y="3381"/>
                  </a:cubicBezTo>
                  <a:cubicBezTo>
                    <a:pt x="3496" y="3241"/>
                    <a:pt x="3707" y="3124"/>
                    <a:pt x="3917" y="2984"/>
                  </a:cubicBezTo>
                  <a:cubicBezTo>
                    <a:pt x="4267" y="2750"/>
                    <a:pt x="4594" y="2517"/>
                    <a:pt x="4921" y="2260"/>
                  </a:cubicBezTo>
                  <a:cubicBezTo>
                    <a:pt x="5621" y="1676"/>
                    <a:pt x="6252" y="999"/>
                    <a:pt x="6812" y="275"/>
                  </a:cubicBezTo>
                  <a:cubicBezTo>
                    <a:pt x="6873" y="193"/>
                    <a:pt x="6791" y="57"/>
                    <a:pt x="6690" y="57"/>
                  </a:cubicBezTo>
                  <a:cubicBezTo>
                    <a:pt x="6677" y="57"/>
                    <a:pt x="6663" y="60"/>
                    <a:pt x="6648" y="65"/>
                  </a:cubicBezTo>
                  <a:lnTo>
                    <a:pt x="6462" y="135"/>
                  </a:lnTo>
                  <a:cubicBezTo>
                    <a:pt x="6444" y="49"/>
                    <a:pt x="6376" y="1"/>
                    <a:pt x="6294"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37"/>
            <p:cNvSpPr/>
            <p:nvPr/>
          </p:nvSpPr>
          <p:spPr>
            <a:xfrm>
              <a:off x="3878850" y="1767150"/>
              <a:ext cx="210125" cy="74475"/>
            </a:xfrm>
            <a:custGeom>
              <a:avLst/>
              <a:gdLst/>
              <a:ahLst/>
              <a:cxnLst/>
              <a:rect l="l" t="t" r="r" b="b"/>
              <a:pathLst>
                <a:path w="8405" h="2979" extrusionOk="0">
                  <a:moveTo>
                    <a:pt x="7531" y="0"/>
                  </a:moveTo>
                  <a:cubicBezTo>
                    <a:pt x="7512" y="0"/>
                    <a:pt x="7492" y="4"/>
                    <a:pt x="7472" y="11"/>
                  </a:cubicBezTo>
                  <a:cubicBezTo>
                    <a:pt x="6468" y="245"/>
                    <a:pt x="5417" y="525"/>
                    <a:pt x="4343" y="782"/>
                  </a:cubicBezTo>
                  <a:cubicBezTo>
                    <a:pt x="3711" y="816"/>
                    <a:pt x="3066" y="838"/>
                    <a:pt x="2427" y="838"/>
                  </a:cubicBezTo>
                  <a:cubicBezTo>
                    <a:pt x="2193" y="838"/>
                    <a:pt x="1960" y="835"/>
                    <a:pt x="1728" y="828"/>
                  </a:cubicBezTo>
                  <a:cubicBezTo>
                    <a:pt x="1542" y="828"/>
                    <a:pt x="1495" y="1109"/>
                    <a:pt x="1682" y="1155"/>
                  </a:cubicBezTo>
                  <a:lnTo>
                    <a:pt x="1868" y="1155"/>
                  </a:lnTo>
                  <a:cubicBezTo>
                    <a:pt x="1588" y="1179"/>
                    <a:pt x="1314" y="1190"/>
                    <a:pt x="1042" y="1190"/>
                  </a:cubicBezTo>
                  <a:cubicBezTo>
                    <a:pt x="771" y="1190"/>
                    <a:pt x="503" y="1179"/>
                    <a:pt x="234" y="1155"/>
                  </a:cubicBezTo>
                  <a:cubicBezTo>
                    <a:pt x="227" y="1155"/>
                    <a:pt x="219" y="1154"/>
                    <a:pt x="212" y="1154"/>
                  </a:cubicBezTo>
                  <a:cubicBezTo>
                    <a:pt x="1" y="1154"/>
                    <a:pt x="8" y="1482"/>
                    <a:pt x="234" y="1482"/>
                  </a:cubicBezTo>
                  <a:cubicBezTo>
                    <a:pt x="939" y="1558"/>
                    <a:pt x="1644" y="1594"/>
                    <a:pt x="2349" y="1594"/>
                  </a:cubicBezTo>
                  <a:cubicBezTo>
                    <a:pt x="3161" y="1594"/>
                    <a:pt x="3974" y="1546"/>
                    <a:pt x="4787" y="1459"/>
                  </a:cubicBezTo>
                  <a:cubicBezTo>
                    <a:pt x="4834" y="1576"/>
                    <a:pt x="4880" y="1669"/>
                    <a:pt x="4974" y="1762"/>
                  </a:cubicBezTo>
                  <a:cubicBezTo>
                    <a:pt x="4997" y="1809"/>
                    <a:pt x="5020" y="1809"/>
                    <a:pt x="5067" y="1809"/>
                  </a:cubicBezTo>
                  <a:cubicBezTo>
                    <a:pt x="4180" y="2183"/>
                    <a:pt x="3293" y="2486"/>
                    <a:pt x="2405" y="2766"/>
                  </a:cubicBezTo>
                  <a:cubicBezTo>
                    <a:pt x="2274" y="2810"/>
                    <a:pt x="2307" y="2978"/>
                    <a:pt x="2429" y="2978"/>
                  </a:cubicBezTo>
                  <a:cubicBezTo>
                    <a:pt x="2436" y="2978"/>
                    <a:pt x="2444" y="2978"/>
                    <a:pt x="2452" y="2976"/>
                  </a:cubicBezTo>
                  <a:cubicBezTo>
                    <a:pt x="4273" y="2486"/>
                    <a:pt x="6024" y="1786"/>
                    <a:pt x="7682" y="875"/>
                  </a:cubicBezTo>
                  <a:cubicBezTo>
                    <a:pt x="7869" y="782"/>
                    <a:pt x="8056" y="688"/>
                    <a:pt x="8242" y="572"/>
                  </a:cubicBezTo>
                  <a:cubicBezTo>
                    <a:pt x="8405" y="511"/>
                    <a:pt x="8338" y="274"/>
                    <a:pt x="8195" y="274"/>
                  </a:cubicBezTo>
                  <a:cubicBezTo>
                    <a:pt x="8174" y="274"/>
                    <a:pt x="8150" y="279"/>
                    <a:pt x="8126" y="291"/>
                  </a:cubicBezTo>
                  <a:cubicBezTo>
                    <a:pt x="7822" y="338"/>
                    <a:pt x="7565" y="385"/>
                    <a:pt x="7285" y="432"/>
                  </a:cubicBezTo>
                  <a:lnTo>
                    <a:pt x="7612" y="291"/>
                  </a:lnTo>
                  <a:cubicBezTo>
                    <a:pt x="7758" y="229"/>
                    <a:pt x="7681" y="0"/>
                    <a:pt x="7531"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37"/>
            <p:cNvSpPr/>
            <p:nvPr/>
          </p:nvSpPr>
          <p:spPr>
            <a:xfrm>
              <a:off x="4014825" y="1434550"/>
              <a:ext cx="137650" cy="128400"/>
            </a:xfrm>
            <a:custGeom>
              <a:avLst/>
              <a:gdLst/>
              <a:ahLst/>
              <a:cxnLst/>
              <a:rect l="l" t="t" r="r" b="b"/>
              <a:pathLst>
                <a:path w="5506" h="5136" extrusionOk="0">
                  <a:moveTo>
                    <a:pt x="788" y="0"/>
                  </a:moveTo>
                  <a:cubicBezTo>
                    <a:pt x="669" y="0"/>
                    <a:pt x="564" y="191"/>
                    <a:pt x="679" y="287"/>
                  </a:cubicBezTo>
                  <a:cubicBezTo>
                    <a:pt x="1216" y="754"/>
                    <a:pt x="1729" y="1221"/>
                    <a:pt x="2243" y="1688"/>
                  </a:cubicBezTo>
                  <a:cubicBezTo>
                    <a:pt x="1613" y="1268"/>
                    <a:pt x="959" y="871"/>
                    <a:pt x="329" y="497"/>
                  </a:cubicBezTo>
                  <a:cubicBezTo>
                    <a:pt x="302" y="482"/>
                    <a:pt x="276" y="476"/>
                    <a:pt x="250" y="476"/>
                  </a:cubicBezTo>
                  <a:cubicBezTo>
                    <a:pt x="114" y="476"/>
                    <a:pt x="1" y="656"/>
                    <a:pt x="118" y="754"/>
                  </a:cubicBezTo>
                  <a:cubicBezTo>
                    <a:pt x="1496" y="1968"/>
                    <a:pt x="2874" y="3229"/>
                    <a:pt x="4274" y="4420"/>
                  </a:cubicBezTo>
                  <a:cubicBezTo>
                    <a:pt x="3831" y="4209"/>
                    <a:pt x="3387" y="3953"/>
                    <a:pt x="2944" y="3696"/>
                  </a:cubicBezTo>
                  <a:cubicBezTo>
                    <a:pt x="2596" y="3488"/>
                    <a:pt x="712" y="2430"/>
                    <a:pt x="793" y="2003"/>
                  </a:cubicBezTo>
                  <a:lnTo>
                    <a:pt x="793" y="2003"/>
                  </a:lnTo>
                  <a:cubicBezTo>
                    <a:pt x="788" y="2043"/>
                    <a:pt x="828" y="2073"/>
                    <a:pt x="864" y="2073"/>
                  </a:cubicBezTo>
                  <a:cubicBezTo>
                    <a:pt x="885" y="2073"/>
                    <a:pt x="904" y="2063"/>
                    <a:pt x="912" y="2038"/>
                  </a:cubicBezTo>
                  <a:lnTo>
                    <a:pt x="959" y="1968"/>
                  </a:lnTo>
                  <a:cubicBezTo>
                    <a:pt x="982" y="1945"/>
                    <a:pt x="982" y="1898"/>
                    <a:pt x="959" y="1875"/>
                  </a:cubicBezTo>
                  <a:cubicBezTo>
                    <a:pt x="874" y="1818"/>
                    <a:pt x="849" y="1787"/>
                    <a:pt x="801" y="1787"/>
                  </a:cubicBezTo>
                  <a:cubicBezTo>
                    <a:pt x="770" y="1787"/>
                    <a:pt x="729" y="1800"/>
                    <a:pt x="655" y="1828"/>
                  </a:cubicBezTo>
                  <a:cubicBezTo>
                    <a:pt x="632" y="1828"/>
                    <a:pt x="585" y="1851"/>
                    <a:pt x="609" y="1898"/>
                  </a:cubicBezTo>
                  <a:cubicBezTo>
                    <a:pt x="632" y="2552"/>
                    <a:pt x="1566" y="3019"/>
                    <a:pt x="2056" y="3369"/>
                  </a:cubicBezTo>
                  <a:cubicBezTo>
                    <a:pt x="3014" y="4046"/>
                    <a:pt x="4018" y="4630"/>
                    <a:pt x="5092" y="5120"/>
                  </a:cubicBezTo>
                  <a:cubicBezTo>
                    <a:pt x="5113" y="5131"/>
                    <a:pt x="5134" y="5135"/>
                    <a:pt x="5155" y="5135"/>
                  </a:cubicBezTo>
                  <a:cubicBezTo>
                    <a:pt x="5274" y="5135"/>
                    <a:pt x="5374" y="4986"/>
                    <a:pt x="5255" y="4887"/>
                  </a:cubicBezTo>
                  <a:cubicBezTo>
                    <a:pt x="4111" y="3836"/>
                    <a:pt x="2944" y="2809"/>
                    <a:pt x="1776" y="1781"/>
                  </a:cubicBezTo>
                  <a:lnTo>
                    <a:pt x="1776" y="1781"/>
                  </a:lnTo>
                  <a:cubicBezTo>
                    <a:pt x="2477" y="2225"/>
                    <a:pt x="3154" y="2692"/>
                    <a:pt x="3807" y="3182"/>
                  </a:cubicBezTo>
                  <a:cubicBezTo>
                    <a:pt x="4204" y="3579"/>
                    <a:pt x="4601" y="3999"/>
                    <a:pt x="5022" y="4396"/>
                  </a:cubicBezTo>
                  <a:cubicBezTo>
                    <a:pt x="5051" y="4433"/>
                    <a:pt x="5088" y="4449"/>
                    <a:pt x="5124" y="4449"/>
                  </a:cubicBezTo>
                  <a:cubicBezTo>
                    <a:pt x="5202" y="4449"/>
                    <a:pt x="5278" y="4375"/>
                    <a:pt x="5278" y="4280"/>
                  </a:cubicBezTo>
                  <a:cubicBezTo>
                    <a:pt x="5287" y="4281"/>
                    <a:pt x="5295" y="4281"/>
                    <a:pt x="5303" y="4281"/>
                  </a:cubicBezTo>
                  <a:cubicBezTo>
                    <a:pt x="5449" y="4281"/>
                    <a:pt x="5506" y="4088"/>
                    <a:pt x="5395" y="3999"/>
                  </a:cubicBezTo>
                  <a:cubicBezTo>
                    <a:pt x="3994" y="2598"/>
                    <a:pt x="2500" y="1268"/>
                    <a:pt x="936" y="53"/>
                  </a:cubicBezTo>
                  <a:lnTo>
                    <a:pt x="912" y="53"/>
                  </a:lnTo>
                  <a:lnTo>
                    <a:pt x="866" y="30"/>
                  </a:lnTo>
                  <a:cubicBezTo>
                    <a:pt x="841" y="9"/>
                    <a:pt x="814" y="0"/>
                    <a:pt x="788"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37"/>
            <p:cNvSpPr/>
            <p:nvPr/>
          </p:nvSpPr>
          <p:spPr>
            <a:xfrm>
              <a:off x="4457875" y="1206600"/>
              <a:ext cx="28625" cy="181050"/>
            </a:xfrm>
            <a:custGeom>
              <a:avLst/>
              <a:gdLst/>
              <a:ahLst/>
              <a:cxnLst/>
              <a:rect l="l" t="t" r="r" b="b"/>
              <a:pathLst>
                <a:path w="1145" h="7242" extrusionOk="0">
                  <a:moveTo>
                    <a:pt x="673" y="1"/>
                  </a:moveTo>
                  <a:cubicBezTo>
                    <a:pt x="595" y="1"/>
                    <a:pt x="515" y="48"/>
                    <a:pt x="515" y="136"/>
                  </a:cubicBezTo>
                  <a:cubicBezTo>
                    <a:pt x="561" y="393"/>
                    <a:pt x="561" y="673"/>
                    <a:pt x="585" y="930"/>
                  </a:cubicBezTo>
                  <a:cubicBezTo>
                    <a:pt x="211" y="2657"/>
                    <a:pt x="1" y="4432"/>
                    <a:pt x="1" y="6206"/>
                  </a:cubicBezTo>
                  <a:cubicBezTo>
                    <a:pt x="1" y="6253"/>
                    <a:pt x="30" y="6276"/>
                    <a:pt x="59" y="6276"/>
                  </a:cubicBezTo>
                  <a:cubicBezTo>
                    <a:pt x="88" y="6276"/>
                    <a:pt x="118" y="6253"/>
                    <a:pt x="118" y="6206"/>
                  </a:cubicBezTo>
                  <a:cubicBezTo>
                    <a:pt x="188" y="4805"/>
                    <a:pt x="328" y="3381"/>
                    <a:pt x="608" y="2004"/>
                  </a:cubicBezTo>
                  <a:lnTo>
                    <a:pt x="608" y="2004"/>
                  </a:lnTo>
                  <a:cubicBezTo>
                    <a:pt x="561" y="3708"/>
                    <a:pt x="515" y="5389"/>
                    <a:pt x="468" y="7093"/>
                  </a:cubicBezTo>
                  <a:cubicBezTo>
                    <a:pt x="468" y="7187"/>
                    <a:pt x="551" y="7242"/>
                    <a:pt x="627" y="7242"/>
                  </a:cubicBezTo>
                  <a:cubicBezTo>
                    <a:pt x="685" y="7242"/>
                    <a:pt x="738" y="7210"/>
                    <a:pt x="748" y="7140"/>
                  </a:cubicBezTo>
                  <a:cubicBezTo>
                    <a:pt x="841" y="6697"/>
                    <a:pt x="888" y="6253"/>
                    <a:pt x="958" y="5786"/>
                  </a:cubicBezTo>
                  <a:cubicBezTo>
                    <a:pt x="982" y="5693"/>
                    <a:pt x="1028" y="5599"/>
                    <a:pt x="1075" y="5482"/>
                  </a:cubicBezTo>
                  <a:cubicBezTo>
                    <a:pt x="1098" y="5412"/>
                    <a:pt x="1052" y="5342"/>
                    <a:pt x="982" y="5342"/>
                  </a:cubicBezTo>
                  <a:cubicBezTo>
                    <a:pt x="1145" y="3591"/>
                    <a:pt x="1098" y="1840"/>
                    <a:pt x="818" y="112"/>
                  </a:cubicBezTo>
                  <a:cubicBezTo>
                    <a:pt x="807" y="36"/>
                    <a:pt x="741" y="1"/>
                    <a:pt x="673"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37"/>
            <p:cNvSpPr/>
            <p:nvPr/>
          </p:nvSpPr>
          <p:spPr>
            <a:xfrm>
              <a:off x="4818625" y="1328750"/>
              <a:ext cx="101425" cy="159400"/>
            </a:xfrm>
            <a:custGeom>
              <a:avLst/>
              <a:gdLst/>
              <a:ahLst/>
              <a:cxnLst/>
              <a:rect l="l" t="t" r="r" b="b"/>
              <a:pathLst>
                <a:path w="4057" h="6376" extrusionOk="0">
                  <a:moveTo>
                    <a:pt x="3848" y="0"/>
                  </a:moveTo>
                  <a:cubicBezTo>
                    <a:pt x="3799" y="0"/>
                    <a:pt x="3749" y="25"/>
                    <a:pt x="3712" y="83"/>
                  </a:cubicBezTo>
                  <a:lnTo>
                    <a:pt x="3456" y="480"/>
                  </a:lnTo>
                  <a:cubicBezTo>
                    <a:pt x="2662" y="1460"/>
                    <a:pt x="1915" y="2441"/>
                    <a:pt x="1214" y="3468"/>
                  </a:cubicBezTo>
                  <a:cubicBezTo>
                    <a:pt x="607" y="4356"/>
                    <a:pt x="0" y="5173"/>
                    <a:pt x="47" y="6270"/>
                  </a:cubicBezTo>
                  <a:cubicBezTo>
                    <a:pt x="47" y="6340"/>
                    <a:pt x="93" y="6375"/>
                    <a:pt x="140" y="6375"/>
                  </a:cubicBezTo>
                  <a:cubicBezTo>
                    <a:pt x="187" y="6375"/>
                    <a:pt x="233" y="6340"/>
                    <a:pt x="233" y="6270"/>
                  </a:cubicBezTo>
                  <a:cubicBezTo>
                    <a:pt x="210" y="5476"/>
                    <a:pt x="584" y="4799"/>
                    <a:pt x="1004" y="4145"/>
                  </a:cubicBezTo>
                  <a:cubicBezTo>
                    <a:pt x="1027" y="4169"/>
                    <a:pt x="1027" y="4192"/>
                    <a:pt x="1051" y="4239"/>
                  </a:cubicBezTo>
                  <a:cubicBezTo>
                    <a:pt x="1051" y="4262"/>
                    <a:pt x="1074" y="4262"/>
                    <a:pt x="1097" y="4285"/>
                  </a:cubicBezTo>
                  <a:lnTo>
                    <a:pt x="514" y="5219"/>
                  </a:lnTo>
                  <a:cubicBezTo>
                    <a:pt x="449" y="5348"/>
                    <a:pt x="552" y="5455"/>
                    <a:pt x="660" y="5455"/>
                  </a:cubicBezTo>
                  <a:cubicBezTo>
                    <a:pt x="708" y="5455"/>
                    <a:pt x="758" y="5433"/>
                    <a:pt x="794" y="5383"/>
                  </a:cubicBezTo>
                  <a:cubicBezTo>
                    <a:pt x="1938" y="3725"/>
                    <a:pt x="3012" y="1997"/>
                    <a:pt x="3993" y="246"/>
                  </a:cubicBezTo>
                  <a:cubicBezTo>
                    <a:pt x="4057" y="118"/>
                    <a:pt x="3955" y="0"/>
                    <a:pt x="3848"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37"/>
            <p:cNvSpPr/>
            <p:nvPr/>
          </p:nvSpPr>
          <p:spPr>
            <a:xfrm>
              <a:off x="4947625" y="1682150"/>
              <a:ext cx="152200" cy="51575"/>
            </a:xfrm>
            <a:custGeom>
              <a:avLst/>
              <a:gdLst/>
              <a:ahLst/>
              <a:cxnLst/>
              <a:rect l="l" t="t" r="r" b="b"/>
              <a:pathLst>
                <a:path w="6088" h="2063" extrusionOk="0">
                  <a:moveTo>
                    <a:pt x="5904" y="1"/>
                  </a:moveTo>
                  <a:cubicBezTo>
                    <a:pt x="5898" y="1"/>
                    <a:pt x="5891" y="1"/>
                    <a:pt x="5884" y="2"/>
                  </a:cubicBezTo>
                  <a:cubicBezTo>
                    <a:pt x="4880" y="72"/>
                    <a:pt x="3899" y="353"/>
                    <a:pt x="3012" y="773"/>
                  </a:cubicBezTo>
                  <a:cubicBezTo>
                    <a:pt x="2883" y="837"/>
                    <a:pt x="2951" y="1059"/>
                    <a:pt x="3090" y="1059"/>
                  </a:cubicBezTo>
                  <a:cubicBezTo>
                    <a:pt x="3102" y="1059"/>
                    <a:pt x="3115" y="1057"/>
                    <a:pt x="3129" y="1053"/>
                  </a:cubicBezTo>
                  <a:cubicBezTo>
                    <a:pt x="3666" y="843"/>
                    <a:pt x="4203" y="656"/>
                    <a:pt x="4763" y="516"/>
                  </a:cubicBezTo>
                  <a:lnTo>
                    <a:pt x="4763" y="516"/>
                  </a:lnTo>
                  <a:cubicBezTo>
                    <a:pt x="3292" y="1100"/>
                    <a:pt x="1751" y="1473"/>
                    <a:pt x="187" y="1660"/>
                  </a:cubicBezTo>
                  <a:cubicBezTo>
                    <a:pt x="7" y="1683"/>
                    <a:pt x="0" y="1942"/>
                    <a:pt x="165" y="1942"/>
                  </a:cubicBezTo>
                  <a:cubicBezTo>
                    <a:pt x="172" y="1942"/>
                    <a:pt x="179" y="1941"/>
                    <a:pt x="187" y="1940"/>
                  </a:cubicBezTo>
                  <a:cubicBezTo>
                    <a:pt x="397" y="1917"/>
                    <a:pt x="677" y="1917"/>
                    <a:pt x="911" y="1894"/>
                  </a:cubicBezTo>
                  <a:cubicBezTo>
                    <a:pt x="911" y="1917"/>
                    <a:pt x="934" y="1940"/>
                    <a:pt x="934" y="1964"/>
                  </a:cubicBezTo>
                  <a:cubicBezTo>
                    <a:pt x="1020" y="2035"/>
                    <a:pt x="1053" y="2063"/>
                    <a:pt x="1103" y="2063"/>
                  </a:cubicBezTo>
                  <a:cubicBezTo>
                    <a:pt x="1135" y="2063"/>
                    <a:pt x="1174" y="2052"/>
                    <a:pt x="1237" y="2034"/>
                  </a:cubicBezTo>
                  <a:cubicBezTo>
                    <a:pt x="1284" y="2034"/>
                    <a:pt x="1307" y="1964"/>
                    <a:pt x="1307" y="1917"/>
                  </a:cubicBezTo>
                  <a:lnTo>
                    <a:pt x="1307" y="1870"/>
                  </a:lnTo>
                  <a:cubicBezTo>
                    <a:pt x="2078" y="1777"/>
                    <a:pt x="2825" y="1613"/>
                    <a:pt x="3549" y="1357"/>
                  </a:cubicBezTo>
                  <a:lnTo>
                    <a:pt x="3642" y="1357"/>
                  </a:lnTo>
                  <a:cubicBezTo>
                    <a:pt x="4366" y="1123"/>
                    <a:pt x="5066" y="820"/>
                    <a:pt x="5744" y="446"/>
                  </a:cubicBezTo>
                  <a:cubicBezTo>
                    <a:pt x="5767" y="423"/>
                    <a:pt x="5790" y="399"/>
                    <a:pt x="5790" y="376"/>
                  </a:cubicBezTo>
                  <a:lnTo>
                    <a:pt x="5954" y="283"/>
                  </a:lnTo>
                  <a:cubicBezTo>
                    <a:pt x="6088" y="238"/>
                    <a:pt x="6051" y="1"/>
                    <a:pt x="5904"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37"/>
            <p:cNvSpPr/>
            <p:nvPr/>
          </p:nvSpPr>
          <p:spPr>
            <a:xfrm>
              <a:off x="4939650" y="2053300"/>
              <a:ext cx="146325" cy="33425"/>
            </a:xfrm>
            <a:custGeom>
              <a:avLst/>
              <a:gdLst/>
              <a:ahLst/>
              <a:cxnLst/>
              <a:rect l="l" t="t" r="r" b="b"/>
              <a:pathLst>
                <a:path w="5853" h="1337" extrusionOk="0">
                  <a:moveTo>
                    <a:pt x="2026" y="0"/>
                  </a:moveTo>
                  <a:cubicBezTo>
                    <a:pt x="1866" y="0"/>
                    <a:pt x="1778" y="226"/>
                    <a:pt x="1907" y="333"/>
                  </a:cubicBezTo>
                  <a:lnTo>
                    <a:pt x="1860" y="333"/>
                  </a:lnTo>
                  <a:cubicBezTo>
                    <a:pt x="1486" y="286"/>
                    <a:pt x="1113" y="263"/>
                    <a:pt x="739" y="263"/>
                  </a:cubicBezTo>
                  <a:cubicBezTo>
                    <a:pt x="730" y="260"/>
                    <a:pt x="720" y="258"/>
                    <a:pt x="711" y="258"/>
                  </a:cubicBezTo>
                  <a:cubicBezTo>
                    <a:pt x="651" y="258"/>
                    <a:pt x="596" y="319"/>
                    <a:pt x="576" y="379"/>
                  </a:cubicBezTo>
                  <a:lnTo>
                    <a:pt x="179" y="309"/>
                  </a:lnTo>
                  <a:cubicBezTo>
                    <a:pt x="171" y="308"/>
                    <a:pt x="163" y="307"/>
                    <a:pt x="155" y="307"/>
                  </a:cubicBezTo>
                  <a:cubicBezTo>
                    <a:pt x="34" y="307"/>
                    <a:pt x="0" y="474"/>
                    <a:pt x="132" y="496"/>
                  </a:cubicBezTo>
                  <a:cubicBezTo>
                    <a:pt x="1930" y="916"/>
                    <a:pt x="3798" y="1197"/>
                    <a:pt x="5642" y="1337"/>
                  </a:cubicBezTo>
                  <a:cubicBezTo>
                    <a:pt x="5829" y="1337"/>
                    <a:pt x="5852" y="1057"/>
                    <a:pt x="5689" y="1010"/>
                  </a:cubicBezTo>
                  <a:lnTo>
                    <a:pt x="5666" y="1010"/>
                  </a:lnTo>
                  <a:cubicBezTo>
                    <a:pt x="5759" y="916"/>
                    <a:pt x="5712" y="753"/>
                    <a:pt x="5596" y="730"/>
                  </a:cubicBezTo>
                  <a:cubicBezTo>
                    <a:pt x="5292" y="660"/>
                    <a:pt x="5012" y="590"/>
                    <a:pt x="4732" y="520"/>
                  </a:cubicBezTo>
                  <a:cubicBezTo>
                    <a:pt x="4685" y="520"/>
                    <a:pt x="4638" y="543"/>
                    <a:pt x="4615" y="566"/>
                  </a:cubicBezTo>
                  <a:cubicBezTo>
                    <a:pt x="3751" y="426"/>
                    <a:pt x="2887" y="239"/>
                    <a:pt x="2070" y="6"/>
                  </a:cubicBezTo>
                  <a:cubicBezTo>
                    <a:pt x="2055" y="2"/>
                    <a:pt x="2040" y="0"/>
                    <a:pt x="2026"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37"/>
            <p:cNvSpPr/>
            <p:nvPr/>
          </p:nvSpPr>
          <p:spPr>
            <a:xfrm>
              <a:off x="4845675" y="2199300"/>
              <a:ext cx="129225" cy="90725"/>
            </a:xfrm>
            <a:custGeom>
              <a:avLst/>
              <a:gdLst/>
              <a:ahLst/>
              <a:cxnLst/>
              <a:rect l="l" t="t" r="r" b="b"/>
              <a:pathLst>
                <a:path w="5169" h="3629" extrusionOk="0">
                  <a:moveTo>
                    <a:pt x="248" y="1"/>
                  </a:moveTo>
                  <a:cubicBezTo>
                    <a:pt x="117" y="1"/>
                    <a:pt x="0" y="173"/>
                    <a:pt x="132" y="283"/>
                  </a:cubicBezTo>
                  <a:lnTo>
                    <a:pt x="576" y="657"/>
                  </a:lnTo>
                  <a:lnTo>
                    <a:pt x="389" y="657"/>
                  </a:lnTo>
                  <a:cubicBezTo>
                    <a:pt x="342" y="657"/>
                    <a:pt x="319" y="703"/>
                    <a:pt x="319" y="750"/>
                  </a:cubicBezTo>
                  <a:cubicBezTo>
                    <a:pt x="319" y="890"/>
                    <a:pt x="319" y="890"/>
                    <a:pt x="436" y="960"/>
                  </a:cubicBezTo>
                  <a:cubicBezTo>
                    <a:pt x="459" y="972"/>
                    <a:pt x="476" y="978"/>
                    <a:pt x="494" y="978"/>
                  </a:cubicBezTo>
                  <a:cubicBezTo>
                    <a:pt x="512" y="978"/>
                    <a:pt x="529" y="972"/>
                    <a:pt x="552" y="960"/>
                  </a:cubicBezTo>
                  <a:lnTo>
                    <a:pt x="576" y="913"/>
                  </a:lnTo>
                  <a:cubicBezTo>
                    <a:pt x="599" y="890"/>
                    <a:pt x="599" y="867"/>
                    <a:pt x="599" y="843"/>
                  </a:cubicBezTo>
                  <a:cubicBezTo>
                    <a:pt x="1089" y="1147"/>
                    <a:pt x="1556" y="1474"/>
                    <a:pt x="2000" y="1824"/>
                  </a:cubicBezTo>
                  <a:cubicBezTo>
                    <a:pt x="2747" y="2431"/>
                    <a:pt x="3518" y="3015"/>
                    <a:pt x="4288" y="3599"/>
                  </a:cubicBezTo>
                  <a:cubicBezTo>
                    <a:pt x="4313" y="3619"/>
                    <a:pt x="4338" y="3628"/>
                    <a:pt x="4361" y="3628"/>
                  </a:cubicBezTo>
                  <a:cubicBezTo>
                    <a:pt x="4469" y="3628"/>
                    <a:pt x="4543" y="3438"/>
                    <a:pt x="4428" y="3342"/>
                  </a:cubicBezTo>
                  <a:cubicBezTo>
                    <a:pt x="3237" y="2431"/>
                    <a:pt x="2070" y="1497"/>
                    <a:pt x="903" y="517"/>
                  </a:cubicBezTo>
                  <a:lnTo>
                    <a:pt x="903" y="517"/>
                  </a:lnTo>
                  <a:cubicBezTo>
                    <a:pt x="1556" y="703"/>
                    <a:pt x="2163" y="937"/>
                    <a:pt x="2770" y="1240"/>
                  </a:cubicBezTo>
                  <a:cubicBezTo>
                    <a:pt x="3424" y="1824"/>
                    <a:pt x="4148" y="2361"/>
                    <a:pt x="4942" y="2781"/>
                  </a:cubicBezTo>
                  <a:cubicBezTo>
                    <a:pt x="4952" y="2783"/>
                    <a:pt x="4962" y="2784"/>
                    <a:pt x="4972" y="2784"/>
                  </a:cubicBezTo>
                  <a:cubicBezTo>
                    <a:pt x="5095" y="2784"/>
                    <a:pt x="5168" y="2656"/>
                    <a:pt x="5082" y="2548"/>
                  </a:cubicBezTo>
                  <a:lnTo>
                    <a:pt x="4872" y="2408"/>
                  </a:lnTo>
                  <a:cubicBezTo>
                    <a:pt x="4942" y="2338"/>
                    <a:pt x="4965" y="2221"/>
                    <a:pt x="4895" y="2128"/>
                  </a:cubicBezTo>
                  <a:cubicBezTo>
                    <a:pt x="4031" y="1310"/>
                    <a:pt x="3097" y="633"/>
                    <a:pt x="2047" y="73"/>
                  </a:cubicBezTo>
                  <a:cubicBezTo>
                    <a:pt x="2011" y="46"/>
                    <a:pt x="1975" y="35"/>
                    <a:pt x="1941" y="35"/>
                  </a:cubicBezTo>
                  <a:cubicBezTo>
                    <a:pt x="1794" y="35"/>
                    <a:pt x="1685" y="244"/>
                    <a:pt x="1837" y="376"/>
                  </a:cubicBezTo>
                  <a:lnTo>
                    <a:pt x="2023" y="540"/>
                  </a:lnTo>
                  <a:cubicBezTo>
                    <a:pt x="1440" y="330"/>
                    <a:pt x="879" y="143"/>
                    <a:pt x="272" y="3"/>
                  </a:cubicBezTo>
                  <a:cubicBezTo>
                    <a:pt x="264" y="2"/>
                    <a:pt x="256" y="1"/>
                    <a:pt x="248"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37"/>
            <p:cNvSpPr/>
            <p:nvPr/>
          </p:nvSpPr>
          <p:spPr>
            <a:xfrm>
              <a:off x="4711225" y="1383875"/>
              <a:ext cx="6425" cy="4200"/>
            </a:xfrm>
            <a:custGeom>
              <a:avLst/>
              <a:gdLst/>
              <a:ahLst/>
              <a:cxnLst/>
              <a:rect l="l" t="t" r="r" b="b"/>
              <a:pathLst>
                <a:path w="257" h="168" extrusionOk="0">
                  <a:moveTo>
                    <a:pt x="159" y="0"/>
                  </a:moveTo>
                  <a:cubicBezTo>
                    <a:pt x="153" y="0"/>
                    <a:pt x="147" y="1"/>
                    <a:pt x="140" y="2"/>
                  </a:cubicBezTo>
                  <a:cubicBezTo>
                    <a:pt x="8" y="2"/>
                    <a:pt x="0" y="168"/>
                    <a:pt x="117" y="168"/>
                  </a:cubicBezTo>
                  <a:cubicBezTo>
                    <a:pt x="124" y="168"/>
                    <a:pt x="132" y="167"/>
                    <a:pt x="140" y="166"/>
                  </a:cubicBezTo>
                  <a:cubicBezTo>
                    <a:pt x="250" y="166"/>
                    <a:pt x="256" y="0"/>
                    <a:pt x="159"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 name="Title 2"/>
          <p:cNvSpPr>
            <a:spLocks noGrp="1"/>
          </p:cNvSpPr>
          <p:nvPr>
            <p:ph type="ctrTitle" idx="2"/>
          </p:nvPr>
        </p:nvSpPr>
        <p:spPr>
          <a:xfrm flipH="1">
            <a:off x="1865322" y="1979242"/>
            <a:ext cx="1817700" cy="456000"/>
          </a:xfrm>
        </p:spPr>
        <p:txBody>
          <a:bodyPr/>
          <a:lstStyle/>
          <a:p>
            <a:r>
              <a:rPr lang="en-US" dirty="0" err="1"/>
              <a:t>RoBERTa</a:t>
            </a:r>
            <a:endParaRPr lang="en-US" dirty="0"/>
          </a:p>
        </p:txBody>
      </p:sp>
      <p:sp>
        <p:nvSpPr>
          <p:cNvPr id="27" name="Google Shape;786;p37"/>
          <p:cNvSpPr/>
          <p:nvPr/>
        </p:nvSpPr>
        <p:spPr>
          <a:xfrm>
            <a:off x="2692748" y="2372122"/>
            <a:ext cx="627541" cy="94528"/>
          </a:xfrm>
          <a:custGeom>
            <a:avLst/>
            <a:gdLst/>
            <a:ahLst/>
            <a:cxnLst/>
            <a:rect l="l" t="t" r="r" b="b"/>
            <a:pathLst>
              <a:path w="8580" h="2252" extrusionOk="0">
                <a:moveTo>
                  <a:pt x="734" y="1"/>
                </a:moveTo>
                <a:cubicBezTo>
                  <a:pt x="718" y="1"/>
                  <a:pt x="701" y="5"/>
                  <a:pt x="684" y="16"/>
                </a:cubicBezTo>
                <a:cubicBezTo>
                  <a:pt x="0" y="586"/>
                  <a:pt x="166" y="1892"/>
                  <a:pt x="1130" y="2078"/>
                </a:cubicBezTo>
                <a:cubicBezTo>
                  <a:pt x="1154" y="2082"/>
                  <a:pt x="1180" y="2084"/>
                  <a:pt x="1207" y="2084"/>
                </a:cubicBezTo>
                <a:cubicBezTo>
                  <a:pt x="1452" y="2084"/>
                  <a:pt x="1784" y="1919"/>
                  <a:pt x="2083" y="1695"/>
                </a:cubicBezTo>
                <a:cubicBezTo>
                  <a:pt x="2156" y="1778"/>
                  <a:pt x="2229" y="1850"/>
                  <a:pt x="2322" y="1912"/>
                </a:cubicBezTo>
                <a:cubicBezTo>
                  <a:pt x="2519" y="2062"/>
                  <a:pt x="2752" y="2136"/>
                  <a:pt x="2985" y="2136"/>
                </a:cubicBezTo>
                <a:cubicBezTo>
                  <a:pt x="3266" y="2136"/>
                  <a:pt x="3547" y="2029"/>
                  <a:pt x="3762" y="1819"/>
                </a:cubicBezTo>
                <a:cubicBezTo>
                  <a:pt x="3959" y="2047"/>
                  <a:pt x="4229" y="2202"/>
                  <a:pt x="4529" y="2244"/>
                </a:cubicBezTo>
                <a:cubicBezTo>
                  <a:pt x="4588" y="2249"/>
                  <a:pt x="4647" y="2252"/>
                  <a:pt x="4706" y="2252"/>
                </a:cubicBezTo>
                <a:cubicBezTo>
                  <a:pt x="5114" y="2252"/>
                  <a:pt x="5521" y="2127"/>
                  <a:pt x="5856" y="1892"/>
                </a:cubicBezTo>
                <a:cubicBezTo>
                  <a:pt x="5970" y="1985"/>
                  <a:pt x="6094" y="2057"/>
                  <a:pt x="6239" y="2109"/>
                </a:cubicBezTo>
                <a:cubicBezTo>
                  <a:pt x="6439" y="2182"/>
                  <a:pt x="6640" y="2215"/>
                  <a:pt x="6836" y="2215"/>
                </a:cubicBezTo>
                <a:cubicBezTo>
                  <a:pt x="7762" y="2215"/>
                  <a:pt x="8580" y="1460"/>
                  <a:pt x="8571" y="451"/>
                </a:cubicBezTo>
                <a:cubicBezTo>
                  <a:pt x="8566" y="311"/>
                  <a:pt x="8470" y="244"/>
                  <a:pt x="8372" y="244"/>
                </a:cubicBezTo>
                <a:cubicBezTo>
                  <a:pt x="8273" y="244"/>
                  <a:pt x="8172" y="311"/>
                  <a:pt x="8157" y="441"/>
                </a:cubicBezTo>
                <a:cubicBezTo>
                  <a:pt x="8105" y="907"/>
                  <a:pt x="7898" y="1363"/>
                  <a:pt x="7473" y="1612"/>
                </a:cubicBezTo>
                <a:cubicBezTo>
                  <a:pt x="7265" y="1726"/>
                  <a:pt x="7027" y="1778"/>
                  <a:pt x="6789" y="1778"/>
                </a:cubicBezTo>
                <a:cubicBezTo>
                  <a:pt x="6706" y="1778"/>
                  <a:pt x="6633" y="1767"/>
                  <a:pt x="6550" y="1746"/>
                </a:cubicBezTo>
                <a:cubicBezTo>
                  <a:pt x="6416" y="1736"/>
                  <a:pt x="6291" y="1684"/>
                  <a:pt x="6198" y="1591"/>
                </a:cubicBezTo>
                <a:cubicBezTo>
                  <a:pt x="6447" y="1301"/>
                  <a:pt x="6644" y="855"/>
                  <a:pt x="6260" y="596"/>
                </a:cubicBezTo>
                <a:cubicBezTo>
                  <a:pt x="6176" y="537"/>
                  <a:pt x="6092" y="512"/>
                  <a:pt x="6013" y="512"/>
                </a:cubicBezTo>
                <a:cubicBezTo>
                  <a:pt x="5771" y="512"/>
                  <a:pt x="5569" y="750"/>
                  <a:pt x="5514" y="1000"/>
                </a:cubicBezTo>
                <a:cubicBezTo>
                  <a:pt x="5472" y="1197"/>
                  <a:pt x="5493" y="1394"/>
                  <a:pt x="5597" y="1560"/>
                </a:cubicBezTo>
                <a:lnTo>
                  <a:pt x="5555" y="1591"/>
                </a:lnTo>
                <a:cubicBezTo>
                  <a:pt x="5369" y="1705"/>
                  <a:pt x="5162" y="1788"/>
                  <a:pt x="4954" y="1829"/>
                </a:cubicBezTo>
                <a:cubicBezTo>
                  <a:pt x="4870" y="1847"/>
                  <a:pt x="4784" y="1856"/>
                  <a:pt x="4698" y="1856"/>
                </a:cubicBezTo>
                <a:cubicBezTo>
                  <a:pt x="4531" y="1856"/>
                  <a:pt x="4365" y="1822"/>
                  <a:pt x="4208" y="1746"/>
                </a:cubicBezTo>
                <a:cubicBezTo>
                  <a:pt x="4125" y="1695"/>
                  <a:pt x="4053" y="1622"/>
                  <a:pt x="3990" y="1539"/>
                </a:cubicBezTo>
                <a:cubicBezTo>
                  <a:pt x="4167" y="1280"/>
                  <a:pt x="4250" y="969"/>
                  <a:pt x="4239" y="658"/>
                </a:cubicBezTo>
                <a:cubicBezTo>
                  <a:pt x="4231" y="542"/>
                  <a:pt x="4142" y="466"/>
                  <a:pt x="4045" y="466"/>
                </a:cubicBezTo>
                <a:cubicBezTo>
                  <a:pt x="4013" y="466"/>
                  <a:pt x="3980" y="474"/>
                  <a:pt x="3949" y="492"/>
                </a:cubicBezTo>
                <a:cubicBezTo>
                  <a:pt x="3493" y="751"/>
                  <a:pt x="3431" y="1156"/>
                  <a:pt x="3576" y="1508"/>
                </a:cubicBezTo>
                <a:cubicBezTo>
                  <a:pt x="3415" y="1669"/>
                  <a:pt x="3203" y="1750"/>
                  <a:pt x="2992" y="1750"/>
                </a:cubicBezTo>
                <a:cubicBezTo>
                  <a:pt x="2756" y="1750"/>
                  <a:pt x="2522" y="1649"/>
                  <a:pt x="2363" y="1446"/>
                </a:cubicBezTo>
                <a:cubicBezTo>
                  <a:pt x="2757" y="1042"/>
                  <a:pt x="2975" y="534"/>
                  <a:pt x="2550" y="285"/>
                </a:cubicBezTo>
                <a:cubicBezTo>
                  <a:pt x="2487" y="249"/>
                  <a:pt x="2427" y="233"/>
                  <a:pt x="2370" y="233"/>
                </a:cubicBezTo>
                <a:cubicBezTo>
                  <a:pt x="2119" y="233"/>
                  <a:pt x="1937" y="546"/>
                  <a:pt x="1887" y="783"/>
                </a:cubicBezTo>
                <a:cubicBezTo>
                  <a:pt x="1845" y="969"/>
                  <a:pt x="1855" y="1166"/>
                  <a:pt x="1918" y="1353"/>
                </a:cubicBezTo>
                <a:cubicBezTo>
                  <a:pt x="1726" y="1558"/>
                  <a:pt x="1534" y="1758"/>
                  <a:pt x="1291" y="1758"/>
                </a:cubicBezTo>
                <a:cubicBezTo>
                  <a:pt x="1153" y="1758"/>
                  <a:pt x="999" y="1694"/>
                  <a:pt x="819" y="1529"/>
                </a:cubicBezTo>
                <a:cubicBezTo>
                  <a:pt x="415" y="1156"/>
                  <a:pt x="498" y="534"/>
                  <a:pt x="819" y="140"/>
                </a:cubicBezTo>
                <a:cubicBezTo>
                  <a:pt x="852" y="74"/>
                  <a:pt x="799" y="1"/>
                  <a:pt x="7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8" name="Google Shape;869;p40"/>
          <p:cNvGrpSpPr/>
          <p:nvPr/>
        </p:nvGrpSpPr>
        <p:grpSpPr>
          <a:xfrm>
            <a:off x="4450008" y="1723100"/>
            <a:ext cx="121992" cy="2419197"/>
            <a:chOff x="4511007" y="1567577"/>
            <a:chExt cx="121992" cy="2419197"/>
          </a:xfrm>
        </p:grpSpPr>
        <p:sp>
          <p:nvSpPr>
            <p:cNvPr id="29" name="Google Shape;870;p40"/>
            <p:cNvSpPr/>
            <p:nvPr/>
          </p:nvSpPr>
          <p:spPr>
            <a:xfrm rot="5400102">
              <a:off x="3317644" y="2760976"/>
              <a:ext cx="2419197" cy="32399"/>
            </a:xfrm>
            <a:custGeom>
              <a:avLst/>
              <a:gdLst/>
              <a:ahLst/>
              <a:cxnLst/>
              <a:rect l="l" t="t" r="r" b="b"/>
              <a:pathLst>
                <a:path w="28616" h="914" extrusionOk="0">
                  <a:moveTo>
                    <a:pt x="12822" y="0"/>
                  </a:moveTo>
                  <a:cubicBezTo>
                    <a:pt x="8571" y="0"/>
                    <a:pt x="4342" y="392"/>
                    <a:pt x="104" y="616"/>
                  </a:cubicBezTo>
                  <a:cubicBezTo>
                    <a:pt x="0" y="627"/>
                    <a:pt x="0" y="772"/>
                    <a:pt x="104" y="782"/>
                  </a:cubicBezTo>
                  <a:cubicBezTo>
                    <a:pt x="568" y="802"/>
                    <a:pt x="1032" y="811"/>
                    <a:pt x="1497" y="811"/>
                  </a:cubicBezTo>
                  <a:cubicBezTo>
                    <a:pt x="3419" y="811"/>
                    <a:pt x="5346" y="661"/>
                    <a:pt x="7265" y="544"/>
                  </a:cubicBezTo>
                  <a:cubicBezTo>
                    <a:pt x="9029" y="449"/>
                    <a:pt x="10786" y="391"/>
                    <a:pt x="12551" y="391"/>
                  </a:cubicBezTo>
                  <a:cubicBezTo>
                    <a:pt x="13110" y="391"/>
                    <a:pt x="13669" y="397"/>
                    <a:pt x="14230" y="409"/>
                  </a:cubicBezTo>
                  <a:cubicBezTo>
                    <a:pt x="16551" y="461"/>
                    <a:pt x="18873" y="565"/>
                    <a:pt x="21195" y="647"/>
                  </a:cubicBezTo>
                  <a:cubicBezTo>
                    <a:pt x="23226" y="727"/>
                    <a:pt x="25295" y="913"/>
                    <a:pt x="27344" y="913"/>
                  </a:cubicBezTo>
                  <a:cubicBezTo>
                    <a:pt x="27689" y="913"/>
                    <a:pt x="28033" y="908"/>
                    <a:pt x="28377" y="896"/>
                  </a:cubicBezTo>
                  <a:cubicBezTo>
                    <a:pt x="28615" y="896"/>
                    <a:pt x="28615" y="544"/>
                    <a:pt x="28377" y="544"/>
                  </a:cubicBezTo>
                  <a:cubicBezTo>
                    <a:pt x="26003" y="285"/>
                    <a:pt x="23568" y="337"/>
                    <a:pt x="21195" y="243"/>
                  </a:cubicBezTo>
                  <a:cubicBezTo>
                    <a:pt x="18873" y="160"/>
                    <a:pt x="16551" y="57"/>
                    <a:pt x="14230" y="15"/>
                  </a:cubicBezTo>
                  <a:cubicBezTo>
                    <a:pt x="13760" y="5"/>
                    <a:pt x="13291" y="0"/>
                    <a:pt x="128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871;p40"/>
            <p:cNvSpPr/>
            <p:nvPr/>
          </p:nvSpPr>
          <p:spPr>
            <a:xfrm rot="5400107">
              <a:off x="3466302" y="2820104"/>
              <a:ext cx="2300941" cy="32383"/>
            </a:xfrm>
            <a:custGeom>
              <a:avLst/>
              <a:gdLst/>
              <a:ahLst/>
              <a:cxnLst/>
              <a:rect l="l" t="t" r="r" b="b"/>
              <a:pathLst>
                <a:path w="28616" h="914" extrusionOk="0">
                  <a:moveTo>
                    <a:pt x="12822" y="0"/>
                  </a:moveTo>
                  <a:cubicBezTo>
                    <a:pt x="8571" y="0"/>
                    <a:pt x="4342" y="392"/>
                    <a:pt x="104" y="616"/>
                  </a:cubicBezTo>
                  <a:cubicBezTo>
                    <a:pt x="0" y="627"/>
                    <a:pt x="0" y="772"/>
                    <a:pt x="104" y="782"/>
                  </a:cubicBezTo>
                  <a:cubicBezTo>
                    <a:pt x="568" y="802"/>
                    <a:pt x="1032" y="811"/>
                    <a:pt x="1497" y="811"/>
                  </a:cubicBezTo>
                  <a:cubicBezTo>
                    <a:pt x="3419" y="811"/>
                    <a:pt x="5346" y="661"/>
                    <a:pt x="7265" y="544"/>
                  </a:cubicBezTo>
                  <a:cubicBezTo>
                    <a:pt x="9029" y="449"/>
                    <a:pt x="10786" y="391"/>
                    <a:pt x="12551" y="391"/>
                  </a:cubicBezTo>
                  <a:cubicBezTo>
                    <a:pt x="13110" y="391"/>
                    <a:pt x="13669" y="397"/>
                    <a:pt x="14230" y="409"/>
                  </a:cubicBezTo>
                  <a:cubicBezTo>
                    <a:pt x="16551" y="461"/>
                    <a:pt x="18873" y="565"/>
                    <a:pt x="21195" y="647"/>
                  </a:cubicBezTo>
                  <a:cubicBezTo>
                    <a:pt x="23226" y="727"/>
                    <a:pt x="25295" y="913"/>
                    <a:pt x="27344" y="913"/>
                  </a:cubicBezTo>
                  <a:cubicBezTo>
                    <a:pt x="27689" y="913"/>
                    <a:pt x="28033" y="908"/>
                    <a:pt x="28377" y="896"/>
                  </a:cubicBezTo>
                  <a:cubicBezTo>
                    <a:pt x="28615" y="896"/>
                    <a:pt x="28615" y="544"/>
                    <a:pt x="28377" y="544"/>
                  </a:cubicBezTo>
                  <a:cubicBezTo>
                    <a:pt x="26003" y="285"/>
                    <a:pt x="23568" y="337"/>
                    <a:pt x="21195" y="243"/>
                  </a:cubicBezTo>
                  <a:cubicBezTo>
                    <a:pt x="18873" y="160"/>
                    <a:pt x="16551" y="57"/>
                    <a:pt x="14230" y="15"/>
                  </a:cubicBezTo>
                  <a:cubicBezTo>
                    <a:pt x="13760" y="5"/>
                    <a:pt x="13291" y="0"/>
                    <a:pt x="128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 name="Google Shape;784;p37"/>
          <p:cNvSpPr txBox="1"/>
          <p:nvPr/>
        </p:nvSpPr>
        <p:spPr>
          <a:xfrm flipH="1">
            <a:off x="1154831" y="2708259"/>
            <a:ext cx="3295177" cy="12803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accent3"/>
              </a:buClr>
              <a:buSzPts val="1600"/>
              <a:buFont typeface="Raleway Thin"/>
              <a:buChar char="●"/>
              <a:defRPr sz="1800" b="0" i="0" u="none" strike="noStrike" cap="none">
                <a:solidFill>
                  <a:schemeClr val="dk1"/>
                </a:solidFill>
                <a:latin typeface="Signika Negative Light"/>
                <a:ea typeface="Signika Negative Light"/>
                <a:cs typeface="Signika Negative Light"/>
                <a:sym typeface="Signika Negative Light"/>
              </a:defRPr>
            </a:lvl1pPr>
            <a:lvl2pPr marL="914400" marR="0" lvl="1" indent="-330200" algn="l" rtl="0">
              <a:lnSpc>
                <a:spcPct val="115000"/>
              </a:lnSpc>
              <a:spcBef>
                <a:spcPts val="0"/>
              </a:spcBef>
              <a:spcAft>
                <a:spcPts val="0"/>
              </a:spcAft>
              <a:buClr>
                <a:schemeClr val="dk1"/>
              </a:buClr>
              <a:buSzPts val="1600"/>
              <a:buFont typeface="Nunito Light"/>
              <a:buChar char="○"/>
              <a:defRPr sz="1400" b="0" i="0" u="none" strike="noStrike" cap="none">
                <a:solidFill>
                  <a:schemeClr val="dk1"/>
                </a:solidFill>
                <a:latin typeface="Signika Negative Light"/>
                <a:ea typeface="Signika Negative Light"/>
                <a:cs typeface="Signika Negative Light"/>
                <a:sym typeface="Signika Negative Light"/>
              </a:defRPr>
            </a:lvl2pPr>
            <a:lvl3pPr marL="1371600" marR="0" lvl="2" indent="-323850" algn="l" rtl="0">
              <a:lnSpc>
                <a:spcPct val="115000"/>
              </a:lnSpc>
              <a:spcBef>
                <a:spcPts val="1600"/>
              </a:spcBef>
              <a:spcAft>
                <a:spcPts val="0"/>
              </a:spcAft>
              <a:buClr>
                <a:schemeClr val="dk1"/>
              </a:buClr>
              <a:buSzPts val="15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23850" algn="l" rtl="0">
              <a:lnSpc>
                <a:spcPct val="115000"/>
              </a:lnSpc>
              <a:spcBef>
                <a:spcPts val="1600"/>
              </a:spcBef>
              <a:spcAft>
                <a:spcPts val="0"/>
              </a:spcAft>
              <a:buClr>
                <a:schemeClr val="dk1"/>
              </a:buClr>
              <a:buSzPts val="15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l" rtl="0">
              <a:lnSpc>
                <a:spcPct val="115000"/>
              </a:lnSpc>
              <a:spcBef>
                <a:spcPts val="1600"/>
              </a:spcBef>
              <a:spcAft>
                <a:spcPts val="0"/>
              </a:spcAft>
              <a:buClr>
                <a:schemeClr val="dk1"/>
              </a:buClr>
              <a:buSzPts val="12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l" rtl="0">
              <a:lnSpc>
                <a:spcPct val="115000"/>
              </a:lnSpc>
              <a:spcBef>
                <a:spcPts val="1600"/>
              </a:spcBef>
              <a:spcAft>
                <a:spcPts val="0"/>
              </a:spcAft>
              <a:buClr>
                <a:schemeClr val="dk1"/>
              </a:buClr>
              <a:buSzPts val="12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11150" algn="l" rtl="0">
              <a:lnSpc>
                <a:spcPct val="115000"/>
              </a:lnSpc>
              <a:spcBef>
                <a:spcPts val="1600"/>
              </a:spcBef>
              <a:spcAft>
                <a:spcPts val="0"/>
              </a:spcAft>
              <a:buClr>
                <a:schemeClr val="dk1"/>
              </a:buClr>
              <a:buSzPts val="13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11150" algn="l" rtl="0">
              <a:lnSpc>
                <a:spcPct val="115000"/>
              </a:lnSpc>
              <a:spcBef>
                <a:spcPts val="1600"/>
              </a:spcBef>
              <a:spcAft>
                <a:spcPts val="0"/>
              </a:spcAft>
              <a:buClr>
                <a:schemeClr val="dk1"/>
              </a:buClr>
              <a:buSzPts val="13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l" rtl="0">
              <a:lnSpc>
                <a:spcPct val="115000"/>
              </a:lnSpc>
              <a:spcBef>
                <a:spcPts val="1600"/>
              </a:spcBef>
              <a:spcAft>
                <a:spcPts val="1600"/>
              </a:spcAft>
              <a:buClr>
                <a:schemeClr val="dk1"/>
              </a:buClr>
              <a:buSzPts val="12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9pPr>
          </a:lstStyle>
          <a:p>
            <a:pPr fontAlgn="base"/>
            <a:r>
              <a:rPr lang="en-CA" dirty="0"/>
              <a:t>trained 125K steps with </a:t>
            </a:r>
            <a:r>
              <a:rPr lang="en-CA" b="1" dirty="0"/>
              <a:t>2k</a:t>
            </a:r>
            <a:r>
              <a:rPr lang="en-CA" dirty="0"/>
              <a:t> sequences</a:t>
            </a:r>
            <a:endParaRPr lang="en-CA" dirty="0"/>
          </a:p>
        </p:txBody>
      </p:sp>
      <p:sp>
        <p:nvSpPr>
          <p:cNvPr id="33" name="Google Shape;784;p37"/>
          <p:cNvSpPr txBox="1"/>
          <p:nvPr/>
        </p:nvSpPr>
        <p:spPr>
          <a:xfrm flipH="1">
            <a:off x="4624307" y="2690859"/>
            <a:ext cx="3295177" cy="12803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accent3"/>
              </a:buClr>
              <a:buSzPts val="1600"/>
              <a:buFont typeface="Raleway Thin"/>
              <a:buChar char="●"/>
              <a:defRPr sz="1800" b="0" i="0" u="none" strike="noStrike" cap="none">
                <a:solidFill>
                  <a:schemeClr val="dk1"/>
                </a:solidFill>
                <a:latin typeface="Signika Negative Light"/>
                <a:ea typeface="Signika Negative Light"/>
                <a:cs typeface="Signika Negative Light"/>
                <a:sym typeface="Signika Negative Light"/>
              </a:defRPr>
            </a:lvl1pPr>
            <a:lvl2pPr marL="914400" marR="0" lvl="1" indent="-330200" algn="l" rtl="0">
              <a:lnSpc>
                <a:spcPct val="115000"/>
              </a:lnSpc>
              <a:spcBef>
                <a:spcPts val="0"/>
              </a:spcBef>
              <a:spcAft>
                <a:spcPts val="0"/>
              </a:spcAft>
              <a:buClr>
                <a:schemeClr val="dk1"/>
              </a:buClr>
              <a:buSzPts val="1600"/>
              <a:buFont typeface="Nunito Light"/>
              <a:buChar char="○"/>
              <a:defRPr sz="1400" b="0" i="0" u="none" strike="noStrike" cap="none">
                <a:solidFill>
                  <a:schemeClr val="dk1"/>
                </a:solidFill>
                <a:latin typeface="Signika Negative Light"/>
                <a:ea typeface="Signika Negative Light"/>
                <a:cs typeface="Signika Negative Light"/>
                <a:sym typeface="Signika Negative Light"/>
              </a:defRPr>
            </a:lvl2pPr>
            <a:lvl3pPr marL="1371600" marR="0" lvl="2" indent="-323850" algn="l" rtl="0">
              <a:lnSpc>
                <a:spcPct val="115000"/>
              </a:lnSpc>
              <a:spcBef>
                <a:spcPts val="1600"/>
              </a:spcBef>
              <a:spcAft>
                <a:spcPts val="0"/>
              </a:spcAft>
              <a:buClr>
                <a:schemeClr val="dk1"/>
              </a:buClr>
              <a:buSzPts val="15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23850" algn="l" rtl="0">
              <a:lnSpc>
                <a:spcPct val="115000"/>
              </a:lnSpc>
              <a:spcBef>
                <a:spcPts val="1600"/>
              </a:spcBef>
              <a:spcAft>
                <a:spcPts val="0"/>
              </a:spcAft>
              <a:buClr>
                <a:schemeClr val="dk1"/>
              </a:buClr>
              <a:buSzPts val="15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l" rtl="0">
              <a:lnSpc>
                <a:spcPct val="115000"/>
              </a:lnSpc>
              <a:spcBef>
                <a:spcPts val="1600"/>
              </a:spcBef>
              <a:spcAft>
                <a:spcPts val="0"/>
              </a:spcAft>
              <a:buClr>
                <a:schemeClr val="dk1"/>
              </a:buClr>
              <a:buSzPts val="12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l" rtl="0">
              <a:lnSpc>
                <a:spcPct val="115000"/>
              </a:lnSpc>
              <a:spcBef>
                <a:spcPts val="1600"/>
              </a:spcBef>
              <a:spcAft>
                <a:spcPts val="0"/>
              </a:spcAft>
              <a:buClr>
                <a:schemeClr val="dk1"/>
              </a:buClr>
              <a:buSzPts val="12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11150" algn="l" rtl="0">
              <a:lnSpc>
                <a:spcPct val="115000"/>
              </a:lnSpc>
              <a:spcBef>
                <a:spcPts val="1600"/>
              </a:spcBef>
              <a:spcAft>
                <a:spcPts val="0"/>
              </a:spcAft>
              <a:buClr>
                <a:schemeClr val="dk1"/>
              </a:buClr>
              <a:buSzPts val="13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11150" algn="l" rtl="0">
              <a:lnSpc>
                <a:spcPct val="115000"/>
              </a:lnSpc>
              <a:spcBef>
                <a:spcPts val="1600"/>
              </a:spcBef>
              <a:spcAft>
                <a:spcPts val="0"/>
              </a:spcAft>
              <a:buClr>
                <a:schemeClr val="dk1"/>
              </a:buClr>
              <a:buSzPts val="13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l" rtl="0">
              <a:lnSpc>
                <a:spcPct val="115000"/>
              </a:lnSpc>
              <a:spcBef>
                <a:spcPts val="1600"/>
              </a:spcBef>
              <a:spcAft>
                <a:spcPts val="1600"/>
              </a:spcAft>
              <a:buClr>
                <a:schemeClr val="dk1"/>
              </a:buClr>
              <a:buSzPts val="12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9pPr>
          </a:lstStyle>
          <a:p>
            <a:pPr fontAlgn="base"/>
            <a:r>
              <a:rPr lang="en-CA" dirty="0"/>
              <a:t> is trained through </a:t>
            </a:r>
            <a:r>
              <a:rPr lang="en-CA" u="sng" dirty="0"/>
              <a:t>1 million </a:t>
            </a:r>
            <a:r>
              <a:rPr lang="en-CA" dirty="0"/>
              <a:t>steps with a batch size of </a:t>
            </a:r>
            <a:r>
              <a:rPr lang="en-CA" b="1" dirty="0"/>
              <a:t>256</a:t>
            </a:r>
            <a:r>
              <a:rPr lang="en-CA" dirty="0"/>
              <a:t> sequences</a:t>
            </a:r>
            <a:endParaRPr lang="en-CA"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42"/>
          <p:cNvSpPr txBox="1">
            <a:spLocks noGrp="1"/>
          </p:cNvSpPr>
          <p:nvPr>
            <p:ph type="title"/>
          </p:nvPr>
        </p:nvSpPr>
        <p:spPr>
          <a:xfrm>
            <a:off x="895350" y="494411"/>
            <a:ext cx="7353300" cy="6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Comparison of structures</a:t>
            </a:r>
            <a:endParaRPr dirty="0"/>
          </a:p>
        </p:txBody>
      </p:sp>
      <p:grpSp>
        <p:nvGrpSpPr>
          <p:cNvPr id="921" name="Google Shape;921;p42"/>
          <p:cNvGrpSpPr/>
          <p:nvPr/>
        </p:nvGrpSpPr>
        <p:grpSpPr>
          <a:xfrm>
            <a:off x="11217813" y="5054571"/>
            <a:ext cx="333809" cy="373277"/>
            <a:chOff x="861113" y="2885746"/>
            <a:chExt cx="333809" cy="373277"/>
          </a:xfrm>
        </p:grpSpPr>
        <p:sp>
          <p:nvSpPr>
            <p:cNvPr id="922" name="Google Shape;922;p42"/>
            <p:cNvSpPr/>
            <p:nvPr/>
          </p:nvSpPr>
          <p:spPr>
            <a:xfrm>
              <a:off x="861113" y="2981533"/>
              <a:ext cx="315970" cy="277489"/>
            </a:xfrm>
            <a:custGeom>
              <a:avLst/>
              <a:gdLst/>
              <a:ahLst/>
              <a:cxnLst/>
              <a:rect l="l" t="t" r="r" b="b"/>
              <a:pathLst>
                <a:path w="9919" h="8711" extrusionOk="0">
                  <a:moveTo>
                    <a:pt x="3015" y="0"/>
                  </a:moveTo>
                  <a:cubicBezTo>
                    <a:pt x="2777" y="0"/>
                    <a:pt x="2558" y="27"/>
                    <a:pt x="2358" y="79"/>
                  </a:cubicBezTo>
                  <a:cubicBezTo>
                    <a:pt x="1739" y="245"/>
                    <a:pt x="1156" y="638"/>
                    <a:pt x="739" y="1210"/>
                  </a:cubicBezTo>
                  <a:cubicBezTo>
                    <a:pt x="251" y="1864"/>
                    <a:pt x="1" y="2698"/>
                    <a:pt x="1" y="3615"/>
                  </a:cubicBezTo>
                  <a:cubicBezTo>
                    <a:pt x="1" y="4567"/>
                    <a:pt x="429" y="5841"/>
                    <a:pt x="1132" y="6889"/>
                  </a:cubicBezTo>
                  <a:cubicBezTo>
                    <a:pt x="1882" y="8056"/>
                    <a:pt x="2763" y="8711"/>
                    <a:pt x="3549" y="8711"/>
                  </a:cubicBezTo>
                  <a:cubicBezTo>
                    <a:pt x="3870" y="8711"/>
                    <a:pt x="4180" y="8663"/>
                    <a:pt x="4478" y="8580"/>
                  </a:cubicBezTo>
                  <a:cubicBezTo>
                    <a:pt x="4632" y="8532"/>
                    <a:pt x="4796" y="8508"/>
                    <a:pt x="4960" y="8508"/>
                  </a:cubicBezTo>
                  <a:cubicBezTo>
                    <a:pt x="5123" y="8508"/>
                    <a:pt x="5287" y="8532"/>
                    <a:pt x="5442" y="8580"/>
                  </a:cubicBezTo>
                  <a:cubicBezTo>
                    <a:pt x="5740" y="8663"/>
                    <a:pt x="6049" y="8711"/>
                    <a:pt x="6371" y="8711"/>
                  </a:cubicBezTo>
                  <a:cubicBezTo>
                    <a:pt x="7156" y="8711"/>
                    <a:pt x="8026" y="8044"/>
                    <a:pt x="8788" y="6889"/>
                  </a:cubicBezTo>
                  <a:cubicBezTo>
                    <a:pt x="9490" y="5841"/>
                    <a:pt x="9919" y="4567"/>
                    <a:pt x="9919" y="3615"/>
                  </a:cubicBezTo>
                  <a:cubicBezTo>
                    <a:pt x="9847" y="2948"/>
                    <a:pt x="9716" y="2317"/>
                    <a:pt x="9431" y="1757"/>
                  </a:cubicBezTo>
                  <a:cubicBezTo>
                    <a:pt x="9398" y="1685"/>
                    <a:pt x="9334" y="1651"/>
                    <a:pt x="9266" y="1651"/>
                  </a:cubicBezTo>
                  <a:cubicBezTo>
                    <a:pt x="9233" y="1651"/>
                    <a:pt x="9199" y="1658"/>
                    <a:pt x="9169" y="1674"/>
                  </a:cubicBezTo>
                  <a:cubicBezTo>
                    <a:pt x="9061" y="1710"/>
                    <a:pt x="9026" y="1841"/>
                    <a:pt x="9073" y="1936"/>
                  </a:cubicBezTo>
                  <a:cubicBezTo>
                    <a:pt x="9323" y="2448"/>
                    <a:pt x="9442" y="3007"/>
                    <a:pt x="9442" y="3638"/>
                  </a:cubicBezTo>
                  <a:cubicBezTo>
                    <a:pt x="9442" y="4508"/>
                    <a:pt x="9050" y="5686"/>
                    <a:pt x="8395" y="6698"/>
                  </a:cubicBezTo>
                  <a:cubicBezTo>
                    <a:pt x="7716" y="7722"/>
                    <a:pt x="6942" y="8341"/>
                    <a:pt x="6311" y="8341"/>
                  </a:cubicBezTo>
                  <a:cubicBezTo>
                    <a:pt x="6037" y="8341"/>
                    <a:pt x="5751" y="8294"/>
                    <a:pt x="5501" y="8222"/>
                  </a:cubicBezTo>
                  <a:cubicBezTo>
                    <a:pt x="5311" y="8163"/>
                    <a:pt x="5112" y="8133"/>
                    <a:pt x="4911" y="8133"/>
                  </a:cubicBezTo>
                  <a:cubicBezTo>
                    <a:pt x="4710" y="8133"/>
                    <a:pt x="4507" y="8163"/>
                    <a:pt x="4311" y="8222"/>
                  </a:cubicBezTo>
                  <a:cubicBezTo>
                    <a:pt x="4061" y="8294"/>
                    <a:pt x="3775" y="8341"/>
                    <a:pt x="3513" y="8341"/>
                  </a:cubicBezTo>
                  <a:cubicBezTo>
                    <a:pt x="2870" y="8341"/>
                    <a:pt x="2096" y="7722"/>
                    <a:pt x="1430" y="6698"/>
                  </a:cubicBezTo>
                  <a:cubicBezTo>
                    <a:pt x="775" y="5698"/>
                    <a:pt x="370" y="4531"/>
                    <a:pt x="370" y="3638"/>
                  </a:cubicBezTo>
                  <a:cubicBezTo>
                    <a:pt x="370" y="2805"/>
                    <a:pt x="608" y="2043"/>
                    <a:pt x="1037" y="1460"/>
                  </a:cubicBezTo>
                  <a:cubicBezTo>
                    <a:pt x="1406" y="971"/>
                    <a:pt x="1918" y="614"/>
                    <a:pt x="2453" y="460"/>
                  </a:cubicBezTo>
                  <a:cubicBezTo>
                    <a:pt x="2603" y="422"/>
                    <a:pt x="2774" y="403"/>
                    <a:pt x="2963" y="403"/>
                  </a:cubicBezTo>
                  <a:cubicBezTo>
                    <a:pt x="3256" y="403"/>
                    <a:pt x="3592" y="449"/>
                    <a:pt x="3954" y="543"/>
                  </a:cubicBezTo>
                  <a:cubicBezTo>
                    <a:pt x="4013" y="555"/>
                    <a:pt x="4085" y="567"/>
                    <a:pt x="4144" y="579"/>
                  </a:cubicBezTo>
                  <a:cubicBezTo>
                    <a:pt x="4160" y="582"/>
                    <a:pt x="4176" y="584"/>
                    <a:pt x="4191" y="584"/>
                  </a:cubicBezTo>
                  <a:cubicBezTo>
                    <a:pt x="4281" y="584"/>
                    <a:pt x="4362" y="527"/>
                    <a:pt x="4382" y="436"/>
                  </a:cubicBezTo>
                  <a:cubicBezTo>
                    <a:pt x="4406" y="329"/>
                    <a:pt x="4347" y="221"/>
                    <a:pt x="4239" y="198"/>
                  </a:cubicBezTo>
                  <a:lnTo>
                    <a:pt x="4061" y="150"/>
                  </a:lnTo>
                  <a:cubicBezTo>
                    <a:pt x="3680" y="48"/>
                    <a:pt x="3331" y="0"/>
                    <a:pt x="30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3" name="Google Shape;923;p42"/>
            <p:cNvSpPr/>
            <p:nvPr/>
          </p:nvSpPr>
          <p:spPr>
            <a:xfrm>
              <a:off x="1024976" y="2981756"/>
              <a:ext cx="125572" cy="45903"/>
            </a:xfrm>
            <a:custGeom>
              <a:avLst/>
              <a:gdLst/>
              <a:ahLst/>
              <a:cxnLst/>
              <a:rect l="l" t="t" r="r" b="b"/>
              <a:pathLst>
                <a:path w="3942" h="1441" extrusionOk="0">
                  <a:moveTo>
                    <a:pt x="1709" y="1"/>
                  </a:moveTo>
                  <a:cubicBezTo>
                    <a:pt x="1383" y="1"/>
                    <a:pt x="1022" y="51"/>
                    <a:pt x="631" y="143"/>
                  </a:cubicBezTo>
                  <a:cubicBezTo>
                    <a:pt x="477" y="191"/>
                    <a:pt x="334" y="202"/>
                    <a:pt x="191" y="238"/>
                  </a:cubicBezTo>
                  <a:cubicBezTo>
                    <a:pt x="96" y="250"/>
                    <a:pt x="0" y="357"/>
                    <a:pt x="12" y="464"/>
                  </a:cubicBezTo>
                  <a:cubicBezTo>
                    <a:pt x="35" y="554"/>
                    <a:pt x="121" y="644"/>
                    <a:pt x="220" y="644"/>
                  </a:cubicBezTo>
                  <a:cubicBezTo>
                    <a:pt x="226" y="644"/>
                    <a:pt x="232" y="644"/>
                    <a:pt x="238" y="643"/>
                  </a:cubicBezTo>
                  <a:cubicBezTo>
                    <a:pt x="405" y="619"/>
                    <a:pt x="572" y="583"/>
                    <a:pt x="727" y="548"/>
                  </a:cubicBezTo>
                  <a:cubicBezTo>
                    <a:pt x="1087" y="461"/>
                    <a:pt x="1417" y="414"/>
                    <a:pt x="1711" y="414"/>
                  </a:cubicBezTo>
                  <a:cubicBezTo>
                    <a:pt x="1903" y="414"/>
                    <a:pt x="2079" y="434"/>
                    <a:pt x="2239" y="476"/>
                  </a:cubicBezTo>
                  <a:cubicBezTo>
                    <a:pt x="2727" y="607"/>
                    <a:pt x="3203" y="917"/>
                    <a:pt x="3572" y="1369"/>
                  </a:cubicBezTo>
                  <a:cubicBezTo>
                    <a:pt x="3620" y="1417"/>
                    <a:pt x="3679" y="1441"/>
                    <a:pt x="3727" y="1441"/>
                  </a:cubicBezTo>
                  <a:cubicBezTo>
                    <a:pt x="3763" y="1441"/>
                    <a:pt x="3810" y="1429"/>
                    <a:pt x="3846" y="1393"/>
                  </a:cubicBezTo>
                  <a:cubicBezTo>
                    <a:pt x="3929" y="1322"/>
                    <a:pt x="3941" y="1191"/>
                    <a:pt x="3870" y="1095"/>
                  </a:cubicBezTo>
                  <a:cubicBezTo>
                    <a:pt x="3453" y="595"/>
                    <a:pt x="2905" y="226"/>
                    <a:pt x="2322" y="72"/>
                  </a:cubicBezTo>
                  <a:cubicBezTo>
                    <a:pt x="2135" y="23"/>
                    <a:pt x="1930" y="1"/>
                    <a:pt x="1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42"/>
            <p:cNvSpPr/>
            <p:nvPr/>
          </p:nvSpPr>
          <p:spPr>
            <a:xfrm>
              <a:off x="979455" y="2885746"/>
              <a:ext cx="215467" cy="145705"/>
            </a:xfrm>
            <a:custGeom>
              <a:avLst/>
              <a:gdLst/>
              <a:ahLst/>
              <a:cxnLst/>
              <a:rect l="l" t="t" r="r" b="b"/>
              <a:pathLst>
                <a:path w="6764" h="4574" extrusionOk="0">
                  <a:moveTo>
                    <a:pt x="4097" y="0"/>
                  </a:moveTo>
                  <a:cubicBezTo>
                    <a:pt x="3959" y="0"/>
                    <a:pt x="3824" y="9"/>
                    <a:pt x="3691" y="26"/>
                  </a:cubicBezTo>
                  <a:cubicBezTo>
                    <a:pt x="3049" y="61"/>
                    <a:pt x="2489" y="419"/>
                    <a:pt x="2060" y="1014"/>
                  </a:cubicBezTo>
                  <a:cubicBezTo>
                    <a:pt x="1775" y="1407"/>
                    <a:pt x="1620" y="1776"/>
                    <a:pt x="1596" y="1883"/>
                  </a:cubicBezTo>
                  <a:lnTo>
                    <a:pt x="1072" y="2681"/>
                  </a:lnTo>
                  <a:cubicBezTo>
                    <a:pt x="929" y="2240"/>
                    <a:pt x="774" y="1954"/>
                    <a:pt x="763" y="1943"/>
                  </a:cubicBezTo>
                  <a:cubicBezTo>
                    <a:pt x="728" y="1866"/>
                    <a:pt x="652" y="1832"/>
                    <a:pt x="576" y="1832"/>
                  </a:cubicBezTo>
                  <a:cubicBezTo>
                    <a:pt x="546" y="1832"/>
                    <a:pt x="516" y="1837"/>
                    <a:pt x="489" y="1847"/>
                  </a:cubicBezTo>
                  <a:cubicBezTo>
                    <a:pt x="405" y="1895"/>
                    <a:pt x="358" y="2026"/>
                    <a:pt x="405" y="2121"/>
                  </a:cubicBezTo>
                  <a:cubicBezTo>
                    <a:pt x="405" y="2133"/>
                    <a:pt x="870" y="3014"/>
                    <a:pt x="965" y="4157"/>
                  </a:cubicBezTo>
                  <a:cubicBezTo>
                    <a:pt x="822" y="4145"/>
                    <a:pt x="667" y="4098"/>
                    <a:pt x="572" y="4050"/>
                  </a:cubicBezTo>
                  <a:cubicBezTo>
                    <a:pt x="429" y="3990"/>
                    <a:pt x="393" y="3931"/>
                    <a:pt x="393" y="3919"/>
                  </a:cubicBezTo>
                  <a:cubicBezTo>
                    <a:pt x="393" y="3812"/>
                    <a:pt x="298" y="3728"/>
                    <a:pt x="191" y="3728"/>
                  </a:cubicBezTo>
                  <a:cubicBezTo>
                    <a:pt x="96" y="3728"/>
                    <a:pt x="1" y="3812"/>
                    <a:pt x="1" y="3919"/>
                  </a:cubicBezTo>
                  <a:cubicBezTo>
                    <a:pt x="1" y="4038"/>
                    <a:pt x="60" y="4264"/>
                    <a:pt x="405" y="4419"/>
                  </a:cubicBezTo>
                  <a:cubicBezTo>
                    <a:pt x="608" y="4514"/>
                    <a:pt x="893" y="4574"/>
                    <a:pt x="1191" y="4574"/>
                  </a:cubicBezTo>
                  <a:cubicBezTo>
                    <a:pt x="1489" y="4574"/>
                    <a:pt x="1763" y="4514"/>
                    <a:pt x="1977" y="4419"/>
                  </a:cubicBezTo>
                  <a:cubicBezTo>
                    <a:pt x="2334" y="4264"/>
                    <a:pt x="2382" y="4038"/>
                    <a:pt x="2382" y="3919"/>
                  </a:cubicBezTo>
                  <a:cubicBezTo>
                    <a:pt x="2382" y="3812"/>
                    <a:pt x="2298" y="3728"/>
                    <a:pt x="2191" y="3728"/>
                  </a:cubicBezTo>
                  <a:cubicBezTo>
                    <a:pt x="2084" y="3728"/>
                    <a:pt x="2001" y="3812"/>
                    <a:pt x="2001" y="3919"/>
                  </a:cubicBezTo>
                  <a:cubicBezTo>
                    <a:pt x="2001" y="3931"/>
                    <a:pt x="1953" y="3990"/>
                    <a:pt x="1822" y="4050"/>
                  </a:cubicBezTo>
                  <a:cubicBezTo>
                    <a:pt x="1703" y="4109"/>
                    <a:pt x="1548" y="4145"/>
                    <a:pt x="1382" y="4157"/>
                  </a:cubicBezTo>
                  <a:cubicBezTo>
                    <a:pt x="1358" y="3800"/>
                    <a:pt x="1298" y="3467"/>
                    <a:pt x="1239" y="3169"/>
                  </a:cubicBezTo>
                  <a:lnTo>
                    <a:pt x="1917" y="2133"/>
                  </a:lnTo>
                  <a:cubicBezTo>
                    <a:pt x="1953" y="2133"/>
                    <a:pt x="1977" y="2145"/>
                    <a:pt x="2060" y="2169"/>
                  </a:cubicBezTo>
                  <a:cubicBezTo>
                    <a:pt x="2179" y="2204"/>
                    <a:pt x="2334" y="2300"/>
                    <a:pt x="2513" y="2407"/>
                  </a:cubicBezTo>
                  <a:cubicBezTo>
                    <a:pt x="2989" y="2669"/>
                    <a:pt x="3584" y="3014"/>
                    <a:pt x="4263" y="3014"/>
                  </a:cubicBezTo>
                  <a:cubicBezTo>
                    <a:pt x="4477" y="3014"/>
                    <a:pt x="4715" y="2966"/>
                    <a:pt x="4954" y="2883"/>
                  </a:cubicBezTo>
                  <a:cubicBezTo>
                    <a:pt x="6466" y="2300"/>
                    <a:pt x="6739" y="407"/>
                    <a:pt x="6763" y="323"/>
                  </a:cubicBezTo>
                  <a:cubicBezTo>
                    <a:pt x="6763" y="288"/>
                    <a:pt x="6716" y="216"/>
                    <a:pt x="6656" y="168"/>
                  </a:cubicBezTo>
                  <a:cubicBezTo>
                    <a:pt x="6626" y="145"/>
                    <a:pt x="6588" y="133"/>
                    <a:pt x="6547" y="133"/>
                  </a:cubicBezTo>
                  <a:cubicBezTo>
                    <a:pt x="6507" y="133"/>
                    <a:pt x="6466" y="145"/>
                    <a:pt x="6430" y="168"/>
                  </a:cubicBezTo>
                  <a:cubicBezTo>
                    <a:pt x="6301" y="255"/>
                    <a:pt x="6164" y="287"/>
                    <a:pt x="6009" y="287"/>
                  </a:cubicBezTo>
                  <a:cubicBezTo>
                    <a:pt x="5820" y="287"/>
                    <a:pt x="5602" y="239"/>
                    <a:pt x="5335" y="180"/>
                  </a:cubicBezTo>
                  <a:cubicBezTo>
                    <a:pt x="5287" y="168"/>
                    <a:pt x="5239" y="168"/>
                    <a:pt x="5192" y="157"/>
                  </a:cubicBezTo>
                  <a:cubicBezTo>
                    <a:pt x="5175" y="150"/>
                    <a:pt x="5158" y="147"/>
                    <a:pt x="5140" y="147"/>
                  </a:cubicBezTo>
                  <a:cubicBezTo>
                    <a:pt x="5061" y="147"/>
                    <a:pt x="4983" y="211"/>
                    <a:pt x="4954" y="299"/>
                  </a:cubicBezTo>
                  <a:cubicBezTo>
                    <a:pt x="4930" y="407"/>
                    <a:pt x="5001" y="514"/>
                    <a:pt x="5108" y="538"/>
                  </a:cubicBezTo>
                  <a:cubicBezTo>
                    <a:pt x="5156" y="561"/>
                    <a:pt x="5192" y="561"/>
                    <a:pt x="5239" y="573"/>
                  </a:cubicBezTo>
                  <a:cubicBezTo>
                    <a:pt x="5512" y="626"/>
                    <a:pt x="5765" y="679"/>
                    <a:pt x="6003" y="679"/>
                  </a:cubicBezTo>
                  <a:cubicBezTo>
                    <a:pt x="6088" y="679"/>
                    <a:pt x="6170" y="672"/>
                    <a:pt x="6251" y="657"/>
                  </a:cubicBezTo>
                  <a:lnTo>
                    <a:pt x="6251" y="657"/>
                  </a:lnTo>
                  <a:cubicBezTo>
                    <a:pt x="6108" y="1192"/>
                    <a:pt x="5704" y="2193"/>
                    <a:pt x="4799" y="2550"/>
                  </a:cubicBezTo>
                  <a:cubicBezTo>
                    <a:pt x="4613" y="2621"/>
                    <a:pt x="4429" y="2651"/>
                    <a:pt x="4249" y="2651"/>
                  </a:cubicBezTo>
                  <a:cubicBezTo>
                    <a:pt x="3679" y="2651"/>
                    <a:pt x="3144" y="2348"/>
                    <a:pt x="2691" y="2085"/>
                  </a:cubicBezTo>
                  <a:cubicBezTo>
                    <a:pt x="2453" y="1954"/>
                    <a:pt x="2251" y="1835"/>
                    <a:pt x="2072" y="1776"/>
                  </a:cubicBezTo>
                  <a:cubicBezTo>
                    <a:pt x="2275" y="1335"/>
                    <a:pt x="2798" y="502"/>
                    <a:pt x="3727" y="419"/>
                  </a:cubicBezTo>
                  <a:cubicBezTo>
                    <a:pt x="3823" y="414"/>
                    <a:pt x="3921" y="411"/>
                    <a:pt x="4019" y="411"/>
                  </a:cubicBezTo>
                  <a:cubicBezTo>
                    <a:pt x="4190" y="411"/>
                    <a:pt x="4363" y="420"/>
                    <a:pt x="4537" y="442"/>
                  </a:cubicBezTo>
                  <a:cubicBezTo>
                    <a:pt x="4545" y="443"/>
                    <a:pt x="4552" y="444"/>
                    <a:pt x="4560" y="444"/>
                  </a:cubicBezTo>
                  <a:cubicBezTo>
                    <a:pt x="4659" y="444"/>
                    <a:pt x="4752" y="374"/>
                    <a:pt x="4763" y="264"/>
                  </a:cubicBezTo>
                  <a:cubicBezTo>
                    <a:pt x="4775" y="157"/>
                    <a:pt x="4703" y="49"/>
                    <a:pt x="4584" y="38"/>
                  </a:cubicBezTo>
                  <a:cubicBezTo>
                    <a:pt x="4419" y="12"/>
                    <a:pt x="4256" y="0"/>
                    <a:pt x="40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26" name="Google Shape;926;p42"/>
          <p:cNvSpPr txBox="1">
            <a:spLocks noGrp="1"/>
          </p:cNvSpPr>
          <p:nvPr>
            <p:ph type="ctrTitle" idx="4294967295"/>
          </p:nvPr>
        </p:nvSpPr>
        <p:spPr>
          <a:xfrm flipH="1">
            <a:off x="1135013" y="920754"/>
            <a:ext cx="84665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800" b="0" dirty="0">
                <a:latin typeface="Chelsea Market"/>
                <a:ea typeface="Chelsea Market"/>
                <a:cs typeface="Chelsea Market"/>
                <a:sym typeface="Chelsea Market"/>
              </a:rPr>
              <a:t>BERT</a:t>
            </a:r>
            <a:endParaRPr sz="1800" b="0" dirty="0">
              <a:latin typeface="Chelsea Market"/>
              <a:ea typeface="Chelsea Market"/>
              <a:cs typeface="Chelsea Market"/>
              <a:sym typeface="Chelsea Market"/>
            </a:endParaRPr>
          </a:p>
        </p:txBody>
      </p:sp>
      <p:sp>
        <p:nvSpPr>
          <p:cNvPr id="930" name="Google Shape;930;p42"/>
          <p:cNvSpPr txBox="1">
            <a:spLocks noGrp="1"/>
          </p:cNvSpPr>
          <p:nvPr>
            <p:ph type="ctrTitle" idx="4294967295"/>
          </p:nvPr>
        </p:nvSpPr>
        <p:spPr>
          <a:xfrm flipH="1">
            <a:off x="4478708" y="900392"/>
            <a:ext cx="1272902"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sz="1800" b="0" dirty="0" err="1"/>
              <a:t>RoBERTa</a:t>
            </a:r>
            <a:endParaRPr sz="1800" b="0" dirty="0">
              <a:latin typeface="Chelsea Market"/>
              <a:ea typeface="Chelsea Market"/>
              <a:cs typeface="Chelsea Market"/>
              <a:sym typeface="Chelsea Market"/>
            </a:endParaRPr>
          </a:p>
        </p:txBody>
      </p:sp>
      <p:pic>
        <p:nvPicPr>
          <p:cNvPr id="2" name="Picture 1"/>
          <p:cNvPicPr>
            <a:picLocks noChangeAspect="1"/>
          </p:cNvPicPr>
          <p:nvPr/>
        </p:nvPicPr>
        <p:blipFill>
          <a:blip r:embed="rId1"/>
          <a:stretch>
            <a:fillRect/>
          </a:stretch>
        </p:blipFill>
        <p:spPr>
          <a:xfrm>
            <a:off x="945454" y="1481600"/>
            <a:ext cx="3547475" cy="2947133"/>
          </a:xfrm>
          <a:prstGeom prst="rect">
            <a:avLst/>
          </a:prstGeom>
        </p:spPr>
      </p:pic>
      <p:pic>
        <p:nvPicPr>
          <p:cNvPr id="3" name="Picture 2"/>
          <p:cNvPicPr>
            <a:picLocks noChangeAspect="1"/>
          </p:cNvPicPr>
          <p:nvPr/>
        </p:nvPicPr>
        <p:blipFill>
          <a:blip r:embed="rId2"/>
          <a:stretch>
            <a:fillRect/>
          </a:stretch>
        </p:blipFill>
        <p:spPr>
          <a:xfrm>
            <a:off x="4738755" y="1413081"/>
            <a:ext cx="3788334" cy="3165061"/>
          </a:xfrm>
          <a:prstGeom prst="rect">
            <a:avLst/>
          </a:prstGeom>
        </p:spPr>
      </p:pic>
      <p:grpSp>
        <p:nvGrpSpPr>
          <p:cNvPr id="51" name="Google Shape;869;p40"/>
          <p:cNvGrpSpPr/>
          <p:nvPr/>
        </p:nvGrpSpPr>
        <p:grpSpPr>
          <a:xfrm>
            <a:off x="4536769" y="1340285"/>
            <a:ext cx="79072" cy="3237977"/>
            <a:chOff x="4511007" y="1567577"/>
            <a:chExt cx="121992" cy="2419197"/>
          </a:xfrm>
        </p:grpSpPr>
        <p:sp>
          <p:nvSpPr>
            <p:cNvPr id="52" name="Google Shape;870;p40"/>
            <p:cNvSpPr/>
            <p:nvPr/>
          </p:nvSpPr>
          <p:spPr>
            <a:xfrm rot="5400102">
              <a:off x="3317644" y="2760976"/>
              <a:ext cx="2419197" cy="32399"/>
            </a:xfrm>
            <a:custGeom>
              <a:avLst/>
              <a:gdLst/>
              <a:ahLst/>
              <a:cxnLst/>
              <a:rect l="l" t="t" r="r" b="b"/>
              <a:pathLst>
                <a:path w="28616" h="914" extrusionOk="0">
                  <a:moveTo>
                    <a:pt x="12822" y="0"/>
                  </a:moveTo>
                  <a:cubicBezTo>
                    <a:pt x="8571" y="0"/>
                    <a:pt x="4342" y="392"/>
                    <a:pt x="104" y="616"/>
                  </a:cubicBezTo>
                  <a:cubicBezTo>
                    <a:pt x="0" y="627"/>
                    <a:pt x="0" y="772"/>
                    <a:pt x="104" y="782"/>
                  </a:cubicBezTo>
                  <a:cubicBezTo>
                    <a:pt x="568" y="802"/>
                    <a:pt x="1032" y="811"/>
                    <a:pt x="1497" y="811"/>
                  </a:cubicBezTo>
                  <a:cubicBezTo>
                    <a:pt x="3419" y="811"/>
                    <a:pt x="5346" y="661"/>
                    <a:pt x="7265" y="544"/>
                  </a:cubicBezTo>
                  <a:cubicBezTo>
                    <a:pt x="9029" y="449"/>
                    <a:pt x="10786" y="391"/>
                    <a:pt x="12551" y="391"/>
                  </a:cubicBezTo>
                  <a:cubicBezTo>
                    <a:pt x="13110" y="391"/>
                    <a:pt x="13669" y="397"/>
                    <a:pt x="14230" y="409"/>
                  </a:cubicBezTo>
                  <a:cubicBezTo>
                    <a:pt x="16551" y="461"/>
                    <a:pt x="18873" y="565"/>
                    <a:pt x="21195" y="647"/>
                  </a:cubicBezTo>
                  <a:cubicBezTo>
                    <a:pt x="23226" y="727"/>
                    <a:pt x="25295" y="913"/>
                    <a:pt x="27344" y="913"/>
                  </a:cubicBezTo>
                  <a:cubicBezTo>
                    <a:pt x="27689" y="913"/>
                    <a:pt x="28033" y="908"/>
                    <a:pt x="28377" y="896"/>
                  </a:cubicBezTo>
                  <a:cubicBezTo>
                    <a:pt x="28615" y="896"/>
                    <a:pt x="28615" y="544"/>
                    <a:pt x="28377" y="544"/>
                  </a:cubicBezTo>
                  <a:cubicBezTo>
                    <a:pt x="26003" y="285"/>
                    <a:pt x="23568" y="337"/>
                    <a:pt x="21195" y="243"/>
                  </a:cubicBezTo>
                  <a:cubicBezTo>
                    <a:pt x="18873" y="160"/>
                    <a:pt x="16551" y="57"/>
                    <a:pt x="14230" y="15"/>
                  </a:cubicBezTo>
                  <a:cubicBezTo>
                    <a:pt x="13760" y="5"/>
                    <a:pt x="13291" y="0"/>
                    <a:pt x="128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871;p40"/>
            <p:cNvSpPr/>
            <p:nvPr/>
          </p:nvSpPr>
          <p:spPr>
            <a:xfrm rot="5400107">
              <a:off x="3466302" y="2820104"/>
              <a:ext cx="2300941" cy="32383"/>
            </a:xfrm>
            <a:custGeom>
              <a:avLst/>
              <a:gdLst/>
              <a:ahLst/>
              <a:cxnLst/>
              <a:rect l="l" t="t" r="r" b="b"/>
              <a:pathLst>
                <a:path w="28616" h="914" extrusionOk="0">
                  <a:moveTo>
                    <a:pt x="12822" y="0"/>
                  </a:moveTo>
                  <a:cubicBezTo>
                    <a:pt x="8571" y="0"/>
                    <a:pt x="4342" y="392"/>
                    <a:pt x="104" y="616"/>
                  </a:cubicBezTo>
                  <a:cubicBezTo>
                    <a:pt x="0" y="627"/>
                    <a:pt x="0" y="772"/>
                    <a:pt x="104" y="782"/>
                  </a:cubicBezTo>
                  <a:cubicBezTo>
                    <a:pt x="568" y="802"/>
                    <a:pt x="1032" y="811"/>
                    <a:pt x="1497" y="811"/>
                  </a:cubicBezTo>
                  <a:cubicBezTo>
                    <a:pt x="3419" y="811"/>
                    <a:pt x="5346" y="661"/>
                    <a:pt x="7265" y="544"/>
                  </a:cubicBezTo>
                  <a:cubicBezTo>
                    <a:pt x="9029" y="449"/>
                    <a:pt x="10786" y="391"/>
                    <a:pt x="12551" y="391"/>
                  </a:cubicBezTo>
                  <a:cubicBezTo>
                    <a:pt x="13110" y="391"/>
                    <a:pt x="13669" y="397"/>
                    <a:pt x="14230" y="409"/>
                  </a:cubicBezTo>
                  <a:cubicBezTo>
                    <a:pt x="16551" y="461"/>
                    <a:pt x="18873" y="565"/>
                    <a:pt x="21195" y="647"/>
                  </a:cubicBezTo>
                  <a:cubicBezTo>
                    <a:pt x="23226" y="727"/>
                    <a:pt x="25295" y="913"/>
                    <a:pt x="27344" y="913"/>
                  </a:cubicBezTo>
                  <a:cubicBezTo>
                    <a:pt x="27689" y="913"/>
                    <a:pt x="28033" y="908"/>
                    <a:pt x="28377" y="896"/>
                  </a:cubicBezTo>
                  <a:cubicBezTo>
                    <a:pt x="28615" y="896"/>
                    <a:pt x="28615" y="544"/>
                    <a:pt x="28377" y="544"/>
                  </a:cubicBezTo>
                  <a:cubicBezTo>
                    <a:pt x="26003" y="285"/>
                    <a:pt x="23568" y="337"/>
                    <a:pt x="21195" y="243"/>
                  </a:cubicBezTo>
                  <a:cubicBezTo>
                    <a:pt x="18873" y="160"/>
                    <a:pt x="16551" y="57"/>
                    <a:pt x="14230" y="15"/>
                  </a:cubicBezTo>
                  <a:cubicBezTo>
                    <a:pt x="13760" y="5"/>
                    <a:pt x="13291" y="0"/>
                    <a:pt x="128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 name="Oval 3"/>
          <p:cNvSpPr/>
          <p:nvPr/>
        </p:nvSpPr>
        <p:spPr>
          <a:xfrm>
            <a:off x="2404997" y="1716066"/>
            <a:ext cx="382044" cy="161844"/>
          </a:xfrm>
          <a:prstGeom prst="ellipse">
            <a:avLst/>
          </a:prstGeom>
          <a:noFill/>
          <a:ln>
            <a:solidFill>
              <a:srgbClr val="E93F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6340257" y="1697277"/>
            <a:ext cx="382044" cy="161844"/>
          </a:xfrm>
          <a:prstGeom prst="ellipse">
            <a:avLst/>
          </a:prstGeom>
          <a:noFill/>
          <a:ln>
            <a:solidFill>
              <a:srgbClr val="E93F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Google Shape;748;p35"/>
          <p:cNvSpPr/>
          <p:nvPr/>
        </p:nvSpPr>
        <p:spPr>
          <a:xfrm rot="864505">
            <a:off x="7222812" y="340708"/>
            <a:ext cx="1572713" cy="1577606"/>
          </a:xfrm>
          <a:custGeom>
            <a:avLst/>
            <a:gdLst/>
            <a:ahLst/>
            <a:cxnLst/>
            <a:rect l="l" t="t" r="r" b="b"/>
            <a:pathLst>
              <a:path w="206399" h="207041" extrusionOk="0">
                <a:moveTo>
                  <a:pt x="153" y="183716"/>
                </a:moveTo>
                <a:lnTo>
                  <a:pt x="153" y="183716"/>
                </a:lnTo>
                <a:cubicBezTo>
                  <a:pt x="63" y="183826"/>
                  <a:pt x="12" y="183898"/>
                  <a:pt x="2" y="183898"/>
                </a:cubicBezTo>
                <a:cubicBezTo>
                  <a:pt x="1" y="183898"/>
                  <a:pt x="0" y="183897"/>
                  <a:pt x="0" y="183895"/>
                </a:cubicBezTo>
                <a:lnTo>
                  <a:pt x="0" y="183895"/>
                </a:lnTo>
                <a:cubicBezTo>
                  <a:pt x="0" y="184228"/>
                  <a:pt x="11" y="184381"/>
                  <a:pt x="31" y="184381"/>
                </a:cubicBezTo>
                <a:cubicBezTo>
                  <a:pt x="57" y="184381"/>
                  <a:pt x="98" y="184143"/>
                  <a:pt x="153" y="183716"/>
                </a:cubicBezTo>
                <a:close/>
                <a:moveTo>
                  <a:pt x="22505" y="0"/>
                </a:moveTo>
                <a:lnTo>
                  <a:pt x="9130" y="109565"/>
                </a:lnTo>
                <a:cubicBezTo>
                  <a:pt x="9130" y="109565"/>
                  <a:pt x="7652" y="121461"/>
                  <a:pt x="5915" y="135735"/>
                </a:cubicBezTo>
                <a:cubicBezTo>
                  <a:pt x="5015" y="142872"/>
                  <a:pt x="4115" y="150588"/>
                  <a:pt x="3215" y="157725"/>
                </a:cubicBezTo>
                <a:cubicBezTo>
                  <a:pt x="2315" y="165634"/>
                  <a:pt x="1543" y="169363"/>
                  <a:pt x="964" y="176179"/>
                </a:cubicBezTo>
                <a:cubicBezTo>
                  <a:pt x="603" y="179471"/>
                  <a:pt x="317" y="182437"/>
                  <a:pt x="153" y="183716"/>
                </a:cubicBezTo>
                <a:lnTo>
                  <a:pt x="153" y="183716"/>
                </a:lnTo>
                <a:cubicBezTo>
                  <a:pt x="442" y="183362"/>
                  <a:pt x="1131" y="182616"/>
                  <a:pt x="2154" y="182616"/>
                </a:cubicBezTo>
                <a:cubicBezTo>
                  <a:pt x="2956" y="182616"/>
                  <a:pt x="3963" y="183074"/>
                  <a:pt x="5144" y="184538"/>
                </a:cubicBezTo>
                <a:cubicBezTo>
                  <a:pt x="8313" y="185916"/>
                  <a:pt x="11679" y="186604"/>
                  <a:pt x="15077" y="186604"/>
                </a:cubicBezTo>
                <a:cubicBezTo>
                  <a:pt x="16437" y="186604"/>
                  <a:pt x="17802" y="186494"/>
                  <a:pt x="19161" y="186274"/>
                </a:cubicBezTo>
                <a:cubicBezTo>
                  <a:pt x="21112" y="186359"/>
                  <a:pt x="23118" y="190219"/>
                  <a:pt x="25291" y="190219"/>
                </a:cubicBezTo>
                <a:cubicBezTo>
                  <a:pt x="26413" y="190219"/>
                  <a:pt x="27580" y="189190"/>
                  <a:pt x="28806" y="186081"/>
                </a:cubicBezTo>
                <a:cubicBezTo>
                  <a:pt x="30346" y="189368"/>
                  <a:pt x="31968" y="190296"/>
                  <a:pt x="33647" y="190296"/>
                </a:cubicBezTo>
                <a:cubicBezTo>
                  <a:pt x="35612" y="190296"/>
                  <a:pt x="37656" y="189024"/>
                  <a:pt x="39737" y="188781"/>
                </a:cubicBezTo>
                <a:cubicBezTo>
                  <a:pt x="40139" y="188654"/>
                  <a:pt x="40542" y="188599"/>
                  <a:pt x="40948" y="188599"/>
                </a:cubicBezTo>
                <a:cubicBezTo>
                  <a:pt x="43648" y="188599"/>
                  <a:pt x="46418" y="191059"/>
                  <a:pt x="49299" y="191059"/>
                </a:cubicBezTo>
                <a:cubicBezTo>
                  <a:pt x="50131" y="191059"/>
                  <a:pt x="50973" y="190854"/>
                  <a:pt x="51825" y="190325"/>
                </a:cubicBezTo>
                <a:cubicBezTo>
                  <a:pt x="53234" y="187842"/>
                  <a:pt x="54637" y="186964"/>
                  <a:pt x="56039" y="186964"/>
                </a:cubicBezTo>
                <a:cubicBezTo>
                  <a:pt x="58923" y="186964"/>
                  <a:pt x="61807" y="190679"/>
                  <a:pt x="64749" y="191804"/>
                </a:cubicBezTo>
                <a:cubicBezTo>
                  <a:pt x="67758" y="193131"/>
                  <a:pt x="70828" y="194245"/>
                  <a:pt x="73937" y="194245"/>
                </a:cubicBezTo>
                <a:cubicBezTo>
                  <a:pt x="75346" y="194245"/>
                  <a:pt x="76764" y="194017"/>
                  <a:pt x="78187" y="193475"/>
                </a:cubicBezTo>
                <a:cubicBezTo>
                  <a:pt x="80502" y="193797"/>
                  <a:pt x="82752" y="194247"/>
                  <a:pt x="85067" y="194568"/>
                </a:cubicBezTo>
                <a:cubicBezTo>
                  <a:pt x="85478" y="193968"/>
                  <a:pt x="85881" y="193735"/>
                  <a:pt x="86280" y="193735"/>
                </a:cubicBezTo>
                <a:cubicBezTo>
                  <a:pt x="87674" y="193735"/>
                  <a:pt x="89007" y="196593"/>
                  <a:pt x="90391" y="196593"/>
                </a:cubicBezTo>
                <a:cubicBezTo>
                  <a:pt x="90901" y="196593"/>
                  <a:pt x="91418" y="196206"/>
                  <a:pt x="91947" y="195147"/>
                </a:cubicBezTo>
                <a:cubicBezTo>
                  <a:pt x="92620" y="194452"/>
                  <a:pt x="93285" y="194181"/>
                  <a:pt x="93946" y="194181"/>
                </a:cubicBezTo>
                <a:cubicBezTo>
                  <a:pt x="96286" y="194181"/>
                  <a:pt x="98564" y="197585"/>
                  <a:pt x="100895" y="197585"/>
                </a:cubicBezTo>
                <a:cubicBezTo>
                  <a:pt x="101740" y="197585"/>
                  <a:pt x="102592" y="197137"/>
                  <a:pt x="103456" y="195919"/>
                </a:cubicBezTo>
                <a:cubicBezTo>
                  <a:pt x="107250" y="196690"/>
                  <a:pt x="111044" y="196176"/>
                  <a:pt x="114709" y="197912"/>
                </a:cubicBezTo>
                <a:cubicBezTo>
                  <a:pt x="117229" y="196738"/>
                  <a:pt x="119730" y="195972"/>
                  <a:pt x="122183" y="195972"/>
                </a:cubicBezTo>
                <a:cubicBezTo>
                  <a:pt x="124299" y="195972"/>
                  <a:pt x="126379" y="196542"/>
                  <a:pt x="128404" y="197912"/>
                </a:cubicBezTo>
                <a:cubicBezTo>
                  <a:pt x="128438" y="197911"/>
                  <a:pt x="128471" y="197911"/>
                  <a:pt x="128504" y="197911"/>
                </a:cubicBezTo>
                <a:cubicBezTo>
                  <a:pt x="132488" y="197911"/>
                  <a:pt x="136271" y="201286"/>
                  <a:pt x="139942" y="201286"/>
                </a:cubicBezTo>
                <a:cubicBezTo>
                  <a:pt x="140384" y="201286"/>
                  <a:pt x="140825" y="201237"/>
                  <a:pt x="141264" y="201127"/>
                </a:cubicBezTo>
                <a:cubicBezTo>
                  <a:pt x="143416" y="202371"/>
                  <a:pt x="145516" y="202842"/>
                  <a:pt x="147563" y="202842"/>
                </a:cubicBezTo>
                <a:cubicBezTo>
                  <a:pt x="149429" y="202842"/>
                  <a:pt x="151252" y="202450"/>
                  <a:pt x="153031" y="201898"/>
                </a:cubicBezTo>
                <a:cubicBezTo>
                  <a:pt x="154564" y="204854"/>
                  <a:pt x="156098" y="205742"/>
                  <a:pt x="157605" y="205742"/>
                </a:cubicBezTo>
                <a:cubicBezTo>
                  <a:pt x="159574" y="205742"/>
                  <a:pt x="161498" y="204228"/>
                  <a:pt x="163318" y="203827"/>
                </a:cubicBezTo>
                <a:cubicBezTo>
                  <a:pt x="163639" y="203913"/>
                  <a:pt x="163958" y="203948"/>
                  <a:pt x="164273" y="203948"/>
                </a:cubicBezTo>
                <a:cubicBezTo>
                  <a:pt x="165934" y="203948"/>
                  <a:pt x="167517" y="202957"/>
                  <a:pt x="169002" y="202957"/>
                </a:cubicBezTo>
                <a:cubicBezTo>
                  <a:pt x="170005" y="202957"/>
                  <a:pt x="170963" y="203408"/>
                  <a:pt x="171870" y="204920"/>
                </a:cubicBezTo>
                <a:cubicBezTo>
                  <a:pt x="172837" y="203446"/>
                  <a:pt x="173740" y="202898"/>
                  <a:pt x="174587" y="202898"/>
                </a:cubicBezTo>
                <a:cubicBezTo>
                  <a:pt x="175992" y="202898"/>
                  <a:pt x="177241" y="204408"/>
                  <a:pt x="178364" y="205692"/>
                </a:cubicBezTo>
                <a:cubicBezTo>
                  <a:pt x="179447" y="206716"/>
                  <a:pt x="180385" y="207040"/>
                  <a:pt x="181165" y="207040"/>
                </a:cubicBezTo>
                <a:cubicBezTo>
                  <a:pt x="182518" y="207040"/>
                  <a:pt x="183397" y="206066"/>
                  <a:pt x="183736" y="206066"/>
                </a:cubicBezTo>
                <a:cubicBezTo>
                  <a:pt x="183841" y="206066"/>
                  <a:pt x="183894" y="206158"/>
                  <a:pt x="183894" y="206399"/>
                </a:cubicBezTo>
                <a:cubicBezTo>
                  <a:pt x="184023" y="204663"/>
                  <a:pt x="184215" y="202927"/>
                  <a:pt x="184537" y="201255"/>
                </a:cubicBezTo>
                <a:cubicBezTo>
                  <a:pt x="184545" y="201268"/>
                  <a:pt x="184553" y="201274"/>
                  <a:pt x="184561" y="201274"/>
                </a:cubicBezTo>
                <a:cubicBezTo>
                  <a:pt x="184893" y="201274"/>
                  <a:pt x="185583" y="191565"/>
                  <a:pt x="186273" y="187238"/>
                </a:cubicBezTo>
                <a:cubicBezTo>
                  <a:pt x="186980" y="181194"/>
                  <a:pt x="187752" y="178365"/>
                  <a:pt x="188781" y="166663"/>
                </a:cubicBezTo>
                <a:cubicBezTo>
                  <a:pt x="189681" y="158947"/>
                  <a:pt x="190710" y="150459"/>
                  <a:pt x="191803" y="141650"/>
                </a:cubicBezTo>
                <a:cubicBezTo>
                  <a:pt x="198297" y="88668"/>
                  <a:pt x="206398" y="22440"/>
                  <a:pt x="206398" y="22440"/>
                </a:cubicBezTo>
                <a:lnTo>
                  <a:pt x="22505" y="0"/>
                </a:lnTo>
                <a:close/>
              </a:path>
            </a:pathLst>
          </a:custGeom>
          <a:solidFill>
            <a:schemeClr val="lt2"/>
          </a:solidFill>
          <a:ln>
            <a:noFill/>
          </a:ln>
          <a:effectLst>
            <a:outerShdw blurRad="57150" dist="19050" dir="5400000" algn="bl" rotWithShape="0">
              <a:srgbClr val="666666">
                <a:alpha val="2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1263;p46"/>
          <p:cNvSpPr/>
          <p:nvPr/>
        </p:nvSpPr>
        <p:spPr>
          <a:xfrm rot="14863729" flipH="1">
            <a:off x="7660837" y="226269"/>
            <a:ext cx="354835" cy="419767"/>
          </a:xfrm>
          <a:custGeom>
            <a:avLst/>
            <a:gdLst/>
            <a:ahLst/>
            <a:cxnLst/>
            <a:rect l="l" t="t" r="r" b="b"/>
            <a:pathLst>
              <a:path w="44204" h="52293" extrusionOk="0">
                <a:moveTo>
                  <a:pt x="35127" y="1"/>
                </a:moveTo>
                <a:cubicBezTo>
                  <a:pt x="34818" y="1"/>
                  <a:pt x="34509" y="20"/>
                  <a:pt x="34200" y="61"/>
                </a:cubicBezTo>
                <a:cubicBezTo>
                  <a:pt x="33328" y="119"/>
                  <a:pt x="32513" y="352"/>
                  <a:pt x="31699" y="643"/>
                </a:cubicBezTo>
                <a:cubicBezTo>
                  <a:pt x="31350" y="817"/>
                  <a:pt x="31001" y="992"/>
                  <a:pt x="30652" y="1166"/>
                </a:cubicBezTo>
                <a:lnTo>
                  <a:pt x="30129" y="1457"/>
                </a:lnTo>
                <a:lnTo>
                  <a:pt x="29721" y="1748"/>
                </a:lnTo>
                <a:cubicBezTo>
                  <a:pt x="29431" y="1922"/>
                  <a:pt x="29198" y="2155"/>
                  <a:pt x="28965" y="2329"/>
                </a:cubicBezTo>
                <a:lnTo>
                  <a:pt x="28733" y="2620"/>
                </a:lnTo>
                <a:lnTo>
                  <a:pt x="28500" y="2853"/>
                </a:lnTo>
                <a:lnTo>
                  <a:pt x="28093" y="3260"/>
                </a:lnTo>
                <a:lnTo>
                  <a:pt x="12738" y="22046"/>
                </a:lnTo>
                <a:lnTo>
                  <a:pt x="2618" y="34318"/>
                </a:lnTo>
                <a:lnTo>
                  <a:pt x="2153" y="34900"/>
                </a:lnTo>
                <a:lnTo>
                  <a:pt x="1920" y="35191"/>
                </a:lnTo>
                <a:lnTo>
                  <a:pt x="1687" y="35656"/>
                </a:lnTo>
                <a:cubicBezTo>
                  <a:pt x="1513" y="35947"/>
                  <a:pt x="1338" y="36238"/>
                  <a:pt x="1164" y="36587"/>
                </a:cubicBezTo>
                <a:lnTo>
                  <a:pt x="931" y="37168"/>
                </a:lnTo>
                <a:cubicBezTo>
                  <a:pt x="815" y="37401"/>
                  <a:pt x="757" y="37575"/>
                  <a:pt x="699" y="37808"/>
                </a:cubicBezTo>
                <a:cubicBezTo>
                  <a:pt x="175" y="39262"/>
                  <a:pt x="1" y="40832"/>
                  <a:pt x="175" y="42403"/>
                </a:cubicBezTo>
                <a:cubicBezTo>
                  <a:pt x="291" y="43450"/>
                  <a:pt x="524" y="44439"/>
                  <a:pt x="873" y="45427"/>
                </a:cubicBezTo>
                <a:cubicBezTo>
                  <a:pt x="1106" y="45893"/>
                  <a:pt x="1338" y="46300"/>
                  <a:pt x="1571" y="46765"/>
                </a:cubicBezTo>
                <a:lnTo>
                  <a:pt x="1920" y="47347"/>
                </a:lnTo>
                <a:cubicBezTo>
                  <a:pt x="2036" y="47521"/>
                  <a:pt x="2153" y="47696"/>
                  <a:pt x="2269" y="47870"/>
                </a:cubicBezTo>
                <a:cubicBezTo>
                  <a:pt x="2502" y="48161"/>
                  <a:pt x="2734" y="48452"/>
                  <a:pt x="3025" y="48684"/>
                </a:cubicBezTo>
                <a:lnTo>
                  <a:pt x="3316" y="49033"/>
                </a:lnTo>
                <a:lnTo>
                  <a:pt x="3607" y="49324"/>
                </a:lnTo>
                <a:lnTo>
                  <a:pt x="4188" y="49789"/>
                </a:lnTo>
                <a:lnTo>
                  <a:pt x="4770" y="50255"/>
                </a:lnTo>
                <a:lnTo>
                  <a:pt x="5061" y="50487"/>
                </a:lnTo>
                <a:lnTo>
                  <a:pt x="5468" y="50720"/>
                </a:lnTo>
                <a:cubicBezTo>
                  <a:pt x="5759" y="50894"/>
                  <a:pt x="6108" y="51069"/>
                  <a:pt x="6457" y="51243"/>
                </a:cubicBezTo>
                <a:lnTo>
                  <a:pt x="7038" y="51476"/>
                </a:lnTo>
                <a:lnTo>
                  <a:pt x="7620" y="51709"/>
                </a:lnTo>
                <a:cubicBezTo>
                  <a:pt x="8085" y="51883"/>
                  <a:pt x="8609" y="52000"/>
                  <a:pt x="9074" y="52116"/>
                </a:cubicBezTo>
                <a:cubicBezTo>
                  <a:pt x="9750" y="52229"/>
                  <a:pt x="10426" y="52293"/>
                  <a:pt x="11102" y="52293"/>
                </a:cubicBezTo>
                <a:cubicBezTo>
                  <a:pt x="11473" y="52293"/>
                  <a:pt x="11844" y="52273"/>
                  <a:pt x="12215" y="52232"/>
                </a:cubicBezTo>
                <a:cubicBezTo>
                  <a:pt x="13262" y="52116"/>
                  <a:pt x="14309" y="51883"/>
                  <a:pt x="15297" y="51534"/>
                </a:cubicBezTo>
                <a:cubicBezTo>
                  <a:pt x="15704" y="51302"/>
                  <a:pt x="16170" y="51127"/>
                  <a:pt x="16577" y="50894"/>
                </a:cubicBezTo>
                <a:lnTo>
                  <a:pt x="17158" y="50545"/>
                </a:lnTo>
                <a:lnTo>
                  <a:pt x="17682" y="50138"/>
                </a:lnTo>
                <a:cubicBezTo>
                  <a:pt x="17973" y="49906"/>
                  <a:pt x="18264" y="49673"/>
                  <a:pt x="18554" y="49440"/>
                </a:cubicBezTo>
                <a:lnTo>
                  <a:pt x="18671" y="49266"/>
                </a:lnTo>
                <a:lnTo>
                  <a:pt x="18671" y="45253"/>
                </a:lnTo>
                <a:lnTo>
                  <a:pt x="17566" y="46590"/>
                </a:lnTo>
                <a:lnTo>
                  <a:pt x="17217" y="46998"/>
                </a:lnTo>
                <a:cubicBezTo>
                  <a:pt x="17158" y="47056"/>
                  <a:pt x="17042" y="47172"/>
                  <a:pt x="16984" y="47230"/>
                </a:cubicBezTo>
                <a:cubicBezTo>
                  <a:pt x="16926" y="47288"/>
                  <a:pt x="16810" y="47405"/>
                  <a:pt x="16751" y="47463"/>
                </a:cubicBezTo>
                <a:cubicBezTo>
                  <a:pt x="16519" y="47637"/>
                  <a:pt x="16286" y="47812"/>
                  <a:pt x="16053" y="47986"/>
                </a:cubicBezTo>
                <a:lnTo>
                  <a:pt x="15704" y="48277"/>
                </a:lnTo>
                <a:lnTo>
                  <a:pt x="15239" y="48510"/>
                </a:lnTo>
                <a:cubicBezTo>
                  <a:pt x="14948" y="48742"/>
                  <a:pt x="14599" y="48859"/>
                  <a:pt x="14250" y="49033"/>
                </a:cubicBezTo>
                <a:cubicBezTo>
                  <a:pt x="13494" y="49324"/>
                  <a:pt x="12738" y="49499"/>
                  <a:pt x="11924" y="49615"/>
                </a:cubicBezTo>
                <a:cubicBezTo>
                  <a:pt x="11721" y="49630"/>
                  <a:pt x="11515" y="49638"/>
                  <a:pt x="11305" y="49638"/>
                </a:cubicBezTo>
                <a:cubicBezTo>
                  <a:pt x="10731" y="49638"/>
                  <a:pt x="10135" y="49584"/>
                  <a:pt x="9539" y="49499"/>
                </a:cubicBezTo>
                <a:cubicBezTo>
                  <a:pt x="9190" y="49382"/>
                  <a:pt x="8841" y="49324"/>
                  <a:pt x="8492" y="49208"/>
                </a:cubicBezTo>
                <a:lnTo>
                  <a:pt x="8027" y="49033"/>
                </a:lnTo>
                <a:lnTo>
                  <a:pt x="7562" y="48801"/>
                </a:lnTo>
                <a:cubicBezTo>
                  <a:pt x="7329" y="48684"/>
                  <a:pt x="7096" y="48568"/>
                  <a:pt x="6864" y="48452"/>
                </a:cubicBezTo>
                <a:lnTo>
                  <a:pt x="6515" y="48219"/>
                </a:lnTo>
                <a:lnTo>
                  <a:pt x="6282" y="48045"/>
                </a:lnTo>
                <a:lnTo>
                  <a:pt x="5875" y="47754"/>
                </a:lnTo>
                <a:lnTo>
                  <a:pt x="5410" y="47347"/>
                </a:lnTo>
                <a:lnTo>
                  <a:pt x="5235" y="47172"/>
                </a:lnTo>
                <a:lnTo>
                  <a:pt x="5003" y="46881"/>
                </a:lnTo>
                <a:cubicBezTo>
                  <a:pt x="4770" y="46707"/>
                  <a:pt x="4595" y="46474"/>
                  <a:pt x="4421" y="46242"/>
                </a:cubicBezTo>
                <a:cubicBezTo>
                  <a:pt x="4363" y="46125"/>
                  <a:pt x="4247" y="46009"/>
                  <a:pt x="4188" y="45893"/>
                </a:cubicBezTo>
                <a:lnTo>
                  <a:pt x="3898" y="45427"/>
                </a:lnTo>
                <a:cubicBezTo>
                  <a:pt x="3723" y="45078"/>
                  <a:pt x="3549" y="44787"/>
                  <a:pt x="3432" y="44439"/>
                </a:cubicBezTo>
                <a:cubicBezTo>
                  <a:pt x="2792" y="42926"/>
                  <a:pt x="2618" y="41298"/>
                  <a:pt x="2967" y="39727"/>
                </a:cubicBezTo>
                <a:cubicBezTo>
                  <a:pt x="3025" y="39378"/>
                  <a:pt x="3141" y="39029"/>
                  <a:pt x="3258" y="38680"/>
                </a:cubicBezTo>
                <a:cubicBezTo>
                  <a:pt x="3316" y="38506"/>
                  <a:pt x="3374" y="38332"/>
                  <a:pt x="3432" y="38157"/>
                </a:cubicBezTo>
                <a:cubicBezTo>
                  <a:pt x="3490" y="38041"/>
                  <a:pt x="3549" y="37866"/>
                  <a:pt x="3607" y="37750"/>
                </a:cubicBezTo>
                <a:cubicBezTo>
                  <a:pt x="3723" y="37517"/>
                  <a:pt x="3839" y="37226"/>
                  <a:pt x="4014" y="36994"/>
                </a:cubicBezTo>
                <a:cubicBezTo>
                  <a:pt x="4072" y="36936"/>
                  <a:pt x="4130" y="36819"/>
                  <a:pt x="4188" y="36703"/>
                </a:cubicBezTo>
                <a:lnTo>
                  <a:pt x="4363" y="36470"/>
                </a:lnTo>
                <a:lnTo>
                  <a:pt x="4712" y="36005"/>
                </a:lnTo>
                <a:lnTo>
                  <a:pt x="14774" y="23733"/>
                </a:lnTo>
                <a:lnTo>
                  <a:pt x="30187" y="5005"/>
                </a:lnTo>
                <a:lnTo>
                  <a:pt x="30478" y="4656"/>
                </a:lnTo>
                <a:lnTo>
                  <a:pt x="30594" y="4481"/>
                </a:lnTo>
                <a:lnTo>
                  <a:pt x="30827" y="4365"/>
                </a:lnTo>
                <a:cubicBezTo>
                  <a:pt x="30943" y="4191"/>
                  <a:pt x="31117" y="4074"/>
                  <a:pt x="31292" y="3958"/>
                </a:cubicBezTo>
                <a:lnTo>
                  <a:pt x="31583" y="3725"/>
                </a:lnTo>
                <a:lnTo>
                  <a:pt x="31932" y="3551"/>
                </a:lnTo>
                <a:cubicBezTo>
                  <a:pt x="32164" y="3435"/>
                  <a:pt x="32397" y="3260"/>
                  <a:pt x="32688" y="3144"/>
                </a:cubicBezTo>
                <a:cubicBezTo>
                  <a:pt x="33211" y="2969"/>
                  <a:pt x="33851" y="2795"/>
                  <a:pt x="34433" y="2737"/>
                </a:cubicBezTo>
                <a:cubicBezTo>
                  <a:pt x="34620" y="2720"/>
                  <a:pt x="34802" y="2713"/>
                  <a:pt x="34983" y="2713"/>
                </a:cubicBezTo>
                <a:cubicBezTo>
                  <a:pt x="35418" y="2713"/>
                  <a:pt x="35841" y="2754"/>
                  <a:pt x="36294" y="2795"/>
                </a:cubicBezTo>
                <a:cubicBezTo>
                  <a:pt x="36526" y="2853"/>
                  <a:pt x="36817" y="2969"/>
                  <a:pt x="37108" y="3027"/>
                </a:cubicBezTo>
                <a:lnTo>
                  <a:pt x="37457" y="3144"/>
                </a:lnTo>
                <a:lnTo>
                  <a:pt x="37806" y="3318"/>
                </a:lnTo>
                <a:cubicBezTo>
                  <a:pt x="37980" y="3435"/>
                  <a:pt x="38155" y="3493"/>
                  <a:pt x="38388" y="3609"/>
                </a:cubicBezTo>
                <a:lnTo>
                  <a:pt x="38620" y="3784"/>
                </a:lnTo>
                <a:lnTo>
                  <a:pt x="38795" y="3900"/>
                </a:lnTo>
                <a:lnTo>
                  <a:pt x="39144" y="4132"/>
                </a:lnTo>
                <a:lnTo>
                  <a:pt x="39435" y="4481"/>
                </a:lnTo>
                <a:lnTo>
                  <a:pt x="39609" y="4598"/>
                </a:lnTo>
                <a:lnTo>
                  <a:pt x="39783" y="4830"/>
                </a:lnTo>
                <a:cubicBezTo>
                  <a:pt x="39958" y="4947"/>
                  <a:pt x="40074" y="5121"/>
                  <a:pt x="40191" y="5296"/>
                </a:cubicBezTo>
                <a:lnTo>
                  <a:pt x="40423" y="5587"/>
                </a:lnTo>
                <a:lnTo>
                  <a:pt x="40598" y="5935"/>
                </a:lnTo>
                <a:cubicBezTo>
                  <a:pt x="40772" y="6168"/>
                  <a:pt x="40889" y="6401"/>
                  <a:pt x="41005" y="6633"/>
                </a:cubicBezTo>
                <a:cubicBezTo>
                  <a:pt x="41179" y="7215"/>
                  <a:pt x="41354" y="7855"/>
                  <a:pt x="41412" y="8436"/>
                </a:cubicBezTo>
                <a:cubicBezTo>
                  <a:pt x="41470" y="9076"/>
                  <a:pt x="41470" y="9658"/>
                  <a:pt x="41354" y="10298"/>
                </a:cubicBezTo>
                <a:cubicBezTo>
                  <a:pt x="41296" y="10530"/>
                  <a:pt x="41179" y="10821"/>
                  <a:pt x="41121" y="11112"/>
                </a:cubicBezTo>
                <a:lnTo>
                  <a:pt x="41005" y="11461"/>
                </a:lnTo>
                <a:lnTo>
                  <a:pt x="40830" y="11810"/>
                </a:lnTo>
                <a:cubicBezTo>
                  <a:pt x="40772" y="11984"/>
                  <a:pt x="40656" y="12159"/>
                  <a:pt x="40540" y="12333"/>
                </a:cubicBezTo>
                <a:lnTo>
                  <a:pt x="40423" y="12566"/>
                </a:lnTo>
                <a:lnTo>
                  <a:pt x="40249" y="12740"/>
                </a:lnTo>
                <a:lnTo>
                  <a:pt x="40016" y="13089"/>
                </a:lnTo>
                <a:lnTo>
                  <a:pt x="15763" y="42635"/>
                </a:lnTo>
                <a:lnTo>
                  <a:pt x="15588" y="42868"/>
                </a:lnTo>
                <a:cubicBezTo>
                  <a:pt x="15472" y="42926"/>
                  <a:pt x="15414" y="43043"/>
                  <a:pt x="15297" y="43101"/>
                </a:cubicBezTo>
                <a:cubicBezTo>
                  <a:pt x="15239" y="43217"/>
                  <a:pt x="15123" y="43275"/>
                  <a:pt x="15006" y="43392"/>
                </a:cubicBezTo>
                <a:cubicBezTo>
                  <a:pt x="14658" y="43566"/>
                  <a:pt x="14367" y="43799"/>
                  <a:pt x="14018" y="43915"/>
                </a:cubicBezTo>
                <a:cubicBezTo>
                  <a:pt x="13611" y="44090"/>
                  <a:pt x="13203" y="44148"/>
                  <a:pt x="12796" y="44206"/>
                </a:cubicBezTo>
                <a:cubicBezTo>
                  <a:pt x="12604" y="44230"/>
                  <a:pt x="12421" y="44244"/>
                  <a:pt x="12244" y="44244"/>
                </a:cubicBezTo>
                <a:cubicBezTo>
                  <a:pt x="11994" y="44244"/>
                  <a:pt x="11755" y="44216"/>
                  <a:pt x="11517" y="44148"/>
                </a:cubicBezTo>
                <a:cubicBezTo>
                  <a:pt x="11168" y="44090"/>
                  <a:pt x="10819" y="43973"/>
                  <a:pt x="10470" y="43799"/>
                </a:cubicBezTo>
                <a:cubicBezTo>
                  <a:pt x="10354" y="43741"/>
                  <a:pt x="10179" y="43682"/>
                  <a:pt x="10063" y="43624"/>
                </a:cubicBezTo>
                <a:cubicBezTo>
                  <a:pt x="9946" y="43566"/>
                  <a:pt x="9888" y="43508"/>
                  <a:pt x="9772" y="43392"/>
                </a:cubicBezTo>
                <a:lnTo>
                  <a:pt x="9597" y="43275"/>
                </a:lnTo>
                <a:lnTo>
                  <a:pt x="9365" y="43043"/>
                </a:lnTo>
                <a:cubicBezTo>
                  <a:pt x="9248" y="42984"/>
                  <a:pt x="9190" y="42868"/>
                  <a:pt x="9132" y="42810"/>
                </a:cubicBezTo>
                <a:cubicBezTo>
                  <a:pt x="9016" y="42694"/>
                  <a:pt x="8899" y="42577"/>
                  <a:pt x="8841" y="42461"/>
                </a:cubicBezTo>
                <a:cubicBezTo>
                  <a:pt x="8609" y="42170"/>
                  <a:pt x="8434" y="41821"/>
                  <a:pt x="8260" y="41472"/>
                </a:cubicBezTo>
                <a:cubicBezTo>
                  <a:pt x="8143" y="41123"/>
                  <a:pt x="8027" y="40658"/>
                  <a:pt x="7969" y="40251"/>
                </a:cubicBezTo>
                <a:cubicBezTo>
                  <a:pt x="7969" y="39844"/>
                  <a:pt x="7969" y="39437"/>
                  <a:pt x="8027" y="38971"/>
                </a:cubicBezTo>
                <a:cubicBezTo>
                  <a:pt x="8085" y="38622"/>
                  <a:pt x="8202" y="38273"/>
                  <a:pt x="8376" y="37924"/>
                </a:cubicBezTo>
                <a:cubicBezTo>
                  <a:pt x="8434" y="37808"/>
                  <a:pt x="8492" y="37692"/>
                  <a:pt x="8609" y="37575"/>
                </a:cubicBezTo>
                <a:cubicBezTo>
                  <a:pt x="8667" y="37459"/>
                  <a:pt x="8725" y="37343"/>
                  <a:pt x="8783" y="37285"/>
                </a:cubicBezTo>
                <a:lnTo>
                  <a:pt x="8958" y="36994"/>
                </a:lnTo>
                <a:lnTo>
                  <a:pt x="27395" y="14543"/>
                </a:lnTo>
                <a:cubicBezTo>
                  <a:pt x="27860" y="13962"/>
                  <a:pt x="27802" y="13148"/>
                  <a:pt x="27221" y="12682"/>
                </a:cubicBezTo>
                <a:lnTo>
                  <a:pt x="27162" y="12682"/>
                </a:lnTo>
                <a:cubicBezTo>
                  <a:pt x="26939" y="12483"/>
                  <a:pt x="26662" y="12391"/>
                  <a:pt x="26382" y="12391"/>
                </a:cubicBezTo>
                <a:cubicBezTo>
                  <a:pt x="26007" y="12391"/>
                  <a:pt x="25626" y="12557"/>
                  <a:pt x="25359" y="12857"/>
                </a:cubicBezTo>
                <a:lnTo>
                  <a:pt x="6864" y="35307"/>
                </a:lnTo>
                <a:lnTo>
                  <a:pt x="6573" y="35714"/>
                </a:lnTo>
                <a:cubicBezTo>
                  <a:pt x="6457" y="35831"/>
                  <a:pt x="6340" y="36005"/>
                  <a:pt x="6282" y="36180"/>
                </a:cubicBezTo>
                <a:cubicBezTo>
                  <a:pt x="6166" y="36354"/>
                  <a:pt x="6050" y="36587"/>
                  <a:pt x="5933" y="36819"/>
                </a:cubicBezTo>
                <a:cubicBezTo>
                  <a:pt x="5701" y="37343"/>
                  <a:pt x="5468" y="37866"/>
                  <a:pt x="5352" y="38506"/>
                </a:cubicBezTo>
                <a:cubicBezTo>
                  <a:pt x="5235" y="39146"/>
                  <a:pt x="5235" y="39844"/>
                  <a:pt x="5293" y="40542"/>
                </a:cubicBezTo>
                <a:cubicBezTo>
                  <a:pt x="5352" y="41181"/>
                  <a:pt x="5526" y="41879"/>
                  <a:pt x="5759" y="42519"/>
                </a:cubicBezTo>
                <a:cubicBezTo>
                  <a:pt x="5991" y="43043"/>
                  <a:pt x="6282" y="43566"/>
                  <a:pt x="6689" y="44031"/>
                </a:cubicBezTo>
                <a:cubicBezTo>
                  <a:pt x="6806" y="44264"/>
                  <a:pt x="6922" y="44439"/>
                  <a:pt x="7096" y="44613"/>
                </a:cubicBezTo>
                <a:cubicBezTo>
                  <a:pt x="7213" y="44729"/>
                  <a:pt x="7329" y="44846"/>
                  <a:pt x="7504" y="44962"/>
                </a:cubicBezTo>
                <a:lnTo>
                  <a:pt x="7853" y="45311"/>
                </a:lnTo>
                <a:lnTo>
                  <a:pt x="8202" y="45602"/>
                </a:lnTo>
                <a:cubicBezTo>
                  <a:pt x="8376" y="45718"/>
                  <a:pt x="8550" y="45776"/>
                  <a:pt x="8667" y="45893"/>
                </a:cubicBezTo>
                <a:cubicBezTo>
                  <a:pt x="8899" y="46009"/>
                  <a:pt x="9074" y="46125"/>
                  <a:pt x="9307" y="46242"/>
                </a:cubicBezTo>
                <a:cubicBezTo>
                  <a:pt x="9830" y="46474"/>
                  <a:pt x="10412" y="46649"/>
                  <a:pt x="10993" y="46765"/>
                </a:cubicBezTo>
                <a:cubicBezTo>
                  <a:pt x="11504" y="46850"/>
                  <a:pt x="11984" y="46904"/>
                  <a:pt x="12478" y="46904"/>
                </a:cubicBezTo>
                <a:cubicBezTo>
                  <a:pt x="12659" y="46904"/>
                  <a:pt x="12842" y="46897"/>
                  <a:pt x="13029" y="46881"/>
                </a:cubicBezTo>
                <a:cubicBezTo>
                  <a:pt x="13727" y="46823"/>
                  <a:pt x="14367" y="46649"/>
                  <a:pt x="15006" y="46416"/>
                </a:cubicBezTo>
                <a:cubicBezTo>
                  <a:pt x="15588" y="46183"/>
                  <a:pt x="16112" y="45893"/>
                  <a:pt x="16577" y="45544"/>
                </a:cubicBezTo>
                <a:cubicBezTo>
                  <a:pt x="16751" y="45369"/>
                  <a:pt x="16926" y="45253"/>
                  <a:pt x="17100" y="45078"/>
                </a:cubicBezTo>
                <a:cubicBezTo>
                  <a:pt x="17275" y="44962"/>
                  <a:pt x="17391" y="44846"/>
                  <a:pt x="17507" y="44671"/>
                </a:cubicBezTo>
                <a:lnTo>
                  <a:pt x="17856" y="44322"/>
                </a:lnTo>
                <a:lnTo>
                  <a:pt x="42110" y="14834"/>
                </a:lnTo>
                <a:lnTo>
                  <a:pt x="42459" y="14311"/>
                </a:lnTo>
                <a:lnTo>
                  <a:pt x="42633" y="14078"/>
                </a:lnTo>
                <a:lnTo>
                  <a:pt x="42866" y="13729"/>
                </a:lnTo>
                <a:cubicBezTo>
                  <a:pt x="42982" y="13497"/>
                  <a:pt x="43157" y="13206"/>
                  <a:pt x="43273" y="12915"/>
                </a:cubicBezTo>
                <a:cubicBezTo>
                  <a:pt x="43331" y="12799"/>
                  <a:pt x="43390" y="12624"/>
                  <a:pt x="43506" y="12450"/>
                </a:cubicBezTo>
                <a:lnTo>
                  <a:pt x="43680" y="11926"/>
                </a:lnTo>
                <a:cubicBezTo>
                  <a:pt x="43797" y="11577"/>
                  <a:pt x="43855" y="11228"/>
                  <a:pt x="43971" y="10763"/>
                </a:cubicBezTo>
                <a:cubicBezTo>
                  <a:pt x="44146" y="9890"/>
                  <a:pt x="44204" y="9018"/>
                  <a:pt x="44087" y="8204"/>
                </a:cubicBezTo>
                <a:cubicBezTo>
                  <a:pt x="44029" y="7331"/>
                  <a:pt x="43797" y="6459"/>
                  <a:pt x="43506" y="5645"/>
                </a:cubicBezTo>
                <a:cubicBezTo>
                  <a:pt x="43331" y="5296"/>
                  <a:pt x="43157" y="4947"/>
                  <a:pt x="42924" y="4598"/>
                </a:cubicBezTo>
                <a:lnTo>
                  <a:pt x="42692" y="4074"/>
                </a:lnTo>
                <a:cubicBezTo>
                  <a:pt x="42575" y="3958"/>
                  <a:pt x="42459" y="3784"/>
                  <a:pt x="42343" y="3667"/>
                </a:cubicBezTo>
                <a:cubicBezTo>
                  <a:pt x="42168" y="3435"/>
                  <a:pt x="41994" y="3202"/>
                  <a:pt x="41761" y="2969"/>
                </a:cubicBezTo>
                <a:lnTo>
                  <a:pt x="41587" y="2678"/>
                </a:lnTo>
                <a:lnTo>
                  <a:pt x="41354" y="2446"/>
                </a:lnTo>
                <a:lnTo>
                  <a:pt x="40830" y="2039"/>
                </a:lnTo>
                <a:lnTo>
                  <a:pt x="40365" y="1690"/>
                </a:lnTo>
                <a:lnTo>
                  <a:pt x="40132" y="1515"/>
                </a:lnTo>
                <a:lnTo>
                  <a:pt x="39783" y="1283"/>
                </a:lnTo>
                <a:cubicBezTo>
                  <a:pt x="39493" y="1166"/>
                  <a:pt x="39260" y="992"/>
                  <a:pt x="38969" y="875"/>
                </a:cubicBezTo>
                <a:lnTo>
                  <a:pt x="38504" y="643"/>
                </a:lnTo>
                <a:lnTo>
                  <a:pt x="37980" y="468"/>
                </a:lnTo>
                <a:cubicBezTo>
                  <a:pt x="37632" y="352"/>
                  <a:pt x="37224" y="294"/>
                  <a:pt x="36817" y="177"/>
                </a:cubicBezTo>
                <a:cubicBezTo>
                  <a:pt x="36254" y="65"/>
                  <a:pt x="35690" y="1"/>
                  <a:pt x="35127" y="1"/>
                </a:cubicBezTo>
                <a:close/>
              </a:path>
            </a:pathLst>
          </a:custGeom>
          <a:solidFill>
            <a:schemeClr val="accent3"/>
          </a:solidFill>
          <a:ln>
            <a:noFill/>
          </a:ln>
          <a:effectLst>
            <a:outerShdw blurRad="57150" dist="19050" dir="5400000" algn="bl" rotWithShape="0">
              <a:srgbClr val="783F04">
                <a:alpha val="5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784;p37"/>
          <p:cNvSpPr txBox="1"/>
          <p:nvPr/>
        </p:nvSpPr>
        <p:spPr>
          <a:xfrm rot="1269183" flipH="1">
            <a:off x="7159103" y="757966"/>
            <a:ext cx="1699767" cy="12803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accent3"/>
              </a:buClr>
              <a:buSzPts val="1600"/>
              <a:buFont typeface="Raleway Thin"/>
              <a:buChar char="●"/>
              <a:defRPr sz="1800" b="0" i="0" u="none" strike="noStrike" cap="none">
                <a:solidFill>
                  <a:schemeClr val="dk1"/>
                </a:solidFill>
                <a:latin typeface="Signika Negative Light"/>
                <a:ea typeface="Signika Negative Light"/>
                <a:cs typeface="Signika Negative Light"/>
                <a:sym typeface="Signika Negative Light"/>
              </a:defRPr>
            </a:lvl1pPr>
            <a:lvl2pPr marL="914400" marR="0" lvl="1" indent="-330200" algn="l" rtl="0">
              <a:lnSpc>
                <a:spcPct val="115000"/>
              </a:lnSpc>
              <a:spcBef>
                <a:spcPts val="0"/>
              </a:spcBef>
              <a:spcAft>
                <a:spcPts val="0"/>
              </a:spcAft>
              <a:buClr>
                <a:schemeClr val="dk1"/>
              </a:buClr>
              <a:buSzPts val="1600"/>
              <a:buFont typeface="Nunito Light"/>
              <a:buChar char="○"/>
              <a:defRPr sz="1400" b="0" i="0" u="none" strike="noStrike" cap="none">
                <a:solidFill>
                  <a:schemeClr val="dk1"/>
                </a:solidFill>
                <a:latin typeface="Signika Negative Light"/>
                <a:ea typeface="Signika Negative Light"/>
                <a:cs typeface="Signika Negative Light"/>
                <a:sym typeface="Signika Negative Light"/>
              </a:defRPr>
            </a:lvl2pPr>
            <a:lvl3pPr marL="1371600" marR="0" lvl="2" indent="-323850" algn="l" rtl="0">
              <a:lnSpc>
                <a:spcPct val="115000"/>
              </a:lnSpc>
              <a:spcBef>
                <a:spcPts val="1600"/>
              </a:spcBef>
              <a:spcAft>
                <a:spcPts val="0"/>
              </a:spcAft>
              <a:buClr>
                <a:schemeClr val="dk1"/>
              </a:buClr>
              <a:buSzPts val="15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23850" algn="l" rtl="0">
              <a:lnSpc>
                <a:spcPct val="115000"/>
              </a:lnSpc>
              <a:spcBef>
                <a:spcPts val="1600"/>
              </a:spcBef>
              <a:spcAft>
                <a:spcPts val="0"/>
              </a:spcAft>
              <a:buClr>
                <a:schemeClr val="dk1"/>
              </a:buClr>
              <a:buSzPts val="15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l" rtl="0">
              <a:lnSpc>
                <a:spcPct val="115000"/>
              </a:lnSpc>
              <a:spcBef>
                <a:spcPts val="1600"/>
              </a:spcBef>
              <a:spcAft>
                <a:spcPts val="0"/>
              </a:spcAft>
              <a:buClr>
                <a:schemeClr val="dk1"/>
              </a:buClr>
              <a:buSzPts val="12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l" rtl="0">
              <a:lnSpc>
                <a:spcPct val="115000"/>
              </a:lnSpc>
              <a:spcBef>
                <a:spcPts val="1600"/>
              </a:spcBef>
              <a:spcAft>
                <a:spcPts val="0"/>
              </a:spcAft>
              <a:buClr>
                <a:schemeClr val="dk1"/>
              </a:buClr>
              <a:buSzPts val="12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11150" algn="l" rtl="0">
              <a:lnSpc>
                <a:spcPct val="115000"/>
              </a:lnSpc>
              <a:spcBef>
                <a:spcPts val="1600"/>
              </a:spcBef>
              <a:spcAft>
                <a:spcPts val="0"/>
              </a:spcAft>
              <a:buClr>
                <a:schemeClr val="dk1"/>
              </a:buClr>
              <a:buSzPts val="13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11150" algn="l" rtl="0">
              <a:lnSpc>
                <a:spcPct val="115000"/>
              </a:lnSpc>
              <a:spcBef>
                <a:spcPts val="1600"/>
              </a:spcBef>
              <a:spcAft>
                <a:spcPts val="0"/>
              </a:spcAft>
              <a:buClr>
                <a:schemeClr val="dk1"/>
              </a:buClr>
              <a:buSzPts val="13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l" rtl="0">
              <a:lnSpc>
                <a:spcPct val="115000"/>
              </a:lnSpc>
              <a:spcBef>
                <a:spcPts val="1600"/>
              </a:spcBef>
              <a:spcAft>
                <a:spcPts val="1600"/>
              </a:spcAft>
              <a:buClr>
                <a:schemeClr val="dk1"/>
              </a:buClr>
              <a:buSzPts val="12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9pPr>
          </a:lstStyle>
          <a:p>
            <a:pPr marL="127000" indent="0">
              <a:buNone/>
            </a:pPr>
            <a:r>
              <a:rPr lang="en-US" sz="1400" dirty="0">
                <a:solidFill>
                  <a:srgbClr val="E93F62"/>
                </a:solidFill>
              </a:rPr>
              <a:t>The only difference is the embedding </a:t>
            </a:r>
            <a:endParaRPr lang="en-US" sz="1400" dirty="0">
              <a:solidFill>
                <a:srgbClr val="E93F62"/>
              </a:solidFill>
            </a:endParaRPr>
          </a:p>
          <a:p>
            <a:pPr marL="127000" indent="0">
              <a:buNone/>
            </a:pPr>
            <a:r>
              <a:rPr lang="en-US" sz="1400" dirty="0">
                <a:solidFill>
                  <a:srgbClr val="E93F62"/>
                </a:solidFill>
              </a:rPr>
              <a:t>input size</a:t>
            </a:r>
            <a:endParaRPr lang="en-US" sz="1400" dirty="0">
              <a:solidFill>
                <a:srgbClr val="E93F62"/>
              </a:solidFill>
            </a:endParaRPr>
          </a:p>
        </p:txBody>
      </p:sp>
      <p:cxnSp>
        <p:nvCxnSpPr>
          <p:cNvPr id="13" name="Straight Arrow Connector 12"/>
          <p:cNvCxnSpPr>
            <a:endCxn id="4" idx="7"/>
          </p:cNvCxnSpPr>
          <p:nvPr/>
        </p:nvCxnSpPr>
        <p:spPr>
          <a:xfrm flipH="1">
            <a:off x="2731092" y="1340284"/>
            <a:ext cx="4438773" cy="399484"/>
          </a:xfrm>
          <a:prstGeom prst="straightConnector1">
            <a:avLst/>
          </a:prstGeom>
          <a:ln>
            <a:solidFill>
              <a:srgbClr val="E93F6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632922" y="1335254"/>
            <a:ext cx="536943" cy="408719"/>
          </a:xfrm>
          <a:prstGeom prst="straightConnector1">
            <a:avLst/>
          </a:prstGeom>
          <a:ln>
            <a:solidFill>
              <a:srgbClr val="E93F62"/>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1"/>
        <p:cNvGrpSpPr/>
        <p:nvPr/>
      </p:nvGrpSpPr>
      <p:grpSpPr>
        <a:xfrm>
          <a:off x="0" y="0"/>
          <a:ext cx="0" cy="0"/>
          <a:chOff x="0" y="0"/>
          <a:chExt cx="0" cy="0"/>
        </a:xfrm>
      </p:grpSpPr>
      <p:sp>
        <p:nvSpPr>
          <p:cNvPr id="1222" name="Google Shape;1222;p45"/>
          <p:cNvSpPr txBox="1">
            <a:spLocks noGrp="1"/>
          </p:cNvSpPr>
          <p:nvPr>
            <p:ph type="title"/>
          </p:nvPr>
        </p:nvSpPr>
        <p:spPr>
          <a:xfrm>
            <a:off x="895350" y="352126"/>
            <a:ext cx="7353300" cy="635100"/>
          </a:xfrm>
          <a:prstGeom prst="rect">
            <a:avLst/>
          </a:prstGeom>
        </p:spPr>
        <p:txBody>
          <a:bodyPr spcFirstLastPara="1" wrap="square" lIns="91425" tIns="91425" rIns="91425" bIns="91425" anchor="t" anchorCtr="0">
            <a:noAutofit/>
          </a:bodyPr>
          <a:lstStyle/>
          <a:p>
            <a:pPr lvl="0"/>
            <a:r>
              <a:rPr lang="en-CA" sz="2400" dirty="0"/>
              <a:t>When specific to</a:t>
            </a:r>
            <a:br>
              <a:rPr lang="en-CA" sz="2400" dirty="0"/>
            </a:br>
            <a:r>
              <a:rPr lang="en-CA" sz="2400" dirty="0"/>
              <a:t>‘</a:t>
            </a:r>
            <a:r>
              <a:rPr lang="en-CA" sz="2400" dirty="0" err="1"/>
              <a:t>SequenceClassification</a:t>
            </a:r>
            <a:r>
              <a:rPr lang="en-CA" sz="2400" dirty="0"/>
              <a:t>’</a:t>
            </a:r>
            <a:r>
              <a:rPr lang="en-CA" altLang="zh-CN" sz="2400" dirty="0"/>
              <a:t> model</a:t>
            </a:r>
            <a:br>
              <a:rPr lang="en-CA" sz="2400" dirty="0"/>
            </a:br>
            <a:endParaRPr sz="2400" dirty="0">
              <a:solidFill>
                <a:schemeClr val="accent1"/>
              </a:solidFill>
            </a:endParaRPr>
          </a:p>
        </p:txBody>
      </p:sp>
      <p:sp>
        <p:nvSpPr>
          <p:cNvPr id="1233" name="Google Shape;1233;p45"/>
          <p:cNvSpPr txBox="1">
            <a:spLocks noGrp="1"/>
          </p:cNvSpPr>
          <p:nvPr>
            <p:ph type="ctrTitle" idx="4294967295"/>
          </p:nvPr>
        </p:nvSpPr>
        <p:spPr>
          <a:xfrm flipH="1">
            <a:off x="962456" y="1696931"/>
            <a:ext cx="2295194" cy="368100"/>
          </a:xfrm>
          <a:prstGeom prst="rect">
            <a:avLst/>
          </a:prstGeom>
        </p:spPr>
        <p:txBody>
          <a:bodyPr spcFirstLastPara="1" wrap="square" lIns="91425" tIns="91425" rIns="91425" bIns="91425" anchor="ctr" anchorCtr="0">
            <a:noAutofit/>
          </a:bodyPr>
          <a:lstStyle/>
          <a:p>
            <a:pPr lvl="0" algn="ctr"/>
            <a:r>
              <a:rPr lang="en-CA" sz="1800" b="0" dirty="0" err="1">
                <a:latin typeface="Chelsea Market"/>
                <a:ea typeface="Chelsea Market"/>
                <a:cs typeface="Chelsea Market"/>
                <a:sym typeface="Chelsea Market"/>
              </a:rPr>
              <a:t>Bert</a:t>
            </a:r>
            <a:r>
              <a:rPr lang="en-CA" sz="1800" b="0" dirty="0" err="1"/>
              <a:t>ForSequenceClassification</a:t>
            </a:r>
            <a:endParaRPr sz="1800" b="0" dirty="0">
              <a:latin typeface="Chelsea Market"/>
              <a:ea typeface="Chelsea Market"/>
              <a:cs typeface="Chelsea Market"/>
              <a:sym typeface="Chelsea Market"/>
            </a:endParaRPr>
          </a:p>
        </p:txBody>
      </p:sp>
      <p:grpSp>
        <p:nvGrpSpPr>
          <p:cNvPr id="1243" name="Google Shape;1243;p45"/>
          <p:cNvGrpSpPr/>
          <p:nvPr/>
        </p:nvGrpSpPr>
        <p:grpSpPr>
          <a:xfrm>
            <a:off x="863652" y="267442"/>
            <a:ext cx="453403" cy="544115"/>
            <a:chOff x="2279900" y="1356008"/>
            <a:chExt cx="355973" cy="427192"/>
          </a:xfrm>
        </p:grpSpPr>
        <p:sp>
          <p:nvSpPr>
            <p:cNvPr id="1244" name="Google Shape;1244;p45"/>
            <p:cNvSpPr/>
            <p:nvPr/>
          </p:nvSpPr>
          <p:spPr>
            <a:xfrm>
              <a:off x="2279900" y="1566300"/>
              <a:ext cx="240900" cy="216900"/>
            </a:xfrm>
            <a:prstGeom prst="ellipse">
              <a:avLst/>
            </a:prstGeom>
            <a:gradFill>
              <a:gsLst>
                <a:gs pos="0">
                  <a:srgbClr val="C8C8C8">
                    <a:alpha val="30980"/>
                  </a:srgbClr>
                </a:gs>
                <a:gs pos="60000">
                  <a:srgbClr val="C3BAA2">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45" name="Google Shape;1245;p45"/>
            <p:cNvGrpSpPr/>
            <p:nvPr/>
          </p:nvGrpSpPr>
          <p:grpSpPr>
            <a:xfrm>
              <a:off x="2395070" y="1356008"/>
              <a:ext cx="240802" cy="326586"/>
              <a:chOff x="1847775" y="238125"/>
              <a:chExt cx="3637500" cy="4933325"/>
            </a:xfrm>
          </p:grpSpPr>
          <p:sp>
            <p:nvSpPr>
              <p:cNvPr id="1246" name="Google Shape;1246;p45"/>
              <p:cNvSpPr/>
              <p:nvPr/>
            </p:nvSpPr>
            <p:spPr>
              <a:xfrm>
                <a:off x="1847775" y="3431350"/>
                <a:ext cx="1268050" cy="1740100"/>
              </a:xfrm>
              <a:custGeom>
                <a:avLst/>
                <a:gdLst/>
                <a:ahLst/>
                <a:cxnLst/>
                <a:rect l="l" t="t" r="r" b="b"/>
                <a:pathLst>
                  <a:path w="50722" h="69604" extrusionOk="0">
                    <a:moveTo>
                      <a:pt x="34802" y="0"/>
                    </a:moveTo>
                    <a:lnTo>
                      <a:pt x="0" y="69603"/>
                    </a:lnTo>
                    <a:lnTo>
                      <a:pt x="0" y="69603"/>
                    </a:lnTo>
                    <a:lnTo>
                      <a:pt x="50721" y="12218"/>
                    </a:lnTo>
                    <a:lnTo>
                      <a:pt x="34802"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45"/>
              <p:cNvSpPr/>
              <p:nvPr/>
            </p:nvSpPr>
            <p:spPr>
              <a:xfrm>
                <a:off x="1866275" y="774950"/>
                <a:ext cx="3535700" cy="3387625"/>
              </a:xfrm>
              <a:custGeom>
                <a:avLst/>
                <a:gdLst/>
                <a:ahLst/>
                <a:cxnLst/>
                <a:rect l="l" t="t" r="r" b="b"/>
                <a:pathLst>
                  <a:path w="141428" h="135505" extrusionOk="0">
                    <a:moveTo>
                      <a:pt x="70714" y="0"/>
                    </a:moveTo>
                    <a:cubicBezTo>
                      <a:pt x="31840" y="0"/>
                      <a:pt x="0" y="29989"/>
                      <a:pt x="0" y="67752"/>
                    </a:cubicBezTo>
                    <a:cubicBezTo>
                      <a:pt x="0" y="105146"/>
                      <a:pt x="31840" y="135504"/>
                      <a:pt x="70714" y="135504"/>
                    </a:cubicBezTo>
                    <a:cubicBezTo>
                      <a:pt x="109958" y="135504"/>
                      <a:pt x="141428" y="105146"/>
                      <a:pt x="141428" y="67752"/>
                    </a:cubicBezTo>
                    <a:cubicBezTo>
                      <a:pt x="141428" y="29989"/>
                      <a:pt x="109958" y="0"/>
                      <a:pt x="70714" y="0"/>
                    </a:cubicBezTo>
                    <a:close/>
                  </a:path>
                </a:pathLst>
              </a:custGeom>
              <a:solidFill>
                <a:srgbClr val="BDE9FF"/>
              </a:solidFill>
              <a:ln>
                <a:noFill/>
              </a:ln>
              <a:effectLst>
                <a:outerShdw blurRad="57150" dist="19050" dir="5400000" algn="bl" rotWithShape="0">
                  <a:srgbClr val="1155CC">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8" name="Google Shape;1248;p45"/>
              <p:cNvSpPr/>
              <p:nvPr/>
            </p:nvSpPr>
            <p:spPr>
              <a:xfrm>
                <a:off x="2690025" y="238125"/>
                <a:ext cx="2795250" cy="2674925"/>
              </a:xfrm>
              <a:custGeom>
                <a:avLst/>
                <a:gdLst/>
                <a:ahLst/>
                <a:cxnLst/>
                <a:rect l="l" t="t" r="r" b="b"/>
                <a:pathLst>
                  <a:path w="111810" h="106997" extrusionOk="0">
                    <a:moveTo>
                      <a:pt x="55905" y="0"/>
                    </a:moveTo>
                    <a:cubicBezTo>
                      <a:pt x="25176" y="0"/>
                      <a:pt x="1" y="24065"/>
                      <a:pt x="1" y="53683"/>
                    </a:cubicBezTo>
                    <a:cubicBezTo>
                      <a:pt x="1" y="83302"/>
                      <a:pt x="25176" y="106996"/>
                      <a:pt x="55905" y="106996"/>
                    </a:cubicBezTo>
                    <a:cubicBezTo>
                      <a:pt x="86634" y="106996"/>
                      <a:pt x="111810" y="83302"/>
                      <a:pt x="111810" y="53683"/>
                    </a:cubicBezTo>
                    <a:cubicBezTo>
                      <a:pt x="111810" y="24065"/>
                      <a:pt x="86634" y="0"/>
                      <a:pt x="55905" y="0"/>
                    </a:cubicBezTo>
                    <a:close/>
                  </a:path>
                </a:pathLst>
              </a:custGeom>
              <a:solidFill>
                <a:srgbClr val="BDE9FF"/>
              </a:solidFill>
              <a:ln>
                <a:noFill/>
              </a:ln>
              <a:effectLst>
                <a:outerShdw blurRad="28575" dist="9525" dir="6480000" algn="bl" rotWithShape="0">
                  <a:srgbClr val="3C78D8">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0" name="Google Shape;1233;p45"/>
          <p:cNvSpPr txBox="1"/>
          <p:nvPr/>
        </p:nvSpPr>
        <p:spPr>
          <a:xfrm flipH="1">
            <a:off x="4661523" y="1657297"/>
            <a:ext cx="2714233" cy="36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Chelsea Market"/>
              <a:buNone/>
              <a:defRPr sz="3000" b="1" i="0" u="none" strike="noStrike" cap="none">
                <a:solidFill>
                  <a:schemeClr val="accent1"/>
                </a:solidFill>
                <a:latin typeface="Chelsea Market"/>
                <a:ea typeface="Chelsea Market"/>
                <a:cs typeface="Chelsea Market"/>
                <a:sym typeface="Chelsea Market"/>
              </a:defRPr>
            </a:lvl1pPr>
            <a:lvl2pPr marR="0" lvl="1" algn="l" rtl="0">
              <a:lnSpc>
                <a:spcPct val="100000"/>
              </a:lnSpc>
              <a:spcBef>
                <a:spcPts val="0"/>
              </a:spcBef>
              <a:spcAft>
                <a:spcPts val="0"/>
              </a:spcAft>
              <a:buClr>
                <a:schemeClr val="accent1"/>
              </a:buClr>
              <a:buSzPts val="3000"/>
              <a:buFont typeface="Chelsea Market"/>
              <a:buNone/>
              <a:defRPr sz="3000" b="1" i="0" u="none" strike="noStrike" cap="none">
                <a:solidFill>
                  <a:schemeClr val="accent1"/>
                </a:solidFill>
                <a:latin typeface="Chelsea Market"/>
                <a:ea typeface="Chelsea Market"/>
                <a:cs typeface="Chelsea Market"/>
                <a:sym typeface="Chelsea Market"/>
              </a:defRPr>
            </a:lvl2pPr>
            <a:lvl3pPr marR="0" lvl="2" algn="l" rtl="0">
              <a:lnSpc>
                <a:spcPct val="100000"/>
              </a:lnSpc>
              <a:spcBef>
                <a:spcPts val="0"/>
              </a:spcBef>
              <a:spcAft>
                <a:spcPts val="0"/>
              </a:spcAft>
              <a:buClr>
                <a:schemeClr val="accent1"/>
              </a:buClr>
              <a:buSzPts val="3000"/>
              <a:buFont typeface="Chelsea Market"/>
              <a:buNone/>
              <a:defRPr sz="3000" b="1" i="0" u="none" strike="noStrike" cap="none">
                <a:solidFill>
                  <a:schemeClr val="accent1"/>
                </a:solidFill>
                <a:latin typeface="Chelsea Market"/>
                <a:ea typeface="Chelsea Market"/>
                <a:cs typeface="Chelsea Market"/>
                <a:sym typeface="Chelsea Market"/>
              </a:defRPr>
            </a:lvl3pPr>
            <a:lvl4pPr marR="0" lvl="3" algn="l" rtl="0">
              <a:lnSpc>
                <a:spcPct val="100000"/>
              </a:lnSpc>
              <a:spcBef>
                <a:spcPts val="0"/>
              </a:spcBef>
              <a:spcAft>
                <a:spcPts val="0"/>
              </a:spcAft>
              <a:buClr>
                <a:schemeClr val="accent1"/>
              </a:buClr>
              <a:buSzPts val="3000"/>
              <a:buFont typeface="Chelsea Market"/>
              <a:buNone/>
              <a:defRPr sz="3000" b="1" i="0" u="none" strike="noStrike" cap="none">
                <a:solidFill>
                  <a:schemeClr val="accent1"/>
                </a:solidFill>
                <a:latin typeface="Chelsea Market"/>
                <a:ea typeface="Chelsea Market"/>
                <a:cs typeface="Chelsea Market"/>
                <a:sym typeface="Chelsea Market"/>
              </a:defRPr>
            </a:lvl4pPr>
            <a:lvl5pPr marR="0" lvl="4" algn="l" rtl="0">
              <a:lnSpc>
                <a:spcPct val="100000"/>
              </a:lnSpc>
              <a:spcBef>
                <a:spcPts val="0"/>
              </a:spcBef>
              <a:spcAft>
                <a:spcPts val="0"/>
              </a:spcAft>
              <a:buClr>
                <a:schemeClr val="accent1"/>
              </a:buClr>
              <a:buSzPts val="3000"/>
              <a:buFont typeface="Chelsea Market"/>
              <a:buNone/>
              <a:defRPr sz="3000" b="1" i="0" u="none" strike="noStrike" cap="none">
                <a:solidFill>
                  <a:schemeClr val="accent1"/>
                </a:solidFill>
                <a:latin typeface="Chelsea Market"/>
                <a:ea typeface="Chelsea Market"/>
                <a:cs typeface="Chelsea Market"/>
                <a:sym typeface="Chelsea Market"/>
              </a:defRPr>
            </a:lvl5pPr>
            <a:lvl6pPr marR="0" lvl="5" algn="l" rtl="0">
              <a:lnSpc>
                <a:spcPct val="100000"/>
              </a:lnSpc>
              <a:spcBef>
                <a:spcPts val="0"/>
              </a:spcBef>
              <a:spcAft>
                <a:spcPts val="0"/>
              </a:spcAft>
              <a:buClr>
                <a:schemeClr val="accent1"/>
              </a:buClr>
              <a:buSzPts val="3000"/>
              <a:buFont typeface="Chelsea Market"/>
              <a:buNone/>
              <a:defRPr sz="3000" b="1" i="0" u="none" strike="noStrike" cap="none">
                <a:solidFill>
                  <a:schemeClr val="accent1"/>
                </a:solidFill>
                <a:latin typeface="Chelsea Market"/>
                <a:ea typeface="Chelsea Market"/>
                <a:cs typeface="Chelsea Market"/>
                <a:sym typeface="Chelsea Market"/>
              </a:defRPr>
            </a:lvl6pPr>
            <a:lvl7pPr marR="0" lvl="6" algn="l" rtl="0">
              <a:lnSpc>
                <a:spcPct val="100000"/>
              </a:lnSpc>
              <a:spcBef>
                <a:spcPts val="0"/>
              </a:spcBef>
              <a:spcAft>
                <a:spcPts val="0"/>
              </a:spcAft>
              <a:buClr>
                <a:schemeClr val="accent1"/>
              </a:buClr>
              <a:buSzPts val="3000"/>
              <a:buFont typeface="Chelsea Market"/>
              <a:buNone/>
              <a:defRPr sz="3000" b="1" i="0" u="none" strike="noStrike" cap="none">
                <a:solidFill>
                  <a:schemeClr val="accent1"/>
                </a:solidFill>
                <a:latin typeface="Chelsea Market"/>
                <a:ea typeface="Chelsea Market"/>
                <a:cs typeface="Chelsea Market"/>
                <a:sym typeface="Chelsea Market"/>
              </a:defRPr>
            </a:lvl7pPr>
            <a:lvl8pPr marR="0" lvl="7" algn="l" rtl="0">
              <a:lnSpc>
                <a:spcPct val="100000"/>
              </a:lnSpc>
              <a:spcBef>
                <a:spcPts val="0"/>
              </a:spcBef>
              <a:spcAft>
                <a:spcPts val="0"/>
              </a:spcAft>
              <a:buClr>
                <a:schemeClr val="accent1"/>
              </a:buClr>
              <a:buSzPts val="3000"/>
              <a:buFont typeface="Chelsea Market"/>
              <a:buNone/>
              <a:defRPr sz="3000" b="1" i="0" u="none" strike="noStrike" cap="none">
                <a:solidFill>
                  <a:schemeClr val="accent1"/>
                </a:solidFill>
                <a:latin typeface="Chelsea Market"/>
                <a:ea typeface="Chelsea Market"/>
                <a:cs typeface="Chelsea Market"/>
                <a:sym typeface="Chelsea Market"/>
              </a:defRPr>
            </a:lvl8pPr>
            <a:lvl9pPr marR="0" lvl="8" algn="l" rtl="0">
              <a:lnSpc>
                <a:spcPct val="100000"/>
              </a:lnSpc>
              <a:spcBef>
                <a:spcPts val="0"/>
              </a:spcBef>
              <a:spcAft>
                <a:spcPts val="0"/>
              </a:spcAft>
              <a:buClr>
                <a:schemeClr val="accent1"/>
              </a:buClr>
              <a:buSzPts val="3000"/>
              <a:buFont typeface="Chelsea Market"/>
              <a:buNone/>
              <a:defRPr sz="3000" b="1" i="0" u="none" strike="noStrike" cap="none">
                <a:solidFill>
                  <a:schemeClr val="accent1"/>
                </a:solidFill>
                <a:latin typeface="Chelsea Market"/>
                <a:ea typeface="Chelsea Market"/>
                <a:cs typeface="Chelsea Market"/>
                <a:sym typeface="Chelsea Market"/>
              </a:defRPr>
            </a:lvl9pPr>
          </a:lstStyle>
          <a:p>
            <a:pPr algn="ctr"/>
            <a:r>
              <a:rPr lang="en-CA" sz="1800" b="0" dirty="0" err="1"/>
              <a:t>RobertaForSequenceClassification</a:t>
            </a:r>
            <a:endParaRPr lang="en-CA" sz="1800" b="0" dirty="0"/>
          </a:p>
        </p:txBody>
      </p:sp>
      <p:sp>
        <p:nvSpPr>
          <p:cNvPr id="21" name="Google Shape;1187;p43"/>
          <p:cNvSpPr/>
          <p:nvPr/>
        </p:nvSpPr>
        <p:spPr>
          <a:xfrm rot="73">
            <a:off x="2495687" y="1108667"/>
            <a:ext cx="2903029" cy="128619"/>
          </a:xfrm>
          <a:custGeom>
            <a:avLst/>
            <a:gdLst/>
            <a:ahLst/>
            <a:cxnLst/>
            <a:rect l="l" t="t" r="r" b="b"/>
            <a:pathLst>
              <a:path w="31057" h="2191" extrusionOk="0">
                <a:moveTo>
                  <a:pt x="30648" y="1"/>
                </a:moveTo>
                <a:cubicBezTo>
                  <a:pt x="30584" y="1"/>
                  <a:pt x="30518" y="27"/>
                  <a:pt x="30461" y="90"/>
                </a:cubicBezTo>
                <a:cubicBezTo>
                  <a:pt x="30173" y="399"/>
                  <a:pt x="29626" y="888"/>
                  <a:pt x="29155" y="888"/>
                </a:cubicBezTo>
                <a:cubicBezTo>
                  <a:pt x="28947" y="888"/>
                  <a:pt x="28755" y="793"/>
                  <a:pt x="28606" y="546"/>
                </a:cubicBezTo>
                <a:cubicBezTo>
                  <a:pt x="28556" y="458"/>
                  <a:pt x="28450" y="405"/>
                  <a:pt x="28346" y="405"/>
                </a:cubicBezTo>
                <a:cubicBezTo>
                  <a:pt x="28253" y="405"/>
                  <a:pt x="28163" y="448"/>
                  <a:pt x="28119" y="546"/>
                </a:cubicBezTo>
                <a:cubicBezTo>
                  <a:pt x="28026" y="594"/>
                  <a:pt x="27937" y="619"/>
                  <a:pt x="27856" y="619"/>
                </a:cubicBezTo>
                <a:cubicBezTo>
                  <a:pt x="27728" y="619"/>
                  <a:pt x="27616" y="558"/>
                  <a:pt x="27528" y="432"/>
                </a:cubicBezTo>
                <a:cubicBezTo>
                  <a:pt x="27476" y="380"/>
                  <a:pt x="27406" y="354"/>
                  <a:pt x="27336" y="354"/>
                </a:cubicBezTo>
                <a:cubicBezTo>
                  <a:pt x="27266" y="354"/>
                  <a:pt x="27196" y="380"/>
                  <a:pt x="27144" y="432"/>
                </a:cubicBezTo>
                <a:cubicBezTo>
                  <a:pt x="26733" y="770"/>
                  <a:pt x="26324" y="899"/>
                  <a:pt x="25906" y="899"/>
                </a:cubicBezTo>
                <a:cubicBezTo>
                  <a:pt x="25492" y="899"/>
                  <a:pt x="25069" y="773"/>
                  <a:pt x="24626" y="597"/>
                </a:cubicBezTo>
                <a:cubicBezTo>
                  <a:pt x="24526" y="547"/>
                  <a:pt x="24420" y="523"/>
                  <a:pt x="24315" y="523"/>
                </a:cubicBezTo>
                <a:cubicBezTo>
                  <a:pt x="24181" y="523"/>
                  <a:pt x="24048" y="563"/>
                  <a:pt x="23931" y="639"/>
                </a:cubicBezTo>
                <a:cubicBezTo>
                  <a:pt x="23786" y="722"/>
                  <a:pt x="23703" y="898"/>
                  <a:pt x="23558" y="970"/>
                </a:cubicBezTo>
                <a:cubicBezTo>
                  <a:pt x="23471" y="1017"/>
                  <a:pt x="23380" y="1038"/>
                  <a:pt x="23291" y="1038"/>
                </a:cubicBezTo>
                <a:cubicBezTo>
                  <a:pt x="23045" y="1038"/>
                  <a:pt x="22815" y="875"/>
                  <a:pt x="22709" y="639"/>
                </a:cubicBezTo>
                <a:cubicBezTo>
                  <a:pt x="22675" y="568"/>
                  <a:pt x="22617" y="539"/>
                  <a:pt x="22556" y="539"/>
                </a:cubicBezTo>
                <a:cubicBezTo>
                  <a:pt x="22448" y="539"/>
                  <a:pt x="22332" y="630"/>
                  <a:pt x="22325" y="742"/>
                </a:cubicBezTo>
                <a:cubicBezTo>
                  <a:pt x="22304" y="972"/>
                  <a:pt x="22167" y="1051"/>
                  <a:pt x="21984" y="1051"/>
                </a:cubicBezTo>
                <a:cubicBezTo>
                  <a:pt x="21620" y="1051"/>
                  <a:pt x="21074" y="739"/>
                  <a:pt x="20895" y="670"/>
                </a:cubicBezTo>
                <a:cubicBezTo>
                  <a:pt x="20682" y="572"/>
                  <a:pt x="20454" y="520"/>
                  <a:pt x="20224" y="520"/>
                </a:cubicBezTo>
                <a:cubicBezTo>
                  <a:pt x="20185" y="520"/>
                  <a:pt x="20146" y="522"/>
                  <a:pt x="20107" y="525"/>
                </a:cubicBezTo>
                <a:cubicBezTo>
                  <a:pt x="19931" y="535"/>
                  <a:pt x="19765" y="608"/>
                  <a:pt x="19630" y="722"/>
                </a:cubicBezTo>
                <a:cubicBezTo>
                  <a:pt x="19475" y="856"/>
                  <a:pt x="19382" y="1074"/>
                  <a:pt x="19185" y="1136"/>
                </a:cubicBezTo>
                <a:cubicBezTo>
                  <a:pt x="19134" y="1154"/>
                  <a:pt x="19083" y="1163"/>
                  <a:pt x="19032" y="1163"/>
                </a:cubicBezTo>
                <a:cubicBezTo>
                  <a:pt x="18790" y="1163"/>
                  <a:pt x="18557" y="975"/>
                  <a:pt x="18480" y="753"/>
                </a:cubicBezTo>
                <a:cubicBezTo>
                  <a:pt x="18457" y="666"/>
                  <a:pt x="18382" y="618"/>
                  <a:pt x="18304" y="618"/>
                </a:cubicBezTo>
                <a:cubicBezTo>
                  <a:pt x="18242" y="618"/>
                  <a:pt x="18179" y="648"/>
                  <a:pt x="18138" y="711"/>
                </a:cubicBezTo>
                <a:cubicBezTo>
                  <a:pt x="18022" y="939"/>
                  <a:pt x="17782" y="1046"/>
                  <a:pt x="17536" y="1046"/>
                </a:cubicBezTo>
                <a:cubicBezTo>
                  <a:pt x="17279" y="1046"/>
                  <a:pt x="17017" y="929"/>
                  <a:pt x="16884" y="711"/>
                </a:cubicBezTo>
                <a:cubicBezTo>
                  <a:pt x="16837" y="634"/>
                  <a:pt x="16760" y="595"/>
                  <a:pt x="16682" y="595"/>
                </a:cubicBezTo>
                <a:cubicBezTo>
                  <a:pt x="16604" y="595"/>
                  <a:pt x="16526" y="634"/>
                  <a:pt x="16480" y="711"/>
                </a:cubicBezTo>
                <a:cubicBezTo>
                  <a:pt x="16217" y="1094"/>
                  <a:pt x="15799" y="1290"/>
                  <a:pt x="15380" y="1290"/>
                </a:cubicBezTo>
                <a:cubicBezTo>
                  <a:pt x="15005" y="1290"/>
                  <a:pt x="14630" y="1133"/>
                  <a:pt x="14366" y="815"/>
                </a:cubicBezTo>
                <a:cubicBezTo>
                  <a:pt x="14324" y="732"/>
                  <a:pt x="14283" y="670"/>
                  <a:pt x="14210" y="618"/>
                </a:cubicBezTo>
                <a:cubicBezTo>
                  <a:pt x="14166" y="579"/>
                  <a:pt x="14115" y="563"/>
                  <a:pt x="14064" y="563"/>
                </a:cubicBezTo>
                <a:cubicBezTo>
                  <a:pt x="13911" y="563"/>
                  <a:pt x="13767" y="716"/>
                  <a:pt x="13868" y="888"/>
                </a:cubicBezTo>
                <a:cubicBezTo>
                  <a:pt x="13878" y="898"/>
                  <a:pt x="13889" y="919"/>
                  <a:pt x="13899" y="929"/>
                </a:cubicBezTo>
                <a:cubicBezTo>
                  <a:pt x="13791" y="1144"/>
                  <a:pt x="13669" y="1250"/>
                  <a:pt x="13531" y="1250"/>
                </a:cubicBezTo>
                <a:cubicBezTo>
                  <a:pt x="13470" y="1250"/>
                  <a:pt x="13406" y="1230"/>
                  <a:pt x="13339" y="1188"/>
                </a:cubicBezTo>
                <a:cubicBezTo>
                  <a:pt x="13225" y="1147"/>
                  <a:pt x="13111" y="1095"/>
                  <a:pt x="13008" y="1033"/>
                </a:cubicBezTo>
                <a:cubicBezTo>
                  <a:pt x="12873" y="981"/>
                  <a:pt x="12738" y="939"/>
                  <a:pt x="12604" y="898"/>
                </a:cubicBezTo>
                <a:cubicBezTo>
                  <a:pt x="12586" y="894"/>
                  <a:pt x="12569" y="892"/>
                  <a:pt x="12553" y="892"/>
                </a:cubicBezTo>
                <a:cubicBezTo>
                  <a:pt x="12492" y="892"/>
                  <a:pt x="12440" y="921"/>
                  <a:pt x="12407" y="970"/>
                </a:cubicBezTo>
                <a:cubicBezTo>
                  <a:pt x="12171" y="1341"/>
                  <a:pt x="11798" y="1553"/>
                  <a:pt x="11432" y="1553"/>
                </a:cubicBezTo>
                <a:cubicBezTo>
                  <a:pt x="11122" y="1553"/>
                  <a:pt x="10817" y="1401"/>
                  <a:pt x="10603" y="1064"/>
                </a:cubicBezTo>
                <a:cubicBezTo>
                  <a:pt x="10568" y="998"/>
                  <a:pt x="10501" y="964"/>
                  <a:pt x="10435" y="964"/>
                </a:cubicBezTo>
                <a:cubicBezTo>
                  <a:pt x="10387" y="964"/>
                  <a:pt x="10338" y="983"/>
                  <a:pt x="10303" y="1022"/>
                </a:cubicBezTo>
                <a:cubicBezTo>
                  <a:pt x="10084" y="1303"/>
                  <a:pt x="9743" y="1437"/>
                  <a:pt x="9400" y="1437"/>
                </a:cubicBezTo>
                <a:cubicBezTo>
                  <a:pt x="8997" y="1437"/>
                  <a:pt x="8593" y="1251"/>
                  <a:pt x="8386" y="898"/>
                </a:cubicBezTo>
                <a:cubicBezTo>
                  <a:pt x="8339" y="825"/>
                  <a:pt x="8266" y="789"/>
                  <a:pt x="8194" y="789"/>
                </a:cubicBezTo>
                <a:cubicBezTo>
                  <a:pt x="8121" y="789"/>
                  <a:pt x="8049" y="825"/>
                  <a:pt x="8002" y="898"/>
                </a:cubicBezTo>
                <a:cubicBezTo>
                  <a:pt x="7756" y="1261"/>
                  <a:pt x="7361" y="1446"/>
                  <a:pt x="6962" y="1446"/>
                </a:cubicBezTo>
                <a:cubicBezTo>
                  <a:pt x="6620" y="1446"/>
                  <a:pt x="6276" y="1310"/>
                  <a:pt x="6023" y="1033"/>
                </a:cubicBezTo>
                <a:cubicBezTo>
                  <a:pt x="5979" y="994"/>
                  <a:pt x="5923" y="975"/>
                  <a:pt x="5868" y="975"/>
                </a:cubicBezTo>
                <a:cubicBezTo>
                  <a:pt x="5790" y="975"/>
                  <a:pt x="5712" y="1012"/>
                  <a:pt x="5670" y="1085"/>
                </a:cubicBezTo>
                <a:cubicBezTo>
                  <a:pt x="5436" y="1397"/>
                  <a:pt x="5082" y="1556"/>
                  <a:pt x="4728" y="1556"/>
                </a:cubicBezTo>
                <a:cubicBezTo>
                  <a:pt x="4423" y="1556"/>
                  <a:pt x="4118" y="1438"/>
                  <a:pt x="3888" y="1199"/>
                </a:cubicBezTo>
                <a:cubicBezTo>
                  <a:pt x="3843" y="1154"/>
                  <a:pt x="3786" y="1132"/>
                  <a:pt x="3731" y="1132"/>
                </a:cubicBezTo>
                <a:cubicBezTo>
                  <a:pt x="3658" y="1132"/>
                  <a:pt x="3587" y="1169"/>
                  <a:pt x="3546" y="1240"/>
                </a:cubicBezTo>
                <a:cubicBezTo>
                  <a:pt x="3395" y="1590"/>
                  <a:pt x="3099" y="1772"/>
                  <a:pt x="2801" y="1772"/>
                </a:cubicBezTo>
                <a:cubicBezTo>
                  <a:pt x="2526" y="1772"/>
                  <a:pt x="2249" y="1616"/>
                  <a:pt x="2084" y="1292"/>
                </a:cubicBezTo>
                <a:cubicBezTo>
                  <a:pt x="2050" y="1227"/>
                  <a:pt x="1994" y="1200"/>
                  <a:pt x="1936" y="1200"/>
                </a:cubicBezTo>
                <a:cubicBezTo>
                  <a:pt x="1854" y="1200"/>
                  <a:pt x="1768" y="1254"/>
                  <a:pt x="1732" y="1333"/>
                </a:cubicBezTo>
                <a:cubicBezTo>
                  <a:pt x="1593" y="1690"/>
                  <a:pt x="1312" y="1858"/>
                  <a:pt x="1028" y="1858"/>
                </a:cubicBezTo>
                <a:cubicBezTo>
                  <a:pt x="718" y="1858"/>
                  <a:pt x="406" y="1659"/>
                  <a:pt x="270" y="1292"/>
                </a:cubicBezTo>
                <a:cubicBezTo>
                  <a:pt x="250" y="1230"/>
                  <a:pt x="199" y="1202"/>
                  <a:pt x="150" y="1202"/>
                </a:cubicBezTo>
                <a:cubicBezTo>
                  <a:pt x="75" y="1202"/>
                  <a:pt x="1" y="1265"/>
                  <a:pt x="32" y="1364"/>
                </a:cubicBezTo>
                <a:cubicBezTo>
                  <a:pt x="190" y="1898"/>
                  <a:pt x="631" y="2176"/>
                  <a:pt x="1076" y="2176"/>
                </a:cubicBezTo>
                <a:cubicBezTo>
                  <a:pt x="1392" y="2176"/>
                  <a:pt x="1709" y="2036"/>
                  <a:pt x="1929" y="1748"/>
                </a:cubicBezTo>
                <a:cubicBezTo>
                  <a:pt x="2156" y="2045"/>
                  <a:pt x="2493" y="2191"/>
                  <a:pt x="2830" y="2191"/>
                </a:cubicBezTo>
                <a:cubicBezTo>
                  <a:pt x="3198" y="2191"/>
                  <a:pt x="3567" y="2016"/>
                  <a:pt x="3794" y="1675"/>
                </a:cubicBezTo>
                <a:cubicBezTo>
                  <a:pt x="4078" y="1881"/>
                  <a:pt x="4407" y="1982"/>
                  <a:pt x="4734" y="1982"/>
                </a:cubicBezTo>
                <a:cubicBezTo>
                  <a:pt x="5148" y="1982"/>
                  <a:pt x="5559" y="1822"/>
                  <a:pt x="5877" y="1509"/>
                </a:cubicBezTo>
                <a:cubicBezTo>
                  <a:pt x="6189" y="1769"/>
                  <a:pt x="6572" y="1898"/>
                  <a:pt x="6955" y="1898"/>
                </a:cubicBezTo>
                <a:cubicBezTo>
                  <a:pt x="7411" y="1898"/>
                  <a:pt x="7866" y="1715"/>
                  <a:pt x="8199" y="1354"/>
                </a:cubicBezTo>
                <a:cubicBezTo>
                  <a:pt x="8506" y="1694"/>
                  <a:pt x="8930" y="1866"/>
                  <a:pt x="9356" y="1866"/>
                </a:cubicBezTo>
                <a:cubicBezTo>
                  <a:pt x="9734" y="1866"/>
                  <a:pt x="10115" y="1731"/>
                  <a:pt x="10417" y="1458"/>
                </a:cubicBezTo>
                <a:cubicBezTo>
                  <a:pt x="10703" y="1807"/>
                  <a:pt x="11110" y="1986"/>
                  <a:pt x="11509" y="1986"/>
                </a:cubicBezTo>
                <a:cubicBezTo>
                  <a:pt x="11961" y="1986"/>
                  <a:pt x="12403" y="1755"/>
                  <a:pt x="12645" y="1281"/>
                </a:cubicBezTo>
                <a:cubicBezTo>
                  <a:pt x="12996" y="1411"/>
                  <a:pt x="13381" y="1687"/>
                  <a:pt x="13758" y="1687"/>
                </a:cubicBezTo>
                <a:cubicBezTo>
                  <a:pt x="13893" y="1687"/>
                  <a:pt x="14027" y="1651"/>
                  <a:pt x="14158" y="1561"/>
                </a:cubicBezTo>
                <a:cubicBezTo>
                  <a:pt x="14220" y="1520"/>
                  <a:pt x="14272" y="1458"/>
                  <a:pt x="14314" y="1406"/>
                </a:cubicBezTo>
                <a:cubicBezTo>
                  <a:pt x="14627" y="1660"/>
                  <a:pt x="15001" y="1786"/>
                  <a:pt x="15377" y="1786"/>
                </a:cubicBezTo>
                <a:cubicBezTo>
                  <a:pt x="15846" y="1786"/>
                  <a:pt x="16319" y="1590"/>
                  <a:pt x="16687" y="1199"/>
                </a:cubicBezTo>
                <a:cubicBezTo>
                  <a:pt x="16895" y="1397"/>
                  <a:pt x="17155" y="1491"/>
                  <a:pt x="17420" y="1491"/>
                </a:cubicBezTo>
                <a:cubicBezTo>
                  <a:pt x="17709" y="1491"/>
                  <a:pt x="18004" y="1378"/>
                  <a:pt x="18242" y="1167"/>
                </a:cubicBezTo>
                <a:cubicBezTo>
                  <a:pt x="18366" y="1395"/>
                  <a:pt x="18594" y="1551"/>
                  <a:pt x="18853" y="1603"/>
                </a:cubicBezTo>
                <a:cubicBezTo>
                  <a:pt x="18922" y="1620"/>
                  <a:pt x="18993" y="1628"/>
                  <a:pt x="19065" y="1628"/>
                </a:cubicBezTo>
                <a:cubicBezTo>
                  <a:pt x="19166" y="1628"/>
                  <a:pt x="19269" y="1612"/>
                  <a:pt x="19371" y="1582"/>
                </a:cubicBezTo>
                <a:cubicBezTo>
                  <a:pt x="19599" y="1489"/>
                  <a:pt x="19662" y="1302"/>
                  <a:pt x="19848" y="1178"/>
                </a:cubicBezTo>
                <a:cubicBezTo>
                  <a:pt x="20003" y="1082"/>
                  <a:pt x="20151" y="1044"/>
                  <a:pt x="20294" y="1044"/>
                </a:cubicBezTo>
                <a:cubicBezTo>
                  <a:pt x="20819" y="1044"/>
                  <a:pt x="21281" y="1555"/>
                  <a:pt x="21835" y="1555"/>
                </a:cubicBezTo>
                <a:cubicBezTo>
                  <a:pt x="21863" y="1555"/>
                  <a:pt x="21892" y="1554"/>
                  <a:pt x="21921" y="1551"/>
                </a:cubicBezTo>
                <a:cubicBezTo>
                  <a:pt x="22180" y="1530"/>
                  <a:pt x="22408" y="1395"/>
                  <a:pt x="22563" y="1199"/>
                </a:cubicBezTo>
                <a:cubicBezTo>
                  <a:pt x="22719" y="1364"/>
                  <a:pt x="22926" y="1468"/>
                  <a:pt x="23144" y="1509"/>
                </a:cubicBezTo>
                <a:cubicBezTo>
                  <a:pt x="23188" y="1517"/>
                  <a:pt x="23231" y="1520"/>
                  <a:pt x="23272" y="1520"/>
                </a:cubicBezTo>
                <a:cubicBezTo>
                  <a:pt x="23719" y="1520"/>
                  <a:pt x="24009" y="1139"/>
                  <a:pt x="24428" y="1139"/>
                </a:cubicBezTo>
                <a:cubicBezTo>
                  <a:pt x="24478" y="1139"/>
                  <a:pt x="24530" y="1145"/>
                  <a:pt x="24584" y="1157"/>
                </a:cubicBezTo>
                <a:cubicBezTo>
                  <a:pt x="25058" y="1278"/>
                  <a:pt x="25416" y="1465"/>
                  <a:pt x="25896" y="1465"/>
                </a:cubicBezTo>
                <a:cubicBezTo>
                  <a:pt x="25951" y="1465"/>
                  <a:pt x="26008" y="1463"/>
                  <a:pt x="26066" y="1458"/>
                </a:cubicBezTo>
                <a:cubicBezTo>
                  <a:pt x="26522" y="1406"/>
                  <a:pt x="26947" y="1240"/>
                  <a:pt x="27321" y="981"/>
                </a:cubicBezTo>
                <a:cubicBezTo>
                  <a:pt x="27533" y="1132"/>
                  <a:pt x="27782" y="1247"/>
                  <a:pt x="28017" y="1247"/>
                </a:cubicBezTo>
                <a:cubicBezTo>
                  <a:pt x="28136" y="1247"/>
                  <a:pt x="28252" y="1217"/>
                  <a:pt x="28357" y="1147"/>
                </a:cubicBezTo>
                <a:cubicBezTo>
                  <a:pt x="28581" y="1371"/>
                  <a:pt x="28844" y="1462"/>
                  <a:pt x="29119" y="1462"/>
                </a:cubicBezTo>
                <a:cubicBezTo>
                  <a:pt x="29748" y="1462"/>
                  <a:pt x="30440" y="983"/>
                  <a:pt x="30865" y="514"/>
                </a:cubicBezTo>
                <a:cubicBezTo>
                  <a:pt x="31056" y="291"/>
                  <a:pt x="30862" y="1"/>
                  <a:pt x="306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 name="Picture 1"/>
          <p:cNvPicPr>
            <a:picLocks noChangeAspect="1"/>
          </p:cNvPicPr>
          <p:nvPr/>
        </p:nvPicPr>
        <p:blipFill>
          <a:blip r:embed="rId1"/>
          <a:stretch>
            <a:fillRect/>
          </a:stretch>
        </p:blipFill>
        <p:spPr>
          <a:xfrm>
            <a:off x="4797611" y="2687849"/>
            <a:ext cx="3623028" cy="480834"/>
          </a:xfrm>
          <a:prstGeom prst="rect">
            <a:avLst/>
          </a:prstGeom>
        </p:spPr>
      </p:pic>
      <p:pic>
        <p:nvPicPr>
          <p:cNvPr id="3" name="Picture 2"/>
          <p:cNvPicPr>
            <a:picLocks noChangeAspect="1"/>
          </p:cNvPicPr>
          <p:nvPr/>
        </p:nvPicPr>
        <p:blipFill>
          <a:blip r:embed="rId2"/>
          <a:stretch>
            <a:fillRect/>
          </a:stretch>
        </p:blipFill>
        <p:spPr>
          <a:xfrm>
            <a:off x="971162" y="2900770"/>
            <a:ext cx="3552399" cy="302781"/>
          </a:xfrm>
          <a:prstGeom prst="rect">
            <a:avLst/>
          </a:prstGeom>
        </p:spPr>
      </p:pic>
      <p:grpSp>
        <p:nvGrpSpPr>
          <p:cNvPr id="29" name="Google Shape;869;p40"/>
          <p:cNvGrpSpPr/>
          <p:nvPr/>
        </p:nvGrpSpPr>
        <p:grpSpPr>
          <a:xfrm>
            <a:off x="4475110" y="2264805"/>
            <a:ext cx="96890" cy="1877492"/>
            <a:chOff x="4511007" y="1567577"/>
            <a:chExt cx="121992" cy="2419197"/>
          </a:xfrm>
        </p:grpSpPr>
        <p:sp>
          <p:nvSpPr>
            <p:cNvPr id="30" name="Google Shape;870;p40"/>
            <p:cNvSpPr/>
            <p:nvPr/>
          </p:nvSpPr>
          <p:spPr>
            <a:xfrm rot="5400102">
              <a:off x="3317644" y="2760976"/>
              <a:ext cx="2419197" cy="32399"/>
            </a:xfrm>
            <a:custGeom>
              <a:avLst/>
              <a:gdLst/>
              <a:ahLst/>
              <a:cxnLst/>
              <a:rect l="l" t="t" r="r" b="b"/>
              <a:pathLst>
                <a:path w="28616" h="914" extrusionOk="0">
                  <a:moveTo>
                    <a:pt x="12822" y="0"/>
                  </a:moveTo>
                  <a:cubicBezTo>
                    <a:pt x="8571" y="0"/>
                    <a:pt x="4342" y="392"/>
                    <a:pt x="104" y="616"/>
                  </a:cubicBezTo>
                  <a:cubicBezTo>
                    <a:pt x="0" y="627"/>
                    <a:pt x="0" y="772"/>
                    <a:pt x="104" y="782"/>
                  </a:cubicBezTo>
                  <a:cubicBezTo>
                    <a:pt x="568" y="802"/>
                    <a:pt x="1032" y="811"/>
                    <a:pt x="1497" y="811"/>
                  </a:cubicBezTo>
                  <a:cubicBezTo>
                    <a:pt x="3419" y="811"/>
                    <a:pt x="5346" y="661"/>
                    <a:pt x="7265" y="544"/>
                  </a:cubicBezTo>
                  <a:cubicBezTo>
                    <a:pt x="9029" y="449"/>
                    <a:pt x="10786" y="391"/>
                    <a:pt x="12551" y="391"/>
                  </a:cubicBezTo>
                  <a:cubicBezTo>
                    <a:pt x="13110" y="391"/>
                    <a:pt x="13669" y="397"/>
                    <a:pt x="14230" y="409"/>
                  </a:cubicBezTo>
                  <a:cubicBezTo>
                    <a:pt x="16551" y="461"/>
                    <a:pt x="18873" y="565"/>
                    <a:pt x="21195" y="647"/>
                  </a:cubicBezTo>
                  <a:cubicBezTo>
                    <a:pt x="23226" y="727"/>
                    <a:pt x="25295" y="913"/>
                    <a:pt x="27344" y="913"/>
                  </a:cubicBezTo>
                  <a:cubicBezTo>
                    <a:pt x="27689" y="913"/>
                    <a:pt x="28033" y="908"/>
                    <a:pt x="28377" y="896"/>
                  </a:cubicBezTo>
                  <a:cubicBezTo>
                    <a:pt x="28615" y="896"/>
                    <a:pt x="28615" y="544"/>
                    <a:pt x="28377" y="544"/>
                  </a:cubicBezTo>
                  <a:cubicBezTo>
                    <a:pt x="26003" y="285"/>
                    <a:pt x="23568" y="337"/>
                    <a:pt x="21195" y="243"/>
                  </a:cubicBezTo>
                  <a:cubicBezTo>
                    <a:pt x="18873" y="160"/>
                    <a:pt x="16551" y="57"/>
                    <a:pt x="14230" y="15"/>
                  </a:cubicBezTo>
                  <a:cubicBezTo>
                    <a:pt x="13760" y="5"/>
                    <a:pt x="13291" y="0"/>
                    <a:pt x="128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871;p40"/>
            <p:cNvSpPr/>
            <p:nvPr/>
          </p:nvSpPr>
          <p:spPr>
            <a:xfrm rot="5400107">
              <a:off x="3466302" y="2820104"/>
              <a:ext cx="2300941" cy="32383"/>
            </a:xfrm>
            <a:custGeom>
              <a:avLst/>
              <a:gdLst/>
              <a:ahLst/>
              <a:cxnLst/>
              <a:rect l="l" t="t" r="r" b="b"/>
              <a:pathLst>
                <a:path w="28616" h="914" extrusionOk="0">
                  <a:moveTo>
                    <a:pt x="12822" y="0"/>
                  </a:moveTo>
                  <a:cubicBezTo>
                    <a:pt x="8571" y="0"/>
                    <a:pt x="4342" y="392"/>
                    <a:pt x="104" y="616"/>
                  </a:cubicBezTo>
                  <a:cubicBezTo>
                    <a:pt x="0" y="627"/>
                    <a:pt x="0" y="772"/>
                    <a:pt x="104" y="782"/>
                  </a:cubicBezTo>
                  <a:cubicBezTo>
                    <a:pt x="568" y="802"/>
                    <a:pt x="1032" y="811"/>
                    <a:pt x="1497" y="811"/>
                  </a:cubicBezTo>
                  <a:cubicBezTo>
                    <a:pt x="3419" y="811"/>
                    <a:pt x="5346" y="661"/>
                    <a:pt x="7265" y="544"/>
                  </a:cubicBezTo>
                  <a:cubicBezTo>
                    <a:pt x="9029" y="449"/>
                    <a:pt x="10786" y="391"/>
                    <a:pt x="12551" y="391"/>
                  </a:cubicBezTo>
                  <a:cubicBezTo>
                    <a:pt x="13110" y="391"/>
                    <a:pt x="13669" y="397"/>
                    <a:pt x="14230" y="409"/>
                  </a:cubicBezTo>
                  <a:cubicBezTo>
                    <a:pt x="16551" y="461"/>
                    <a:pt x="18873" y="565"/>
                    <a:pt x="21195" y="647"/>
                  </a:cubicBezTo>
                  <a:cubicBezTo>
                    <a:pt x="23226" y="727"/>
                    <a:pt x="25295" y="913"/>
                    <a:pt x="27344" y="913"/>
                  </a:cubicBezTo>
                  <a:cubicBezTo>
                    <a:pt x="27689" y="913"/>
                    <a:pt x="28033" y="908"/>
                    <a:pt x="28377" y="896"/>
                  </a:cubicBezTo>
                  <a:cubicBezTo>
                    <a:pt x="28615" y="896"/>
                    <a:pt x="28615" y="544"/>
                    <a:pt x="28377" y="544"/>
                  </a:cubicBezTo>
                  <a:cubicBezTo>
                    <a:pt x="26003" y="285"/>
                    <a:pt x="23568" y="337"/>
                    <a:pt x="21195" y="243"/>
                  </a:cubicBezTo>
                  <a:cubicBezTo>
                    <a:pt x="18873" y="160"/>
                    <a:pt x="16551" y="57"/>
                    <a:pt x="14230" y="15"/>
                  </a:cubicBezTo>
                  <a:cubicBezTo>
                    <a:pt x="13760" y="5"/>
                    <a:pt x="13291" y="0"/>
                    <a:pt x="128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 name="Google Shape;788;p37"/>
          <p:cNvSpPr/>
          <p:nvPr/>
        </p:nvSpPr>
        <p:spPr>
          <a:xfrm rot="257252">
            <a:off x="3571482" y="3493870"/>
            <a:ext cx="1505709" cy="1437457"/>
          </a:xfrm>
          <a:custGeom>
            <a:avLst/>
            <a:gdLst/>
            <a:ahLst/>
            <a:cxnLst/>
            <a:rect l="l" t="t" r="r" b="b"/>
            <a:pathLst>
              <a:path w="206399" h="207041" extrusionOk="0">
                <a:moveTo>
                  <a:pt x="153" y="183716"/>
                </a:moveTo>
                <a:lnTo>
                  <a:pt x="153" y="183716"/>
                </a:lnTo>
                <a:cubicBezTo>
                  <a:pt x="63" y="183826"/>
                  <a:pt x="12" y="183898"/>
                  <a:pt x="2" y="183898"/>
                </a:cubicBezTo>
                <a:cubicBezTo>
                  <a:pt x="1" y="183898"/>
                  <a:pt x="0" y="183897"/>
                  <a:pt x="0" y="183895"/>
                </a:cubicBezTo>
                <a:lnTo>
                  <a:pt x="0" y="183895"/>
                </a:lnTo>
                <a:cubicBezTo>
                  <a:pt x="0" y="184228"/>
                  <a:pt x="11" y="184381"/>
                  <a:pt x="31" y="184381"/>
                </a:cubicBezTo>
                <a:cubicBezTo>
                  <a:pt x="57" y="184381"/>
                  <a:pt x="98" y="184143"/>
                  <a:pt x="153" y="183716"/>
                </a:cubicBezTo>
                <a:close/>
                <a:moveTo>
                  <a:pt x="22505" y="0"/>
                </a:moveTo>
                <a:lnTo>
                  <a:pt x="9130" y="109565"/>
                </a:lnTo>
                <a:cubicBezTo>
                  <a:pt x="9130" y="109565"/>
                  <a:pt x="7652" y="121461"/>
                  <a:pt x="5915" y="135735"/>
                </a:cubicBezTo>
                <a:cubicBezTo>
                  <a:pt x="5015" y="142872"/>
                  <a:pt x="4115" y="150588"/>
                  <a:pt x="3215" y="157725"/>
                </a:cubicBezTo>
                <a:cubicBezTo>
                  <a:pt x="2315" y="165634"/>
                  <a:pt x="1543" y="169363"/>
                  <a:pt x="964" y="176179"/>
                </a:cubicBezTo>
                <a:cubicBezTo>
                  <a:pt x="603" y="179471"/>
                  <a:pt x="317" y="182437"/>
                  <a:pt x="153" y="183716"/>
                </a:cubicBezTo>
                <a:lnTo>
                  <a:pt x="153" y="183716"/>
                </a:lnTo>
                <a:cubicBezTo>
                  <a:pt x="442" y="183362"/>
                  <a:pt x="1131" y="182616"/>
                  <a:pt x="2154" y="182616"/>
                </a:cubicBezTo>
                <a:cubicBezTo>
                  <a:pt x="2956" y="182616"/>
                  <a:pt x="3963" y="183074"/>
                  <a:pt x="5144" y="184538"/>
                </a:cubicBezTo>
                <a:cubicBezTo>
                  <a:pt x="8313" y="185916"/>
                  <a:pt x="11679" y="186604"/>
                  <a:pt x="15077" y="186604"/>
                </a:cubicBezTo>
                <a:cubicBezTo>
                  <a:pt x="16437" y="186604"/>
                  <a:pt x="17802" y="186494"/>
                  <a:pt x="19161" y="186274"/>
                </a:cubicBezTo>
                <a:cubicBezTo>
                  <a:pt x="21112" y="186359"/>
                  <a:pt x="23118" y="190219"/>
                  <a:pt x="25291" y="190219"/>
                </a:cubicBezTo>
                <a:cubicBezTo>
                  <a:pt x="26413" y="190219"/>
                  <a:pt x="27580" y="189190"/>
                  <a:pt x="28806" y="186081"/>
                </a:cubicBezTo>
                <a:cubicBezTo>
                  <a:pt x="30346" y="189368"/>
                  <a:pt x="31968" y="190296"/>
                  <a:pt x="33647" y="190296"/>
                </a:cubicBezTo>
                <a:cubicBezTo>
                  <a:pt x="35612" y="190296"/>
                  <a:pt x="37656" y="189024"/>
                  <a:pt x="39737" y="188781"/>
                </a:cubicBezTo>
                <a:cubicBezTo>
                  <a:pt x="40139" y="188654"/>
                  <a:pt x="40542" y="188599"/>
                  <a:pt x="40948" y="188599"/>
                </a:cubicBezTo>
                <a:cubicBezTo>
                  <a:pt x="43648" y="188599"/>
                  <a:pt x="46418" y="191059"/>
                  <a:pt x="49299" y="191059"/>
                </a:cubicBezTo>
                <a:cubicBezTo>
                  <a:pt x="50131" y="191059"/>
                  <a:pt x="50973" y="190854"/>
                  <a:pt x="51825" y="190325"/>
                </a:cubicBezTo>
                <a:cubicBezTo>
                  <a:pt x="53234" y="187842"/>
                  <a:pt x="54637" y="186964"/>
                  <a:pt x="56039" y="186964"/>
                </a:cubicBezTo>
                <a:cubicBezTo>
                  <a:pt x="58923" y="186964"/>
                  <a:pt x="61807" y="190679"/>
                  <a:pt x="64749" y="191804"/>
                </a:cubicBezTo>
                <a:cubicBezTo>
                  <a:pt x="67758" y="193131"/>
                  <a:pt x="70828" y="194245"/>
                  <a:pt x="73937" y="194245"/>
                </a:cubicBezTo>
                <a:cubicBezTo>
                  <a:pt x="75346" y="194245"/>
                  <a:pt x="76764" y="194017"/>
                  <a:pt x="78187" y="193475"/>
                </a:cubicBezTo>
                <a:cubicBezTo>
                  <a:pt x="80502" y="193797"/>
                  <a:pt x="82752" y="194247"/>
                  <a:pt x="85067" y="194568"/>
                </a:cubicBezTo>
                <a:cubicBezTo>
                  <a:pt x="85478" y="193968"/>
                  <a:pt x="85881" y="193735"/>
                  <a:pt x="86280" y="193735"/>
                </a:cubicBezTo>
                <a:cubicBezTo>
                  <a:pt x="87674" y="193735"/>
                  <a:pt x="89007" y="196593"/>
                  <a:pt x="90391" y="196593"/>
                </a:cubicBezTo>
                <a:cubicBezTo>
                  <a:pt x="90901" y="196593"/>
                  <a:pt x="91418" y="196206"/>
                  <a:pt x="91947" y="195147"/>
                </a:cubicBezTo>
                <a:cubicBezTo>
                  <a:pt x="92620" y="194452"/>
                  <a:pt x="93285" y="194181"/>
                  <a:pt x="93946" y="194181"/>
                </a:cubicBezTo>
                <a:cubicBezTo>
                  <a:pt x="96286" y="194181"/>
                  <a:pt x="98564" y="197585"/>
                  <a:pt x="100895" y="197585"/>
                </a:cubicBezTo>
                <a:cubicBezTo>
                  <a:pt x="101740" y="197585"/>
                  <a:pt x="102592" y="197137"/>
                  <a:pt x="103456" y="195919"/>
                </a:cubicBezTo>
                <a:cubicBezTo>
                  <a:pt x="107250" y="196690"/>
                  <a:pt x="111044" y="196176"/>
                  <a:pt x="114709" y="197912"/>
                </a:cubicBezTo>
                <a:cubicBezTo>
                  <a:pt x="117229" y="196738"/>
                  <a:pt x="119730" y="195972"/>
                  <a:pt x="122183" y="195972"/>
                </a:cubicBezTo>
                <a:cubicBezTo>
                  <a:pt x="124299" y="195972"/>
                  <a:pt x="126379" y="196542"/>
                  <a:pt x="128404" y="197912"/>
                </a:cubicBezTo>
                <a:cubicBezTo>
                  <a:pt x="128438" y="197911"/>
                  <a:pt x="128471" y="197911"/>
                  <a:pt x="128504" y="197911"/>
                </a:cubicBezTo>
                <a:cubicBezTo>
                  <a:pt x="132488" y="197911"/>
                  <a:pt x="136271" y="201286"/>
                  <a:pt x="139942" y="201286"/>
                </a:cubicBezTo>
                <a:cubicBezTo>
                  <a:pt x="140384" y="201286"/>
                  <a:pt x="140825" y="201237"/>
                  <a:pt x="141264" y="201127"/>
                </a:cubicBezTo>
                <a:cubicBezTo>
                  <a:pt x="143416" y="202371"/>
                  <a:pt x="145516" y="202842"/>
                  <a:pt x="147563" y="202842"/>
                </a:cubicBezTo>
                <a:cubicBezTo>
                  <a:pt x="149429" y="202842"/>
                  <a:pt x="151252" y="202450"/>
                  <a:pt x="153031" y="201898"/>
                </a:cubicBezTo>
                <a:cubicBezTo>
                  <a:pt x="154564" y="204854"/>
                  <a:pt x="156098" y="205742"/>
                  <a:pt x="157605" y="205742"/>
                </a:cubicBezTo>
                <a:cubicBezTo>
                  <a:pt x="159574" y="205742"/>
                  <a:pt x="161498" y="204228"/>
                  <a:pt x="163318" y="203827"/>
                </a:cubicBezTo>
                <a:cubicBezTo>
                  <a:pt x="163639" y="203913"/>
                  <a:pt x="163958" y="203948"/>
                  <a:pt x="164273" y="203948"/>
                </a:cubicBezTo>
                <a:cubicBezTo>
                  <a:pt x="165934" y="203948"/>
                  <a:pt x="167517" y="202957"/>
                  <a:pt x="169002" y="202957"/>
                </a:cubicBezTo>
                <a:cubicBezTo>
                  <a:pt x="170005" y="202957"/>
                  <a:pt x="170963" y="203408"/>
                  <a:pt x="171870" y="204920"/>
                </a:cubicBezTo>
                <a:cubicBezTo>
                  <a:pt x="172837" y="203446"/>
                  <a:pt x="173740" y="202898"/>
                  <a:pt x="174587" y="202898"/>
                </a:cubicBezTo>
                <a:cubicBezTo>
                  <a:pt x="175992" y="202898"/>
                  <a:pt x="177241" y="204408"/>
                  <a:pt x="178364" y="205692"/>
                </a:cubicBezTo>
                <a:cubicBezTo>
                  <a:pt x="179447" y="206716"/>
                  <a:pt x="180385" y="207040"/>
                  <a:pt x="181165" y="207040"/>
                </a:cubicBezTo>
                <a:cubicBezTo>
                  <a:pt x="182518" y="207040"/>
                  <a:pt x="183397" y="206066"/>
                  <a:pt x="183736" y="206066"/>
                </a:cubicBezTo>
                <a:cubicBezTo>
                  <a:pt x="183841" y="206066"/>
                  <a:pt x="183894" y="206158"/>
                  <a:pt x="183894" y="206399"/>
                </a:cubicBezTo>
                <a:cubicBezTo>
                  <a:pt x="184023" y="204663"/>
                  <a:pt x="184215" y="202927"/>
                  <a:pt x="184537" y="201255"/>
                </a:cubicBezTo>
                <a:cubicBezTo>
                  <a:pt x="184545" y="201268"/>
                  <a:pt x="184553" y="201274"/>
                  <a:pt x="184561" y="201274"/>
                </a:cubicBezTo>
                <a:cubicBezTo>
                  <a:pt x="184893" y="201274"/>
                  <a:pt x="185583" y="191565"/>
                  <a:pt x="186273" y="187238"/>
                </a:cubicBezTo>
                <a:cubicBezTo>
                  <a:pt x="186980" y="181194"/>
                  <a:pt x="187752" y="178365"/>
                  <a:pt x="188781" y="166663"/>
                </a:cubicBezTo>
                <a:cubicBezTo>
                  <a:pt x="189681" y="158947"/>
                  <a:pt x="190710" y="150459"/>
                  <a:pt x="191803" y="141650"/>
                </a:cubicBezTo>
                <a:cubicBezTo>
                  <a:pt x="198297" y="88668"/>
                  <a:pt x="206398" y="22440"/>
                  <a:pt x="206398" y="22440"/>
                </a:cubicBezTo>
                <a:lnTo>
                  <a:pt x="22505" y="0"/>
                </a:lnTo>
                <a:close/>
              </a:path>
            </a:pathLst>
          </a:custGeom>
          <a:solidFill>
            <a:schemeClr val="accent2"/>
          </a:solidFill>
          <a:ln>
            <a:noFill/>
          </a:ln>
          <a:effectLst>
            <a:outerShdw blurRad="57150" dist="19050" dir="5400000" algn="bl" rotWithShape="0">
              <a:srgbClr val="999999">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1263;p46"/>
          <p:cNvSpPr/>
          <p:nvPr/>
        </p:nvSpPr>
        <p:spPr>
          <a:xfrm rot="4474641" flipH="1">
            <a:off x="4066806" y="4635626"/>
            <a:ext cx="263600" cy="311837"/>
          </a:xfrm>
          <a:custGeom>
            <a:avLst/>
            <a:gdLst/>
            <a:ahLst/>
            <a:cxnLst/>
            <a:rect l="l" t="t" r="r" b="b"/>
            <a:pathLst>
              <a:path w="44204" h="52293" extrusionOk="0">
                <a:moveTo>
                  <a:pt x="35127" y="1"/>
                </a:moveTo>
                <a:cubicBezTo>
                  <a:pt x="34818" y="1"/>
                  <a:pt x="34509" y="20"/>
                  <a:pt x="34200" y="61"/>
                </a:cubicBezTo>
                <a:cubicBezTo>
                  <a:pt x="33328" y="119"/>
                  <a:pt x="32513" y="352"/>
                  <a:pt x="31699" y="643"/>
                </a:cubicBezTo>
                <a:cubicBezTo>
                  <a:pt x="31350" y="817"/>
                  <a:pt x="31001" y="992"/>
                  <a:pt x="30652" y="1166"/>
                </a:cubicBezTo>
                <a:lnTo>
                  <a:pt x="30129" y="1457"/>
                </a:lnTo>
                <a:lnTo>
                  <a:pt x="29721" y="1748"/>
                </a:lnTo>
                <a:cubicBezTo>
                  <a:pt x="29431" y="1922"/>
                  <a:pt x="29198" y="2155"/>
                  <a:pt x="28965" y="2329"/>
                </a:cubicBezTo>
                <a:lnTo>
                  <a:pt x="28733" y="2620"/>
                </a:lnTo>
                <a:lnTo>
                  <a:pt x="28500" y="2853"/>
                </a:lnTo>
                <a:lnTo>
                  <a:pt x="28093" y="3260"/>
                </a:lnTo>
                <a:lnTo>
                  <a:pt x="12738" y="22046"/>
                </a:lnTo>
                <a:lnTo>
                  <a:pt x="2618" y="34318"/>
                </a:lnTo>
                <a:lnTo>
                  <a:pt x="2153" y="34900"/>
                </a:lnTo>
                <a:lnTo>
                  <a:pt x="1920" y="35191"/>
                </a:lnTo>
                <a:lnTo>
                  <a:pt x="1687" y="35656"/>
                </a:lnTo>
                <a:cubicBezTo>
                  <a:pt x="1513" y="35947"/>
                  <a:pt x="1338" y="36238"/>
                  <a:pt x="1164" y="36587"/>
                </a:cubicBezTo>
                <a:lnTo>
                  <a:pt x="931" y="37168"/>
                </a:lnTo>
                <a:cubicBezTo>
                  <a:pt x="815" y="37401"/>
                  <a:pt x="757" y="37575"/>
                  <a:pt x="699" y="37808"/>
                </a:cubicBezTo>
                <a:cubicBezTo>
                  <a:pt x="175" y="39262"/>
                  <a:pt x="1" y="40832"/>
                  <a:pt x="175" y="42403"/>
                </a:cubicBezTo>
                <a:cubicBezTo>
                  <a:pt x="291" y="43450"/>
                  <a:pt x="524" y="44439"/>
                  <a:pt x="873" y="45427"/>
                </a:cubicBezTo>
                <a:cubicBezTo>
                  <a:pt x="1106" y="45893"/>
                  <a:pt x="1338" y="46300"/>
                  <a:pt x="1571" y="46765"/>
                </a:cubicBezTo>
                <a:lnTo>
                  <a:pt x="1920" y="47347"/>
                </a:lnTo>
                <a:cubicBezTo>
                  <a:pt x="2036" y="47521"/>
                  <a:pt x="2153" y="47696"/>
                  <a:pt x="2269" y="47870"/>
                </a:cubicBezTo>
                <a:cubicBezTo>
                  <a:pt x="2502" y="48161"/>
                  <a:pt x="2734" y="48452"/>
                  <a:pt x="3025" y="48684"/>
                </a:cubicBezTo>
                <a:lnTo>
                  <a:pt x="3316" y="49033"/>
                </a:lnTo>
                <a:lnTo>
                  <a:pt x="3607" y="49324"/>
                </a:lnTo>
                <a:lnTo>
                  <a:pt x="4188" y="49789"/>
                </a:lnTo>
                <a:lnTo>
                  <a:pt x="4770" y="50255"/>
                </a:lnTo>
                <a:lnTo>
                  <a:pt x="5061" y="50487"/>
                </a:lnTo>
                <a:lnTo>
                  <a:pt x="5468" y="50720"/>
                </a:lnTo>
                <a:cubicBezTo>
                  <a:pt x="5759" y="50894"/>
                  <a:pt x="6108" y="51069"/>
                  <a:pt x="6457" y="51243"/>
                </a:cubicBezTo>
                <a:lnTo>
                  <a:pt x="7038" y="51476"/>
                </a:lnTo>
                <a:lnTo>
                  <a:pt x="7620" y="51709"/>
                </a:lnTo>
                <a:cubicBezTo>
                  <a:pt x="8085" y="51883"/>
                  <a:pt x="8609" y="52000"/>
                  <a:pt x="9074" y="52116"/>
                </a:cubicBezTo>
                <a:cubicBezTo>
                  <a:pt x="9750" y="52229"/>
                  <a:pt x="10426" y="52293"/>
                  <a:pt x="11102" y="52293"/>
                </a:cubicBezTo>
                <a:cubicBezTo>
                  <a:pt x="11473" y="52293"/>
                  <a:pt x="11844" y="52273"/>
                  <a:pt x="12215" y="52232"/>
                </a:cubicBezTo>
                <a:cubicBezTo>
                  <a:pt x="13262" y="52116"/>
                  <a:pt x="14309" y="51883"/>
                  <a:pt x="15297" y="51534"/>
                </a:cubicBezTo>
                <a:cubicBezTo>
                  <a:pt x="15704" y="51302"/>
                  <a:pt x="16170" y="51127"/>
                  <a:pt x="16577" y="50894"/>
                </a:cubicBezTo>
                <a:lnTo>
                  <a:pt x="17158" y="50545"/>
                </a:lnTo>
                <a:lnTo>
                  <a:pt x="17682" y="50138"/>
                </a:lnTo>
                <a:cubicBezTo>
                  <a:pt x="17973" y="49906"/>
                  <a:pt x="18264" y="49673"/>
                  <a:pt x="18554" y="49440"/>
                </a:cubicBezTo>
                <a:lnTo>
                  <a:pt x="18671" y="49266"/>
                </a:lnTo>
                <a:lnTo>
                  <a:pt x="18671" y="45253"/>
                </a:lnTo>
                <a:lnTo>
                  <a:pt x="17566" y="46590"/>
                </a:lnTo>
                <a:lnTo>
                  <a:pt x="17217" y="46998"/>
                </a:lnTo>
                <a:cubicBezTo>
                  <a:pt x="17158" y="47056"/>
                  <a:pt x="17042" y="47172"/>
                  <a:pt x="16984" y="47230"/>
                </a:cubicBezTo>
                <a:cubicBezTo>
                  <a:pt x="16926" y="47288"/>
                  <a:pt x="16810" y="47405"/>
                  <a:pt x="16751" y="47463"/>
                </a:cubicBezTo>
                <a:cubicBezTo>
                  <a:pt x="16519" y="47637"/>
                  <a:pt x="16286" y="47812"/>
                  <a:pt x="16053" y="47986"/>
                </a:cubicBezTo>
                <a:lnTo>
                  <a:pt x="15704" y="48277"/>
                </a:lnTo>
                <a:lnTo>
                  <a:pt x="15239" y="48510"/>
                </a:lnTo>
                <a:cubicBezTo>
                  <a:pt x="14948" y="48742"/>
                  <a:pt x="14599" y="48859"/>
                  <a:pt x="14250" y="49033"/>
                </a:cubicBezTo>
                <a:cubicBezTo>
                  <a:pt x="13494" y="49324"/>
                  <a:pt x="12738" y="49499"/>
                  <a:pt x="11924" y="49615"/>
                </a:cubicBezTo>
                <a:cubicBezTo>
                  <a:pt x="11721" y="49630"/>
                  <a:pt x="11515" y="49638"/>
                  <a:pt x="11305" y="49638"/>
                </a:cubicBezTo>
                <a:cubicBezTo>
                  <a:pt x="10731" y="49638"/>
                  <a:pt x="10135" y="49584"/>
                  <a:pt x="9539" y="49499"/>
                </a:cubicBezTo>
                <a:cubicBezTo>
                  <a:pt x="9190" y="49382"/>
                  <a:pt x="8841" y="49324"/>
                  <a:pt x="8492" y="49208"/>
                </a:cubicBezTo>
                <a:lnTo>
                  <a:pt x="8027" y="49033"/>
                </a:lnTo>
                <a:lnTo>
                  <a:pt x="7562" y="48801"/>
                </a:lnTo>
                <a:cubicBezTo>
                  <a:pt x="7329" y="48684"/>
                  <a:pt x="7096" y="48568"/>
                  <a:pt x="6864" y="48452"/>
                </a:cubicBezTo>
                <a:lnTo>
                  <a:pt x="6515" y="48219"/>
                </a:lnTo>
                <a:lnTo>
                  <a:pt x="6282" y="48045"/>
                </a:lnTo>
                <a:lnTo>
                  <a:pt x="5875" y="47754"/>
                </a:lnTo>
                <a:lnTo>
                  <a:pt x="5410" y="47347"/>
                </a:lnTo>
                <a:lnTo>
                  <a:pt x="5235" y="47172"/>
                </a:lnTo>
                <a:lnTo>
                  <a:pt x="5003" y="46881"/>
                </a:lnTo>
                <a:cubicBezTo>
                  <a:pt x="4770" y="46707"/>
                  <a:pt x="4595" y="46474"/>
                  <a:pt x="4421" y="46242"/>
                </a:cubicBezTo>
                <a:cubicBezTo>
                  <a:pt x="4363" y="46125"/>
                  <a:pt x="4247" y="46009"/>
                  <a:pt x="4188" y="45893"/>
                </a:cubicBezTo>
                <a:lnTo>
                  <a:pt x="3898" y="45427"/>
                </a:lnTo>
                <a:cubicBezTo>
                  <a:pt x="3723" y="45078"/>
                  <a:pt x="3549" y="44787"/>
                  <a:pt x="3432" y="44439"/>
                </a:cubicBezTo>
                <a:cubicBezTo>
                  <a:pt x="2792" y="42926"/>
                  <a:pt x="2618" y="41298"/>
                  <a:pt x="2967" y="39727"/>
                </a:cubicBezTo>
                <a:cubicBezTo>
                  <a:pt x="3025" y="39378"/>
                  <a:pt x="3141" y="39029"/>
                  <a:pt x="3258" y="38680"/>
                </a:cubicBezTo>
                <a:cubicBezTo>
                  <a:pt x="3316" y="38506"/>
                  <a:pt x="3374" y="38332"/>
                  <a:pt x="3432" y="38157"/>
                </a:cubicBezTo>
                <a:cubicBezTo>
                  <a:pt x="3490" y="38041"/>
                  <a:pt x="3549" y="37866"/>
                  <a:pt x="3607" y="37750"/>
                </a:cubicBezTo>
                <a:cubicBezTo>
                  <a:pt x="3723" y="37517"/>
                  <a:pt x="3839" y="37226"/>
                  <a:pt x="4014" y="36994"/>
                </a:cubicBezTo>
                <a:cubicBezTo>
                  <a:pt x="4072" y="36936"/>
                  <a:pt x="4130" y="36819"/>
                  <a:pt x="4188" y="36703"/>
                </a:cubicBezTo>
                <a:lnTo>
                  <a:pt x="4363" y="36470"/>
                </a:lnTo>
                <a:lnTo>
                  <a:pt x="4712" y="36005"/>
                </a:lnTo>
                <a:lnTo>
                  <a:pt x="14774" y="23733"/>
                </a:lnTo>
                <a:lnTo>
                  <a:pt x="30187" y="5005"/>
                </a:lnTo>
                <a:lnTo>
                  <a:pt x="30478" y="4656"/>
                </a:lnTo>
                <a:lnTo>
                  <a:pt x="30594" y="4481"/>
                </a:lnTo>
                <a:lnTo>
                  <a:pt x="30827" y="4365"/>
                </a:lnTo>
                <a:cubicBezTo>
                  <a:pt x="30943" y="4191"/>
                  <a:pt x="31117" y="4074"/>
                  <a:pt x="31292" y="3958"/>
                </a:cubicBezTo>
                <a:lnTo>
                  <a:pt x="31583" y="3725"/>
                </a:lnTo>
                <a:lnTo>
                  <a:pt x="31932" y="3551"/>
                </a:lnTo>
                <a:cubicBezTo>
                  <a:pt x="32164" y="3435"/>
                  <a:pt x="32397" y="3260"/>
                  <a:pt x="32688" y="3144"/>
                </a:cubicBezTo>
                <a:cubicBezTo>
                  <a:pt x="33211" y="2969"/>
                  <a:pt x="33851" y="2795"/>
                  <a:pt x="34433" y="2737"/>
                </a:cubicBezTo>
                <a:cubicBezTo>
                  <a:pt x="34620" y="2720"/>
                  <a:pt x="34802" y="2713"/>
                  <a:pt x="34983" y="2713"/>
                </a:cubicBezTo>
                <a:cubicBezTo>
                  <a:pt x="35418" y="2713"/>
                  <a:pt x="35841" y="2754"/>
                  <a:pt x="36294" y="2795"/>
                </a:cubicBezTo>
                <a:cubicBezTo>
                  <a:pt x="36526" y="2853"/>
                  <a:pt x="36817" y="2969"/>
                  <a:pt x="37108" y="3027"/>
                </a:cubicBezTo>
                <a:lnTo>
                  <a:pt x="37457" y="3144"/>
                </a:lnTo>
                <a:lnTo>
                  <a:pt x="37806" y="3318"/>
                </a:lnTo>
                <a:cubicBezTo>
                  <a:pt x="37980" y="3435"/>
                  <a:pt x="38155" y="3493"/>
                  <a:pt x="38388" y="3609"/>
                </a:cubicBezTo>
                <a:lnTo>
                  <a:pt x="38620" y="3784"/>
                </a:lnTo>
                <a:lnTo>
                  <a:pt x="38795" y="3900"/>
                </a:lnTo>
                <a:lnTo>
                  <a:pt x="39144" y="4132"/>
                </a:lnTo>
                <a:lnTo>
                  <a:pt x="39435" y="4481"/>
                </a:lnTo>
                <a:lnTo>
                  <a:pt x="39609" y="4598"/>
                </a:lnTo>
                <a:lnTo>
                  <a:pt x="39783" y="4830"/>
                </a:lnTo>
                <a:cubicBezTo>
                  <a:pt x="39958" y="4947"/>
                  <a:pt x="40074" y="5121"/>
                  <a:pt x="40191" y="5296"/>
                </a:cubicBezTo>
                <a:lnTo>
                  <a:pt x="40423" y="5587"/>
                </a:lnTo>
                <a:lnTo>
                  <a:pt x="40598" y="5935"/>
                </a:lnTo>
                <a:cubicBezTo>
                  <a:pt x="40772" y="6168"/>
                  <a:pt x="40889" y="6401"/>
                  <a:pt x="41005" y="6633"/>
                </a:cubicBezTo>
                <a:cubicBezTo>
                  <a:pt x="41179" y="7215"/>
                  <a:pt x="41354" y="7855"/>
                  <a:pt x="41412" y="8436"/>
                </a:cubicBezTo>
                <a:cubicBezTo>
                  <a:pt x="41470" y="9076"/>
                  <a:pt x="41470" y="9658"/>
                  <a:pt x="41354" y="10298"/>
                </a:cubicBezTo>
                <a:cubicBezTo>
                  <a:pt x="41296" y="10530"/>
                  <a:pt x="41179" y="10821"/>
                  <a:pt x="41121" y="11112"/>
                </a:cubicBezTo>
                <a:lnTo>
                  <a:pt x="41005" y="11461"/>
                </a:lnTo>
                <a:lnTo>
                  <a:pt x="40830" y="11810"/>
                </a:lnTo>
                <a:cubicBezTo>
                  <a:pt x="40772" y="11984"/>
                  <a:pt x="40656" y="12159"/>
                  <a:pt x="40540" y="12333"/>
                </a:cubicBezTo>
                <a:lnTo>
                  <a:pt x="40423" y="12566"/>
                </a:lnTo>
                <a:lnTo>
                  <a:pt x="40249" y="12740"/>
                </a:lnTo>
                <a:lnTo>
                  <a:pt x="40016" y="13089"/>
                </a:lnTo>
                <a:lnTo>
                  <a:pt x="15763" y="42635"/>
                </a:lnTo>
                <a:lnTo>
                  <a:pt x="15588" y="42868"/>
                </a:lnTo>
                <a:cubicBezTo>
                  <a:pt x="15472" y="42926"/>
                  <a:pt x="15414" y="43043"/>
                  <a:pt x="15297" y="43101"/>
                </a:cubicBezTo>
                <a:cubicBezTo>
                  <a:pt x="15239" y="43217"/>
                  <a:pt x="15123" y="43275"/>
                  <a:pt x="15006" y="43392"/>
                </a:cubicBezTo>
                <a:cubicBezTo>
                  <a:pt x="14658" y="43566"/>
                  <a:pt x="14367" y="43799"/>
                  <a:pt x="14018" y="43915"/>
                </a:cubicBezTo>
                <a:cubicBezTo>
                  <a:pt x="13611" y="44090"/>
                  <a:pt x="13203" y="44148"/>
                  <a:pt x="12796" y="44206"/>
                </a:cubicBezTo>
                <a:cubicBezTo>
                  <a:pt x="12604" y="44230"/>
                  <a:pt x="12421" y="44244"/>
                  <a:pt x="12244" y="44244"/>
                </a:cubicBezTo>
                <a:cubicBezTo>
                  <a:pt x="11994" y="44244"/>
                  <a:pt x="11755" y="44216"/>
                  <a:pt x="11517" y="44148"/>
                </a:cubicBezTo>
                <a:cubicBezTo>
                  <a:pt x="11168" y="44090"/>
                  <a:pt x="10819" y="43973"/>
                  <a:pt x="10470" y="43799"/>
                </a:cubicBezTo>
                <a:cubicBezTo>
                  <a:pt x="10354" y="43741"/>
                  <a:pt x="10179" y="43682"/>
                  <a:pt x="10063" y="43624"/>
                </a:cubicBezTo>
                <a:cubicBezTo>
                  <a:pt x="9946" y="43566"/>
                  <a:pt x="9888" y="43508"/>
                  <a:pt x="9772" y="43392"/>
                </a:cubicBezTo>
                <a:lnTo>
                  <a:pt x="9597" y="43275"/>
                </a:lnTo>
                <a:lnTo>
                  <a:pt x="9365" y="43043"/>
                </a:lnTo>
                <a:cubicBezTo>
                  <a:pt x="9248" y="42984"/>
                  <a:pt x="9190" y="42868"/>
                  <a:pt x="9132" y="42810"/>
                </a:cubicBezTo>
                <a:cubicBezTo>
                  <a:pt x="9016" y="42694"/>
                  <a:pt x="8899" y="42577"/>
                  <a:pt x="8841" y="42461"/>
                </a:cubicBezTo>
                <a:cubicBezTo>
                  <a:pt x="8609" y="42170"/>
                  <a:pt x="8434" y="41821"/>
                  <a:pt x="8260" y="41472"/>
                </a:cubicBezTo>
                <a:cubicBezTo>
                  <a:pt x="8143" y="41123"/>
                  <a:pt x="8027" y="40658"/>
                  <a:pt x="7969" y="40251"/>
                </a:cubicBezTo>
                <a:cubicBezTo>
                  <a:pt x="7969" y="39844"/>
                  <a:pt x="7969" y="39437"/>
                  <a:pt x="8027" y="38971"/>
                </a:cubicBezTo>
                <a:cubicBezTo>
                  <a:pt x="8085" y="38622"/>
                  <a:pt x="8202" y="38273"/>
                  <a:pt x="8376" y="37924"/>
                </a:cubicBezTo>
                <a:cubicBezTo>
                  <a:pt x="8434" y="37808"/>
                  <a:pt x="8492" y="37692"/>
                  <a:pt x="8609" y="37575"/>
                </a:cubicBezTo>
                <a:cubicBezTo>
                  <a:pt x="8667" y="37459"/>
                  <a:pt x="8725" y="37343"/>
                  <a:pt x="8783" y="37285"/>
                </a:cubicBezTo>
                <a:lnTo>
                  <a:pt x="8958" y="36994"/>
                </a:lnTo>
                <a:lnTo>
                  <a:pt x="27395" y="14543"/>
                </a:lnTo>
                <a:cubicBezTo>
                  <a:pt x="27860" y="13962"/>
                  <a:pt x="27802" y="13148"/>
                  <a:pt x="27221" y="12682"/>
                </a:cubicBezTo>
                <a:lnTo>
                  <a:pt x="27162" y="12682"/>
                </a:lnTo>
                <a:cubicBezTo>
                  <a:pt x="26939" y="12483"/>
                  <a:pt x="26662" y="12391"/>
                  <a:pt x="26382" y="12391"/>
                </a:cubicBezTo>
                <a:cubicBezTo>
                  <a:pt x="26007" y="12391"/>
                  <a:pt x="25626" y="12557"/>
                  <a:pt x="25359" y="12857"/>
                </a:cubicBezTo>
                <a:lnTo>
                  <a:pt x="6864" y="35307"/>
                </a:lnTo>
                <a:lnTo>
                  <a:pt x="6573" y="35714"/>
                </a:lnTo>
                <a:cubicBezTo>
                  <a:pt x="6457" y="35831"/>
                  <a:pt x="6340" y="36005"/>
                  <a:pt x="6282" y="36180"/>
                </a:cubicBezTo>
                <a:cubicBezTo>
                  <a:pt x="6166" y="36354"/>
                  <a:pt x="6050" y="36587"/>
                  <a:pt x="5933" y="36819"/>
                </a:cubicBezTo>
                <a:cubicBezTo>
                  <a:pt x="5701" y="37343"/>
                  <a:pt x="5468" y="37866"/>
                  <a:pt x="5352" y="38506"/>
                </a:cubicBezTo>
                <a:cubicBezTo>
                  <a:pt x="5235" y="39146"/>
                  <a:pt x="5235" y="39844"/>
                  <a:pt x="5293" y="40542"/>
                </a:cubicBezTo>
                <a:cubicBezTo>
                  <a:pt x="5352" y="41181"/>
                  <a:pt x="5526" y="41879"/>
                  <a:pt x="5759" y="42519"/>
                </a:cubicBezTo>
                <a:cubicBezTo>
                  <a:pt x="5991" y="43043"/>
                  <a:pt x="6282" y="43566"/>
                  <a:pt x="6689" y="44031"/>
                </a:cubicBezTo>
                <a:cubicBezTo>
                  <a:pt x="6806" y="44264"/>
                  <a:pt x="6922" y="44439"/>
                  <a:pt x="7096" y="44613"/>
                </a:cubicBezTo>
                <a:cubicBezTo>
                  <a:pt x="7213" y="44729"/>
                  <a:pt x="7329" y="44846"/>
                  <a:pt x="7504" y="44962"/>
                </a:cubicBezTo>
                <a:lnTo>
                  <a:pt x="7853" y="45311"/>
                </a:lnTo>
                <a:lnTo>
                  <a:pt x="8202" y="45602"/>
                </a:lnTo>
                <a:cubicBezTo>
                  <a:pt x="8376" y="45718"/>
                  <a:pt x="8550" y="45776"/>
                  <a:pt x="8667" y="45893"/>
                </a:cubicBezTo>
                <a:cubicBezTo>
                  <a:pt x="8899" y="46009"/>
                  <a:pt x="9074" y="46125"/>
                  <a:pt x="9307" y="46242"/>
                </a:cubicBezTo>
                <a:cubicBezTo>
                  <a:pt x="9830" y="46474"/>
                  <a:pt x="10412" y="46649"/>
                  <a:pt x="10993" y="46765"/>
                </a:cubicBezTo>
                <a:cubicBezTo>
                  <a:pt x="11504" y="46850"/>
                  <a:pt x="11984" y="46904"/>
                  <a:pt x="12478" y="46904"/>
                </a:cubicBezTo>
                <a:cubicBezTo>
                  <a:pt x="12659" y="46904"/>
                  <a:pt x="12842" y="46897"/>
                  <a:pt x="13029" y="46881"/>
                </a:cubicBezTo>
                <a:cubicBezTo>
                  <a:pt x="13727" y="46823"/>
                  <a:pt x="14367" y="46649"/>
                  <a:pt x="15006" y="46416"/>
                </a:cubicBezTo>
                <a:cubicBezTo>
                  <a:pt x="15588" y="46183"/>
                  <a:pt x="16112" y="45893"/>
                  <a:pt x="16577" y="45544"/>
                </a:cubicBezTo>
                <a:cubicBezTo>
                  <a:pt x="16751" y="45369"/>
                  <a:pt x="16926" y="45253"/>
                  <a:pt x="17100" y="45078"/>
                </a:cubicBezTo>
                <a:cubicBezTo>
                  <a:pt x="17275" y="44962"/>
                  <a:pt x="17391" y="44846"/>
                  <a:pt x="17507" y="44671"/>
                </a:cubicBezTo>
                <a:lnTo>
                  <a:pt x="17856" y="44322"/>
                </a:lnTo>
                <a:lnTo>
                  <a:pt x="42110" y="14834"/>
                </a:lnTo>
                <a:lnTo>
                  <a:pt x="42459" y="14311"/>
                </a:lnTo>
                <a:lnTo>
                  <a:pt x="42633" y="14078"/>
                </a:lnTo>
                <a:lnTo>
                  <a:pt x="42866" y="13729"/>
                </a:lnTo>
                <a:cubicBezTo>
                  <a:pt x="42982" y="13497"/>
                  <a:pt x="43157" y="13206"/>
                  <a:pt x="43273" y="12915"/>
                </a:cubicBezTo>
                <a:cubicBezTo>
                  <a:pt x="43331" y="12799"/>
                  <a:pt x="43390" y="12624"/>
                  <a:pt x="43506" y="12450"/>
                </a:cubicBezTo>
                <a:lnTo>
                  <a:pt x="43680" y="11926"/>
                </a:lnTo>
                <a:cubicBezTo>
                  <a:pt x="43797" y="11577"/>
                  <a:pt x="43855" y="11228"/>
                  <a:pt x="43971" y="10763"/>
                </a:cubicBezTo>
                <a:cubicBezTo>
                  <a:pt x="44146" y="9890"/>
                  <a:pt x="44204" y="9018"/>
                  <a:pt x="44087" y="8204"/>
                </a:cubicBezTo>
                <a:cubicBezTo>
                  <a:pt x="44029" y="7331"/>
                  <a:pt x="43797" y="6459"/>
                  <a:pt x="43506" y="5645"/>
                </a:cubicBezTo>
                <a:cubicBezTo>
                  <a:pt x="43331" y="5296"/>
                  <a:pt x="43157" y="4947"/>
                  <a:pt x="42924" y="4598"/>
                </a:cubicBezTo>
                <a:lnTo>
                  <a:pt x="42692" y="4074"/>
                </a:lnTo>
                <a:cubicBezTo>
                  <a:pt x="42575" y="3958"/>
                  <a:pt x="42459" y="3784"/>
                  <a:pt x="42343" y="3667"/>
                </a:cubicBezTo>
                <a:cubicBezTo>
                  <a:pt x="42168" y="3435"/>
                  <a:pt x="41994" y="3202"/>
                  <a:pt x="41761" y="2969"/>
                </a:cubicBezTo>
                <a:lnTo>
                  <a:pt x="41587" y="2678"/>
                </a:lnTo>
                <a:lnTo>
                  <a:pt x="41354" y="2446"/>
                </a:lnTo>
                <a:lnTo>
                  <a:pt x="40830" y="2039"/>
                </a:lnTo>
                <a:lnTo>
                  <a:pt x="40365" y="1690"/>
                </a:lnTo>
                <a:lnTo>
                  <a:pt x="40132" y="1515"/>
                </a:lnTo>
                <a:lnTo>
                  <a:pt x="39783" y="1283"/>
                </a:lnTo>
                <a:cubicBezTo>
                  <a:pt x="39493" y="1166"/>
                  <a:pt x="39260" y="992"/>
                  <a:pt x="38969" y="875"/>
                </a:cubicBezTo>
                <a:lnTo>
                  <a:pt x="38504" y="643"/>
                </a:lnTo>
                <a:lnTo>
                  <a:pt x="37980" y="468"/>
                </a:lnTo>
                <a:cubicBezTo>
                  <a:pt x="37632" y="352"/>
                  <a:pt x="37224" y="294"/>
                  <a:pt x="36817" y="177"/>
                </a:cubicBezTo>
                <a:cubicBezTo>
                  <a:pt x="36254" y="65"/>
                  <a:pt x="35690" y="1"/>
                  <a:pt x="35127" y="1"/>
                </a:cubicBezTo>
                <a:close/>
              </a:path>
            </a:pathLst>
          </a:custGeom>
          <a:solidFill>
            <a:schemeClr val="accent3"/>
          </a:solidFill>
          <a:ln>
            <a:noFill/>
          </a:ln>
          <a:effectLst>
            <a:outerShdw blurRad="57150" dist="19050" dir="5400000" algn="bl" rotWithShape="0">
              <a:srgbClr val="783F04">
                <a:alpha val="5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784;p37"/>
          <p:cNvSpPr txBox="1"/>
          <p:nvPr/>
        </p:nvSpPr>
        <p:spPr>
          <a:xfrm rot="726316" flipH="1">
            <a:off x="3519746" y="3619500"/>
            <a:ext cx="1504998" cy="12803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accent3"/>
              </a:buClr>
              <a:buSzPts val="1600"/>
              <a:buFont typeface="Raleway Thin"/>
              <a:buChar char="●"/>
              <a:defRPr sz="1800" b="0" i="0" u="none" strike="noStrike" cap="none">
                <a:solidFill>
                  <a:schemeClr val="dk1"/>
                </a:solidFill>
                <a:latin typeface="Signika Negative Light"/>
                <a:ea typeface="Signika Negative Light"/>
                <a:cs typeface="Signika Negative Light"/>
                <a:sym typeface="Signika Negative Light"/>
              </a:defRPr>
            </a:lvl1pPr>
            <a:lvl2pPr marL="914400" marR="0" lvl="1" indent="-330200" algn="l" rtl="0">
              <a:lnSpc>
                <a:spcPct val="115000"/>
              </a:lnSpc>
              <a:spcBef>
                <a:spcPts val="0"/>
              </a:spcBef>
              <a:spcAft>
                <a:spcPts val="0"/>
              </a:spcAft>
              <a:buClr>
                <a:schemeClr val="dk1"/>
              </a:buClr>
              <a:buSzPts val="1600"/>
              <a:buFont typeface="Nunito Light"/>
              <a:buChar char="○"/>
              <a:defRPr sz="1400" b="0" i="0" u="none" strike="noStrike" cap="none">
                <a:solidFill>
                  <a:schemeClr val="dk1"/>
                </a:solidFill>
                <a:latin typeface="Signika Negative Light"/>
                <a:ea typeface="Signika Negative Light"/>
                <a:cs typeface="Signika Negative Light"/>
                <a:sym typeface="Signika Negative Light"/>
              </a:defRPr>
            </a:lvl2pPr>
            <a:lvl3pPr marL="1371600" marR="0" lvl="2" indent="-323850" algn="l" rtl="0">
              <a:lnSpc>
                <a:spcPct val="115000"/>
              </a:lnSpc>
              <a:spcBef>
                <a:spcPts val="1600"/>
              </a:spcBef>
              <a:spcAft>
                <a:spcPts val="0"/>
              </a:spcAft>
              <a:buClr>
                <a:schemeClr val="dk1"/>
              </a:buClr>
              <a:buSzPts val="15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23850" algn="l" rtl="0">
              <a:lnSpc>
                <a:spcPct val="115000"/>
              </a:lnSpc>
              <a:spcBef>
                <a:spcPts val="1600"/>
              </a:spcBef>
              <a:spcAft>
                <a:spcPts val="0"/>
              </a:spcAft>
              <a:buClr>
                <a:schemeClr val="dk1"/>
              </a:buClr>
              <a:buSzPts val="15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l" rtl="0">
              <a:lnSpc>
                <a:spcPct val="115000"/>
              </a:lnSpc>
              <a:spcBef>
                <a:spcPts val="1600"/>
              </a:spcBef>
              <a:spcAft>
                <a:spcPts val="0"/>
              </a:spcAft>
              <a:buClr>
                <a:schemeClr val="dk1"/>
              </a:buClr>
              <a:buSzPts val="12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l" rtl="0">
              <a:lnSpc>
                <a:spcPct val="115000"/>
              </a:lnSpc>
              <a:spcBef>
                <a:spcPts val="1600"/>
              </a:spcBef>
              <a:spcAft>
                <a:spcPts val="0"/>
              </a:spcAft>
              <a:buClr>
                <a:schemeClr val="dk1"/>
              </a:buClr>
              <a:buSzPts val="12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11150" algn="l" rtl="0">
              <a:lnSpc>
                <a:spcPct val="115000"/>
              </a:lnSpc>
              <a:spcBef>
                <a:spcPts val="1600"/>
              </a:spcBef>
              <a:spcAft>
                <a:spcPts val="0"/>
              </a:spcAft>
              <a:buClr>
                <a:schemeClr val="dk1"/>
              </a:buClr>
              <a:buSzPts val="13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11150" algn="l" rtl="0">
              <a:lnSpc>
                <a:spcPct val="115000"/>
              </a:lnSpc>
              <a:spcBef>
                <a:spcPts val="1600"/>
              </a:spcBef>
              <a:spcAft>
                <a:spcPts val="0"/>
              </a:spcAft>
              <a:buClr>
                <a:schemeClr val="dk1"/>
              </a:buClr>
              <a:buSzPts val="13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l" rtl="0">
              <a:lnSpc>
                <a:spcPct val="115000"/>
              </a:lnSpc>
              <a:spcBef>
                <a:spcPts val="1600"/>
              </a:spcBef>
              <a:spcAft>
                <a:spcPts val="1600"/>
              </a:spcAft>
              <a:buClr>
                <a:schemeClr val="dk1"/>
              </a:buClr>
              <a:buSzPts val="12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9pPr>
          </a:lstStyle>
          <a:p>
            <a:pPr marL="127000" indent="0">
              <a:buNone/>
            </a:pPr>
            <a:r>
              <a:rPr lang="en-US" sz="1400" b="1" dirty="0">
                <a:solidFill>
                  <a:schemeClr val="tx1"/>
                </a:solidFill>
              </a:rPr>
              <a:t>One</a:t>
            </a:r>
            <a:r>
              <a:rPr lang="en-US" sz="1400" dirty="0">
                <a:solidFill>
                  <a:srgbClr val="E93F62"/>
                </a:solidFill>
              </a:rPr>
              <a:t> linear layer in BERT</a:t>
            </a:r>
            <a:endParaRPr lang="en-US" sz="1400" dirty="0">
              <a:solidFill>
                <a:srgbClr val="E93F62"/>
              </a:solidFill>
            </a:endParaRPr>
          </a:p>
          <a:p>
            <a:pPr marL="127000" indent="0">
              <a:buNone/>
            </a:pPr>
            <a:r>
              <a:rPr lang="en-US" sz="1400" b="1" dirty="0">
                <a:solidFill>
                  <a:schemeClr val="tx1"/>
                </a:solidFill>
              </a:rPr>
              <a:t>Two</a:t>
            </a:r>
            <a:r>
              <a:rPr lang="en-US" sz="1400" dirty="0">
                <a:solidFill>
                  <a:srgbClr val="E93F62"/>
                </a:solidFill>
              </a:rPr>
              <a:t> linear layer in </a:t>
            </a:r>
            <a:r>
              <a:rPr lang="en-US" sz="1400" dirty="0" err="1">
                <a:solidFill>
                  <a:srgbClr val="E93F62"/>
                </a:solidFill>
              </a:rPr>
              <a:t>RoBERTa</a:t>
            </a:r>
            <a:endParaRPr lang="en-US" sz="1400" dirty="0">
              <a:solidFill>
                <a:srgbClr val="E93F62"/>
              </a:solidFill>
            </a:endParaRPr>
          </a:p>
        </p:txBody>
      </p:sp>
      <p:sp>
        <p:nvSpPr>
          <p:cNvPr id="40" name="Google Shape;1187;p43"/>
          <p:cNvSpPr/>
          <p:nvPr/>
        </p:nvSpPr>
        <p:spPr>
          <a:xfrm rot="73">
            <a:off x="5510662" y="3120783"/>
            <a:ext cx="2716681" cy="82740"/>
          </a:xfrm>
          <a:custGeom>
            <a:avLst/>
            <a:gdLst/>
            <a:ahLst/>
            <a:cxnLst/>
            <a:rect l="l" t="t" r="r" b="b"/>
            <a:pathLst>
              <a:path w="31057" h="2191" extrusionOk="0">
                <a:moveTo>
                  <a:pt x="30648" y="1"/>
                </a:moveTo>
                <a:cubicBezTo>
                  <a:pt x="30584" y="1"/>
                  <a:pt x="30518" y="27"/>
                  <a:pt x="30461" y="90"/>
                </a:cubicBezTo>
                <a:cubicBezTo>
                  <a:pt x="30173" y="399"/>
                  <a:pt x="29626" y="888"/>
                  <a:pt x="29155" y="888"/>
                </a:cubicBezTo>
                <a:cubicBezTo>
                  <a:pt x="28947" y="888"/>
                  <a:pt x="28755" y="793"/>
                  <a:pt x="28606" y="546"/>
                </a:cubicBezTo>
                <a:cubicBezTo>
                  <a:pt x="28556" y="458"/>
                  <a:pt x="28450" y="405"/>
                  <a:pt x="28346" y="405"/>
                </a:cubicBezTo>
                <a:cubicBezTo>
                  <a:pt x="28253" y="405"/>
                  <a:pt x="28163" y="448"/>
                  <a:pt x="28119" y="546"/>
                </a:cubicBezTo>
                <a:cubicBezTo>
                  <a:pt x="28026" y="594"/>
                  <a:pt x="27937" y="619"/>
                  <a:pt x="27856" y="619"/>
                </a:cubicBezTo>
                <a:cubicBezTo>
                  <a:pt x="27728" y="619"/>
                  <a:pt x="27616" y="558"/>
                  <a:pt x="27528" y="432"/>
                </a:cubicBezTo>
                <a:cubicBezTo>
                  <a:pt x="27476" y="380"/>
                  <a:pt x="27406" y="354"/>
                  <a:pt x="27336" y="354"/>
                </a:cubicBezTo>
                <a:cubicBezTo>
                  <a:pt x="27266" y="354"/>
                  <a:pt x="27196" y="380"/>
                  <a:pt x="27144" y="432"/>
                </a:cubicBezTo>
                <a:cubicBezTo>
                  <a:pt x="26733" y="770"/>
                  <a:pt x="26324" y="899"/>
                  <a:pt x="25906" y="899"/>
                </a:cubicBezTo>
                <a:cubicBezTo>
                  <a:pt x="25492" y="899"/>
                  <a:pt x="25069" y="773"/>
                  <a:pt x="24626" y="597"/>
                </a:cubicBezTo>
                <a:cubicBezTo>
                  <a:pt x="24526" y="547"/>
                  <a:pt x="24420" y="523"/>
                  <a:pt x="24315" y="523"/>
                </a:cubicBezTo>
                <a:cubicBezTo>
                  <a:pt x="24181" y="523"/>
                  <a:pt x="24048" y="563"/>
                  <a:pt x="23931" y="639"/>
                </a:cubicBezTo>
                <a:cubicBezTo>
                  <a:pt x="23786" y="722"/>
                  <a:pt x="23703" y="898"/>
                  <a:pt x="23558" y="970"/>
                </a:cubicBezTo>
                <a:cubicBezTo>
                  <a:pt x="23471" y="1017"/>
                  <a:pt x="23380" y="1038"/>
                  <a:pt x="23291" y="1038"/>
                </a:cubicBezTo>
                <a:cubicBezTo>
                  <a:pt x="23045" y="1038"/>
                  <a:pt x="22815" y="875"/>
                  <a:pt x="22709" y="639"/>
                </a:cubicBezTo>
                <a:cubicBezTo>
                  <a:pt x="22675" y="568"/>
                  <a:pt x="22617" y="539"/>
                  <a:pt x="22556" y="539"/>
                </a:cubicBezTo>
                <a:cubicBezTo>
                  <a:pt x="22448" y="539"/>
                  <a:pt x="22332" y="630"/>
                  <a:pt x="22325" y="742"/>
                </a:cubicBezTo>
                <a:cubicBezTo>
                  <a:pt x="22304" y="972"/>
                  <a:pt x="22167" y="1051"/>
                  <a:pt x="21984" y="1051"/>
                </a:cubicBezTo>
                <a:cubicBezTo>
                  <a:pt x="21620" y="1051"/>
                  <a:pt x="21074" y="739"/>
                  <a:pt x="20895" y="670"/>
                </a:cubicBezTo>
                <a:cubicBezTo>
                  <a:pt x="20682" y="572"/>
                  <a:pt x="20454" y="520"/>
                  <a:pt x="20224" y="520"/>
                </a:cubicBezTo>
                <a:cubicBezTo>
                  <a:pt x="20185" y="520"/>
                  <a:pt x="20146" y="522"/>
                  <a:pt x="20107" y="525"/>
                </a:cubicBezTo>
                <a:cubicBezTo>
                  <a:pt x="19931" y="535"/>
                  <a:pt x="19765" y="608"/>
                  <a:pt x="19630" y="722"/>
                </a:cubicBezTo>
                <a:cubicBezTo>
                  <a:pt x="19475" y="856"/>
                  <a:pt x="19382" y="1074"/>
                  <a:pt x="19185" y="1136"/>
                </a:cubicBezTo>
                <a:cubicBezTo>
                  <a:pt x="19134" y="1154"/>
                  <a:pt x="19083" y="1163"/>
                  <a:pt x="19032" y="1163"/>
                </a:cubicBezTo>
                <a:cubicBezTo>
                  <a:pt x="18790" y="1163"/>
                  <a:pt x="18557" y="975"/>
                  <a:pt x="18480" y="753"/>
                </a:cubicBezTo>
                <a:cubicBezTo>
                  <a:pt x="18457" y="666"/>
                  <a:pt x="18382" y="618"/>
                  <a:pt x="18304" y="618"/>
                </a:cubicBezTo>
                <a:cubicBezTo>
                  <a:pt x="18242" y="618"/>
                  <a:pt x="18179" y="648"/>
                  <a:pt x="18138" y="711"/>
                </a:cubicBezTo>
                <a:cubicBezTo>
                  <a:pt x="18022" y="939"/>
                  <a:pt x="17782" y="1046"/>
                  <a:pt x="17536" y="1046"/>
                </a:cubicBezTo>
                <a:cubicBezTo>
                  <a:pt x="17279" y="1046"/>
                  <a:pt x="17017" y="929"/>
                  <a:pt x="16884" y="711"/>
                </a:cubicBezTo>
                <a:cubicBezTo>
                  <a:pt x="16837" y="634"/>
                  <a:pt x="16760" y="595"/>
                  <a:pt x="16682" y="595"/>
                </a:cubicBezTo>
                <a:cubicBezTo>
                  <a:pt x="16604" y="595"/>
                  <a:pt x="16526" y="634"/>
                  <a:pt x="16480" y="711"/>
                </a:cubicBezTo>
                <a:cubicBezTo>
                  <a:pt x="16217" y="1094"/>
                  <a:pt x="15799" y="1290"/>
                  <a:pt x="15380" y="1290"/>
                </a:cubicBezTo>
                <a:cubicBezTo>
                  <a:pt x="15005" y="1290"/>
                  <a:pt x="14630" y="1133"/>
                  <a:pt x="14366" y="815"/>
                </a:cubicBezTo>
                <a:cubicBezTo>
                  <a:pt x="14324" y="732"/>
                  <a:pt x="14283" y="670"/>
                  <a:pt x="14210" y="618"/>
                </a:cubicBezTo>
                <a:cubicBezTo>
                  <a:pt x="14166" y="579"/>
                  <a:pt x="14115" y="563"/>
                  <a:pt x="14064" y="563"/>
                </a:cubicBezTo>
                <a:cubicBezTo>
                  <a:pt x="13911" y="563"/>
                  <a:pt x="13767" y="716"/>
                  <a:pt x="13868" y="888"/>
                </a:cubicBezTo>
                <a:cubicBezTo>
                  <a:pt x="13878" y="898"/>
                  <a:pt x="13889" y="919"/>
                  <a:pt x="13899" y="929"/>
                </a:cubicBezTo>
                <a:cubicBezTo>
                  <a:pt x="13791" y="1144"/>
                  <a:pt x="13669" y="1250"/>
                  <a:pt x="13531" y="1250"/>
                </a:cubicBezTo>
                <a:cubicBezTo>
                  <a:pt x="13470" y="1250"/>
                  <a:pt x="13406" y="1230"/>
                  <a:pt x="13339" y="1188"/>
                </a:cubicBezTo>
                <a:cubicBezTo>
                  <a:pt x="13225" y="1147"/>
                  <a:pt x="13111" y="1095"/>
                  <a:pt x="13008" y="1033"/>
                </a:cubicBezTo>
                <a:cubicBezTo>
                  <a:pt x="12873" y="981"/>
                  <a:pt x="12738" y="939"/>
                  <a:pt x="12604" y="898"/>
                </a:cubicBezTo>
                <a:cubicBezTo>
                  <a:pt x="12586" y="894"/>
                  <a:pt x="12569" y="892"/>
                  <a:pt x="12553" y="892"/>
                </a:cubicBezTo>
                <a:cubicBezTo>
                  <a:pt x="12492" y="892"/>
                  <a:pt x="12440" y="921"/>
                  <a:pt x="12407" y="970"/>
                </a:cubicBezTo>
                <a:cubicBezTo>
                  <a:pt x="12171" y="1341"/>
                  <a:pt x="11798" y="1553"/>
                  <a:pt x="11432" y="1553"/>
                </a:cubicBezTo>
                <a:cubicBezTo>
                  <a:pt x="11122" y="1553"/>
                  <a:pt x="10817" y="1401"/>
                  <a:pt x="10603" y="1064"/>
                </a:cubicBezTo>
                <a:cubicBezTo>
                  <a:pt x="10568" y="998"/>
                  <a:pt x="10501" y="964"/>
                  <a:pt x="10435" y="964"/>
                </a:cubicBezTo>
                <a:cubicBezTo>
                  <a:pt x="10387" y="964"/>
                  <a:pt x="10338" y="983"/>
                  <a:pt x="10303" y="1022"/>
                </a:cubicBezTo>
                <a:cubicBezTo>
                  <a:pt x="10084" y="1303"/>
                  <a:pt x="9743" y="1437"/>
                  <a:pt x="9400" y="1437"/>
                </a:cubicBezTo>
                <a:cubicBezTo>
                  <a:pt x="8997" y="1437"/>
                  <a:pt x="8593" y="1251"/>
                  <a:pt x="8386" y="898"/>
                </a:cubicBezTo>
                <a:cubicBezTo>
                  <a:pt x="8339" y="825"/>
                  <a:pt x="8266" y="789"/>
                  <a:pt x="8194" y="789"/>
                </a:cubicBezTo>
                <a:cubicBezTo>
                  <a:pt x="8121" y="789"/>
                  <a:pt x="8049" y="825"/>
                  <a:pt x="8002" y="898"/>
                </a:cubicBezTo>
                <a:cubicBezTo>
                  <a:pt x="7756" y="1261"/>
                  <a:pt x="7361" y="1446"/>
                  <a:pt x="6962" y="1446"/>
                </a:cubicBezTo>
                <a:cubicBezTo>
                  <a:pt x="6620" y="1446"/>
                  <a:pt x="6276" y="1310"/>
                  <a:pt x="6023" y="1033"/>
                </a:cubicBezTo>
                <a:cubicBezTo>
                  <a:pt x="5979" y="994"/>
                  <a:pt x="5923" y="975"/>
                  <a:pt x="5868" y="975"/>
                </a:cubicBezTo>
                <a:cubicBezTo>
                  <a:pt x="5790" y="975"/>
                  <a:pt x="5712" y="1012"/>
                  <a:pt x="5670" y="1085"/>
                </a:cubicBezTo>
                <a:cubicBezTo>
                  <a:pt x="5436" y="1397"/>
                  <a:pt x="5082" y="1556"/>
                  <a:pt x="4728" y="1556"/>
                </a:cubicBezTo>
                <a:cubicBezTo>
                  <a:pt x="4423" y="1556"/>
                  <a:pt x="4118" y="1438"/>
                  <a:pt x="3888" y="1199"/>
                </a:cubicBezTo>
                <a:cubicBezTo>
                  <a:pt x="3843" y="1154"/>
                  <a:pt x="3786" y="1132"/>
                  <a:pt x="3731" y="1132"/>
                </a:cubicBezTo>
                <a:cubicBezTo>
                  <a:pt x="3658" y="1132"/>
                  <a:pt x="3587" y="1169"/>
                  <a:pt x="3546" y="1240"/>
                </a:cubicBezTo>
                <a:cubicBezTo>
                  <a:pt x="3395" y="1590"/>
                  <a:pt x="3099" y="1772"/>
                  <a:pt x="2801" y="1772"/>
                </a:cubicBezTo>
                <a:cubicBezTo>
                  <a:pt x="2526" y="1772"/>
                  <a:pt x="2249" y="1616"/>
                  <a:pt x="2084" y="1292"/>
                </a:cubicBezTo>
                <a:cubicBezTo>
                  <a:pt x="2050" y="1227"/>
                  <a:pt x="1994" y="1200"/>
                  <a:pt x="1936" y="1200"/>
                </a:cubicBezTo>
                <a:cubicBezTo>
                  <a:pt x="1854" y="1200"/>
                  <a:pt x="1768" y="1254"/>
                  <a:pt x="1732" y="1333"/>
                </a:cubicBezTo>
                <a:cubicBezTo>
                  <a:pt x="1593" y="1690"/>
                  <a:pt x="1312" y="1858"/>
                  <a:pt x="1028" y="1858"/>
                </a:cubicBezTo>
                <a:cubicBezTo>
                  <a:pt x="718" y="1858"/>
                  <a:pt x="406" y="1659"/>
                  <a:pt x="270" y="1292"/>
                </a:cubicBezTo>
                <a:cubicBezTo>
                  <a:pt x="250" y="1230"/>
                  <a:pt x="199" y="1202"/>
                  <a:pt x="150" y="1202"/>
                </a:cubicBezTo>
                <a:cubicBezTo>
                  <a:pt x="75" y="1202"/>
                  <a:pt x="1" y="1265"/>
                  <a:pt x="32" y="1364"/>
                </a:cubicBezTo>
                <a:cubicBezTo>
                  <a:pt x="190" y="1898"/>
                  <a:pt x="631" y="2176"/>
                  <a:pt x="1076" y="2176"/>
                </a:cubicBezTo>
                <a:cubicBezTo>
                  <a:pt x="1392" y="2176"/>
                  <a:pt x="1709" y="2036"/>
                  <a:pt x="1929" y="1748"/>
                </a:cubicBezTo>
                <a:cubicBezTo>
                  <a:pt x="2156" y="2045"/>
                  <a:pt x="2493" y="2191"/>
                  <a:pt x="2830" y="2191"/>
                </a:cubicBezTo>
                <a:cubicBezTo>
                  <a:pt x="3198" y="2191"/>
                  <a:pt x="3567" y="2016"/>
                  <a:pt x="3794" y="1675"/>
                </a:cubicBezTo>
                <a:cubicBezTo>
                  <a:pt x="4078" y="1881"/>
                  <a:pt x="4407" y="1982"/>
                  <a:pt x="4734" y="1982"/>
                </a:cubicBezTo>
                <a:cubicBezTo>
                  <a:pt x="5148" y="1982"/>
                  <a:pt x="5559" y="1822"/>
                  <a:pt x="5877" y="1509"/>
                </a:cubicBezTo>
                <a:cubicBezTo>
                  <a:pt x="6189" y="1769"/>
                  <a:pt x="6572" y="1898"/>
                  <a:pt x="6955" y="1898"/>
                </a:cubicBezTo>
                <a:cubicBezTo>
                  <a:pt x="7411" y="1898"/>
                  <a:pt x="7866" y="1715"/>
                  <a:pt x="8199" y="1354"/>
                </a:cubicBezTo>
                <a:cubicBezTo>
                  <a:pt x="8506" y="1694"/>
                  <a:pt x="8930" y="1866"/>
                  <a:pt x="9356" y="1866"/>
                </a:cubicBezTo>
                <a:cubicBezTo>
                  <a:pt x="9734" y="1866"/>
                  <a:pt x="10115" y="1731"/>
                  <a:pt x="10417" y="1458"/>
                </a:cubicBezTo>
                <a:cubicBezTo>
                  <a:pt x="10703" y="1807"/>
                  <a:pt x="11110" y="1986"/>
                  <a:pt x="11509" y="1986"/>
                </a:cubicBezTo>
                <a:cubicBezTo>
                  <a:pt x="11961" y="1986"/>
                  <a:pt x="12403" y="1755"/>
                  <a:pt x="12645" y="1281"/>
                </a:cubicBezTo>
                <a:cubicBezTo>
                  <a:pt x="12996" y="1411"/>
                  <a:pt x="13381" y="1687"/>
                  <a:pt x="13758" y="1687"/>
                </a:cubicBezTo>
                <a:cubicBezTo>
                  <a:pt x="13893" y="1687"/>
                  <a:pt x="14027" y="1651"/>
                  <a:pt x="14158" y="1561"/>
                </a:cubicBezTo>
                <a:cubicBezTo>
                  <a:pt x="14220" y="1520"/>
                  <a:pt x="14272" y="1458"/>
                  <a:pt x="14314" y="1406"/>
                </a:cubicBezTo>
                <a:cubicBezTo>
                  <a:pt x="14627" y="1660"/>
                  <a:pt x="15001" y="1786"/>
                  <a:pt x="15377" y="1786"/>
                </a:cubicBezTo>
                <a:cubicBezTo>
                  <a:pt x="15846" y="1786"/>
                  <a:pt x="16319" y="1590"/>
                  <a:pt x="16687" y="1199"/>
                </a:cubicBezTo>
                <a:cubicBezTo>
                  <a:pt x="16895" y="1397"/>
                  <a:pt x="17155" y="1491"/>
                  <a:pt x="17420" y="1491"/>
                </a:cubicBezTo>
                <a:cubicBezTo>
                  <a:pt x="17709" y="1491"/>
                  <a:pt x="18004" y="1378"/>
                  <a:pt x="18242" y="1167"/>
                </a:cubicBezTo>
                <a:cubicBezTo>
                  <a:pt x="18366" y="1395"/>
                  <a:pt x="18594" y="1551"/>
                  <a:pt x="18853" y="1603"/>
                </a:cubicBezTo>
                <a:cubicBezTo>
                  <a:pt x="18922" y="1620"/>
                  <a:pt x="18993" y="1628"/>
                  <a:pt x="19065" y="1628"/>
                </a:cubicBezTo>
                <a:cubicBezTo>
                  <a:pt x="19166" y="1628"/>
                  <a:pt x="19269" y="1612"/>
                  <a:pt x="19371" y="1582"/>
                </a:cubicBezTo>
                <a:cubicBezTo>
                  <a:pt x="19599" y="1489"/>
                  <a:pt x="19662" y="1302"/>
                  <a:pt x="19848" y="1178"/>
                </a:cubicBezTo>
                <a:cubicBezTo>
                  <a:pt x="20003" y="1082"/>
                  <a:pt x="20151" y="1044"/>
                  <a:pt x="20294" y="1044"/>
                </a:cubicBezTo>
                <a:cubicBezTo>
                  <a:pt x="20819" y="1044"/>
                  <a:pt x="21281" y="1555"/>
                  <a:pt x="21835" y="1555"/>
                </a:cubicBezTo>
                <a:cubicBezTo>
                  <a:pt x="21863" y="1555"/>
                  <a:pt x="21892" y="1554"/>
                  <a:pt x="21921" y="1551"/>
                </a:cubicBezTo>
                <a:cubicBezTo>
                  <a:pt x="22180" y="1530"/>
                  <a:pt x="22408" y="1395"/>
                  <a:pt x="22563" y="1199"/>
                </a:cubicBezTo>
                <a:cubicBezTo>
                  <a:pt x="22719" y="1364"/>
                  <a:pt x="22926" y="1468"/>
                  <a:pt x="23144" y="1509"/>
                </a:cubicBezTo>
                <a:cubicBezTo>
                  <a:pt x="23188" y="1517"/>
                  <a:pt x="23231" y="1520"/>
                  <a:pt x="23272" y="1520"/>
                </a:cubicBezTo>
                <a:cubicBezTo>
                  <a:pt x="23719" y="1520"/>
                  <a:pt x="24009" y="1139"/>
                  <a:pt x="24428" y="1139"/>
                </a:cubicBezTo>
                <a:cubicBezTo>
                  <a:pt x="24478" y="1139"/>
                  <a:pt x="24530" y="1145"/>
                  <a:pt x="24584" y="1157"/>
                </a:cubicBezTo>
                <a:cubicBezTo>
                  <a:pt x="25058" y="1278"/>
                  <a:pt x="25416" y="1465"/>
                  <a:pt x="25896" y="1465"/>
                </a:cubicBezTo>
                <a:cubicBezTo>
                  <a:pt x="25951" y="1465"/>
                  <a:pt x="26008" y="1463"/>
                  <a:pt x="26066" y="1458"/>
                </a:cubicBezTo>
                <a:cubicBezTo>
                  <a:pt x="26522" y="1406"/>
                  <a:pt x="26947" y="1240"/>
                  <a:pt x="27321" y="981"/>
                </a:cubicBezTo>
                <a:cubicBezTo>
                  <a:pt x="27533" y="1132"/>
                  <a:pt x="27782" y="1247"/>
                  <a:pt x="28017" y="1247"/>
                </a:cubicBezTo>
                <a:cubicBezTo>
                  <a:pt x="28136" y="1247"/>
                  <a:pt x="28252" y="1217"/>
                  <a:pt x="28357" y="1147"/>
                </a:cubicBezTo>
                <a:cubicBezTo>
                  <a:pt x="28581" y="1371"/>
                  <a:pt x="28844" y="1462"/>
                  <a:pt x="29119" y="1462"/>
                </a:cubicBezTo>
                <a:cubicBezTo>
                  <a:pt x="29748" y="1462"/>
                  <a:pt x="30440" y="983"/>
                  <a:pt x="30865" y="514"/>
                </a:cubicBezTo>
                <a:cubicBezTo>
                  <a:pt x="31056" y="291"/>
                  <a:pt x="30862" y="1"/>
                  <a:pt x="306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1187;p43"/>
          <p:cNvSpPr/>
          <p:nvPr/>
        </p:nvSpPr>
        <p:spPr>
          <a:xfrm rot="73">
            <a:off x="5413264" y="2886896"/>
            <a:ext cx="2716681" cy="82740"/>
          </a:xfrm>
          <a:custGeom>
            <a:avLst/>
            <a:gdLst/>
            <a:ahLst/>
            <a:cxnLst/>
            <a:rect l="l" t="t" r="r" b="b"/>
            <a:pathLst>
              <a:path w="31057" h="2191" extrusionOk="0">
                <a:moveTo>
                  <a:pt x="30648" y="1"/>
                </a:moveTo>
                <a:cubicBezTo>
                  <a:pt x="30584" y="1"/>
                  <a:pt x="30518" y="27"/>
                  <a:pt x="30461" y="90"/>
                </a:cubicBezTo>
                <a:cubicBezTo>
                  <a:pt x="30173" y="399"/>
                  <a:pt x="29626" y="888"/>
                  <a:pt x="29155" y="888"/>
                </a:cubicBezTo>
                <a:cubicBezTo>
                  <a:pt x="28947" y="888"/>
                  <a:pt x="28755" y="793"/>
                  <a:pt x="28606" y="546"/>
                </a:cubicBezTo>
                <a:cubicBezTo>
                  <a:pt x="28556" y="458"/>
                  <a:pt x="28450" y="405"/>
                  <a:pt x="28346" y="405"/>
                </a:cubicBezTo>
                <a:cubicBezTo>
                  <a:pt x="28253" y="405"/>
                  <a:pt x="28163" y="448"/>
                  <a:pt x="28119" y="546"/>
                </a:cubicBezTo>
                <a:cubicBezTo>
                  <a:pt x="28026" y="594"/>
                  <a:pt x="27937" y="619"/>
                  <a:pt x="27856" y="619"/>
                </a:cubicBezTo>
                <a:cubicBezTo>
                  <a:pt x="27728" y="619"/>
                  <a:pt x="27616" y="558"/>
                  <a:pt x="27528" y="432"/>
                </a:cubicBezTo>
                <a:cubicBezTo>
                  <a:pt x="27476" y="380"/>
                  <a:pt x="27406" y="354"/>
                  <a:pt x="27336" y="354"/>
                </a:cubicBezTo>
                <a:cubicBezTo>
                  <a:pt x="27266" y="354"/>
                  <a:pt x="27196" y="380"/>
                  <a:pt x="27144" y="432"/>
                </a:cubicBezTo>
                <a:cubicBezTo>
                  <a:pt x="26733" y="770"/>
                  <a:pt x="26324" y="899"/>
                  <a:pt x="25906" y="899"/>
                </a:cubicBezTo>
                <a:cubicBezTo>
                  <a:pt x="25492" y="899"/>
                  <a:pt x="25069" y="773"/>
                  <a:pt x="24626" y="597"/>
                </a:cubicBezTo>
                <a:cubicBezTo>
                  <a:pt x="24526" y="547"/>
                  <a:pt x="24420" y="523"/>
                  <a:pt x="24315" y="523"/>
                </a:cubicBezTo>
                <a:cubicBezTo>
                  <a:pt x="24181" y="523"/>
                  <a:pt x="24048" y="563"/>
                  <a:pt x="23931" y="639"/>
                </a:cubicBezTo>
                <a:cubicBezTo>
                  <a:pt x="23786" y="722"/>
                  <a:pt x="23703" y="898"/>
                  <a:pt x="23558" y="970"/>
                </a:cubicBezTo>
                <a:cubicBezTo>
                  <a:pt x="23471" y="1017"/>
                  <a:pt x="23380" y="1038"/>
                  <a:pt x="23291" y="1038"/>
                </a:cubicBezTo>
                <a:cubicBezTo>
                  <a:pt x="23045" y="1038"/>
                  <a:pt x="22815" y="875"/>
                  <a:pt x="22709" y="639"/>
                </a:cubicBezTo>
                <a:cubicBezTo>
                  <a:pt x="22675" y="568"/>
                  <a:pt x="22617" y="539"/>
                  <a:pt x="22556" y="539"/>
                </a:cubicBezTo>
                <a:cubicBezTo>
                  <a:pt x="22448" y="539"/>
                  <a:pt x="22332" y="630"/>
                  <a:pt x="22325" y="742"/>
                </a:cubicBezTo>
                <a:cubicBezTo>
                  <a:pt x="22304" y="972"/>
                  <a:pt x="22167" y="1051"/>
                  <a:pt x="21984" y="1051"/>
                </a:cubicBezTo>
                <a:cubicBezTo>
                  <a:pt x="21620" y="1051"/>
                  <a:pt x="21074" y="739"/>
                  <a:pt x="20895" y="670"/>
                </a:cubicBezTo>
                <a:cubicBezTo>
                  <a:pt x="20682" y="572"/>
                  <a:pt x="20454" y="520"/>
                  <a:pt x="20224" y="520"/>
                </a:cubicBezTo>
                <a:cubicBezTo>
                  <a:pt x="20185" y="520"/>
                  <a:pt x="20146" y="522"/>
                  <a:pt x="20107" y="525"/>
                </a:cubicBezTo>
                <a:cubicBezTo>
                  <a:pt x="19931" y="535"/>
                  <a:pt x="19765" y="608"/>
                  <a:pt x="19630" y="722"/>
                </a:cubicBezTo>
                <a:cubicBezTo>
                  <a:pt x="19475" y="856"/>
                  <a:pt x="19382" y="1074"/>
                  <a:pt x="19185" y="1136"/>
                </a:cubicBezTo>
                <a:cubicBezTo>
                  <a:pt x="19134" y="1154"/>
                  <a:pt x="19083" y="1163"/>
                  <a:pt x="19032" y="1163"/>
                </a:cubicBezTo>
                <a:cubicBezTo>
                  <a:pt x="18790" y="1163"/>
                  <a:pt x="18557" y="975"/>
                  <a:pt x="18480" y="753"/>
                </a:cubicBezTo>
                <a:cubicBezTo>
                  <a:pt x="18457" y="666"/>
                  <a:pt x="18382" y="618"/>
                  <a:pt x="18304" y="618"/>
                </a:cubicBezTo>
                <a:cubicBezTo>
                  <a:pt x="18242" y="618"/>
                  <a:pt x="18179" y="648"/>
                  <a:pt x="18138" y="711"/>
                </a:cubicBezTo>
                <a:cubicBezTo>
                  <a:pt x="18022" y="939"/>
                  <a:pt x="17782" y="1046"/>
                  <a:pt x="17536" y="1046"/>
                </a:cubicBezTo>
                <a:cubicBezTo>
                  <a:pt x="17279" y="1046"/>
                  <a:pt x="17017" y="929"/>
                  <a:pt x="16884" y="711"/>
                </a:cubicBezTo>
                <a:cubicBezTo>
                  <a:pt x="16837" y="634"/>
                  <a:pt x="16760" y="595"/>
                  <a:pt x="16682" y="595"/>
                </a:cubicBezTo>
                <a:cubicBezTo>
                  <a:pt x="16604" y="595"/>
                  <a:pt x="16526" y="634"/>
                  <a:pt x="16480" y="711"/>
                </a:cubicBezTo>
                <a:cubicBezTo>
                  <a:pt x="16217" y="1094"/>
                  <a:pt x="15799" y="1290"/>
                  <a:pt x="15380" y="1290"/>
                </a:cubicBezTo>
                <a:cubicBezTo>
                  <a:pt x="15005" y="1290"/>
                  <a:pt x="14630" y="1133"/>
                  <a:pt x="14366" y="815"/>
                </a:cubicBezTo>
                <a:cubicBezTo>
                  <a:pt x="14324" y="732"/>
                  <a:pt x="14283" y="670"/>
                  <a:pt x="14210" y="618"/>
                </a:cubicBezTo>
                <a:cubicBezTo>
                  <a:pt x="14166" y="579"/>
                  <a:pt x="14115" y="563"/>
                  <a:pt x="14064" y="563"/>
                </a:cubicBezTo>
                <a:cubicBezTo>
                  <a:pt x="13911" y="563"/>
                  <a:pt x="13767" y="716"/>
                  <a:pt x="13868" y="888"/>
                </a:cubicBezTo>
                <a:cubicBezTo>
                  <a:pt x="13878" y="898"/>
                  <a:pt x="13889" y="919"/>
                  <a:pt x="13899" y="929"/>
                </a:cubicBezTo>
                <a:cubicBezTo>
                  <a:pt x="13791" y="1144"/>
                  <a:pt x="13669" y="1250"/>
                  <a:pt x="13531" y="1250"/>
                </a:cubicBezTo>
                <a:cubicBezTo>
                  <a:pt x="13470" y="1250"/>
                  <a:pt x="13406" y="1230"/>
                  <a:pt x="13339" y="1188"/>
                </a:cubicBezTo>
                <a:cubicBezTo>
                  <a:pt x="13225" y="1147"/>
                  <a:pt x="13111" y="1095"/>
                  <a:pt x="13008" y="1033"/>
                </a:cubicBezTo>
                <a:cubicBezTo>
                  <a:pt x="12873" y="981"/>
                  <a:pt x="12738" y="939"/>
                  <a:pt x="12604" y="898"/>
                </a:cubicBezTo>
                <a:cubicBezTo>
                  <a:pt x="12586" y="894"/>
                  <a:pt x="12569" y="892"/>
                  <a:pt x="12553" y="892"/>
                </a:cubicBezTo>
                <a:cubicBezTo>
                  <a:pt x="12492" y="892"/>
                  <a:pt x="12440" y="921"/>
                  <a:pt x="12407" y="970"/>
                </a:cubicBezTo>
                <a:cubicBezTo>
                  <a:pt x="12171" y="1341"/>
                  <a:pt x="11798" y="1553"/>
                  <a:pt x="11432" y="1553"/>
                </a:cubicBezTo>
                <a:cubicBezTo>
                  <a:pt x="11122" y="1553"/>
                  <a:pt x="10817" y="1401"/>
                  <a:pt x="10603" y="1064"/>
                </a:cubicBezTo>
                <a:cubicBezTo>
                  <a:pt x="10568" y="998"/>
                  <a:pt x="10501" y="964"/>
                  <a:pt x="10435" y="964"/>
                </a:cubicBezTo>
                <a:cubicBezTo>
                  <a:pt x="10387" y="964"/>
                  <a:pt x="10338" y="983"/>
                  <a:pt x="10303" y="1022"/>
                </a:cubicBezTo>
                <a:cubicBezTo>
                  <a:pt x="10084" y="1303"/>
                  <a:pt x="9743" y="1437"/>
                  <a:pt x="9400" y="1437"/>
                </a:cubicBezTo>
                <a:cubicBezTo>
                  <a:pt x="8997" y="1437"/>
                  <a:pt x="8593" y="1251"/>
                  <a:pt x="8386" y="898"/>
                </a:cubicBezTo>
                <a:cubicBezTo>
                  <a:pt x="8339" y="825"/>
                  <a:pt x="8266" y="789"/>
                  <a:pt x="8194" y="789"/>
                </a:cubicBezTo>
                <a:cubicBezTo>
                  <a:pt x="8121" y="789"/>
                  <a:pt x="8049" y="825"/>
                  <a:pt x="8002" y="898"/>
                </a:cubicBezTo>
                <a:cubicBezTo>
                  <a:pt x="7756" y="1261"/>
                  <a:pt x="7361" y="1446"/>
                  <a:pt x="6962" y="1446"/>
                </a:cubicBezTo>
                <a:cubicBezTo>
                  <a:pt x="6620" y="1446"/>
                  <a:pt x="6276" y="1310"/>
                  <a:pt x="6023" y="1033"/>
                </a:cubicBezTo>
                <a:cubicBezTo>
                  <a:pt x="5979" y="994"/>
                  <a:pt x="5923" y="975"/>
                  <a:pt x="5868" y="975"/>
                </a:cubicBezTo>
                <a:cubicBezTo>
                  <a:pt x="5790" y="975"/>
                  <a:pt x="5712" y="1012"/>
                  <a:pt x="5670" y="1085"/>
                </a:cubicBezTo>
                <a:cubicBezTo>
                  <a:pt x="5436" y="1397"/>
                  <a:pt x="5082" y="1556"/>
                  <a:pt x="4728" y="1556"/>
                </a:cubicBezTo>
                <a:cubicBezTo>
                  <a:pt x="4423" y="1556"/>
                  <a:pt x="4118" y="1438"/>
                  <a:pt x="3888" y="1199"/>
                </a:cubicBezTo>
                <a:cubicBezTo>
                  <a:pt x="3843" y="1154"/>
                  <a:pt x="3786" y="1132"/>
                  <a:pt x="3731" y="1132"/>
                </a:cubicBezTo>
                <a:cubicBezTo>
                  <a:pt x="3658" y="1132"/>
                  <a:pt x="3587" y="1169"/>
                  <a:pt x="3546" y="1240"/>
                </a:cubicBezTo>
                <a:cubicBezTo>
                  <a:pt x="3395" y="1590"/>
                  <a:pt x="3099" y="1772"/>
                  <a:pt x="2801" y="1772"/>
                </a:cubicBezTo>
                <a:cubicBezTo>
                  <a:pt x="2526" y="1772"/>
                  <a:pt x="2249" y="1616"/>
                  <a:pt x="2084" y="1292"/>
                </a:cubicBezTo>
                <a:cubicBezTo>
                  <a:pt x="2050" y="1227"/>
                  <a:pt x="1994" y="1200"/>
                  <a:pt x="1936" y="1200"/>
                </a:cubicBezTo>
                <a:cubicBezTo>
                  <a:pt x="1854" y="1200"/>
                  <a:pt x="1768" y="1254"/>
                  <a:pt x="1732" y="1333"/>
                </a:cubicBezTo>
                <a:cubicBezTo>
                  <a:pt x="1593" y="1690"/>
                  <a:pt x="1312" y="1858"/>
                  <a:pt x="1028" y="1858"/>
                </a:cubicBezTo>
                <a:cubicBezTo>
                  <a:pt x="718" y="1858"/>
                  <a:pt x="406" y="1659"/>
                  <a:pt x="270" y="1292"/>
                </a:cubicBezTo>
                <a:cubicBezTo>
                  <a:pt x="250" y="1230"/>
                  <a:pt x="199" y="1202"/>
                  <a:pt x="150" y="1202"/>
                </a:cubicBezTo>
                <a:cubicBezTo>
                  <a:pt x="75" y="1202"/>
                  <a:pt x="1" y="1265"/>
                  <a:pt x="32" y="1364"/>
                </a:cubicBezTo>
                <a:cubicBezTo>
                  <a:pt x="190" y="1898"/>
                  <a:pt x="631" y="2176"/>
                  <a:pt x="1076" y="2176"/>
                </a:cubicBezTo>
                <a:cubicBezTo>
                  <a:pt x="1392" y="2176"/>
                  <a:pt x="1709" y="2036"/>
                  <a:pt x="1929" y="1748"/>
                </a:cubicBezTo>
                <a:cubicBezTo>
                  <a:pt x="2156" y="2045"/>
                  <a:pt x="2493" y="2191"/>
                  <a:pt x="2830" y="2191"/>
                </a:cubicBezTo>
                <a:cubicBezTo>
                  <a:pt x="3198" y="2191"/>
                  <a:pt x="3567" y="2016"/>
                  <a:pt x="3794" y="1675"/>
                </a:cubicBezTo>
                <a:cubicBezTo>
                  <a:pt x="4078" y="1881"/>
                  <a:pt x="4407" y="1982"/>
                  <a:pt x="4734" y="1982"/>
                </a:cubicBezTo>
                <a:cubicBezTo>
                  <a:pt x="5148" y="1982"/>
                  <a:pt x="5559" y="1822"/>
                  <a:pt x="5877" y="1509"/>
                </a:cubicBezTo>
                <a:cubicBezTo>
                  <a:pt x="6189" y="1769"/>
                  <a:pt x="6572" y="1898"/>
                  <a:pt x="6955" y="1898"/>
                </a:cubicBezTo>
                <a:cubicBezTo>
                  <a:pt x="7411" y="1898"/>
                  <a:pt x="7866" y="1715"/>
                  <a:pt x="8199" y="1354"/>
                </a:cubicBezTo>
                <a:cubicBezTo>
                  <a:pt x="8506" y="1694"/>
                  <a:pt x="8930" y="1866"/>
                  <a:pt x="9356" y="1866"/>
                </a:cubicBezTo>
                <a:cubicBezTo>
                  <a:pt x="9734" y="1866"/>
                  <a:pt x="10115" y="1731"/>
                  <a:pt x="10417" y="1458"/>
                </a:cubicBezTo>
                <a:cubicBezTo>
                  <a:pt x="10703" y="1807"/>
                  <a:pt x="11110" y="1986"/>
                  <a:pt x="11509" y="1986"/>
                </a:cubicBezTo>
                <a:cubicBezTo>
                  <a:pt x="11961" y="1986"/>
                  <a:pt x="12403" y="1755"/>
                  <a:pt x="12645" y="1281"/>
                </a:cubicBezTo>
                <a:cubicBezTo>
                  <a:pt x="12996" y="1411"/>
                  <a:pt x="13381" y="1687"/>
                  <a:pt x="13758" y="1687"/>
                </a:cubicBezTo>
                <a:cubicBezTo>
                  <a:pt x="13893" y="1687"/>
                  <a:pt x="14027" y="1651"/>
                  <a:pt x="14158" y="1561"/>
                </a:cubicBezTo>
                <a:cubicBezTo>
                  <a:pt x="14220" y="1520"/>
                  <a:pt x="14272" y="1458"/>
                  <a:pt x="14314" y="1406"/>
                </a:cubicBezTo>
                <a:cubicBezTo>
                  <a:pt x="14627" y="1660"/>
                  <a:pt x="15001" y="1786"/>
                  <a:pt x="15377" y="1786"/>
                </a:cubicBezTo>
                <a:cubicBezTo>
                  <a:pt x="15846" y="1786"/>
                  <a:pt x="16319" y="1590"/>
                  <a:pt x="16687" y="1199"/>
                </a:cubicBezTo>
                <a:cubicBezTo>
                  <a:pt x="16895" y="1397"/>
                  <a:pt x="17155" y="1491"/>
                  <a:pt x="17420" y="1491"/>
                </a:cubicBezTo>
                <a:cubicBezTo>
                  <a:pt x="17709" y="1491"/>
                  <a:pt x="18004" y="1378"/>
                  <a:pt x="18242" y="1167"/>
                </a:cubicBezTo>
                <a:cubicBezTo>
                  <a:pt x="18366" y="1395"/>
                  <a:pt x="18594" y="1551"/>
                  <a:pt x="18853" y="1603"/>
                </a:cubicBezTo>
                <a:cubicBezTo>
                  <a:pt x="18922" y="1620"/>
                  <a:pt x="18993" y="1628"/>
                  <a:pt x="19065" y="1628"/>
                </a:cubicBezTo>
                <a:cubicBezTo>
                  <a:pt x="19166" y="1628"/>
                  <a:pt x="19269" y="1612"/>
                  <a:pt x="19371" y="1582"/>
                </a:cubicBezTo>
                <a:cubicBezTo>
                  <a:pt x="19599" y="1489"/>
                  <a:pt x="19662" y="1302"/>
                  <a:pt x="19848" y="1178"/>
                </a:cubicBezTo>
                <a:cubicBezTo>
                  <a:pt x="20003" y="1082"/>
                  <a:pt x="20151" y="1044"/>
                  <a:pt x="20294" y="1044"/>
                </a:cubicBezTo>
                <a:cubicBezTo>
                  <a:pt x="20819" y="1044"/>
                  <a:pt x="21281" y="1555"/>
                  <a:pt x="21835" y="1555"/>
                </a:cubicBezTo>
                <a:cubicBezTo>
                  <a:pt x="21863" y="1555"/>
                  <a:pt x="21892" y="1554"/>
                  <a:pt x="21921" y="1551"/>
                </a:cubicBezTo>
                <a:cubicBezTo>
                  <a:pt x="22180" y="1530"/>
                  <a:pt x="22408" y="1395"/>
                  <a:pt x="22563" y="1199"/>
                </a:cubicBezTo>
                <a:cubicBezTo>
                  <a:pt x="22719" y="1364"/>
                  <a:pt x="22926" y="1468"/>
                  <a:pt x="23144" y="1509"/>
                </a:cubicBezTo>
                <a:cubicBezTo>
                  <a:pt x="23188" y="1517"/>
                  <a:pt x="23231" y="1520"/>
                  <a:pt x="23272" y="1520"/>
                </a:cubicBezTo>
                <a:cubicBezTo>
                  <a:pt x="23719" y="1520"/>
                  <a:pt x="24009" y="1139"/>
                  <a:pt x="24428" y="1139"/>
                </a:cubicBezTo>
                <a:cubicBezTo>
                  <a:pt x="24478" y="1139"/>
                  <a:pt x="24530" y="1145"/>
                  <a:pt x="24584" y="1157"/>
                </a:cubicBezTo>
                <a:cubicBezTo>
                  <a:pt x="25058" y="1278"/>
                  <a:pt x="25416" y="1465"/>
                  <a:pt x="25896" y="1465"/>
                </a:cubicBezTo>
                <a:cubicBezTo>
                  <a:pt x="25951" y="1465"/>
                  <a:pt x="26008" y="1463"/>
                  <a:pt x="26066" y="1458"/>
                </a:cubicBezTo>
                <a:cubicBezTo>
                  <a:pt x="26522" y="1406"/>
                  <a:pt x="26947" y="1240"/>
                  <a:pt x="27321" y="981"/>
                </a:cubicBezTo>
                <a:cubicBezTo>
                  <a:pt x="27533" y="1132"/>
                  <a:pt x="27782" y="1247"/>
                  <a:pt x="28017" y="1247"/>
                </a:cubicBezTo>
                <a:cubicBezTo>
                  <a:pt x="28136" y="1247"/>
                  <a:pt x="28252" y="1217"/>
                  <a:pt x="28357" y="1147"/>
                </a:cubicBezTo>
                <a:cubicBezTo>
                  <a:pt x="28581" y="1371"/>
                  <a:pt x="28844" y="1462"/>
                  <a:pt x="29119" y="1462"/>
                </a:cubicBezTo>
                <a:cubicBezTo>
                  <a:pt x="29748" y="1462"/>
                  <a:pt x="30440" y="983"/>
                  <a:pt x="30865" y="514"/>
                </a:cubicBezTo>
                <a:cubicBezTo>
                  <a:pt x="31056" y="291"/>
                  <a:pt x="30862" y="1"/>
                  <a:pt x="306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1187;p43"/>
          <p:cNvSpPr/>
          <p:nvPr/>
        </p:nvSpPr>
        <p:spPr>
          <a:xfrm rot="73">
            <a:off x="1611598" y="3143314"/>
            <a:ext cx="2716681" cy="82740"/>
          </a:xfrm>
          <a:custGeom>
            <a:avLst/>
            <a:gdLst/>
            <a:ahLst/>
            <a:cxnLst/>
            <a:rect l="l" t="t" r="r" b="b"/>
            <a:pathLst>
              <a:path w="31057" h="2191" extrusionOk="0">
                <a:moveTo>
                  <a:pt x="30648" y="1"/>
                </a:moveTo>
                <a:cubicBezTo>
                  <a:pt x="30584" y="1"/>
                  <a:pt x="30518" y="27"/>
                  <a:pt x="30461" y="90"/>
                </a:cubicBezTo>
                <a:cubicBezTo>
                  <a:pt x="30173" y="399"/>
                  <a:pt x="29626" y="888"/>
                  <a:pt x="29155" y="888"/>
                </a:cubicBezTo>
                <a:cubicBezTo>
                  <a:pt x="28947" y="888"/>
                  <a:pt x="28755" y="793"/>
                  <a:pt x="28606" y="546"/>
                </a:cubicBezTo>
                <a:cubicBezTo>
                  <a:pt x="28556" y="458"/>
                  <a:pt x="28450" y="405"/>
                  <a:pt x="28346" y="405"/>
                </a:cubicBezTo>
                <a:cubicBezTo>
                  <a:pt x="28253" y="405"/>
                  <a:pt x="28163" y="448"/>
                  <a:pt x="28119" y="546"/>
                </a:cubicBezTo>
                <a:cubicBezTo>
                  <a:pt x="28026" y="594"/>
                  <a:pt x="27937" y="619"/>
                  <a:pt x="27856" y="619"/>
                </a:cubicBezTo>
                <a:cubicBezTo>
                  <a:pt x="27728" y="619"/>
                  <a:pt x="27616" y="558"/>
                  <a:pt x="27528" y="432"/>
                </a:cubicBezTo>
                <a:cubicBezTo>
                  <a:pt x="27476" y="380"/>
                  <a:pt x="27406" y="354"/>
                  <a:pt x="27336" y="354"/>
                </a:cubicBezTo>
                <a:cubicBezTo>
                  <a:pt x="27266" y="354"/>
                  <a:pt x="27196" y="380"/>
                  <a:pt x="27144" y="432"/>
                </a:cubicBezTo>
                <a:cubicBezTo>
                  <a:pt x="26733" y="770"/>
                  <a:pt x="26324" y="899"/>
                  <a:pt x="25906" y="899"/>
                </a:cubicBezTo>
                <a:cubicBezTo>
                  <a:pt x="25492" y="899"/>
                  <a:pt x="25069" y="773"/>
                  <a:pt x="24626" y="597"/>
                </a:cubicBezTo>
                <a:cubicBezTo>
                  <a:pt x="24526" y="547"/>
                  <a:pt x="24420" y="523"/>
                  <a:pt x="24315" y="523"/>
                </a:cubicBezTo>
                <a:cubicBezTo>
                  <a:pt x="24181" y="523"/>
                  <a:pt x="24048" y="563"/>
                  <a:pt x="23931" y="639"/>
                </a:cubicBezTo>
                <a:cubicBezTo>
                  <a:pt x="23786" y="722"/>
                  <a:pt x="23703" y="898"/>
                  <a:pt x="23558" y="970"/>
                </a:cubicBezTo>
                <a:cubicBezTo>
                  <a:pt x="23471" y="1017"/>
                  <a:pt x="23380" y="1038"/>
                  <a:pt x="23291" y="1038"/>
                </a:cubicBezTo>
                <a:cubicBezTo>
                  <a:pt x="23045" y="1038"/>
                  <a:pt x="22815" y="875"/>
                  <a:pt x="22709" y="639"/>
                </a:cubicBezTo>
                <a:cubicBezTo>
                  <a:pt x="22675" y="568"/>
                  <a:pt x="22617" y="539"/>
                  <a:pt x="22556" y="539"/>
                </a:cubicBezTo>
                <a:cubicBezTo>
                  <a:pt x="22448" y="539"/>
                  <a:pt x="22332" y="630"/>
                  <a:pt x="22325" y="742"/>
                </a:cubicBezTo>
                <a:cubicBezTo>
                  <a:pt x="22304" y="972"/>
                  <a:pt x="22167" y="1051"/>
                  <a:pt x="21984" y="1051"/>
                </a:cubicBezTo>
                <a:cubicBezTo>
                  <a:pt x="21620" y="1051"/>
                  <a:pt x="21074" y="739"/>
                  <a:pt x="20895" y="670"/>
                </a:cubicBezTo>
                <a:cubicBezTo>
                  <a:pt x="20682" y="572"/>
                  <a:pt x="20454" y="520"/>
                  <a:pt x="20224" y="520"/>
                </a:cubicBezTo>
                <a:cubicBezTo>
                  <a:pt x="20185" y="520"/>
                  <a:pt x="20146" y="522"/>
                  <a:pt x="20107" y="525"/>
                </a:cubicBezTo>
                <a:cubicBezTo>
                  <a:pt x="19931" y="535"/>
                  <a:pt x="19765" y="608"/>
                  <a:pt x="19630" y="722"/>
                </a:cubicBezTo>
                <a:cubicBezTo>
                  <a:pt x="19475" y="856"/>
                  <a:pt x="19382" y="1074"/>
                  <a:pt x="19185" y="1136"/>
                </a:cubicBezTo>
                <a:cubicBezTo>
                  <a:pt x="19134" y="1154"/>
                  <a:pt x="19083" y="1163"/>
                  <a:pt x="19032" y="1163"/>
                </a:cubicBezTo>
                <a:cubicBezTo>
                  <a:pt x="18790" y="1163"/>
                  <a:pt x="18557" y="975"/>
                  <a:pt x="18480" y="753"/>
                </a:cubicBezTo>
                <a:cubicBezTo>
                  <a:pt x="18457" y="666"/>
                  <a:pt x="18382" y="618"/>
                  <a:pt x="18304" y="618"/>
                </a:cubicBezTo>
                <a:cubicBezTo>
                  <a:pt x="18242" y="618"/>
                  <a:pt x="18179" y="648"/>
                  <a:pt x="18138" y="711"/>
                </a:cubicBezTo>
                <a:cubicBezTo>
                  <a:pt x="18022" y="939"/>
                  <a:pt x="17782" y="1046"/>
                  <a:pt x="17536" y="1046"/>
                </a:cubicBezTo>
                <a:cubicBezTo>
                  <a:pt x="17279" y="1046"/>
                  <a:pt x="17017" y="929"/>
                  <a:pt x="16884" y="711"/>
                </a:cubicBezTo>
                <a:cubicBezTo>
                  <a:pt x="16837" y="634"/>
                  <a:pt x="16760" y="595"/>
                  <a:pt x="16682" y="595"/>
                </a:cubicBezTo>
                <a:cubicBezTo>
                  <a:pt x="16604" y="595"/>
                  <a:pt x="16526" y="634"/>
                  <a:pt x="16480" y="711"/>
                </a:cubicBezTo>
                <a:cubicBezTo>
                  <a:pt x="16217" y="1094"/>
                  <a:pt x="15799" y="1290"/>
                  <a:pt x="15380" y="1290"/>
                </a:cubicBezTo>
                <a:cubicBezTo>
                  <a:pt x="15005" y="1290"/>
                  <a:pt x="14630" y="1133"/>
                  <a:pt x="14366" y="815"/>
                </a:cubicBezTo>
                <a:cubicBezTo>
                  <a:pt x="14324" y="732"/>
                  <a:pt x="14283" y="670"/>
                  <a:pt x="14210" y="618"/>
                </a:cubicBezTo>
                <a:cubicBezTo>
                  <a:pt x="14166" y="579"/>
                  <a:pt x="14115" y="563"/>
                  <a:pt x="14064" y="563"/>
                </a:cubicBezTo>
                <a:cubicBezTo>
                  <a:pt x="13911" y="563"/>
                  <a:pt x="13767" y="716"/>
                  <a:pt x="13868" y="888"/>
                </a:cubicBezTo>
                <a:cubicBezTo>
                  <a:pt x="13878" y="898"/>
                  <a:pt x="13889" y="919"/>
                  <a:pt x="13899" y="929"/>
                </a:cubicBezTo>
                <a:cubicBezTo>
                  <a:pt x="13791" y="1144"/>
                  <a:pt x="13669" y="1250"/>
                  <a:pt x="13531" y="1250"/>
                </a:cubicBezTo>
                <a:cubicBezTo>
                  <a:pt x="13470" y="1250"/>
                  <a:pt x="13406" y="1230"/>
                  <a:pt x="13339" y="1188"/>
                </a:cubicBezTo>
                <a:cubicBezTo>
                  <a:pt x="13225" y="1147"/>
                  <a:pt x="13111" y="1095"/>
                  <a:pt x="13008" y="1033"/>
                </a:cubicBezTo>
                <a:cubicBezTo>
                  <a:pt x="12873" y="981"/>
                  <a:pt x="12738" y="939"/>
                  <a:pt x="12604" y="898"/>
                </a:cubicBezTo>
                <a:cubicBezTo>
                  <a:pt x="12586" y="894"/>
                  <a:pt x="12569" y="892"/>
                  <a:pt x="12553" y="892"/>
                </a:cubicBezTo>
                <a:cubicBezTo>
                  <a:pt x="12492" y="892"/>
                  <a:pt x="12440" y="921"/>
                  <a:pt x="12407" y="970"/>
                </a:cubicBezTo>
                <a:cubicBezTo>
                  <a:pt x="12171" y="1341"/>
                  <a:pt x="11798" y="1553"/>
                  <a:pt x="11432" y="1553"/>
                </a:cubicBezTo>
                <a:cubicBezTo>
                  <a:pt x="11122" y="1553"/>
                  <a:pt x="10817" y="1401"/>
                  <a:pt x="10603" y="1064"/>
                </a:cubicBezTo>
                <a:cubicBezTo>
                  <a:pt x="10568" y="998"/>
                  <a:pt x="10501" y="964"/>
                  <a:pt x="10435" y="964"/>
                </a:cubicBezTo>
                <a:cubicBezTo>
                  <a:pt x="10387" y="964"/>
                  <a:pt x="10338" y="983"/>
                  <a:pt x="10303" y="1022"/>
                </a:cubicBezTo>
                <a:cubicBezTo>
                  <a:pt x="10084" y="1303"/>
                  <a:pt x="9743" y="1437"/>
                  <a:pt x="9400" y="1437"/>
                </a:cubicBezTo>
                <a:cubicBezTo>
                  <a:pt x="8997" y="1437"/>
                  <a:pt x="8593" y="1251"/>
                  <a:pt x="8386" y="898"/>
                </a:cubicBezTo>
                <a:cubicBezTo>
                  <a:pt x="8339" y="825"/>
                  <a:pt x="8266" y="789"/>
                  <a:pt x="8194" y="789"/>
                </a:cubicBezTo>
                <a:cubicBezTo>
                  <a:pt x="8121" y="789"/>
                  <a:pt x="8049" y="825"/>
                  <a:pt x="8002" y="898"/>
                </a:cubicBezTo>
                <a:cubicBezTo>
                  <a:pt x="7756" y="1261"/>
                  <a:pt x="7361" y="1446"/>
                  <a:pt x="6962" y="1446"/>
                </a:cubicBezTo>
                <a:cubicBezTo>
                  <a:pt x="6620" y="1446"/>
                  <a:pt x="6276" y="1310"/>
                  <a:pt x="6023" y="1033"/>
                </a:cubicBezTo>
                <a:cubicBezTo>
                  <a:pt x="5979" y="994"/>
                  <a:pt x="5923" y="975"/>
                  <a:pt x="5868" y="975"/>
                </a:cubicBezTo>
                <a:cubicBezTo>
                  <a:pt x="5790" y="975"/>
                  <a:pt x="5712" y="1012"/>
                  <a:pt x="5670" y="1085"/>
                </a:cubicBezTo>
                <a:cubicBezTo>
                  <a:pt x="5436" y="1397"/>
                  <a:pt x="5082" y="1556"/>
                  <a:pt x="4728" y="1556"/>
                </a:cubicBezTo>
                <a:cubicBezTo>
                  <a:pt x="4423" y="1556"/>
                  <a:pt x="4118" y="1438"/>
                  <a:pt x="3888" y="1199"/>
                </a:cubicBezTo>
                <a:cubicBezTo>
                  <a:pt x="3843" y="1154"/>
                  <a:pt x="3786" y="1132"/>
                  <a:pt x="3731" y="1132"/>
                </a:cubicBezTo>
                <a:cubicBezTo>
                  <a:pt x="3658" y="1132"/>
                  <a:pt x="3587" y="1169"/>
                  <a:pt x="3546" y="1240"/>
                </a:cubicBezTo>
                <a:cubicBezTo>
                  <a:pt x="3395" y="1590"/>
                  <a:pt x="3099" y="1772"/>
                  <a:pt x="2801" y="1772"/>
                </a:cubicBezTo>
                <a:cubicBezTo>
                  <a:pt x="2526" y="1772"/>
                  <a:pt x="2249" y="1616"/>
                  <a:pt x="2084" y="1292"/>
                </a:cubicBezTo>
                <a:cubicBezTo>
                  <a:pt x="2050" y="1227"/>
                  <a:pt x="1994" y="1200"/>
                  <a:pt x="1936" y="1200"/>
                </a:cubicBezTo>
                <a:cubicBezTo>
                  <a:pt x="1854" y="1200"/>
                  <a:pt x="1768" y="1254"/>
                  <a:pt x="1732" y="1333"/>
                </a:cubicBezTo>
                <a:cubicBezTo>
                  <a:pt x="1593" y="1690"/>
                  <a:pt x="1312" y="1858"/>
                  <a:pt x="1028" y="1858"/>
                </a:cubicBezTo>
                <a:cubicBezTo>
                  <a:pt x="718" y="1858"/>
                  <a:pt x="406" y="1659"/>
                  <a:pt x="270" y="1292"/>
                </a:cubicBezTo>
                <a:cubicBezTo>
                  <a:pt x="250" y="1230"/>
                  <a:pt x="199" y="1202"/>
                  <a:pt x="150" y="1202"/>
                </a:cubicBezTo>
                <a:cubicBezTo>
                  <a:pt x="75" y="1202"/>
                  <a:pt x="1" y="1265"/>
                  <a:pt x="32" y="1364"/>
                </a:cubicBezTo>
                <a:cubicBezTo>
                  <a:pt x="190" y="1898"/>
                  <a:pt x="631" y="2176"/>
                  <a:pt x="1076" y="2176"/>
                </a:cubicBezTo>
                <a:cubicBezTo>
                  <a:pt x="1392" y="2176"/>
                  <a:pt x="1709" y="2036"/>
                  <a:pt x="1929" y="1748"/>
                </a:cubicBezTo>
                <a:cubicBezTo>
                  <a:pt x="2156" y="2045"/>
                  <a:pt x="2493" y="2191"/>
                  <a:pt x="2830" y="2191"/>
                </a:cubicBezTo>
                <a:cubicBezTo>
                  <a:pt x="3198" y="2191"/>
                  <a:pt x="3567" y="2016"/>
                  <a:pt x="3794" y="1675"/>
                </a:cubicBezTo>
                <a:cubicBezTo>
                  <a:pt x="4078" y="1881"/>
                  <a:pt x="4407" y="1982"/>
                  <a:pt x="4734" y="1982"/>
                </a:cubicBezTo>
                <a:cubicBezTo>
                  <a:pt x="5148" y="1982"/>
                  <a:pt x="5559" y="1822"/>
                  <a:pt x="5877" y="1509"/>
                </a:cubicBezTo>
                <a:cubicBezTo>
                  <a:pt x="6189" y="1769"/>
                  <a:pt x="6572" y="1898"/>
                  <a:pt x="6955" y="1898"/>
                </a:cubicBezTo>
                <a:cubicBezTo>
                  <a:pt x="7411" y="1898"/>
                  <a:pt x="7866" y="1715"/>
                  <a:pt x="8199" y="1354"/>
                </a:cubicBezTo>
                <a:cubicBezTo>
                  <a:pt x="8506" y="1694"/>
                  <a:pt x="8930" y="1866"/>
                  <a:pt x="9356" y="1866"/>
                </a:cubicBezTo>
                <a:cubicBezTo>
                  <a:pt x="9734" y="1866"/>
                  <a:pt x="10115" y="1731"/>
                  <a:pt x="10417" y="1458"/>
                </a:cubicBezTo>
                <a:cubicBezTo>
                  <a:pt x="10703" y="1807"/>
                  <a:pt x="11110" y="1986"/>
                  <a:pt x="11509" y="1986"/>
                </a:cubicBezTo>
                <a:cubicBezTo>
                  <a:pt x="11961" y="1986"/>
                  <a:pt x="12403" y="1755"/>
                  <a:pt x="12645" y="1281"/>
                </a:cubicBezTo>
                <a:cubicBezTo>
                  <a:pt x="12996" y="1411"/>
                  <a:pt x="13381" y="1687"/>
                  <a:pt x="13758" y="1687"/>
                </a:cubicBezTo>
                <a:cubicBezTo>
                  <a:pt x="13893" y="1687"/>
                  <a:pt x="14027" y="1651"/>
                  <a:pt x="14158" y="1561"/>
                </a:cubicBezTo>
                <a:cubicBezTo>
                  <a:pt x="14220" y="1520"/>
                  <a:pt x="14272" y="1458"/>
                  <a:pt x="14314" y="1406"/>
                </a:cubicBezTo>
                <a:cubicBezTo>
                  <a:pt x="14627" y="1660"/>
                  <a:pt x="15001" y="1786"/>
                  <a:pt x="15377" y="1786"/>
                </a:cubicBezTo>
                <a:cubicBezTo>
                  <a:pt x="15846" y="1786"/>
                  <a:pt x="16319" y="1590"/>
                  <a:pt x="16687" y="1199"/>
                </a:cubicBezTo>
                <a:cubicBezTo>
                  <a:pt x="16895" y="1397"/>
                  <a:pt x="17155" y="1491"/>
                  <a:pt x="17420" y="1491"/>
                </a:cubicBezTo>
                <a:cubicBezTo>
                  <a:pt x="17709" y="1491"/>
                  <a:pt x="18004" y="1378"/>
                  <a:pt x="18242" y="1167"/>
                </a:cubicBezTo>
                <a:cubicBezTo>
                  <a:pt x="18366" y="1395"/>
                  <a:pt x="18594" y="1551"/>
                  <a:pt x="18853" y="1603"/>
                </a:cubicBezTo>
                <a:cubicBezTo>
                  <a:pt x="18922" y="1620"/>
                  <a:pt x="18993" y="1628"/>
                  <a:pt x="19065" y="1628"/>
                </a:cubicBezTo>
                <a:cubicBezTo>
                  <a:pt x="19166" y="1628"/>
                  <a:pt x="19269" y="1612"/>
                  <a:pt x="19371" y="1582"/>
                </a:cubicBezTo>
                <a:cubicBezTo>
                  <a:pt x="19599" y="1489"/>
                  <a:pt x="19662" y="1302"/>
                  <a:pt x="19848" y="1178"/>
                </a:cubicBezTo>
                <a:cubicBezTo>
                  <a:pt x="20003" y="1082"/>
                  <a:pt x="20151" y="1044"/>
                  <a:pt x="20294" y="1044"/>
                </a:cubicBezTo>
                <a:cubicBezTo>
                  <a:pt x="20819" y="1044"/>
                  <a:pt x="21281" y="1555"/>
                  <a:pt x="21835" y="1555"/>
                </a:cubicBezTo>
                <a:cubicBezTo>
                  <a:pt x="21863" y="1555"/>
                  <a:pt x="21892" y="1554"/>
                  <a:pt x="21921" y="1551"/>
                </a:cubicBezTo>
                <a:cubicBezTo>
                  <a:pt x="22180" y="1530"/>
                  <a:pt x="22408" y="1395"/>
                  <a:pt x="22563" y="1199"/>
                </a:cubicBezTo>
                <a:cubicBezTo>
                  <a:pt x="22719" y="1364"/>
                  <a:pt x="22926" y="1468"/>
                  <a:pt x="23144" y="1509"/>
                </a:cubicBezTo>
                <a:cubicBezTo>
                  <a:pt x="23188" y="1517"/>
                  <a:pt x="23231" y="1520"/>
                  <a:pt x="23272" y="1520"/>
                </a:cubicBezTo>
                <a:cubicBezTo>
                  <a:pt x="23719" y="1520"/>
                  <a:pt x="24009" y="1139"/>
                  <a:pt x="24428" y="1139"/>
                </a:cubicBezTo>
                <a:cubicBezTo>
                  <a:pt x="24478" y="1139"/>
                  <a:pt x="24530" y="1145"/>
                  <a:pt x="24584" y="1157"/>
                </a:cubicBezTo>
                <a:cubicBezTo>
                  <a:pt x="25058" y="1278"/>
                  <a:pt x="25416" y="1465"/>
                  <a:pt x="25896" y="1465"/>
                </a:cubicBezTo>
                <a:cubicBezTo>
                  <a:pt x="25951" y="1465"/>
                  <a:pt x="26008" y="1463"/>
                  <a:pt x="26066" y="1458"/>
                </a:cubicBezTo>
                <a:cubicBezTo>
                  <a:pt x="26522" y="1406"/>
                  <a:pt x="26947" y="1240"/>
                  <a:pt x="27321" y="981"/>
                </a:cubicBezTo>
                <a:cubicBezTo>
                  <a:pt x="27533" y="1132"/>
                  <a:pt x="27782" y="1247"/>
                  <a:pt x="28017" y="1247"/>
                </a:cubicBezTo>
                <a:cubicBezTo>
                  <a:pt x="28136" y="1247"/>
                  <a:pt x="28252" y="1217"/>
                  <a:pt x="28357" y="1147"/>
                </a:cubicBezTo>
                <a:cubicBezTo>
                  <a:pt x="28581" y="1371"/>
                  <a:pt x="28844" y="1462"/>
                  <a:pt x="29119" y="1462"/>
                </a:cubicBezTo>
                <a:cubicBezTo>
                  <a:pt x="29748" y="1462"/>
                  <a:pt x="30440" y="983"/>
                  <a:pt x="30865" y="514"/>
                </a:cubicBezTo>
                <a:cubicBezTo>
                  <a:pt x="31056" y="291"/>
                  <a:pt x="30862" y="1"/>
                  <a:pt x="306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grpSp>
        <p:nvGrpSpPr>
          <p:cNvPr id="739" name="Google Shape;739;p35"/>
          <p:cNvGrpSpPr/>
          <p:nvPr/>
        </p:nvGrpSpPr>
        <p:grpSpPr>
          <a:xfrm rot="-3913">
            <a:off x="1370203" y="1429427"/>
            <a:ext cx="1429628" cy="1442938"/>
            <a:chOff x="1626000" y="605300"/>
            <a:chExt cx="4068375" cy="4132125"/>
          </a:xfrm>
        </p:grpSpPr>
        <p:sp>
          <p:nvSpPr>
            <p:cNvPr id="740" name="Google Shape;740;p35"/>
            <p:cNvSpPr/>
            <p:nvPr/>
          </p:nvSpPr>
          <p:spPr>
            <a:xfrm>
              <a:off x="1626000" y="605300"/>
              <a:ext cx="4068375" cy="4132125"/>
            </a:xfrm>
            <a:custGeom>
              <a:avLst/>
              <a:gdLst/>
              <a:ahLst/>
              <a:cxnLst/>
              <a:rect l="l" t="t" r="r" b="b"/>
              <a:pathLst>
                <a:path w="162735" h="165285" extrusionOk="0">
                  <a:moveTo>
                    <a:pt x="145650" y="0"/>
                  </a:moveTo>
                  <a:lnTo>
                    <a:pt x="0" y="19635"/>
                  </a:lnTo>
                  <a:lnTo>
                    <a:pt x="19583" y="165284"/>
                  </a:lnTo>
                  <a:lnTo>
                    <a:pt x="136368" y="149526"/>
                  </a:lnTo>
                  <a:lnTo>
                    <a:pt x="162734" y="126985"/>
                  </a:lnTo>
                  <a:lnTo>
                    <a:pt x="145650" y="0"/>
                  </a:lnTo>
                  <a:close/>
                </a:path>
              </a:pathLst>
            </a:custGeom>
            <a:solidFill>
              <a:schemeClr val="dk2"/>
            </a:solidFill>
            <a:ln>
              <a:noFill/>
            </a:ln>
            <a:effectLst>
              <a:outerShdw blurRad="57150" dist="19050" dir="5400000" algn="bl" rotWithShape="0">
                <a:srgbClr val="666666">
                  <a:alpha val="2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35"/>
            <p:cNvSpPr/>
            <p:nvPr/>
          </p:nvSpPr>
          <p:spPr>
            <a:xfrm>
              <a:off x="5036475" y="3767150"/>
              <a:ext cx="657900" cy="576300"/>
            </a:xfrm>
            <a:custGeom>
              <a:avLst/>
              <a:gdLst/>
              <a:ahLst/>
              <a:cxnLst/>
              <a:rect l="l" t="t" r="r" b="b"/>
              <a:pathLst>
                <a:path w="26316" h="23052" extrusionOk="0">
                  <a:moveTo>
                    <a:pt x="16626" y="10965"/>
                  </a:moveTo>
                  <a:cubicBezTo>
                    <a:pt x="24377" y="3010"/>
                    <a:pt x="26315" y="511"/>
                    <a:pt x="26315" y="511"/>
                  </a:cubicBezTo>
                  <a:cubicBezTo>
                    <a:pt x="26315" y="511"/>
                    <a:pt x="20756" y="3469"/>
                    <a:pt x="10812" y="1"/>
                  </a:cubicBezTo>
                  <a:cubicBezTo>
                    <a:pt x="10812" y="1"/>
                    <a:pt x="8823" y="16728"/>
                    <a:pt x="0" y="23052"/>
                  </a:cubicBezTo>
                  <a:cubicBezTo>
                    <a:pt x="6120" y="19941"/>
                    <a:pt x="11730" y="15861"/>
                    <a:pt x="16626" y="10965"/>
                  </a:cubicBezTo>
                  <a:close/>
                </a:path>
              </a:pathLst>
            </a:custGeom>
            <a:solidFill>
              <a:srgbClr val="DABD71"/>
            </a:solidFill>
            <a:ln>
              <a:noFill/>
            </a:ln>
            <a:effectLst>
              <a:outerShdw blurRad="57150" dist="19050" dir="5400000" algn="bl" rotWithShape="0">
                <a:srgbClr val="783F04">
                  <a:alpha val="2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42" name="Google Shape;742;p35"/>
          <p:cNvSpPr txBox="1">
            <a:spLocks noGrp="1"/>
          </p:cNvSpPr>
          <p:nvPr>
            <p:ph type="title" idx="9"/>
          </p:nvPr>
        </p:nvSpPr>
        <p:spPr>
          <a:xfrm>
            <a:off x="895350" y="494411"/>
            <a:ext cx="7353300" cy="6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TABLE OF CONTENTS</a:t>
            </a:r>
            <a:endParaRPr lang="en-GB"/>
          </a:p>
        </p:txBody>
      </p:sp>
      <p:sp>
        <p:nvSpPr>
          <p:cNvPr id="744" name="Google Shape;744;p35"/>
          <p:cNvSpPr txBox="1">
            <a:spLocks noGrp="1"/>
          </p:cNvSpPr>
          <p:nvPr>
            <p:ph type="subTitle" idx="2"/>
          </p:nvPr>
        </p:nvSpPr>
        <p:spPr>
          <a:xfrm>
            <a:off x="5987950" y="3480349"/>
            <a:ext cx="2138100" cy="96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Comparison of </a:t>
            </a:r>
            <a:r>
              <a:rPr lang="en-CA" dirty="0" err="1"/>
              <a:t>structions</a:t>
            </a:r>
            <a:endParaRPr dirty="0"/>
          </a:p>
          <a:p>
            <a:pPr marL="0" lvl="0" indent="0" algn="ctr" rtl="0">
              <a:spcBef>
                <a:spcPts val="0"/>
              </a:spcBef>
              <a:spcAft>
                <a:spcPts val="0"/>
              </a:spcAft>
              <a:buNone/>
            </a:pPr>
            <a:endParaRPr dirty="0"/>
          </a:p>
        </p:txBody>
      </p:sp>
      <p:sp>
        <p:nvSpPr>
          <p:cNvPr id="746" name="Google Shape;746;p35"/>
          <p:cNvSpPr txBox="1">
            <a:spLocks noGrp="1"/>
          </p:cNvSpPr>
          <p:nvPr>
            <p:ph type="subTitle" idx="4"/>
          </p:nvPr>
        </p:nvSpPr>
        <p:spPr>
          <a:xfrm flipH="1">
            <a:off x="1015963" y="3041175"/>
            <a:ext cx="21381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Recall of BERT</a:t>
            </a:r>
            <a:endParaRPr dirty="0"/>
          </a:p>
        </p:txBody>
      </p:sp>
      <p:sp>
        <p:nvSpPr>
          <p:cNvPr id="747" name="Google Shape;747;p35"/>
          <p:cNvSpPr txBox="1">
            <a:spLocks noGrp="1"/>
          </p:cNvSpPr>
          <p:nvPr>
            <p:ph type="subTitle" idx="5"/>
          </p:nvPr>
        </p:nvSpPr>
        <p:spPr>
          <a:xfrm>
            <a:off x="5987925" y="3041175"/>
            <a:ext cx="21381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Comparison</a:t>
            </a:r>
            <a:endParaRPr dirty="0"/>
          </a:p>
        </p:txBody>
      </p:sp>
      <p:sp>
        <p:nvSpPr>
          <p:cNvPr id="748" name="Google Shape;748;p35"/>
          <p:cNvSpPr/>
          <p:nvPr/>
        </p:nvSpPr>
        <p:spPr>
          <a:xfrm>
            <a:off x="3825335" y="1326774"/>
            <a:ext cx="1493297" cy="1497942"/>
          </a:xfrm>
          <a:custGeom>
            <a:avLst/>
            <a:gdLst/>
            <a:ahLst/>
            <a:cxnLst/>
            <a:rect l="l" t="t" r="r" b="b"/>
            <a:pathLst>
              <a:path w="206399" h="207041" extrusionOk="0">
                <a:moveTo>
                  <a:pt x="153" y="183716"/>
                </a:moveTo>
                <a:lnTo>
                  <a:pt x="153" y="183716"/>
                </a:lnTo>
                <a:cubicBezTo>
                  <a:pt x="63" y="183826"/>
                  <a:pt x="12" y="183898"/>
                  <a:pt x="2" y="183898"/>
                </a:cubicBezTo>
                <a:cubicBezTo>
                  <a:pt x="1" y="183898"/>
                  <a:pt x="0" y="183897"/>
                  <a:pt x="0" y="183895"/>
                </a:cubicBezTo>
                <a:lnTo>
                  <a:pt x="0" y="183895"/>
                </a:lnTo>
                <a:cubicBezTo>
                  <a:pt x="0" y="184228"/>
                  <a:pt x="11" y="184381"/>
                  <a:pt x="31" y="184381"/>
                </a:cubicBezTo>
                <a:cubicBezTo>
                  <a:pt x="57" y="184381"/>
                  <a:pt x="98" y="184143"/>
                  <a:pt x="153" y="183716"/>
                </a:cubicBezTo>
                <a:close/>
                <a:moveTo>
                  <a:pt x="22505" y="0"/>
                </a:moveTo>
                <a:lnTo>
                  <a:pt x="9130" y="109565"/>
                </a:lnTo>
                <a:cubicBezTo>
                  <a:pt x="9130" y="109565"/>
                  <a:pt x="7652" y="121461"/>
                  <a:pt x="5915" y="135735"/>
                </a:cubicBezTo>
                <a:cubicBezTo>
                  <a:pt x="5015" y="142872"/>
                  <a:pt x="4115" y="150588"/>
                  <a:pt x="3215" y="157725"/>
                </a:cubicBezTo>
                <a:cubicBezTo>
                  <a:pt x="2315" y="165634"/>
                  <a:pt x="1543" y="169363"/>
                  <a:pt x="964" y="176179"/>
                </a:cubicBezTo>
                <a:cubicBezTo>
                  <a:pt x="603" y="179471"/>
                  <a:pt x="317" y="182437"/>
                  <a:pt x="153" y="183716"/>
                </a:cubicBezTo>
                <a:lnTo>
                  <a:pt x="153" y="183716"/>
                </a:lnTo>
                <a:cubicBezTo>
                  <a:pt x="442" y="183362"/>
                  <a:pt x="1131" y="182616"/>
                  <a:pt x="2154" y="182616"/>
                </a:cubicBezTo>
                <a:cubicBezTo>
                  <a:pt x="2956" y="182616"/>
                  <a:pt x="3963" y="183074"/>
                  <a:pt x="5144" y="184538"/>
                </a:cubicBezTo>
                <a:cubicBezTo>
                  <a:pt x="8313" y="185916"/>
                  <a:pt x="11679" y="186604"/>
                  <a:pt x="15077" y="186604"/>
                </a:cubicBezTo>
                <a:cubicBezTo>
                  <a:pt x="16437" y="186604"/>
                  <a:pt x="17802" y="186494"/>
                  <a:pt x="19161" y="186274"/>
                </a:cubicBezTo>
                <a:cubicBezTo>
                  <a:pt x="21112" y="186359"/>
                  <a:pt x="23118" y="190219"/>
                  <a:pt x="25291" y="190219"/>
                </a:cubicBezTo>
                <a:cubicBezTo>
                  <a:pt x="26413" y="190219"/>
                  <a:pt x="27580" y="189190"/>
                  <a:pt x="28806" y="186081"/>
                </a:cubicBezTo>
                <a:cubicBezTo>
                  <a:pt x="30346" y="189368"/>
                  <a:pt x="31968" y="190296"/>
                  <a:pt x="33647" y="190296"/>
                </a:cubicBezTo>
                <a:cubicBezTo>
                  <a:pt x="35612" y="190296"/>
                  <a:pt x="37656" y="189024"/>
                  <a:pt x="39737" y="188781"/>
                </a:cubicBezTo>
                <a:cubicBezTo>
                  <a:pt x="40139" y="188654"/>
                  <a:pt x="40542" y="188599"/>
                  <a:pt x="40948" y="188599"/>
                </a:cubicBezTo>
                <a:cubicBezTo>
                  <a:pt x="43648" y="188599"/>
                  <a:pt x="46418" y="191059"/>
                  <a:pt x="49299" y="191059"/>
                </a:cubicBezTo>
                <a:cubicBezTo>
                  <a:pt x="50131" y="191059"/>
                  <a:pt x="50973" y="190854"/>
                  <a:pt x="51825" y="190325"/>
                </a:cubicBezTo>
                <a:cubicBezTo>
                  <a:pt x="53234" y="187842"/>
                  <a:pt x="54637" y="186964"/>
                  <a:pt x="56039" y="186964"/>
                </a:cubicBezTo>
                <a:cubicBezTo>
                  <a:pt x="58923" y="186964"/>
                  <a:pt x="61807" y="190679"/>
                  <a:pt x="64749" y="191804"/>
                </a:cubicBezTo>
                <a:cubicBezTo>
                  <a:pt x="67758" y="193131"/>
                  <a:pt x="70828" y="194245"/>
                  <a:pt x="73937" y="194245"/>
                </a:cubicBezTo>
                <a:cubicBezTo>
                  <a:pt x="75346" y="194245"/>
                  <a:pt x="76764" y="194017"/>
                  <a:pt x="78187" y="193475"/>
                </a:cubicBezTo>
                <a:cubicBezTo>
                  <a:pt x="80502" y="193797"/>
                  <a:pt x="82752" y="194247"/>
                  <a:pt x="85067" y="194568"/>
                </a:cubicBezTo>
                <a:cubicBezTo>
                  <a:pt x="85478" y="193968"/>
                  <a:pt x="85881" y="193735"/>
                  <a:pt x="86280" y="193735"/>
                </a:cubicBezTo>
                <a:cubicBezTo>
                  <a:pt x="87674" y="193735"/>
                  <a:pt x="89007" y="196593"/>
                  <a:pt x="90391" y="196593"/>
                </a:cubicBezTo>
                <a:cubicBezTo>
                  <a:pt x="90901" y="196593"/>
                  <a:pt x="91418" y="196206"/>
                  <a:pt x="91947" y="195147"/>
                </a:cubicBezTo>
                <a:cubicBezTo>
                  <a:pt x="92620" y="194452"/>
                  <a:pt x="93285" y="194181"/>
                  <a:pt x="93946" y="194181"/>
                </a:cubicBezTo>
                <a:cubicBezTo>
                  <a:pt x="96286" y="194181"/>
                  <a:pt x="98564" y="197585"/>
                  <a:pt x="100895" y="197585"/>
                </a:cubicBezTo>
                <a:cubicBezTo>
                  <a:pt x="101740" y="197585"/>
                  <a:pt x="102592" y="197137"/>
                  <a:pt x="103456" y="195919"/>
                </a:cubicBezTo>
                <a:cubicBezTo>
                  <a:pt x="107250" y="196690"/>
                  <a:pt x="111044" y="196176"/>
                  <a:pt x="114709" y="197912"/>
                </a:cubicBezTo>
                <a:cubicBezTo>
                  <a:pt x="117229" y="196738"/>
                  <a:pt x="119730" y="195972"/>
                  <a:pt x="122183" y="195972"/>
                </a:cubicBezTo>
                <a:cubicBezTo>
                  <a:pt x="124299" y="195972"/>
                  <a:pt x="126379" y="196542"/>
                  <a:pt x="128404" y="197912"/>
                </a:cubicBezTo>
                <a:cubicBezTo>
                  <a:pt x="128438" y="197911"/>
                  <a:pt x="128471" y="197911"/>
                  <a:pt x="128504" y="197911"/>
                </a:cubicBezTo>
                <a:cubicBezTo>
                  <a:pt x="132488" y="197911"/>
                  <a:pt x="136271" y="201286"/>
                  <a:pt x="139942" y="201286"/>
                </a:cubicBezTo>
                <a:cubicBezTo>
                  <a:pt x="140384" y="201286"/>
                  <a:pt x="140825" y="201237"/>
                  <a:pt x="141264" y="201127"/>
                </a:cubicBezTo>
                <a:cubicBezTo>
                  <a:pt x="143416" y="202371"/>
                  <a:pt x="145516" y="202842"/>
                  <a:pt x="147563" y="202842"/>
                </a:cubicBezTo>
                <a:cubicBezTo>
                  <a:pt x="149429" y="202842"/>
                  <a:pt x="151252" y="202450"/>
                  <a:pt x="153031" y="201898"/>
                </a:cubicBezTo>
                <a:cubicBezTo>
                  <a:pt x="154564" y="204854"/>
                  <a:pt x="156098" y="205742"/>
                  <a:pt x="157605" y="205742"/>
                </a:cubicBezTo>
                <a:cubicBezTo>
                  <a:pt x="159574" y="205742"/>
                  <a:pt x="161498" y="204228"/>
                  <a:pt x="163318" y="203827"/>
                </a:cubicBezTo>
                <a:cubicBezTo>
                  <a:pt x="163639" y="203913"/>
                  <a:pt x="163958" y="203948"/>
                  <a:pt x="164273" y="203948"/>
                </a:cubicBezTo>
                <a:cubicBezTo>
                  <a:pt x="165934" y="203948"/>
                  <a:pt x="167517" y="202957"/>
                  <a:pt x="169002" y="202957"/>
                </a:cubicBezTo>
                <a:cubicBezTo>
                  <a:pt x="170005" y="202957"/>
                  <a:pt x="170963" y="203408"/>
                  <a:pt x="171870" y="204920"/>
                </a:cubicBezTo>
                <a:cubicBezTo>
                  <a:pt x="172837" y="203446"/>
                  <a:pt x="173740" y="202898"/>
                  <a:pt x="174587" y="202898"/>
                </a:cubicBezTo>
                <a:cubicBezTo>
                  <a:pt x="175992" y="202898"/>
                  <a:pt x="177241" y="204408"/>
                  <a:pt x="178364" y="205692"/>
                </a:cubicBezTo>
                <a:cubicBezTo>
                  <a:pt x="179447" y="206716"/>
                  <a:pt x="180385" y="207040"/>
                  <a:pt x="181165" y="207040"/>
                </a:cubicBezTo>
                <a:cubicBezTo>
                  <a:pt x="182518" y="207040"/>
                  <a:pt x="183397" y="206066"/>
                  <a:pt x="183736" y="206066"/>
                </a:cubicBezTo>
                <a:cubicBezTo>
                  <a:pt x="183841" y="206066"/>
                  <a:pt x="183894" y="206158"/>
                  <a:pt x="183894" y="206399"/>
                </a:cubicBezTo>
                <a:cubicBezTo>
                  <a:pt x="184023" y="204663"/>
                  <a:pt x="184215" y="202927"/>
                  <a:pt x="184537" y="201255"/>
                </a:cubicBezTo>
                <a:cubicBezTo>
                  <a:pt x="184545" y="201268"/>
                  <a:pt x="184553" y="201274"/>
                  <a:pt x="184561" y="201274"/>
                </a:cubicBezTo>
                <a:cubicBezTo>
                  <a:pt x="184893" y="201274"/>
                  <a:pt x="185583" y="191565"/>
                  <a:pt x="186273" y="187238"/>
                </a:cubicBezTo>
                <a:cubicBezTo>
                  <a:pt x="186980" y="181194"/>
                  <a:pt x="187752" y="178365"/>
                  <a:pt x="188781" y="166663"/>
                </a:cubicBezTo>
                <a:cubicBezTo>
                  <a:pt x="189681" y="158947"/>
                  <a:pt x="190710" y="150459"/>
                  <a:pt x="191803" y="141650"/>
                </a:cubicBezTo>
                <a:cubicBezTo>
                  <a:pt x="198297" y="88668"/>
                  <a:pt x="206398" y="22440"/>
                  <a:pt x="206398" y="22440"/>
                </a:cubicBezTo>
                <a:lnTo>
                  <a:pt x="22505" y="0"/>
                </a:lnTo>
                <a:close/>
              </a:path>
            </a:pathLst>
          </a:custGeom>
          <a:solidFill>
            <a:schemeClr val="lt2"/>
          </a:solidFill>
          <a:ln>
            <a:noFill/>
          </a:ln>
          <a:effectLst>
            <a:outerShdw blurRad="57150" dist="19050" dir="5400000" algn="bl" rotWithShape="0">
              <a:srgbClr val="666666">
                <a:alpha val="2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35"/>
          <p:cNvSpPr txBox="1">
            <a:spLocks noGrp="1"/>
          </p:cNvSpPr>
          <p:nvPr>
            <p:ph type="subTitle" idx="6"/>
          </p:nvPr>
        </p:nvSpPr>
        <p:spPr>
          <a:xfrm flipH="1">
            <a:off x="3502950" y="3041175"/>
            <a:ext cx="21381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err="1"/>
              <a:t>RoBERTa</a:t>
            </a:r>
            <a:endParaRPr dirty="0"/>
          </a:p>
        </p:txBody>
      </p:sp>
      <p:sp>
        <p:nvSpPr>
          <p:cNvPr id="750" name="Google Shape;750;p35"/>
          <p:cNvSpPr txBox="1">
            <a:spLocks noGrp="1"/>
          </p:cNvSpPr>
          <p:nvPr>
            <p:ph type="title" idx="7"/>
          </p:nvPr>
        </p:nvSpPr>
        <p:spPr>
          <a:xfrm rot="477559">
            <a:off x="3910109" y="1840413"/>
            <a:ext cx="1323752" cy="57768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endParaRPr lang="en-GB"/>
          </a:p>
        </p:txBody>
      </p:sp>
      <p:grpSp>
        <p:nvGrpSpPr>
          <p:cNvPr id="751" name="Google Shape;751;p35"/>
          <p:cNvGrpSpPr/>
          <p:nvPr/>
        </p:nvGrpSpPr>
        <p:grpSpPr>
          <a:xfrm rot="-557282" flipH="1">
            <a:off x="6342372" y="1385804"/>
            <a:ext cx="1429244" cy="1442669"/>
            <a:chOff x="1626000" y="605300"/>
            <a:chExt cx="4068375" cy="4132125"/>
          </a:xfrm>
        </p:grpSpPr>
        <p:sp>
          <p:nvSpPr>
            <p:cNvPr id="752" name="Google Shape;752;p35"/>
            <p:cNvSpPr/>
            <p:nvPr/>
          </p:nvSpPr>
          <p:spPr>
            <a:xfrm>
              <a:off x="1626000" y="605300"/>
              <a:ext cx="4068375" cy="4132125"/>
            </a:xfrm>
            <a:custGeom>
              <a:avLst/>
              <a:gdLst/>
              <a:ahLst/>
              <a:cxnLst/>
              <a:rect l="l" t="t" r="r" b="b"/>
              <a:pathLst>
                <a:path w="162735" h="165285" extrusionOk="0">
                  <a:moveTo>
                    <a:pt x="145650" y="0"/>
                  </a:moveTo>
                  <a:lnTo>
                    <a:pt x="0" y="19635"/>
                  </a:lnTo>
                  <a:lnTo>
                    <a:pt x="19583" y="165284"/>
                  </a:lnTo>
                  <a:lnTo>
                    <a:pt x="136368" y="149526"/>
                  </a:lnTo>
                  <a:lnTo>
                    <a:pt x="162734" y="126985"/>
                  </a:lnTo>
                  <a:lnTo>
                    <a:pt x="145650" y="0"/>
                  </a:lnTo>
                  <a:close/>
                </a:path>
              </a:pathLst>
            </a:custGeom>
            <a:solidFill>
              <a:schemeClr val="accent2"/>
            </a:solidFill>
            <a:ln>
              <a:noFill/>
            </a:ln>
            <a:effectLst>
              <a:outerShdw blurRad="57150" dist="19050" dir="5400000" algn="bl" rotWithShape="0">
                <a:srgbClr val="999999">
                  <a:alpha val="2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35"/>
            <p:cNvSpPr/>
            <p:nvPr/>
          </p:nvSpPr>
          <p:spPr>
            <a:xfrm>
              <a:off x="5036475" y="3767150"/>
              <a:ext cx="657900" cy="576300"/>
            </a:xfrm>
            <a:custGeom>
              <a:avLst/>
              <a:gdLst/>
              <a:ahLst/>
              <a:cxnLst/>
              <a:rect l="l" t="t" r="r" b="b"/>
              <a:pathLst>
                <a:path w="26316" h="23052" extrusionOk="0">
                  <a:moveTo>
                    <a:pt x="16626" y="10965"/>
                  </a:moveTo>
                  <a:cubicBezTo>
                    <a:pt x="24377" y="3010"/>
                    <a:pt x="26315" y="511"/>
                    <a:pt x="26315" y="511"/>
                  </a:cubicBezTo>
                  <a:cubicBezTo>
                    <a:pt x="26315" y="511"/>
                    <a:pt x="20756" y="3469"/>
                    <a:pt x="10812" y="1"/>
                  </a:cubicBezTo>
                  <a:cubicBezTo>
                    <a:pt x="10812" y="1"/>
                    <a:pt x="8823" y="16728"/>
                    <a:pt x="0" y="23052"/>
                  </a:cubicBezTo>
                  <a:cubicBezTo>
                    <a:pt x="6120" y="19941"/>
                    <a:pt x="11730" y="15861"/>
                    <a:pt x="16626" y="10965"/>
                  </a:cubicBezTo>
                  <a:close/>
                </a:path>
              </a:pathLst>
            </a:custGeom>
            <a:solidFill>
              <a:srgbClr val="CF8890">
                <a:alpha val="59230"/>
              </a:srgbClr>
            </a:solidFill>
            <a:ln>
              <a:noFill/>
            </a:ln>
            <a:effectLst>
              <a:outerShdw blurRad="57150" dist="19050" dir="5400000" algn="bl" rotWithShape="0">
                <a:srgbClr val="783F04">
                  <a:alpha val="2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54" name="Google Shape;754;p35"/>
          <p:cNvSpPr txBox="1">
            <a:spLocks noGrp="1"/>
          </p:cNvSpPr>
          <p:nvPr>
            <p:ph type="title"/>
          </p:nvPr>
        </p:nvSpPr>
        <p:spPr>
          <a:xfrm flipH="1">
            <a:off x="6452199" y="1840365"/>
            <a:ext cx="12096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03</a:t>
            </a:r>
            <a:endParaRPr lang="en-GB"/>
          </a:p>
        </p:txBody>
      </p:sp>
      <p:sp>
        <p:nvSpPr>
          <p:cNvPr id="755" name="Google Shape;755;p35"/>
          <p:cNvSpPr txBox="1">
            <a:spLocks noGrp="1"/>
          </p:cNvSpPr>
          <p:nvPr>
            <p:ph type="title" idx="8"/>
          </p:nvPr>
        </p:nvSpPr>
        <p:spPr>
          <a:xfrm rot="-498617">
            <a:off x="1545286" y="1840312"/>
            <a:ext cx="1079333" cy="5778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grpSp>
        <p:nvGrpSpPr>
          <p:cNvPr id="756" name="Google Shape;756;p35"/>
          <p:cNvGrpSpPr/>
          <p:nvPr/>
        </p:nvGrpSpPr>
        <p:grpSpPr>
          <a:xfrm>
            <a:off x="2392475" y="1359658"/>
            <a:ext cx="355973" cy="427192"/>
            <a:chOff x="2279900" y="1356008"/>
            <a:chExt cx="355973" cy="427192"/>
          </a:xfrm>
        </p:grpSpPr>
        <p:sp>
          <p:nvSpPr>
            <p:cNvPr id="757" name="Google Shape;757;p35"/>
            <p:cNvSpPr/>
            <p:nvPr/>
          </p:nvSpPr>
          <p:spPr>
            <a:xfrm>
              <a:off x="2279900" y="1566300"/>
              <a:ext cx="240900" cy="216900"/>
            </a:xfrm>
            <a:prstGeom prst="ellipse">
              <a:avLst/>
            </a:prstGeom>
            <a:gradFill>
              <a:gsLst>
                <a:gs pos="0">
                  <a:srgbClr val="C9AE66">
                    <a:alpha val="30980"/>
                  </a:srgbClr>
                </a:gs>
                <a:gs pos="60000">
                  <a:srgbClr val="C3BAA2">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58" name="Google Shape;758;p35"/>
            <p:cNvGrpSpPr/>
            <p:nvPr/>
          </p:nvGrpSpPr>
          <p:grpSpPr>
            <a:xfrm>
              <a:off x="2395070" y="1356008"/>
              <a:ext cx="240802" cy="326586"/>
              <a:chOff x="1847775" y="238125"/>
              <a:chExt cx="3637500" cy="4933325"/>
            </a:xfrm>
          </p:grpSpPr>
          <p:sp>
            <p:nvSpPr>
              <p:cNvPr id="759" name="Google Shape;759;p35"/>
              <p:cNvSpPr/>
              <p:nvPr/>
            </p:nvSpPr>
            <p:spPr>
              <a:xfrm>
                <a:off x="1847775" y="3431350"/>
                <a:ext cx="1268050" cy="1740100"/>
              </a:xfrm>
              <a:custGeom>
                <a:avLst/>
                <a:gdLst/>
                <a:ahLst/>
                <a:cxnLst/>
                <a:rect l="l" t="t" r="r" b="b"/>
                <a:pathLst>
                  <a:path w="50722" h="69604" extrusionOk="0">
                    <a:moveTo>
                      <a:pt x="34802" y="0"/>
                    </a:moveTo>
                    <a:lnTo>
                      <a:pt x="0" y="69603"/>
                    </a:lnTo>
                    <a:lnTo>
                      <a:pt x="0" y="69603"/>
                    </a:lnTo>
                    <a:lnTo>
                      <a:pt x="50721" y="12218"/>
                    </a:lnTo>
                    <a:lnTo>
                      <a:pt x="34802"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35"/>
              <p:cNvSpPr/>
              <p:nvPr/>
            </p:nvSpPr>
            <p:spPr>
              <a:xfrm>
                <a:off x="1866275" y="774950"/>
                <a:ext cx="3535700" cy="3387625"/>
              </a:xfrm>
              <a:custGeom>
                <a:avLst/>
                <a:gdLst/>
                <a:ahLst/>
                <a:cxnLst/>
                <a:rect l="l" t="t" r="r" b="b"/>
                <a:pathLst>
                  <a:path w="141428" h="135505" extrusionOk="0">
                    <a:moveTo>
                      <a:pt x="70714" y="0"/>
                    </a:moveTo>
                    <a:cubicBezTo>
                      <a:pt x="31840" y="0"/>
                      <a:pt x="0" y="29989"/>
                      <a:pt x="0" y="67752"/>
                    </a:cubicBezTo>
                    <a:cubicBezTo>
                      <a:pt x="0" y="105146"/>
                      <a:pt x="31840" y="135504"/>
                      <a:pt x="70714" y="135504"/>
                    </a:cubicBezTo>
                    <a:cubicBezTo>
                      <a:pt x="109958" y="135504"/>
                      <a:pt x="141428" y="105146"/>
                      <a:pt x="141428" y="67752"/>
                    </a:cubicBezTo>
                    <a:cubicBezTo>
                      <a:pt x="141428" y="29989"/>
                      <a:pt x="109958" y="0"/>
                      <a:pt x="70714" y="0"/>
                    </a:cubicBezTo>
                    <a:close/>
                  </a:path>
                </a:pathLst>
              </a:custGeom>
              <a:solidFill>
                <a:srgbClr val="BDE9FF"/>
              </a:solidFill>
              <a:ln>
                <a:noFill/>
              </a:ln>
              <a:effectLst>
                <a:outerShdw blurRad="57150" dist="19050" dir="5400000" algn="bl" rotWithShape="0">
                  <a:srgbClr val="1155CC">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 name="Google Shape;761;p35"/>
              <p:cNvSpPr/>
              <p:nvPr/>
            </p:nvSpPr>
            <p:spPr>
              <a:xfrm>
                <a:off x="2690025" y="238125"/>
                <a:ext cx="2795250" cy="2674925"/>
              </a:xfrm>
              <a:custGeom>
                <a:avLst/>
                <a:gdLst/>
                <a:ahLst/>
                <a:cxnLst/>
                <a:rect l="l" t="t" r="r" b="b"/>
                <a:pathLst>
                  <a:path w="111810" h="106997" extrusionOk="0">
                    <a:moveTo>
                      <a:pt x="55905" y="0"/>
                    </a:moveTo>
                    <a:cubicBezTo>
                      <a:pt x="25176" y="0"/>
                      <a:pt x="1" y="24065"/>
                      <a:pt x="1" y="53683"/>
                    </a:cubicBezTo>
                    <a:cubicBezTo>
                      <a:pt x="1" y="83302"/>
                      <a:pt x="25176" y="106996"/>
                      <a:pt x="55905" y="106996"/>
                    </a:cubicBezTo>
                    <a:cubicBezTo>
                      <a:pt x="86634" y="106996"/>
                      <a:pt x="111810" y="83302"/>
                      <a:pt x="111810" y="53683"/>
                    </a:cubicBezTo>
                    <a:cubicBezTo>
                      <a:pt x="111810" y="24065"/>
                      <a:pt x="86634" y="0"/>
                      <a:pt x="55905" y="0"/>
                    </a:cubicBezTo>
                    <a:close/>
                  </a:path>
                </a:pathLst>
              </a:custGeom>
              <a:solidFill>
                <a:srgbClr val="BDE9FF"/>
              </a:solidFill>
              <a:ln>
                <a:noFill/>
              </a:ln>
              <a:effectLst>
                <a:outerShdw blurRad="28575" dist="9525" dir="6480000" algn="bl" rotWithShape="0">
                  <a:srgbClr val="3C78D8">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762" name="Google Shape;762;p35"/>
          <p:cNvSpPr/>
          <p:nvPr/>
        </p:nvSpPr>
        <p:spPr>
          <a:xfrm rot="3725222">
            <a:off x="4299518" y="1161887"/>
            <a:ext cx="544930" cy="569894"/>
          </a:xfrm>
          <a:custGeom>
            <a:avLst/>
            <a:gdLst/>
            <a:ahLst/>
            <a:cxnLst/>
            <a:rect l="l" t="t" r="r" b="b"/>
            <a:pathLst>
              <a:path w="17398" h="18195" extrusionOk="0">
                <a:moveTo>
                  <a:pt x="12217" y="0"/>
                </a:moveTo>
                <a:lnTo>
                  <a:pt x="1" y="13239"/>
                </a:lnTo>
                <a:lnTo>
                  <a:pt x="35" y="13360"/>
                </a:lnTo>
                <a:lnTo>
                  <a:pt x="122" y="13551"/>
                </a:lnTo>
                <a:lnTo>
                  <a:pt x="312" y="13620"/>
                </a:lnTo>
                <a:lnTo>
                  <a:pt x="503" y="13672"/>
                </a:lnTo>
                <a:lnTo>
                  <a:pt x="572" y="13863"/>
                </a:lnTo>
                <a:lnTo>
                  <a:pt x="642" y="14053"/>
                </a:lnTo>
                <a:lnTo>
                  <a:pt x="832" y="14123"/>
                </a:lnTo>
                <a:lnTo>
                  <a:pt x="1023" y="14175"/>
                </a:lnTo>
                <a:lnTo>
                  <a:pt x="1092" y="14365"/>
                </a:lnTo>
                <a:lnTo>
                  <a:pt x="1162" y="14556"/>
                </a:lnTo>
                <a:lnTo>
                  <a:pt x="1179" y="14573"/>
                </a:lnTo>
                <a:lnTo>
                  <a:pt x="1352" y="14625"/>
                </a:lnTo>
                <a:lnTo>
                  <a:pt x="1543" y="14694"/>
                </a:lnTo>
                <a:lnTo>
                  <a:pt x="1612" y="14868"/>
                </a:lnTo>
                <a:lnTo>
                  <a:pt x="1681" y="15058"/>
                </a:lnTo>
                <a:lnTo>
                  <a:pt x="1699" y="15058"/>
                </a:lnTo>
                <a:lnTo>
                  <a:pt x="1699" y="15076"/>
                </a:lnTo>
                <a:lnTo>
                  <a:pt x="1889" y="15128"/>
                </a:lnTo>
                <a:lnTo>
                  <a:pt x="2063" y="15197"/>
                </a:lnTo>
                <a:lnTo>
                  <a:pt x="2149" y="15388"/>
                </a:lnTo>
                <a:lnTo>
                  <a:pt x="2219" y="15561"/>
                </a:lnTo>
                <a:lnTo>
                  <a:pt x="2219" y="15578"/>
                </a:lnTo>
                <a:lnTo>
                  <a:pt x="2409" y="15630"/>
                </a:lnTo>
                <a:lnTo>
                  <a:pt x="2600" y="15700"/>
                </a:lnTo>
                <a:lnTo>
                  <a:pt x="2669" y="15890"/>
                </a:lnTo>
                <a:lnTo>
                  <a:pt x="2738" y="16081"/>
                </a:lnTo>
                <a:lnTo>
                  <a:pt x="2756" y="16081"/>
                </a:lnTo>
                <a:lnTo>
                  <a:pt x="2929" y="16150"/>
                </a:lnTo>
                <a:lnTo>
                  <a:pt x="3120" y="16202"/>
                </a:lnTo>
                <a:lnTo>
                  <a:pt x="3189" y="16393"/>
                </a:lnTo>
                <a:lnTo>
                  <a:pt x="3258" y="16583"/>
                </a:lnTo>
                <a:lnTo>
                  <a:pt x="3276" y="16583"/>
                </a:lnTo>
                <a:lnTo>
                  <a:pt x="3449" y="16653"/>
                </a:lnTo>
                <a:lnTo>
                  <a:pt x="3639" y="16705"/>
                </a:lnTo>
                <a:lnTo>
                  <a:pt x="3709" y="16895"/>
                </a:lnTo>
                <a:lnTo>
                  <a:pt x="3778" y="17086"/>
                </a:lnTo>
                <a:lnTo>
                  <a:pt x="3795" y="17086"/>
                </a:lnTo>
                <a:lnTo>
                  <a:pt x="3986" y="17155"/>
                </a:lnTo>
                <a:lnTo>
                  <a:pt x="4159" y="17207"/>
                </a:lnTo>
                <a:lnTo>
                  <a:pt x="4246" y="17398"/>
                </a:lnTo>
                <a:lnTo>
                  <a:pt x="4315" y="17588"/>
                </a:lnTo>
                <a:lnTo>
                  <a:pt x="4315" y="17606"/>
                </a:lnTo>
                <a:lnTo>
                  <a:pt x="4506" y="17658"/>
                </a:lnTo>
                <a:lnTo>
                  <a:pt x="4696" y="17727"/>
                </a:lnTo>
                <a:lnTo>
                  <a:pt x="4766" y="17900"/>
                </a:lnTo>
                <a:lnTo>
                  <a:pt x="4835" y="18091"/>
                </a:lnTo>
                <a:lnTo>
                  <a:pt x="4852" y="18108"/>
                </a:lnTo>
                <a:lnTo>
                  <a:pt x="5026" y="18160"/>
                </a:lnTo>
                <a:lnTo>
                  <a:pt x="5130" y="18195"/>
                </a:lnTo>
                <a:lnTo>
                  <a:pt x="5199" y="18125"/>
                </a:lnTo>
                <a:lnTo>
                  <a:pt x="17398" y="4956"/>
                </a:lnTo>
                <a:lnTo>
                  <a:pt x="17381" y="4869"/>
                </a:lnTo>
                <a:lnTo>
                  <a:pt x="17311" y="4696"/>
                </a:lnTo>
                <a:lnTo>
                  <a:pt x="17294" y="4679"/>
                </a:lnTo>
                <a:lnTo>
                  <a:pt x="17103" y="4609"/>
                </a:lnTo>
                <a:lnTo>
                  <a:pt x="16930" y="4557"/>
                </a:lnTo>
                <a:lnTo>
                  <a:pt x="16861" y="4367"/>
                </a:lnTo>
                <a:lnTo>
                  <a:pt x="16774" y="4176"/>
                </a:lnTo>
                <a:lnTo>
                  <a:pt x="16584" y="4107"/>
                </a:lnTo>
                <a:lnTo>
                  <a:pt x="16393" y="4055"/>
                </a:lnTo>
                <a:lnTo>
                  <a:pt x="16324" y="3864"/>
                </a:lnTo>
                <a:lnTo>
                  <a:pt x="16254" y="3674"/>
                </a:lnTo>
                <a:lnTo>
                  <a:pt x="16237" y="3674"/>
                </a:lnTo>
                <a:lnTo>
                  <a:pt x="16064" y="3604"/>
                </a:lnTo>
                <a:lnTo>
                  <a:pt x="15873" y="3552"/>
                </a:lnTo>
                <a:lnTo>
                  <a:pt x="15804" y="3362"/>
                </a:lnTo>
                <a:lnTo>
                  <a:pt x="15735" y="3171"/>
                </a:lnTo>
                <a:lnTo>
                  <a:pt x="15717" y="3154"/>
                </a:lnTo>
                <a:lnTo>
                  <a:pt x="15544" y="3102"/>
                </a:lnTo>
                <a:lnTo>
                  <a:pt x="15353" y="3033"/>
                </a:lnTo>
                <a:lnTo>
                  <a:pt x="15284" y="2859"/>
                </a:lnTo>
                <a:lnTo>
                  <a:pt x="15215" y="2669"/>
                </a:lnTo>
                <a:lnTo>
                  <a:pt x="15197" y="2651"/>
                </a:lnTo>
                <a:lnTo>
                  <a:pt x="15007" y="2599"/>
                </a:lnTo>
                <a:lnTo>
                  <a:pt x="14833" y="2530"/>
                </a:lnTo>
                <a:lnTo>
                  <a:pt x="14747" y="2339"/>
                </a:lnTo>
                <a:lnTo>
                  <a:pt x="14677" y="2166"/>
                </a:lnTo>
                <a:lnTo>
                  <a:pt x="14677" y="2149"/>
                </a:lnTo>
                <a:lnTo>
                  <a:pt x="14487" y="2097"/>
                </a:lnTo>
                <a:lnTo>
                  <a:pt x="14296" y="2028"/>
                </a:lnTo>
                <a:lnTo>
                  <a:pt x="14227" y="1837"/>
                </a:lnTo>
                <a:lnTo>
                  <a:pt x="14158" y="1646"/>
                </a:lnTo>
                <a:lnTo>
                  <a:pt x="14140" y="1646"/>
                </a:lnTo>
                <a:lnTo>
                  <a:pt x="13967" y="1577"/>
                </a:lnTo>
                <a:lnTo>
                  <a:pt x="13776" y="1525"/>
                </a:lnTo>
                <a:lnTo>
                  <a:pt x="13707" y="1334"/>
                </a:lnTo>
                <a:lnTo>
                  <a:pt x="13638" y="1144"/>
                </a:lnTo>
                <a:lnTo>
                  <a:pt x="13620" y="1144"/>
                </a:lnTo>
                <a:lnTo>
                  <a:pt x="13447" y="1075"/>
                </a:lnTo>
                <a:lnTo>
                  <a:pt x="13257" y="1023"/>
                </a:lnTo>
                <a:lnTo>
                  <a:pt x="13187" y="832"/>
                </a:lnTo>
                <a:lnTo>
                  <a:pt x="13101" y="641"/>
                </a:lnTo>
                <a:lnTo>
                  <a:pt x="12910" y="572"/>
                </a:lnTo>
                <a:lnTo>
                  <a:pt x="12737" y="503"/>
                </a:lnTo>
                <a:lnTo>
                  <a:pt x="12650" y="329"/>
                </a:lnTo>
                <a:lnTo>
                  <a:pt x="12581" y="139"/>
                </a:lnTo>
                <a:lnTo>
                  <a:pt x="12581" y="121"/>
                </a:lnTo>
                <a:lnTo>
                  <a:pt x="12390" y="69"/>
                </a:lnTo>
                <a:lnTo>
                  <a:pt x="12217" y="0"/>
                </a:lnTo>
                <a:close/>
              </a:path>
            </a:pathLst>
          </a:custGeom>
          <a:solidFill>
            <a:srgbClr val="F1FAFF">
              <a:alpha val="67600"/>
            </a:srgbClr>
          </a:solidFill>
          <a:ln>
            <a:noFill/>
          </a:ln>
          <a:effectLst>
            <a:outerShdw blurRad="42863" dist="9525" dir="5400000" algn="bl" rotWithShape="0">
              <a:srgbClr val="783F04">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63" name="Google Shape;763;p35"/>
          <p:cNvGrpSpPr/>
          <p:nvPr/>
        </p:nvGrpSpPr>
        <p:grpSpPr>
          <a:xfrm flipH="1">
            <a:off x="6726612" y="1315020"/>
            <a:ext cx="355973" cy="427192"/>
            <a:chOff x="2279900" y="1356008"/>
            <a:chExt cx="355973" cy="427192"/>
          </a:xfrm>
        </p:grpSpPr>
        <p:sp>
          <p:nvSpPr>
            <p:cNvPr id="764" name="Google Shape;764;p35"/>
            <p:cNvSpPr/>
            <p:nvPr/>
          </p:nvSpPr>
          <p:spPr>
            <a:xfrm>
              <a:off x="2279900" y="1566300"/>
              <a:ext cx="240900" cy="216900"/>
            </a:xfrm>
            <a:prstGeom prst="ellipse">
              <a:avLst/>
            </a:prstGeom>
            <a:gradFill>
              <a:gsLst>
                <a:gs pos="0">
                  <a:srgbClr val="C9AE66">
                    <a:alpha val="30980"/>
                  </a:srgbClr>
                </a:gs>
                <a:gs pos="60000">
                  <a:srgbClr val="C3BAA2">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65" name="Google Shape;765;p35"/>
            <p:cNvGrpSpPr/>
            <p:nvPr/>
          </p:nvGrpSpPr>
          <p:grpSpPr>
            <a:xfrm>
              <a:off x="2395070" y="1356008"/>
              <a:ext cx="240802" cy="326586"/>
              <a:chOff x="1847775" y="238125"/>
              <a:chExt cx="3637500" cy="4933325"/>
            </a:xfrm>
          </p:grpSpPr>
          <p:sp>
            <p:nvSpPr>
              <p:cNvPr id="766" name="Google Shape;766;p35"/>
              <p:cNvSpPr/>
              <p:nvPr/>
            </p:nvSpPr>
            <p:spPr>
              <a:xfrm>
                <a:off x="1847775" y="3431350"/>
                <a:ext cx="1268050" cy="1740100"/>
              </a:xfrm>
              <a:custGeom>
                <a:avLst/>
                <a:gdLst/>
                <a:ahLst/>
                <a:cxnLst/>
                <a:rect l="l" t="t" r="r" b="b"/>
                <a:pathLst>
                  <a:path w="50722" h="69604" extrusionOk="0">
                    <a:moveTo>
                      <a:pt x="34802" y="0"/>
                    </a:moveTo>
                    <a:lnTo>
                      <a:pt x="0" y="69603"/>
                    </a:lnTo>
                    <a:lnTo>
                      <a:pt x="0" y="69603"/>
                    </a:lnTo>
                    <a:lnTo>
                      <a:pt x="50721" y="12218"/>
                    </a:lnTo>
                    <a:lnTo>
                      <a:pt x="34802"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767;p35"/>
              <p:cNvSpPr/>
              <p:nvPr/>
            </p:nvSpPr>
            <p:spPr>
              <a:xfrm>
                <a:off x="1866275" y="774950"/>
                <a:ext cx="3535700" cy="3387625"/>
              </a:xfrm>
              <a:custGeom>
                <a:avLst/>
                <a:gdLst/>
                <a:ahLst/>
                <a:cxnLst/>
                <a:rect l="l" t="t" r="r" b="b"/>
                <a:pathLst>
                  <a:path w="141428" h="135505" extrusionOk="0">
                    <a:moveTo>
                      <a:pt x="70714" y="0"/>
                    </a:moveTo>
                    <a:cubicBezTo>
                      <a:pt x="31840" y="0"/>
                      <a:pt x="0" y="29989"/>
                      <a:pt x="0" y="67752"/>
                    </a:cubicBezTo>
                    <a:cubicBezTo>
                      <a:pt x="0" y="105146"/>
                      <a:pt x="31840" y="135504"/>
                      <a:pt x="70714" y="135504"/>
                    </a:cubicBezTo>
                    <a:cubicBezTo>
                      <a:pt x="109958" y="135504"/>
                      <a:pt x="141428" y="105146"/>
                      <a:pt x="141428" y="67752"/>
                    </a:cubicBezTo>
                    <a:cubicBezTo>
                      <a:pt x="141428" y="29989"/>
                      <a:pt x="109958" y="0"/>
                      <a:pt x="70714" y="0"/>
                    </a:cubicBezTo>
                    <a:close/>
                  </a:path>
                </a:pathLst>
              </a:custGeom>
              <a:solidFill>
                <a:schemeClr val="dk2"/>
              </a:solidFill>
              <a:ln>
                <a:noFill/>
              </a:ln>
              <a:effectLst>
                <a:outerShdw blurRad="57150" dist="19050" dir="5400000" algn="bl" rotWithShape="0">
                  <a:srgbClr val="1155CC">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35"/>
              <p:cNvSpPr/>
              <p:nvPr/>
            </p:nvSpPr>
            <p:spPr>
              <a:xfrm>
                <a:off x="2690025" y="238125"/>
                <a:ext cx="2795250" cy="2674925"/>
              </a:xfrm>
              <a:custGeom>
                <a:avLst/>
                <a:gdLst/>
                <a:ahLst/>
                <a:cxnLst/>
                <a:rect l="l" t="t" r="r" b="b"/>
                <a:pathLst>
                  <a:path w="111810" h="106997" extrusionOk="0">
                    <a:moveTo>
                      <a:pt x="55905" y="0"/>
                    </a:moveTo>
                    <a:cubicBezTo>
                      <a:pt x="25176" y="0"/>
                      <a:pt x="1" y="24065"/>
                      <a:pt x="1" y="53683"/>
                    </a:cubicBezTo>
                    <a:cubicBezTo>
                      <a:pt x="1" y="83302"/>
                      <a:pt x="25176" y="106996"/>
                      <a:pt x="55905" y="106996"/>
                    </a:cubicBezTo>
                    <a:cubicBezTo>
                      <a:pt x="86634" y="106996"/>
                      <a:pt x="111810" y="83302"/>
                      <a:pt x="111810" y="53683"/>
                    </a:cubicBezTo>
                    <a:cubicBezTo>
                      <a:pt x="111810" y="24065"/>
                      <a:pt x="86634" y="0"/>
                      <a:pt x="55905" y="0"/>
                    </a:cubicBezTo>
                    <a:close/>
                  </a:path>
                </a:pathLst>
              </a:custGeom>
              <a:solidFill>
                <a:schemeClr val="dk2"/>
              </a:solidFill>
              <a:ln>
                <a:noFill/>
              </a:ln>
              <a:effectLst>
                <a:outerShdw blurRad="28575" dist="9525" dir="6480000" algn="bl" rotWithShape="0">
                  <a:srgbClr val="999999">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5" name="Subtitle 4"/>
          <p:cNvSpPr>
            <a:spLocks noGrp="1"/>
          </p:cNvSpPr>
          <p:nvPr>
            <p:ph type="subTitle" idx="3"/>
          </p:nvPr>
        </p:nvSpPr>
        <p:spPr>
          <a:xfrm flipH="1">
            <a:off x="3380325" y="3488328"/>
            <a:ext cx="2069203" cy="965100"/>
          </a:xfrm>
        </p:spPr>
        <p:txBody>
          <a:bodyPr/>
          <a:lstStyle/>
          <a:p>
            <a:r>
              <a:rPr lang="en-US" dirty="0"/>
              <a:t>       Why </a:t>
            </a:r>
            <a:r>
              <a:rPr lang="en-US" dirty="0" err="1"/>
              <a:t>RoBERTa</a:t>
            </a:r>
            <a:r>
              <a:rPr lang="en-US" dirty="0"/>
              <a:t>       is better than      Bert?</a:t>
            </a:r>
            <a:endParaRPr lang="en-US" dirty="0"/>
          </a:p>
        </p:txBody>
      </p:sp>
      <p:sp>
        <p:nvSpPr>
          <p:cNvPr id="36" name="Google Shape;745;p35"/>
          <p:cNvSpPr txBox="1"/>
          <p:nvPr/>
        </p:nvSpPr>
        <p:spPr>
          <a:xfrm flipH="1">
            <a:off x="895350" y="3479461"/>
            <a:ext cx="2138100" cy="96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Signika Negative Light"/>
              <a:buNone/>
              <a:defRPr sz="1800" b="0" i="0" u="none" strike="noStrike" cap="none">
                <a:solidFill>
                  <a:schemeClr val="dk1"/>
                </a:solidFill>
                <a:latin typeface="Signika Negative Light"/>
                <a:ea typeface="Signika Negative Light"/>
                <a:cs typeface="Signika Negative Light"/>
                <a:sym typeface="Signika Negative Light"/>
              </a:defRPr>
            </a:lvl1pPr>
            <a:lvl2pPr marL="914400" marR="0" lvl="1" indent="-317500" algn="ctr" rtl="0">
              <a:lnSpc>
                <a:spcPct val="100000"/>
              </a:lnSpc>
              <a:spcBef>
                <a:spcPts val="0"/>
              </a:spcBef>
              <a:spcAft>
                <a:spcPts val="0"/>
              </a:spcAft>
              <a:buClr>
                <a:schemeClr val="dk1"/>
              </a:buClr>
              <a:buSzPts val="1400"/>
              <a:buFont typeface="Signika Negative Light"/>
              <a:buNone/>
              <a:defRPr sz="1400" b="0" i="0" u="none" strike="noStrike" cap="none">
                <a:solidFill>
                  <a:schemeClr val="dk1"/>
                </a:solidFill>
                <a:latin typeface="Signika Negative Light"/>
                <a:ea typeface="Signika Negative Light"/>
                <a:cs typeface="Signika Negative Light"/>
                <a:sym typeface="Signika Negative Light"/>
              </a:defRPr>
            </a:lvl2pPr>
            <a:lvl3pPr marL="1371600" marR="0" lvl="2"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9pPr>
          </a:lstStyle>
          <a:p>
            <a:pPr marL="0" indent="0"/>
            <a:r>
              <a:rPr lang="en-CA" dirty="0"/>
              <a:t>Pretrain steps</a:t>
            </a:r>
            <a:endParaRPr lang="en-CA" dirty="0"/>
          </a:p>
          <a:p>
            <a:pPr marL="0" indent="0"/>
            <a:endParaRPr lang="en-C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38"/>
          <p:cNvSpPr txBox="1">
            <a:spLocks noGrp="1"/>
          </p:cNvSpPr>
          <p:nvPr>
            <p:ph type="ctrTitle"/>
          </p:nvPr>
        </p:nvSpPr>
        <p:spPr>
          <a:xfrm rot="162489">
            <a:off x="3529123" y="1411874"/>
            <a:ext cx="3466772" cy="167377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Recall</a:t>
            </a:r>
            <a:br>
              <a:rPr lang="en-GB" dirty="0"/>
            </a:br>
            <a:r>
              <a:rPr lang="en-GB" sz="2000" dirty="0">
                <a:solidFill>
                  <a:srgbClr val="1352BE"/>
                </a:solidFill>
              </a:rPr>
              <a:t>of</a:t>
            </a:r>
            <a:br>
              <a:rPr lang="en-GB" dirty="0"/>
            </a:br>
            <a:r>
              <a:rPr lang="en-GB" dirty="0"/>
              <a:t>BERT</a:t>
            </a:r>
            <a:endParaRPr dirty="0"/>
          </a:p>
        </p:txBody>
      </p:sp>
      <p:sp>
        <p:nvSpPr>
          <p:cNvPr id="807" name="Google Shape;807;p38"/>
          <p:cNvSpPr txBox="1">
            <a:spLocks noGrp="1"/>
          </p:cNvSpPr>
          <p:nvPr>
            <p:ph type="subTitle" idx="1"/>
          </p:nvPr>
        </p:nvSpPr>
        <p:spPr>
          <a:xfrm rot="162502">
            <a:off x="3761436" y="3447643"/>
            <a:ext cx="2825256" cy="766680"/>
          </a:xfrm>
          <a:prstGeom prst="rect">
            <a:avLst/>
          </a:prstGeom>
        </p:spPr>
        <p:txBody>
          <a:bodyPr spcFirstLastPara="1" wrap="square" lIns="91425" tIns="91425" rIns="91425" bIns="91425" anchor="t" anchorCtr="0">
            <a:noAutofit/>
          </a:bodyPr>
          <a:lstStyle/>
          <a:p>
            <a:pPr marL="0" lvl="0" indent="0"/>
            <a:r>
              <a:rPr lang="en-CA" dirty="0"/>
              <a:t>was created and published by </a:t>
            </a:r>
            <a:r>
              <a:rPr lang="en-CA" dirty="0">
                <a:hlinkClick r:id="rId1" tooltip="Google"/>
              </a:rPr>
              <a:t>Google</a:t>
            </a:r>
            <a:r>
              <a:rPr lang="en-CA" dirty="0"/>
              <a:t> in 2018. </a:t>
            </a:r>
            <a:endParaRPr dirty="0"/>
          </a:p>
        </p:txBody>
      </p:sp>
      <p:sp>
        <p:nvSpPr>
          <p:cNvPr id="808" name="Google Shape;808;p38"/>
          <p:cNvSpPr txBox="1">
            <a:spLocks noGrp="1"/>
          </p:cNvSpPr>
          <p:nvPr>
            <p:ph type="title" idx="2"/>
          </p:nvPr>
        </p:nvSpPr>
        <p:spPr>
          <a:xfrm rot="-532199">
            <a:off x="2066030" y="1940967"/>
            <a:ext cx="1192663" cy="92000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01</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40"/>
          <p:cNvSpPr txBox="1">
            <a:spLocks noGrp="1"/>
          </p:cNvSpPr>
          <p:nvPr>
            <p:ph type="title" idx="8"/>
          </p:nvPr>
        </p:nvSpPr>
        <p:spPr>
          <a:xfrm>
            <a:off x="895350" y="494411"/>
            <a:ext cx="7353300" cy="6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What does BERT do during Pretrain?</a:t>
            </a:r>
            <a:endParaRPr dirty="0"/>
          </a:p>
        </p:txBody>
      </p:sp>
      <p:sp>
        <p:nvSpPr>
          <p:cNvPr id="861" name="Google Shape;861;p40"/>
          <p:cNvSpPr txBox="1">
            <a:spLocks noGrp="1"/>
          </p:cNvSpPr>
          <p:nvPr>
            <p:ph type="subTitle" idx="1"/>
          </p:nvPr>
        </p:nvSpPr>
        <p:spPr>
          <a:xfrm flipH="1">
            <a:off x="977585" y="1387567"/>
            <a:ext cx="7353298" cy="530606"/>
          </a:xfrm>
          <a:prstGeom prst="rect">
            <a:avLst/>
          </a:prstGeom>
        </p:spPr>
        <p:txBody>
          <a:bodyPr spcFirstLastPara="1" wrap="square" lIns="91425" tIns="91425" rIns="91425" bIns="91425" anchor="t" anchorCtr="0">
            <a:noAutofit/>
          </a:bodyPr>
          <a:lstStyle/>
          <a:p>
            <a:pPr marL="0" lvl="0" indent="0" algn="l"/>
            <a:r>
              <a:rPr lang="en-CA" sz="2400" b="1" dirty="0">
                <a:solidFill>
                  <a:srgbClr val="1352BE"/>
                </a:solidFill>
              </a:rPr>
              <a:t>BERT</a:t>
            </a:r>
            <a:r>
              <a:rPr lang="en-CA" sz="1600" dirty="0"/>
              <a:t> uses Masked Language Models (MLM) and Next Sentence Prediction (NSP)</a:t>
            </a:r>
            <a:endParaRPr lang="en-CA" sz="1600" dirty="0"/>
          </a:p>
        </p:txBody>
      </p:sp>
      <p:sp>
        <p:nvSpPr>
          <p:cNvPr id="864" name="Google Shape;864;p40"/>
          <p:cNvSpPr txBox="1">
            <a:spLocks noGrp="1"/>
          </p:cNvSpPr>
          <p:nvPr>
            <p:ph type="ctrTitle" idx="2"/>
          </p:nvPr>
        </p:nvSpPr>
        <p:spPr>
          <a:xfrm flipH="1">
            <a:off x="3247904" y="2056298"/>
            <a:ext cx="1086534"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MLM</a:t>
            </a:r>
            <a:endParaRPr dirty="0"/>
          </a:p>
        </p:txBody>
      </p:sp>
      <p:sp>
        <p:nvSpPr>
          <p:cNvPr id="866" name="Google Shape;866;p40"/>
          <p:cNvSpPr txBox="1">
            <a:spLocks noGrp="1"/>
          </p:cNvSpPr>
          <p:nvPr>
            <p:ph type="subTitle" idx="7"/>
          </p:nvPr>
        </p:nvSpPr>
        <p:spPr>
          <a:xfrm flipH="1">
            <a:off x="5097562" y="2495307"/>
            <a:ext cx="2981806" cy="1406362"/>
          </a:xfrm>
          <a:prstGeom prst="rect">
            <a:avLst/>
          </a:prstGeom>
        </p:spPr>
        <p:txBody>
          <a:bodyPr spcFirstLastPara="1" wrap="square" lIns="91425" tIns="91425" rIns="91425" bIns="91425" anchor="t" anchorCtr="0">
            <a:noAutofit/>
          </a:bodyPr>
          <a:lstStyle/>
          <a:p>
            <a:pPr marL="0" lvl="0" indent="0"/>
            <a:r>
              <a:rPr lang="en-CA" dirty="0"/>
              <a:t>NSP is a </a:t>
            </a:r>
            <a:r>
              <a:rPr lang="en-CA" b="1" dirty="0"/>
              <a:t>binary classification loss</a:t>
            </a:r>
            <a:r>
              <a:rPr lang="en-CA" dirty="0"/>
              <a:t> for predicting whether two segments follow each other or are from different documents</a:t>
            </a:r>
            <a:endParaRPr dirty="0"/>
          </a:p>
        </p:txBody>
      </p:sp>
      <p:sp>
        <p:nvSpPr>
          <p:cNvPr id="867" name="Google Shape;867;p40"/>
          <p:cNvSpPr txBox="1">
            <a:spLocks noGrp="1"/>
          </p:cNvSpPr>
          <p:nvPr>
            <p:ph type="subTitle" idx="3"/>
          </p:nvPr>
        </p:nvSpPr>
        <p:spPr>
          <a:xfrm flipH="1">
            <a:off x="940442" y="2494037"/>
            <a:ext cx="3164197" cy="1618804"/>
          </a:xfrm>
          <a:prstGeom prst="rect">
            <a:avLst/>
          </a:prstGeom>
        </p:spPr>
        <p:txBody>
          <a:bodyPr spcFirstLastPara="1" wrap="square" lIns="91425" tIns="91425" rIns="91425" bIns="91425" anchor="t" anchorCtr="0">
            <a:noAutofit/>
          </a:bodyPr>
          <a:lstStyle/>
          <a:p>
            <a:pPr marL="114300" indent="0" algn="r" fontAlgn="base">
              <a:buClr>
                <a:srgbClr val="C00000"/>
              </a:buClr>
              <a:buSzPct val="89000"/>
            </a:pPr>
            <a:r>
              <a:rPr lang="en-CA" b="1" dirty="0"/>
              <a:t>masks</a:t>
            </a:r>
            <a:r>
              <a:rPr lang="en-CA" dirty="0"/>
              <a:t> </a:t>
            </a:r>
            <a:r>
              <a:rPr lang="en-CA" b="1" dirty="0">
                <a:solidFill>
                  <a:srgbClr val="E93F62"/>
                </a:solidFill>
              </a:rPr>
              <a:t>80%</a:t>
            </a:r>
            <a:r>
              <a:rPr lang="en-CA" dirty="0"/>
              <a:t> of the </a:t>
            </a:r>
            <a:r>
              <a:rPr lang="en-CA" b="1" dirty="0">
                <a:solidFill>
                  <a:srgbClr val="E93F62"/>
                </a:solidFill>
              </a:rPr>
              <a:t>15%</a:t>
            </a:r>
            <a:r>
              <a:rPr lang="en-CA" dirty="0"/>
              <a:t> of the randomly selected input tokens and uses the other tokens to attempt to predict the mask (missing word)</a:t>
            </a:r>
            <a:endParaRPr lang="en-CA" dirty="0"/>
          </a:p>
        </p:txBody>
      </p:sp>
      <p:sp>
        <p:nvSpPr>
          <p:cNvPr id="868" name="Google Shape;868;p40"/>
          <p:cNvSpPr txBox="1">
            <a:spLocks noGrp="1"/>
          </p:cNvSpPr>
          <p:nvPr>
            <p:ph type="ctrTitle" idx="6"/>
          </p:nvPr>
        </p:nvSpPr>
        <p:spPr>
          <a:xfrm flipH="1">
            <a:off x="5107396" y="2056298"/>
            <a:ext cx="18153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NSP</a:t>
            </a:r>
            <a:endParaRPr dirty="0"/>
          </a:p>
        </p:txBody>
      </p:sp>
      <p:grpSp>
        <p:nvGrpSpPr>
          <p:cNvPr id="869" name="Google Shape;869;p40"/>
          <p:cNvGrpSpPr/>
          <p:nvPr/>
        </p:nvGrpSpPr>
        <p:grpSpPr>
          <a:xfrm>
            <a:off x="4525805" y="2182895"/>
            <a:ext cx="121992" cy="2419197"/>
            <a:chOff x="4511007" y="1567577"/>
            <a:chExt cx="121992" cy="2419197"/>
          </a:xfrm>
        </p:grpSpPr>
        <p:sp>
          <p:nvSpPr>
            <p:cNvPr id="870" name="Google Shape;870;p40"/>
            <p:cNvSpPr/>
            <p:nvPr/>
          </p:nvSpPr>
          <p:spPr>
            <a:xfrm rot="5400102">
              <a:off x="3317644" y="2760976"/>
              <a:ext cx="2419197" cy="32399"/>
            </a:xfrm>
            <a:custGeom>
              <a:avLst/>
              <a:gdLst/>
              <a:ahLst/>
              <a:cxnLst/>
              <a:rect l="l" t="t" r="r" b="b"/>
              <a:pathLst>
                <a:path w="28616" h="914" extrusionOk="0">
                  <a:moveTo>
                    <a:pt x="12822" y="0"/>
                  </a:moveTo>
                  <a:cubicBezTo>
                    <a:pt x="8571" y="0"/>
                    <a:pt x="4342" y="392"/>
                    <a:pt x="104" y="616"/>
                  </a:cubicBezTo>
                  <a:cubicBezTo>
                    <a:pt x="0" y="627"/>
                    <a:pt x="0" y="772"/>
                    <a:pt x="104" y="782"/>
                  </a:cubicBezTo>
                  <a:cubicBezTo>
                    <a:pt x="568" y="802"/>
                    <a:pt x="1032" y="811"/>
                    <a:pt x="1497" y="811"/>
                  </a:cubicBezTo>
                  <a:cubicBezTo>
                    <a:pt x="3419" y="811"/>
                    <a:pt x="5346" y="661"/>
                    <a:pt x="7265" y="544"/>
                  </a:cubicBezTo>
                  <a:cubicBezTo>
                    <a:pt x="9029" y="449"/>
                    <a:pt x="10786" y="391"/>
                    <a:pt x="12551" y="391"/>
                  </a:cubicBezTo>
                  <a:cubicBezTo>
                    <a:pt x="13110" y="391"/>
                    <a:pt x="13669" y="397"/>
                    <a:pt x="14230" y="409"/>
                  </a:cubicBezTo>
                  <a:cubicBezTo>
                    <a:pt x="16551" y="461"/>
                    <a:pt x="18873" y="565"/>
                    <a:pt x="21195" y="647"/>
                  </a:cubicBezTo>
                  <a:cubicBezTo>
                    <a:pt x="23226" y="727"/>
                    <a:pt x="25295" y="913"/>
                    <a:pt x="27344" y="913"/>
                  </a:cubicBezTo>
                  <a:cubicBezTo>
                    <a:pt x="27689" y="913"/>
                    <a:pt x="28033" y="908"/>
                    <a:pt x="28377" y="896"/>
                  </a:cubicBezTo>
                  <a:cubicBezTo>
                    <a:pt x="28615" y="896"/>
                    <a:pt x="28615" y="544"/>
                    <a:pt x="28377" y="544"/>
                  </a:cubicBezTo>
                  <a:cubicBezTo>
                    <a:pt x="26003" y="285"/>
                    <a:pt x="23568" y="337"/>
                    <a:pt x="21195" y="243"/>
                  </a:cubicBezTo>
                  <a:cubicBezTo>
                    <a:pt x="18873" y="160"/>
                    <a:pt x="16551" y="57"/>
                    <a:pt x="14230" y="15"/>
                  </a:cubicBezTo>
                  <a:cubicBezTo>
                    <a:pt x="13760" y="5"/>
                    <a:pt x="13291" y="0"/>
                    <a:pt x="128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40"/>
            <p:cNvSpPr/>
            <p:nvPr/>
          </p:nvSpPr>
          <p:spPr>
            <a:xfrm rot="5400107">
              <a:off x="3466302" y="2820104"/>
              <a:ext cx="2300941" cy="32383"/>
            </a:xfrm>
            <a:custGeom>
              <a:avLst/>
              <a:gdLst/>
              <a:ahLst/>
              <a:cxnLst/>
              <a:rect l="l" t="t" r="r" b="b"/>
              <a:pathLst>
                <a:path w="28616" h="914" extrusionOk="0">
                  <a:moveTo>
                    <a:pt x="12822" y="0"/>
                  </a:moveTo>
                  <a:cubicBezTo>
                    <a:pt x="8571" y="0"/>
                    <a:pt x="4342" y="392"/>
                    <a:pt x="104" y="616"/>
                  </a:cubicBezTo>
                  <a:cubicBezTo>
                    <a:pt x="0" y="627"/>
                    <a:pt x="0" y="772"/>
                    <a:pt x="104" y="782"/>
                  </a:cubicBezTo>
                  <a:cubicBezTo>
                    <a:pt x="568" y="802"/>
                    <a:pt x="1032" y="811"/>
                    <a:pt x="1497" y="811"/>
                  </a:cubicBezTo>
                  <a:cubicBezTo>
                    <a:pt x="3419" y="811"/>
                    <a:pt x="5346" y="661"/>
                    <a:pt x="7265" y="544"/>
                  </a:cubicBezTo>
                  <a:cubicBezTo>
                    <a:pt x="9029" y="449"/>
                    <a:pt x="10786" y="391"/>
                    <a:pt x="12551" y="391"/>
                  </a:cubicBezTo>
                  <a:cubicBezTo>
                    <a:pt x="13110" y="391"/>
                    <a:pt x="13669" y="397"/>
                    <a:pt x="14230" y="409"/>
                  </a:cubicBezTo>
                  <a:cubicBezTo>
                    <a:pt x="16551" y="461"/>
                    <a:pt x="18873" y="565"/>
                    <a:pt x="21195" y="647"/>
                  </a:cubicBezTo>
                  <a:cubicBezTo>
                    <a:pt x="23226" y="727"/>
                    <a:pt x="25295" y="913"/>
                    <a:pt x="27344" y="913"/>
                  </a:cubicBezTo>
                  <a:cubicBezTo>
                    <a:pt x="27689" y="913"/>
                    <a:pt x="28033" y="908"/>
                    <a:pt x="28377" y="896"/>
                  </a:cubicBezTo>
                  <a:cubicBezTo>
                    <a:pt x="28615" y="896"/>
                    <a:pt x="28615" y="544"/>
                    <a:pt x="28377" y="544"/>
                  </a:cubicBezTo>
                  <a:cubicBezTo>
                    <a:pt x="26003" y="285"/>
                    <a:pt x="23568" y="337"/>
                    <a:pt x="21195" y="243"/>
                  </a:cubicBezTo>
                  <a:cubicBezTo>
                    <a:pt x="18873" y="160"/>
                    <a:pt x="16551" y="57"/>
                    <a:pt x="14230" y="15"/>
                  </a:cubicBezTo>
                  <a:cubicBezTo>
                    <a:pt x="13760" y="5"/>
                    <a:pt x="13291" y="0"/>
                    <a:pt x="128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 name="Google Shape;1187;p43"/>
          <p:cNvSpPr/>
          <p:nvPr/>
        </p:nvSpPr>
        <p:spPr>
          <a:xfrm rot="73">
            <a:off x="6408297" y="987321"/>
            <a:ext cx="1560600" cy="142174"/>
          </a:xfrm>
          <a:custGeom>
            <a:avLst/>
            <a:gdLst/>
            <a:ahLst/>
            <a:cxnLst/>
            <a:rect l="l" t="t" r="r" b="b"/>
            <a:pathLst>
              <a:path w="31057" h="2191" extrusionOk="0">
                <a:moveTo>
                  <a:pt x="30648" y="1"/>
                </a:moveTo>
                <a:cubicBezTo>
                  <a:pt x="30584" y="1"/>
                  <a:pt x="30518" y="27"/>
                  <a:pt x="30461" y="90"/>
                </a:cubicBezTo>
                <a:cubicBezTo>
                  <a:pt x="30173" y="399"/>
                  <a:pt x="29626" y="888"/>
                  <a:pt x="29155" y="888"/>
                </a:cubicBezTo>
                <a:cubicBezTo>
                  <a:pt x="28947" y="888"/>
                  <a:pt x="28755" y="793"/>
                  <a:pt x="28606" y="546"/>
                </a:cubicBezTo>
                <a:cubicBezTo>
                  <a:pt x="28556" y="458"/>
                  <a:pt x="28450" y="405"/>
                  <a:pt x="28346" y="405"/>
                </a:cubicBezTo>
                <a:cubicBezTo>
                  <a:pt x="28253" y="405"/>
                  <a:pt x="28163" y="448"/>
                  <a:pt x="28119" y="546"/>
                </a:cubicBezTo>
                <a:cubicBezTo>
                  <a:pt x="28026" y="594"/>
                  <a:pt x="27937" y="619"/>
                  <a:pt x="27856" y="619"/>
                </a:cubicBezTo>
                <a:cubicBezTo>
                  <a:pt x="27728" y="619"/>
                  <a:pt x="27616" y="558"/>
                  <a:pt x="27528" y="432"/>
                </a:cubicBezTo>
                <a:cubicBezTo>
                  <a:pt x="27476" y="380"/>
                  <a:pt x="27406" y="354"/>
                  <a:pt x="27336" y="354"/>
                </a:cubicBezTo>
                <a:cubicBezTo>
                  <a:pt x="27266" y="354"/>
                  <a:pt x="27196" y="380"/>
                  <a:pt x="27144" y="432"/>
                </a:cubicBezTo>
                <a:cubicBezTo>
                  <a:pt x="26733" y="770"/>
                  <a:pt x="26324" y="899"/>
                  <a:pt x="25906" y="899"/>
                </a:cubicBezTo>
                <a:cubicBezTo>
                  <a:pt x="25492" y="899"/>
                  <a:pt x="25069" y="773"/>
                  <a:pt x="24626" y="597"/>
                </a:cubicBezTo>
                <a:cubicBezTo>
                  <a:pt x="24526" y="547"/>
                  <a:pt x="24420" y="523"/>
                  <a:pt x="24315" y="523"/>
                </a:cubicBezTo>
                <a:cubicBezTo>
                  <a:pt x="24181" y="523"/>
                  <a:pt x="24048" y="563"/>
                  <a:pt x="23931" y="639"/>
                </a:cubicBezTo>
                <a:cubicBezTo>
                  <a:pt x="23786" y="722"/>
                  <a:pt x="23703" y="898"/>
                  <a:pt x="23558" y="970"/>
                </a:cubicBezTo>
                <a:cubicBezTo>
                  <a:pt x="23471" y="1017"/>
                  <a:pt x="23380" y="1038"/>
                  <a:pt x="23291" y="1038"/>
                </a:cubicBezTo>
                <a:cubicBezTo>
                  <a:pt x="23045" y="1038"/>
                  <a:pt x="22815" y="875"/>
                  <a:pt x="22709" y="639"/>
                </a:cubicBezTo>
                <a:cubicBezTo>
                  <a:pt x="22675" y="568"/>
                  <a:pt x="22617" y="539"/>
                  <a:pt x="22556" y="539"/>
                </a:cubicBezTo>
                <a:cubicBezTo>
                  <a:pt x="22448" y="539"/>
                  <a:pt x="22332" y="630"/>
                  <a:pt x="22325" y="742"/>
                </a:cubicBezTo>
                <a:cubicBezTo>
                  <a:pt x="22304" y="972"/>
                  <a:pt x="22167" y="1051"/>
                  <a:pt x="21984" y="1051"/>
                </a:cubicBezTo>
                <a:cubicBezTo>
                  <a:pt x="21620" y="1051"/>
                  <a:pt x="21074" y="739"/>
                  <a:pt x="20895" y="670"/>
                </a:cubicBezTo>
                <a:cubicBezTo>
                  <a:pt x="20682" y="572"/>
                  <a:pt x="20454" y="520"/>
                  <a:pt x="20224" y="520"/>
                </a:cubicBezTo>
                <a:cubicBezTo>
                  <a:pt x="20185" y="520"/>
                  <a:pt x="20146" y="522"/>
                  <a:pt x="20107" y="525"/>
                </a:cubicBezTo>
                <a:cubicBezTo>
                  <a:pt x="19931" y="535"/>
                  <a:pt x="19765" y="608"/>
                  <a:pt x="19630" y="722"/>
                </a:cubicBezTo>
                <a:cubicBezTo>
                  <a:pt x="19475" y="856"/>
                  <a:pt x="19382" y="1074"/>
                  <a:pt x="19185" y="1136"/>
                </a:cubicBezTo>
                <a:cubicBezTo>
                  <a:pt x="19134" y="1154"/>
                  <a:pt x="19083" y="1163"/>
                  <a:pt x="19032" y="1163"/>
                </a:cubicBezTo>
                <a:cubicBezTo>
                  <a:pt x="18790" y="1163"/>
                  <a:pt x="18557" y="975"/>
                  <a:pt x="18480" y="753"/>
                </a:cubicBezTo>
                <a:cubicBezTo>
                  <a:pt x="18457" y="666"/>
                  <a:pt x="18382" y="618"/>
                  <a:pt x="18304" y="618"/>
                </a:cubicBezTo>
                <a:cubicBezTo>
                  <a:pt x="18242" y="618"/>
                  <a:pt x="18179" y="648"/>
                  <a:pt x="18138" y="711"/>
                </a:cubicBezTo>
                <a:cubicBezTo>
                  <a:pt x="18022" y="939"/>
                  <a:pt x="17782" y="1046"/>
                  <a:pt x="17536" y="1046"/>
                </a:cubicBezTo>
                <a:cubicBezTo>
                  <a:pt x="17279" y="1046"/>
                  <a:pt x="17017" y="929"/>
                  <a:pt x="16884" y="711"/>
                </a:cubicBezTo>
                <a:cubicBezTo>
                  <a:pt x="16837" y="634"/>
                  <a:pt x="16760" y="595"/>
                  <a:pt x="16682" y="595"/>
                </a:cubicBezTo>
                <a:cubicBezTo>
                  <a:pt x="16604" y="595"/>
                  <a:pt x="16526" y="634"/>
                  <a:pt x="16480" y="711"/>
                </a:cubicBezTo>
                <a:cubicBezTo>
                  <a:pt x="16217" y="1094"/>
                  <a:pt x="15799" y="1290"/>
                  <a:pt x="15380" y="1290"/>
                </a:cubicBezTo>
                <a:cubicBezTo>
                  <a:pt x="15005" y="1290"/>
                  <a:pt x="14630" y="1133"/>
                  <a:pt x="14366" y="815"/>
                </a:cubicBezTo>
                <a:cubicBezTo>
                  <a:pt x="14324" y="732"/>
                  <a:pt x="14283" y="670"/>
                  <a:pt x="14210" y="618"/>
                </a:cubicBezTo>
                <a:cubicBezTo>
                  <a:pt x="14166" y="579"/>
                  <a:pt x="14115" y="563"/>
                  <a:pt x="14064" y="563"/>
                </a:cubicBezTo>
                <a:cubicBezTo>
                  <a:pt x="13911" y="563"/>
                  <a:pt x="13767" y="716"/>
                  <a:pt x="13868" y="888"/>
                </a:cubicBezTo>
                <a:cubicBezTo>
                  <a:pt x="13878" y="898"/>
                  <a:pt x="13889" y="919"/>
                  <a:pt x="13899" y="929"/>
                </a:cubicBezTo>
                <a:cubicBezTo>
                  <a:pt x="13791" y="1144"/>
                  <a:pt x="13669" y="1250"/>
                  <a:pt x="13531" y="1250"/>
                </a:cubicBezTo>
                <a:cubicBezTo>
                  <a:pt x="13470" y="1250"/>
                  <a:pt x="13406" y="1230"/>
                  <a:pt x="13339" y="1188"/>
                </a:cubicBezTo>
                <a:cubicBezTo>
                  <a:pt x="13225" y="1147"/>
                  <a:pt x="13111" y="1095"/>
                  <a:pt x="13008" y="1033"/>
                </a:cubicBezTo>
                <a:cubicBezTo>
                  <a:pt x="12873" y="981"/>
                  <a:pt x="12738" y="939"/>
                  <a:pt x="12604" y="898"/>
                </a:cubicBezTo>
                <a:cubicBezTo>
                  <a:pt x="12586" y="894"/>
                  <a:pt x="12569" y="892"/>
                  <a:pt x="12553" y="892"/>
                </a:cubicBezTo>
                <a:cubicBezTo>
                  <a:pt x="12492" y="892"/>
                  <a:pt x="12440" y="921"/>
                  <a:pt x="12407" y="970"/>
                </a:cubicBezTo>
                <a:cubicBezTo>
                  <a:pt x="12171" y="1341"/>
                  <a:pt x="11798" y="1553"/>
                  <a:pt x="11432" y="1553"/>
                </a:cubicBezTo>
                <a:cubicBezTo>
                  <a:pt x="11122" y="1553"/>
                  <a:pt x="10817" y="1401"/>
                  <a:pt x="10603" y="1064"/>
                </a:cubicBezTo>
                <a:cubicBezTo>
                  <a:pt x="10568" y="998"/>
                  <a:pt x="10501" y="964"/>
                  <a:pt x="10435" y="964"/>
                </a:cubicBezTo>
                <a:cubicBezTo>
                  <a:pt x="10387" y="964"/>
                  <a:pt x="10338" y="983"/>
                  <a:pt x="10303" y="1022"/>
                </a:cubicBezTo>
                <a:cubicBezTo>
                  <a:pt x="10084" y="1303"/>
                  <a:pt x="9743" y="1437"/>
                  <a:pt x="9400" y="1437"/>
                </a:cubicBezTo>
                <a:cubicBezTo>
                  <a:pt x="8997" y="1437"/>
                  <a:pt x="8593" y="1251"/>
                  <a:pt x="8386" y="898"/>
                </a:cubicBezTo>
                <a:cubicBezTo>
                  <a:pt x="8339" y="825"/>
                  <a:pt x="8266" y="789"/>
                  <a:pt x="8194" y="789"/>
                </a:cubicBezTo>
                <a:cubicBezTo>
                  <a:pt x="8121" y="789"/>
                  <a:pt x="8049" y="825"/>
                  <a:pt x="8002" y="898"/>
                </a:cubicBezTo>
                <a:cubicBezTo>
                  <a:pt x="7756" y="1261"/>
                  <a:pt x="7361" y="1446"/>
                  <a:pt x="6962" y="1446"/>
                </a:cubicBezTo>
                <a:cubicBezTo>
                  <a:pt x="6620" y="1446"/>
                  <a:pt x="6276" y="1310"/>
                  <a:pt x="6023" y="1033"/>
                </a:cubicBezTo>
                <a:cubicBezTo>
                  <a:pt x="5979" y="994"/>
                  <a:pt x="5923" y="975"/>
                  <a:pt x="5868" y="975"/>
                </a:cubicBezTo>
                <a:cubicBezTo>
                  <a:pt x="5790" y="975"/>
                  <a:pt x="5712" y="1012"/>
                  <a:pt x="5670" y="1085"/>
                </a:cubicBezTo>
                <a:cubicBezTo>
                  <a:pt x="5436" y="1397"/>
                  <a:pt x="5082" y="1556"/>
                  <a:pt x="4728" y="1556"/>
                </a:cubicBezTo>
                <a:cubicBezTo>
                  <a:pt x="4423" y="1556"/>
                  <a:pt x="4118" y="1438"/>
                  <a:pt x="3888" y="1199"/>
                </a:cubicBezTo>
                <a:cubicBezTo>
                  <a:pt x="3843" y="1154"/>
                  <a:pt x="3786" y="1132"/>
                  <a:pt x="3731" y="1132"/>
                </a:cubicBezTo>
                <a:cubicBezTo>
                  <a:pt x="3658" y="1132"/>
                  <a:pt x="3587" y="1169"/>
                  <a:pt x="3546" y="1240"/>
                </a:cubicBezTo>
                <a:cubicBezTo>
                  <a:pt x="3395" y="1590"/>
                  <a:pt x="3099" y="1772"/>
                  <a:pt x="2801" y="1772"/>
                </a:cubicBezTo>
                <a:cubicBezTo>
                  <a:pt x="2526" y="1772"/>
                  <a:pt x="2249" y="1616"/>
                  <a:pt x="2084" y="1292"/>
                </a:cubicBezTo>
                <a:cubicBezTo>
                  <a:pt x="2050" y="1227"/>
                  <a:pt x="1994" y="1200"/>
                  <a:pt x="1936" y="1200"/>
                </a:cubicBezTo>
                <a:cubicBezTo>
                  <a:pt x="1854" y="1200"/>
                  <a:pt x="1768" y="1254"/>
                  <a:pt x="1732" y="1333"/>
                </a:cubicBezTo>
                <a:cubicBezTo>
                  <a:pt x="1593" y="1690"/>
                  <a:pt x="1312" y="1858"/>
                  <a:pt x="1028" y="1858"/>
                </a:cubicBezTo>
                <a:cubicBezTo>
                  <a:pt x="718" y="1858"/>
                  <a:pt x="406" y="1659"/>
                  <a:pt x="270" y="1292"/>
                </a:cubicBezTo>
                <a:cubicBezTo>
                  <a:pt x="250" y="1230"/>
                  <a:pt x="199" y="1202"/>
                  <a:pt x="150" y="1202"/>
                </a:cubicBezTo>
                <a:cubicBezTo>
                  <a:pt x="75" y="1202"/>
                  <a:pt x="1" y="1265"/>
                  <a:pt x="32" y="1364"/>
                </a:cubicBezTo>
                <a:cubicBezTo>
                  <a:pt x="190" y="1898"/>
                  <a:pt x="631" y="2176"/>
                  <a:pt x="1076" y="2176"/>
                </a:cubicBezTo>
                <a:cubicBezTo>
                  <a:pt x="1392" y="2176"/>
                  <a:pt x="1709" y="2036"/>
                  <a:pt x="1929" y="1748"/>
                </a:cubicBezTo>
                <a:cubicBezTo>
                  <a:pt x="2156" y="2045"/>
                  <a:pt x="2493" y="2191"/>
                  <a:pt x="2830" y="2191"/>
                </a:cubicBezTo>
                <a:cubicBezTo>
                  <a:pt x="3198" y="2191"/>
                  <a:pt x="3567" y="2016"/>
                  <a:pt x="3794" y="1675"/>
                </a:cubicBezTo>
                <a:cubicBezTo>
                  <a:pt x="4078" y="1881"/>
                  <a:pt x="4407" y="1982"/>
                  <a:pt x="4734" y="1982"/>
                </a:cubicBezTo>
                <a:cubicBezTo>
                  <a:pt x="5148" y="1982"/>
                  <a:pt x="5559" y="1822"/>
                  <a:pt x="5877" y="1509"/>
                </a:cubicBezTo>
                <a:cubicBezTo>
                  <a:pt x="6189" y="1769"/>
                  <a:pt x="6572" y="1898"/>
                  <a:pt x="6955" y="1898"/>
                </a:cubicBezTo>
                <a:cubicBezTo>
                  <a:pt x="7411" y="1898"/>
                  <a:pt x="7866" y="1715"/>
                  <a:pt x="8199" y="1354"/>
                </a:cubicBezTo>
                <a:cubicBezTo>
                  <a:pt x="8506" y="1694"/>
                  <a:pt x="8930" y="1866"/>
                  <a:pt x="9356" y="1866"/>
                </a:cubicBezTo>
                <a:cubicBezTo>
                  <a:pt x="9734" y="1866"/>
                  <a:pt x="10115" y="1731"/>
                  <a:pt x="10417" y="1458"/>
                </a:cubicBezTo>
                <a:cubicBezTo>
                  <a:pt x="10703" y="1807"/>
                  <a:pt x="11110" y="1986"/>
                  <a:pt x="11509" y="1986"/>
                </a:cubicBezTo>
                <a:cubicBezTo>
                  <a:pt x="11961" y="1986"/>
                  <a:pt x="12403" y="1755"/>
                  <a:pt x="12645" y="1281"/>
                </a:cubicBezTo>
                <a:cubicBezTo>
                  <a:pt x="12996" y="1411"/>
                  <a:pt x="13381" y="1687"/>
                  <a:pt x="13758" y="1687"/>
                </a:cubicBezTo>
                <a:cubicBezTo>
                  <a:pt x="13893" y="1687"/>
                  <a:pt x="14027" y="1651"/>
                  <a:pt x="14158" y="1561"/>
                </a:cubicBezTo>
                <a:cubicBezTo>
                  <a:pt x="14220" y="1520"/>
                  <a:pt x="14272" y="1458"/>
                  <a:pt x="14314" y="1406"/>
                </a:cubicBezTo>
                <a:cubicBezTo>
                  <a:pt x="14627" y="1660"/>
                  <a:pt x="15001" y="1786"/>
                  <a:pt x="15377" y="1786"/>
                </a:cubicBezTo>
                <a:cubicBezTo>
                  <a:pt x="15846" y="1786"/>
                  <a:pt x="16319" y="1590"/>
                  <a:pt x="16687" y="1199"/>
                </a:cubicBezTo>
                <a:cubicBezTo>
                  <a:pt x="16895" y="1397"/>
                  <a:pt x="17155" y="1491"/>
                  <a:pt x="17420" y="1491"/>
                </a:cubicBezTo>
                <a:cubicBezTo>
                  <a:pt x="17709" y="1491"/>
                  <a:pt x="18004" y="1378"/>
                  <a:pt x="18242" y="1167"/>
                </a:cubicBezTo>
                <a:cubicBezTo>
                  <a:pt x="18366" y="1395"/>
                  <a:pt x="18594" y="1551"/>
                  <a:pt x="18853" y="1603"/>
                </a:cubicBezTo>
                <a:cubicBezTo>
                  <a:pt x="18922" y="1620"/>
                  <a:pt x="18993" y="1628"/>
                  <a:pt x="19065" y="1628"/>
                </a:cubicBezTo>
                <a:cubicBezTo>
                  <a:pt x="19166" y="1628"/>
                  <a:pt x="19269" y="1612"/>
                  <a:pt x="19371" y="1582"/>
                </a:cubicBezTo>
                <a:cubicBezTo>
                  <a:pt x="19599" y="1489"/>
                  <a:pt x="19662" y="1302"/>
                  <a:pt x="19848" y="1178"/>
                </a:cubicBezTo>
                <a:cubicBezTo>
                  <a:pt x="20003" y="1082"/>
                  <a:pt x="20151" y="1044"/>
                  <a:pt x="20294" y="1044"/>
                </a:cubicBezTo>
                <a:cubicBezTo>
                  <a:pt x="20819" y="1044"/>
                  <a:pt x="21281" y="1555"/>
                  <a:pt x="21835" y="1555"/>
                </a:cubicBezTo>
                <a:cubicBezTo>
                  <a:pt x="21863" y="1555"/>
                  <a:pt x="21892" y="1554"/>
                  <a:pt x="21921" y="1551"/>
                </a:cubicBezTo>
                <a:cubicBezTo>
                  <a:pt x="22180" y="1530"/>
                  <a:pt x="22408" y="1395"/>
                  <a:pt x="22563" y="1199"/>
                </a:cubicBezTo>
                <a:cubicBezTo>
                  <a:pt x="22719" y="1364"/>
                  <a:pt x="22926" y="1468"/>
                  <a:pt x="23144" y="1509"/>
                </a:cubicBezTo>
                <a:cubicBezTo>
                  <a:pt x="23188" y="1517"/>
                  <a:pt x="23231" y="1520"/>
                  <a:pt x="23272" y="1520"/>
                </a:cubicBezTo>
                <a:cubicBezTo>
                  <a:pt x="23719" y="1520"/>
                  <a:pt x="24009" y="1139"/>
                  <a:pt x="24428" y="1139"/>
                </a:cubicBezTo>
                <a:cubicBezTo>
                  <a:pt x="24478" y="1139"/>
                  <a:pt x="24530" y="1145"/>
                  <a:pt x="24584" y="1157"/>
                </a:cubicBezTo>
                <a:cubicBezTo>
                  <a:pt x="25058" y="1278"/>
                  <a:pt x="25416" y="1465"/>
                  <a:pt x="25896" y="1465"/>
                </a:cubicBezTo>
                <a:cubicBezTo>
                  <a:pt x="25951" y="1465"/>
                  <a:pt x="26008" y="1463"/>
                  <a:pt x="26066" y="1458"/>
                </a:cubicBezTo>
                <a:cubicBezTo>
                  <a:pt x="26522" y="1406"/>
                  <a:pt x="26947" y="1240"/>
                  <a:pt x="27321" y="981"/>
                </a:cubicBezTo>
                <a:cubicBezTo>
                  <a:pt x="27533" y="1132"/>
                  <a:pt x="27782" y="1247"/>
                  <a:pt x="28017" y="1247"/>
                </a:cubicBezTo>
                <a:cubicBezTo>
                  <a:pt x="28136" y="1247"/>
                  <a:pt x="28252" y="1217"/>
                  <a:pt x="28357" y="1147"/>
                </a:cubicBezTo>
                <a:cubicBezTo>
                  <a:pt x="28581" y="1371"/>
                  <a:pt x="28844" y="1462"/>
                  <a:pt x="29119" y="1462"/>
                </a:cubicBezTo>
                <a:cubicBezTo>
                  <a:pt x="29748" y="1462"/>
                  <a:pt x="30440" y="983"/>
                  <a:pt x="30865" y="514"/>
                </a:cubicBezTo>
                <a:cubicBezTo>
                  <a:pt x="31056" y="291"/>
                  <a:pt x="30862" y="1"/>
                  <a:pt x="306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1"/>
        <p:cNvGrpSpPr/>
        <p:nvPr/>
      </p:nvGrpSpPr>
      <p:grpSpPr>
        <a:xfrm>
          <a:off x="0" y="0"/>
          <a:ext cx="0" cy="0"/>
          <a:chOff x="0" y="0"/>
          <a:chExt cx="0" cy="0"/>
        </a:xfrm>
      </p:grpSpPr>
      <p:sp>
        <p:nvSpPr>
          <p:cNvPr id="1302" name="Google Shape;1302;p49"/>
          <p:cNvSpPr txBox="1">
            <a:spLocks noGrp="1"/>
          </p:cNvSpPr>
          <p:nvPr>
            <p:ph type="title" idx="2"/>
          </p:nvPr>
        </p:nvSpPr>
        <p:spPr>
          <a:xfrm rot="475373" flipH="1">
            <a:off x="5959838" y="2010223"/>
            <a:ext cx="1384213" cy="92019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endParaRPr lang="en-GB"/>
          </a:p>
        </p:txBody>
      </p:sp>
      <p:sp>
        <p:nvSpPr>
          <p:cNvPr id="1303" name="Google Shape;1303;p49"/>
          <p:cNvSpPr txBox="1">
            <a:spLocks noGrp="1"/>
          </p:cNvSpPr>
          <p:nvPr>
            <p:ph type="ctrTitle"/>
          </p:nvPr>
        </p:nvSpPr>
        <p:spPr>
          <a:xfrm rot="-219092" flipH="1">
            <a:off x="2046853" y="1918692"/>
            <a:ext cx="3678869" cy="93345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err="1"/>
              <a:t>RoBERTa</a:t>
            </a:r>
            <a:endParaRPr dirty="0"/>
          </a:p>
        </p:txBody>
      </p:sp>
      <p:sp>
        <p:nvSpPr>
          <p:cNvPr id="1304" name="Google Shape;1304;p49"/>
          <p:cNvSpPr txBox="1">
            <a:spLocks noGrp="1"/>
          </p:cNvSpPr>
          <p:nvPr>
            <p:ph type="subTitle" idx="1"/>
          </p:nvPr>
        </p:nvSpPr>
        <p:spPr>
          <a:xfrm rot="-219126" flipH="1">
            <a:off x="2520543" y="3328272"/>
            <a:ext cx="2844677" cy="737106"/>
          </a:xfrm>
          <a:prstGeom prst="rect">
            <a:avLst/>
          </a:prstGeom>
        </p:spPr>
        <p:txBody>
          <a:bodyPr spcFirstLastPara="1" wrap="square" lIns="91425" tIns="91425" rIns="91425" bIns="91425" anchor="t" anchorCtr="0">
            <a:noAutofit/>
          </a:bodyPr>
          <a:lstStyle/>
          <a:p>
            <a:pPr marL="0" lvl="0" indent="0"/>
            <a:r>
              <a:rPr lang="en-CA" dirty="0"/>
              <a:t>based on Google’s BERT model released in 2018.</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sp>
        <p:nvSpPr>
          <p:cNvPr id="1253" name="Google Shape;1253;p46"/>
          <p:cNvSpPr txBox="1">
            <a:spLocks noGrp="1"/>
          </p:cNvSpPr>
          <p:nvPr>
            <p:ph type="title" idx="6"/>
          </p:nvPr>
        </p:nvSpPr>
        <p:spPr>
          <a:xfrm>
            <a:off x="895350" y="418211"/>
            <a:ext cx="7353300" cy="635100"/>
          </a:xfrm>
          <a:prstGeom prst="rect">
            <a:avLst/>
          </a:prstGeom>
        </p:spPr>
        <p:txBody>
          <a:bodyPr spcFirstLastPara="1" wrap="square" lIns="91425" tIns="91425" rIns="91425" bIns="91425" anchor="t" anchorCtr="0">
            <a:noAutofit/>
          </a:bodyPr>
          <a:lstStyle/>
          <a:p>
            <a:pPr fontAlgn="base"/>
            <a:r>
              <a:rPr lang="en-CA" sz="3200" b="0" dirty="0"/>
              <a:t>Reasons why </a:t>
            </a:r>
            <a:r>
              <a:rPr lang="en-CA" sz="3200" b="0" dirty="0" err="1"/>
              <a:t>RoBERTa</a:t>
            </a:r>
            <a:r>
              <a:rPr lang="en-CA" sz="3200" b="0" dirty="0"/>
              <a:t> is better</a:t>
            </a:r>
            <a:endParaRPr lang="en-CA" sz="3200" b="0" dirty="0"/>
          </a:p>
        </p:txBody>
      </p:sp>
      <p:sp>
        <p:nvSpPr>
          <p:cNvPr id="1255" name="Google Shape;1255;p46"/>
          <p:cNvSpPr txBox="1">
            <a:spLocks noGrp="1"/>
          </p:cNvSpPr>
          <p:nvPr>
            <p:ph type="subTitle" idx="1"/>
          </p:nvPr>
        </p:nvSpPr>
        <p:spPr>
          <a:xfrm flipH="1">
            <a:off x="693877" y="3123990"/>
            <a:ext cx="2131200" cy="875400"/>
          </a:xfrm>
          <a:prstGeom prst="rect">
            <a:avLst/>
          </a:prstGeom>
        </p:spPr>
        <p:txBody>
          <a:bodyPr spcFirstLastPara="1" wrap="square" lIns="91425" tIns="91425" rIns="91425" bIns="91425" anchor="t" anchorCtr="0">
            <a:noAutofit/>
          </a:bodyPr>
          <a:lstStyle/>
          <a:p>
            <a:pPr marL="0" lvl="0" indent="0"/>
            <a:r>
              <a:rPr lang="en-CA" sz="1600" dirty="0"/>
              <a:t>16G(BERT)</a:t>
            </a:r>
            <a:endParaRPr lang="en-CA" sz="1600" dirty="0"/>
          </a:p>
          <a:p>
            <a:pPr marL="0" lvl="0" indent="0"/>
            <a:r>
              <a:rPr lang="en-CA" sz="1600" dirty="0"/>
              <a:t> vs </a:t>
            </a:r>
            <a:endParaRPr lang="en-CA" sz="1600" dirty="0"/>
          </a:p>
          <a:p>
            <a:pPr marL="0" lvl="0" indent="0"/>
            <a:r>
              <a:rPr lang="en-CA" sz="1600" dirty="0"/>
              <a:t>160G(</a:t>
            </a:r>
            <a:r>
              <a:rPr lang="en-CA" sz="1600" dirty="0" err="1"/>
              <a:t>RoBERTa</a:t>
            </a:r>
            <a:r>
              <a:rPr lang="en-CA" sz="1600" dirty="0"/>
              <a:t>)</a:t>
            </a:r>
            <a:endParaRPr sz="1600" dirty="0"/>
          </a:p>
        </p:txBody>
      </p:sp>
      <p:sp>
        <p:nvSpPr>
          <p:cNvPr id="1257" name="Google Shape;1257;p46"/>
          <p:cNvSpPr txBox="1">
            <a:spLocks noGrp="1"/>
          </p:cNvSpPr>
          <p:nvPr>
            <p:ph type="subTitle" idx="3"/>
          </p:nvPr>
        </p:nvSpPr>
        <p:spPr>
          <a:xfrm flipH="1">
            <a:off x="2684069" y="3169165"/>
            <a:ext cx="2065411" cy="875400"/>
          </a:xfrm>
          <a:prstGeom prst="rect">
            <a:avLst/>
          </a:prstGeom>
        </p:spPr>
        <p:txBody>
          <a:bodyPr spcFirstLastPara="1" wrap="square" lIns="91425" tIns="91425" rIns="91425" bIns="91425" anchor="t" anchorCtr="0">
            <a:noAutofit/>
          </a:bodyPr>
          <a:lstStyle/>
          <a:p>
            <a:pPr algn="l" fontAlgn="base"/>
            <a:r>
              <a:rPr lang="en-CA" sz="1400" dirty="0"/>
              <a:t>Uses dynamic masking</a:t>
            </a:r>
            <a:endParaRPr lang="en-CA" sz="1400" dirty="0"/>
          </a:p>
          <a:p>
            <a:pPr algn="l" fontAlgn="base"/>
            <a:r>
              <a:rPr lang="en-CA" sz="1400" dirty="0"/>
              <a:t>pattern instead of </a:t>
            </a:r>
            <a:endParaRPr lang="en-CA" sz="1400" dirty="0"/>
          </a:p>
          <a:p>
            <a:pPr algn="l" fontAlgn="base"/>
            <a:r>
              <a:rPr lang="en-CA" sz="1400" dirty="0"/>
              <a:t>static masking pattern</a:t>
            </a:r>
            <a:endParaRPr lang="en-CA" sz="1400" dirty="0"/>
          </a:p>
          <a:p>
            <a:pPr algn="l"/>
            <a:br>
              <a:rPr lang="en-CA" sz="1400" dirty="0"/>
            </a:br>
            <a:endParaRPr sz="1400" dirty="0"/>
          </a:p>
        </p:txBody>
      </p:sp>
      <p:sp>
        <p:nvSpPr>
          <p:cNvPr id="1258" name="Google Shape;1258;p46"/>
          <p:cNvSpPr txBox="1">
            <a:spLocks noGrp="1"/>
          </p:cNvSpPr>
          <p:nvPr>
            <p:ph type="ctrTitle" idx="4"/>
          </p:nvPr>
        </p:nvSpPr>
        <p:spPr>
          <a:xfrm flipH="1">
            <a:off x="4721400" y="2705253"/>
            <a:ext cx="1708642" cy="410400"/>
          </a:xfrm>
          <a:prstGeom prst="rect">
            <a:avLst/>
          </a:prstGeom>
        </p:spPr>
        <p:txBody>
          <a:bodyPr spcFirstLastPara="1" wrap="square" lIns="91425" tIns="91425" rIns="91425" bIns="91425" anchor="b" anchorCtr="0">
            <a:noAutofit/>
          </a:bodyPr>
          <a:lstStyle/>
          <a:p>
            <a:pPr lvl="0"/>
            <a:r>
              <a:rPr lang="en-CA" sz="1800" b="1" dirty="0"/>
              <a:t> Prediction </a:t>
            </a:r>
            <a:br>
              <a:rPr lang="en-CA" sz="1800" b="1" dirty="0"/>
            </a:br>
            <a:r>
              <a:rPr lang="en-CA" sz="1800" b="1" dirty="0"/>
              <a:t>without NSP</a:t>
            </a:r>
            <a:endParaRPr sz="1800" dirty="0"/>
          </a:p>
        </p:txBody>
      </p:sp>
      <p:sp>
        <p:nvSpPr>
          <p:cNvPr id="1259" name="Google Shape;1259;p46"/>
          <p:cNvSpPr txBox="1">
            <a:spLocks noGrp="1"/>
          </p:cNvSpPr>
          <p:nvPr>
            <p:ph type="subTitle" idx="5"/>
          </p:nvPr>
        </p:nvSpPr>
        <p:spPr>
          <a:xfrm flipH="1">
            <a:off x="4749793" y="3168899"/>
            <a:ext cx="1967661" cy="1009599"/>
          </a:xfrm>
          <a:prstGeom prst="rect">
            <a:avLst/>
          </a:prstGeom>
        </p:spPr>
        <p:txBody>
          <a:bodyPr spcFirstLastPara="1" wrap="square" lIns="91425" tIns="91425" rIns="91425" bIns="91425" anchor="t" anchorCtr="0">
            <a:noAutofit/>
          </a:bodyPr>
          <a:lstStyle/>
          <a:p>
            <a:pPr algn="l" fontAlgn="base"/>
            <a:r>
              <a:rPr lang="en-CA" sz="1400" dirty="0"/>
              <a:t>Replacing next</a:t>
            </a:r>
            <a:endParaRPr lang="en-CA" sz="1400" dirty="0"/>
          </a:p>
          <a:p>
            <a:pPr algn="l" fontAlgn="base"/>
            <a:r>
              <a:rPr lang="en-CA" sz="1400" dirty="0"/>
              <a:t>Sentence prediction </a:t>
            </a:r>
            <a:endParaRPr lang="en-CA" sz="1400" dirty="0"/>
          </a:p>
          <a:p>
            <a:pPr algn="l" fontAlgn="base"/>
            <a:r>
              <a:rPr lang="en-CA" sz="1400" dirty="0"/>
              <a:t>objective with full</a:t>
            </a:r>
            <a:endParaRPr lang="en-CA" sz="1400" dirty="0"/>
          </a:p>
          <a:p>
            <a:pPr algn="l" fontAlgn="base"/>
            <a:r>
              <a:rPr lang="en-CA" sz="1400" dirty="0"/>
              <a:t>sentences without     NSP</a:t>
            </a:r>
            <a:endParaRPr lang="en-CA" sz="1400" dirty="0"/>
          </a:p>
        </p:txBody>
      </p:sp>
      <p:sp>
        <p:nvSpPr>
          <p:cNvPr id="1260" name="Google Shape;1260;p46"/>
          <p:cNvSpPr/>
          <p:nvPr/>
        </p:nvSpPr>
        <p:spPr>
          <a:xfrm>
            <a:off x="1324131" y="1559188"/>
            <a:ext cx="920644" cy="875417"/>
          </a:xfrm>
          <a:custGeom>
            <a:avLst/>
            <a:gdLst/>
            <a:ahLst/>
            <a:cxnLst/>
            <a:rect l="l" t="t" r="r" b="b"/>
            <a:pathLst>
              <a:path w="24346" h="23150" extrusionOk="0">
                <a:moveTo>
                  <a:pt x="8147" y="1866"/>
                </a:moveTo>
                <a:lnTo>
                  <a:pt x="8147" y="1866"/>
                </a:lnTo>
                <a:cubicBezTo>
                  <a:pt x="7390" y="2136"/>
                  <a:pt x="6685" y="2498"/>
                  <a:pt x="6032" y="2954"/>
                </a:cubicBezTo>
                <a:cubicBezTo>
                  <a:pt x="6105" y="2830"/>
                  <a:pt x="6178" y="2716"/>
                  <a:pt x="6260" y="2602"/>
                </a:cubicBezTo>
                <a:cubicBezTo>
                  <a:pt x="6851" y="2281"/>
                  <a:pt x="7483" y="2032"/>
                  <a:pt x="8147" y="1866"/>
                </a:cubicBezTo>
                <a:close/>
                <a:moveTo>
                  <a:pt x="12293" y="197"/>
                </a:moveTo>
                <a:cubicBezTo>
                  <a:pt x="14379" y="197"/>
                  <a:pt x="16676" y="458"/>
                  <a:pt x="18469" y="1493"/>
                </a:cubicBezTo>
                <a:cubicBezTo>
                  <a:pt x="19288" y="1980"/>
                  <a:pt x="19972" y="2664"/>
                  <a:pt x="20469" y="3473"/>
                </a:cubicBezTo>
                <a:cubicBezTo>
                  <a:pt x="18993" y="2225"/>
                  <a:pt x="17075" y="1583"/>
                  <a:pt x="15149" y="1583"/>
                </a:cubicBezTo>
                <a:cubicBezTo>
                  <a:pt x="15074" y="1583"/>
                  <a:pt x="14999" y="1584"/>
                  <a:pt x="14925" y="1586"/>
                </a:cubicBezTo>
                <a:lnTo>
                  <a:pt x="14904" y="1586"/>
                </a:lnTo>
                <a:cubicBezTo>
                  <a:pt x="14158" y="1441"/>
                  <a:pt x="13401" y="1348"/>
                  <a:pt x="12645" y="1306"/>
                </a:cubicBezTo>
                <a:cubicBezTo>
                  <a:pt x="12238" y="1249"/>
                  <a:pt x="11827" y="1220"/>
                  <a:pt x="11416" y="1220"/>
                </a:cubicBezTo>
                <a:cubicBezTo>
                  <a:pt x="10936" y="1220"/>
                  <a:pt x="10455" y="1259"/>
                  <a:pt x="9981" y="1338"/>
                </a:cubicBezTo>
                <a:cubicBezTo>
                  <a:pt x="9763" y="1369"/>
                  <a:pt x="9546" y="1420"/>
                  <a:pt x="9339" y="1483"/>
                </a:cubicBezTo>
                <a:cubicBezTo>
                  <a:pt x="8344" y="1566"/>
                  <a:pt x="7380" y="1835"/>
                  <a:pt x="6488" y="2270"/>
                </a:cubicBezTo>
                <a:cubicBezTo>
                  <a:pt x="6862" y="1742"/>
                  <a:pt x="7338" y="1296"/>
                  <a:pt x="7888" y="954"/>
                </a:cubicBezTo>
                <a:cubicBezTo>
                  <a:pt x="8965" y="301"/>
                  <a:pt x="10313" y="239"/>
                  <a:pt x="11546" y="208"/>
                </a:cubicBezTo>
                <a:cubicBezTo>
                  <a:pt x="11791" y="201"/>
                  <a:pt x="12041" y="197"/>
                  <a:pt x="12293" y="197"/>
                </a:cubicBezTo>
                <a:close/>
                <a:moveTo>
                  <a:pt x="15940" y="1825"/>
                </a:moveTo>
                <a:cubicBezTo>
                  <a:pt x="17640" y="1939"/>
                  <a:pt x="19247" y="2623"/>
                  <a:pt x="20511" y="3763"/>
                </a:cubicBezTo>
                <a:cubicBezTo>
                  <a:pt x="20615" y="3846"/>
                  <a:pt x="20708" y="3939"/>
                  <a:pt x="20791" y="4032"/>
                </a:cubicBezTo>
                <a:cubicBezTo>
                  <a:pt x="20822" y="4084"/>
                  <a:pt x="20853" y="4146"/>
                  <a:pt x="20884" y="4208"/>
                </a:cubicBezTo>
                <a:cubicBezTo>
                  <a:pt x="19754" y="3255"/>
                  <a:pt x="18438" y="2550"/>
                  <a:pt x="17029" y="2125"/>
                </a:cubicBezTo>
                <a:cubicBezTo>
                  <a:pt x="16676" y="2011"/>
                  <a:pt x="16303" y="1918"/>
                  <a:pt x="15940" y="1825"/>
                </a:cubicBezTo>
                <a:close/>
                <a:moveTo>
                  <a:pt x="14977" y="1804"/>
                </a:moveTo>
                <a:cubicBezTo>
                  <a:pt x="15474" y="1908"/>
                  <a:pt x="15961" y="2022"/>
                  <a:pt x="16448" y="2156"/>
                </a:cubicBezTo>
                <a:cubicBezTo>
                  <a:pt x="18179" y="2633"/>
                  <a:pt x="19796" y="3421"/>
                  <a:pt x="21091" y="4644"/>
                </a:cubicBezTo>
                <a:cubicBezTo>
                  <a:pt x="21340" y="5234"/>
                  <a:pt x="21547" y="5846"/>
                  <a:pt x="21703" y="6478"/>
                </a:cubicBezTo>
                <a:cubicBezTo>
                  <a:pt x="21703" y="6488"/>
                  <a:pt x="21703" y="6509"/>
                  <a:pt x="21713" y="6530"/>
                </a:cubicBezTo>
                <a:cubicBezTo>
                  <a:pt x="21185" y="5525"/>
                  <a:pt x="20573" y="4550"/>
                  <a:pt x="19682" y="3835"/>
                </a:cubicBezTo>
                <a:cubicBezTo>
                  <a:pt x="18863" y="3172"/>
                  <a:pt x="17868" y="2747"/>
                  <a:pt x="16873" y="2405"/>
                </a:cubicBezTo>
                <a:cubicBezTo>
                  <a:pt x="16262" y="2198"/>
                  <a:pt x="15629" y="1990"/>
                  <a:pt x="14977" y="1804"/>
                </a:cubicBezTo>
                <a:close/>
                <a:moveTo>
                  <a:pt x="5898" y="2809"/>
                </a:moveTo>
                <a:cubicBezTo>
                  <a:pt x="5877" y="2851"/>
                  <a:pt x="5846" y="2892"/>
                  <a:pt x="5825" y="2934"/>
                </a:cubicBezTo>
                <a:cubicBezTo>
                  <a:pt x="5763" y="3037"/>
                  <a:pt x="5701" y="3131"/>
                  <a:pt x="5649" y="3234"/>
                </a:cubicBezTo>
                <a:cubicBezTo>
                  <a:pt x="5120" y="3628"/>
                  <a:pt x="4623" y="4074"/>
                  <a:pt x="4177" y="4561"/>
                </a:cubicBezTo>
                <a:cubicBezTo>
                  <a:pt x="3493" y="5297"/>
                  <a:pt x="2882" y="6095"/>
                  <a:pt x="2353" y="6955"/>
                </a:cubicBezTo>
                <a:cubicBezTo>
                  <a:pt x="2789" y="5898"/>
                  <a:pt x="3421" y="4944"/>
                  <a:pt x="4229" y="4125"/>
                </a:cubicBezTo>
                <a:cubicBezTo>
                  <a:pt x="4727" y="3618"/>
                  <a:pt x="5286" y="3172"/>
                  <a:pt x="5898" y="2809"/>
                </a:cubicBezTo>
                <a:close/>
                <a:moveTo>
                  <a:pt x="21444" y="4996"/>
                </a:moveTo>
                <a:cubicBezTo>
                  <a:pt x="21568" y="5131"/>
                  <a:pt x="21692" y="5266"/>
                  <a:pt x="21817" y="5411"/>
                </a:cubicBezTo>
                <a:cubicBezTo>
                  <a:pt x="22356" y="6447"/>
                  <a:pt x="22687" y="7577"/>
                  <a:pt x="22770" y="8748"/>
                </a:cubicBezTo>
                <a:cubicBezTo>
                  <a:pt x="22563" y="8240"/>
                  <a:pt x="22325" y="7732"/>
                  <a:pt x="22076" y="7235"/>
                </a:cubicBezTo>
                <a:cubicBezTo>
                  <a:pt x="22003" y="6893"/>
                  <a:pt x="21920" y="6561"/>
                  <a:pt x="21838" y="6229"/>
                </a:cubicBezTo>
                <a:cubicBezTo>
                  <a:pt x="21724" y="5815"/>
                  <a:pt x="21599" y="5400"/>
                  <a:pt x="21444" y="4996"/>
                </a:cubicBezTo>
                <a:close/>
                <a:moveTo>
                  <a:pt x="22221" y="7971"/>
                </a:moveTo>
                <a:lnTo>
                  <a:pt x="22221" y="7971"/>
                </a:lnTo>
                <a:cubicBezTo>
                  <a:pt x="22449" y="8427"/>
                  <a:pt x="22646" y="8903"/>
                  <a:pt x="22812" y="9390"/>
                </a:cubicBezTo>
                <a:cubicBezTo>
                  <a:pt x="22832" y="10323"/>
                  <a:pt x="22770" y="11256"/>
                  <a:pt x="22615" y="12178"/>
                </a:cubicBezTo>
                <a:lnTo>
                  <a:pt x="22615" y="12168"/>
                </a:lnTo>
                <a:cubicBezTo>
                  <a:pt x="22615" y="10758"/>
                  <a:pt x="22490" y="9349"/>
                  <a:pt x="22221" y="7971"/>
                </a:cubicBezTo>
                <a:close/>
                <a:moveTo>
                  <a:pt x="22957" y="9857"/>
                </a:moveTo>
                <a:cubicBezTo>
                  <a:pt x="23257" y="10924"/>
                  <a:pt x="23351" y="12023"/>
                  <a:pt x="23040" y="13194"/>
                </a:cubicBezTo>
                <a:cubicBezTo>
                  <a:pt x="22874" y="13816"/>
                  <a:pt x="22646" y="14427"/>
                  <a:pt x="22345" y="14997"/>
                </a:cubicBezTo>
                <a:cubicBezTo>
                  <a:pt x="22428" y="14562"/>
                  <a:pt x="22501" y="14116"/>
                  <a:pt x="22542" y="13671"/>
                </a:cubicBezTo>
                <a:cubicBezTo>
                  <a:pt x="22553" y="13557"/>
                  <a:pt x="22563" y="13432"/>
                  <a:pt x="22573" y="13318"/>
                </a:cubicBezTo>
                <a:cubicBezTo>
                  <a:pt x="22822" y="12178"/>
                  <a:pt x="22946" y="11018"/>
                  <a:pt x="22957" y="9857"/>
                </a:cubicBezTo>
                <a:close/>
                <a:moveTo>
                  <a:pt x="22231" y="14583"/>
                </a:moveTo>
                <a:lnTo>
                  <a:pt x="22231" y="14583"/>
                </a:lnTo>
                <a:cubicBezTo>
                  <a:pt x="22180" y="14914"/>
                  <a:pt x="22107" y="15246"/>
                  <a:pt x="22024" y="15567"/>
                </a:cubicBezTo>
                <a:cubicBezTo>
                  <a:pt x="21900" y="15775"/>
                  <a:pt x="21775" y="15972"/>
                  <a:pt x="21641" y="16168"/>
                </a:cubicBezTo>
                <a:cubicBezTo>
                  <a:pt x="21869" y="15650"/>
                  <a:pt x="22066" y="15122"/>
                  <a:pt x="22231" y="14583"/>
                </a:cubicBezTo>
                <a:close/>
                <a:moveTo>
                  <a:pt x="21838" y="16220"/>
                </a:moveTo>
                <a:cubicBezTo>
                  <a:pt x="21454" y="17402"/>
                  <a:pt x="20811" y="18490"/>
                  <a:pt x="19951" y="19392"/>
                </a:cubicBezTo>
                <a:cubicBezTo>
                  <a:pt x="19319" y="20013"/>
                  <a:pt x="18594" y="20542"/>
                  <a:pt x="17796" y="20936"/>
                </a:cubicBezTo>
                <a:cubicBezTo>
                  <a:pt x="18003" y="20791"/>
                  <a:pt x="18220" y="20635"/>
                  <a:pt x="18428" y="20470"/>
                </a:cubicBezTo>
                <a:cubicBezTo>
                  <a:pt x="19557" y="19537"/>
                  <a:pt x="20501" y="18386"/>
                  <a:pt x="21185" y="17091"/>
                </a:cubicBezTo>
                <a:cubicBezTo>
                  <a:pt x="21413" y="16811"/>
                  <a:pt x="21630" y="16521"/>
                  <a:pt x="21838" y="16220"/>
                </a:cubicBezTo>
                <a:close/>
                <a:moveTo>
                  <a:pt x="22356" y="6126"/>
                </a:moveTo>
                <a:cubicBezTo>
                  <a:pt x="23485" y="7815"/>
                  <a:pt x="24107" y="9795"/>
                  <a:pt x="24159" y="11826"/>
                </a:cubicBezTo>
                <a:cubicBezTo>
                  <a:pt x="24221" y="14065"/>
                  <a:pt x="23724" y="16604"/>
                  <a:pt x="22408" y="18449"/>
                </a:cubicBezTo>
                <a:cubicBezTo>
                  <a:pt x="21055" y="20338"/>
                  <a:pt x="18757" y="21168"/>
                  <a:pt x="16578" y="21656"/>
                </a:cubicBezTo>
                <a:lnTo>
                  <a:pt x="16578" y="21656"/>
                </a:lnTo>
                <a:cubicBezTo>
                  <a:pt x="17847" y="21179"/>
                  <a:pt x="19043" y="20528"/>
                  <a:pt x="19993" y="19589"/>
                </a:cubicBezTo>
                <a:cubicBezTo>
                  <a:pt x="21081" y="18511"/>
                  <a:pt x="21786" y="17122"/>
                  <a:pt x="22180" y="15661"/>
                </a:cubicBezTo>
                <a:cubicBezTo>
                  <a:pt x="22646" y="14904"/>
                  <a:pt x="22988" y="14096"/>
                  <a:pt x="23216" y="13246"/>
                </a:cubicBezTo>
                <a:cubicBezTo>
                  <a:pt x="23589" y="11816"/>
                  <a:pt x="23392" y="10489"/>
                  <a:pt x="22946" y="9204"/>
                </a:cubicBezTo>
                <a:cubicBezTo>
                  <a:pt x="22926" y="8157"/>
                  <a:pt x="22718" y="7110"/>
                  <a:pt x="22356" y="6126"/>
                </a:cubicBezTo>
                <a:close/>
                <a:moveTo>
                  <a:pt x="20449" y="17951"/>
                </a:moveTo>
                <a:cubicBezTo>
                  <a:pt x="19889" y="18801"/>
                  <a:pt x="19215" y="19568"/>
                  <a:pt x="18438" y="20221"/>
                </a:cubicBezTo>
                <a:cubicBezTo>
                  <a:pt x="17837" y="20729"/>
                  <a:pt x="17174" y="21154"/>
                  <a:pt x="16469" y="21506"/>
                </a:cubicBezTo>
                <a:cubicBezTo>
                  <a:pt x="16023" y="21672"/>
                  <a:pt x="15578" y="21806"/>
                  <a:pt x="15122" y="21920"/>
                </a:cubicBezTo>
                <a:lnTo>
                  <a:pt x="15132" y="21920"/>
                </a:lnTo>
                <a:cubicBezTo>
                  <a:pt x="14925" y="21952"/>
                  <a:pt x="14717" y="21972"/>
                  <a:pt x="14510" y="21993"/>
                </a:cubicBezTo>
                <a:cubicBezTo>
                  <a:pt x="16417" y="21433"/>
                  <a:pt x="18117" y="20231"/>
                  <a:pt x="19537" y="18873"/>
                </a:cubicBezTo>
                <a:cubicBezTo>
                  <a:pt x="19848" y="18583"/>
                  <a:pt x="20148" y="18272"/>
                  <a:pt x="20449" y="17951"/>
                </a:cubicBezTo>
                <a:close/>
                <a:moveTo>
                  <a:pt x="7846" y="2177"/>
                </a:moveTo>
                <a:lnTo>
                  <a:pt x="7846" y="2177"/>
                </a:lnTo>
                <a:cubicBezTo>
                  <a:pt x="6623" y="2954"/>
                  <a:pt x="5659" y="4105"/>
                  <a:pt x="4903" y="5348"/>
                </a:cubicBezTo>
                <a:cubicBezTo>
                  <a:pt x="3732" y="7245"/>
                  <a:pt x="3099" y="9421"/>
                  <a:pt x="3068" y="11660"/>
                </a:cubicBezTo>
                <a:cubicBezTo>
                  <a:pt x="3017" y="15785"/>
                  <a:pt x="5442" y="19837"/>
                  <a:pt x="9297" y="21464"/>
                </a:cubicBezTo>
                <a:cubicBezTo>
                  <a:pt x="9919" y="21724"/>
                  <a:pt x="10572" y="21920"/>
                  <a:pt x="11246" y="22045"/>
                </a:cubicBezTo>
                <a:cubicBezTo>
                  <a:pt x="10002" y="21848"/>
                  <a:pt x="8800" y="21340"/>
                  <a:pt x="7660" y="20666"/>
                </a:cubicBezTo>
                <a:cubicBezTo>
                  <a:pt x="5929" y="19630"/>
                  <a:pt x="4229" y="18314"/>
                  <a:pt x="3162" y="16562"/>
                </a:cubicBezTo>
                <a:cubicBezTo>
                  <a:pt x="1887" y="14458"/>
                  <a:pt x="2167" y="12209"/>
                  <a:pt x="2861" y="9950"/>
                </a:cubicBezTo>
                <a:cubicBezTo>
                  <a:pt x="3566" y="7691"/>
                  <a:pt x="4519" y="5525"/>
                  <a:pt x="5711" y="3483"/>
                </a:cubicBezTo>
                <a:lnTo>
                  <a:pt x="5794" y="3359"/>
                </a:lnTo>
                <a:cubicBezTo>
                  <a:pt x="6426" y="2871"/>
                  <a:pt x="7121" y="2478"/>
                  <a:pt x="7846" y="2177"/>
                </a:cubicBezTo>
                <a:close/>
                <a:moveTo>
                  <a:pt x="11757" y="1459"/>
                </a:moveTo>
                <a:cubicBezTo>
                  <a:pt x="12001" y="1459"/>
                  <a:pt x="12246" y="1467"/>
                  <a:pt x="12489" y="1483"/>
                </a:cubicBezTo>
                <a:cubicBezTo>
                  <a:pt x="12904" y="1534"/>
                  <a:pt x="13308" y="1607"/>
                  <a:pt x="13712" y="1700"/>
                </a:cubicBezTo>
                <a:cubicBezTo>
                  <a:pt x="11847" y="1970"/>
                  <a:pt x="10085" y="2768"/>
                  <a:pt x="8520" y="3815"/>
                </a:cubicBezTo>
                <a:cubicBezTo>
                  <a:pt x="8476" y="3841"/>
                  <a:pt x="8506" y="3904"/>
                  <a:pt x="8542" y="3904"/>
                </a:cubicBezTo>
                <a:cubicBezTo>
                  <a:pt x="8548" y="3904"/>
                  <a:pt x="8555" y="3902"/>
                  <a:pt x="8561" y="3897"/>
                </a:cubicBezTo>
                <a:cubicBezTo>
                  <a:pt x="10261" y="2809"/>
                  <a:pt x="12282" y="2022"/>
                  <a:pt x="14303" y="1835"/>
                </a:cubicBezTo>
                <a:cubicBezTo>
                  <a:pt x="15028" y="2022"/>
                  <a:pt x="15743" y="2239"/>
                  <a:pt x="16428" y="2467"/>
                </a:cubicBezTo>
                <a:cubicBezTo>
                  <a:pt x="17433" y="2789"/>
                  <a:pt x="18448" y="3172"/>
                  <a:pt x="19319" y="3804"/>
                </a:cubicBezTo>
                <a:cubicBezTo>
                  <a:pt x="20283" y="4499"/>
                  <a:pt x="20936" y="5483"/>
                  <a:pt x="21485" y="6520"/>
                </a:cubicBezTo>
                <a:cubicBezTo>
                  <a:pt x="21620" y="6768"/>
                  <a:pt x="21755" y="7017"/>
                  <a:pt x="21889" y="7276"/>
                </a:cubicBezTo>
                <a:cubicBezTo>
                  <a:pt x="22314" y="9214"/>
                  <a:pt x="22490" y="11204"/>
                  <a:pt x="22387" y="13184"/>
                </a:cubicBezTo>
                <a:cubicBezTo>
                  <a:pt x="22387" y="13225"/>
                  <a:pt x="22387" y="13267"/>
                  <a:pt x="22387" y="13308"/>
                </a:cubicBezTo>
                <a:cubicBezTo>
                  <a:pt x="22211" y="14044"/>
                  <a:pt x="21983" y="14769"/>
                  <a:pt x="21713" y="15484"/>
                </a:cubicBezTo>
                <a:cubicBezTo>
                  <a:pt x="21506" y="16013"/>
                  <a:pt x="21267" y="16521"/>
                  <a:pt x="20998" y="17029"/>
                </a:cubicBezTo>
                <a:cubicBezTo>
                  <a:pt x="20552" y="17578"/>
                  <a:pt x="20065" y="18107"/>
                  <a:pt x="19557" y="18594"/>
                </a:cubicBezTo>
                <a:cubicBezTo>
                  <a:pt x="18024" y="20096"/>
                  <a:pt x="16179" y="21413"/>
                  <a:pt x="14075" y="21931"/>
                </a:cubicBezTo>
                <a:cubicBezTo>
                  <a:pt x="13878" y="21983"/>
                  <a:pt x="13681" y="22024"/>
                  <a:pt x="13484" y="22055"/>
                </a:cubicBezTo>
                <a:cubicBezTo>
                  <a:pt x="13402" y="22057"/>
                  <a:pt x="13320" y="22058"/>
                  <a:pt x="13237" y="22058"/>
                </a:cubicBezTo>
                <a:cubicBezTo>
                  <a:pt x="12004" y="22058"/>
                  <a:pt x="10775" y="21840"/>
                  <a:pt x="9618" y="21402"/>
                </a:cubicBezTo>
                <a:cubicBezTo>
                  <a:pt x="7774" y="20666"/>
                  <a:pt x="6198" y="19402"/>
                  <a:pt x="5079" y="17754"/>
                </a:cubicBezTo>
                <a:cubicBezTo>
                  <a:pt x="2654" y="14230"/>
                  <a:pt x="2737" y="9577"/>
                  <a:pt x="4789" y="5887"/>
                </a:cubicBezTo>
                <a:cubicBezTo>
                  <a:pt x="5753" y="4157"/>
                  <a:pt x="7162" y="2457"/>
                  <a:pt x="9059" y="1762"/>
                </a:cubicBezTo>
                <a:cubicBezTo>
                  <a:pt x="9256" y="1721"/>
                  <a:pt x="9453" y="1680"/>
                  <a:pt x="9660" y="1638"/>
                </a:cubicBezTo>
                <a:cubicBezTo>
                  <a:pt x="10352" y="1523"/>
                  <a:pt x="11055" y="1459"/>
                  <a:pt x="11757" y="1459"/>
                </a:cubicBezTo>
                <a:close/>
                <a:moveTo>
                  <a:pt x="5379" y="3669"/>
                </a:moveTo>
                <a:lnTo>
                  <a:pt x="5379" y="3669"/>
                </a:lnTo>
                <a:cubicBezTo>
                  <a:pt x="4260" y="5649"/>
                  <a:pt x="3359" y="7732"/>
                  <a:pt x="2695" y="9909"/>
                </a:cubicBezTo>
                <a:cubicBezTo>
                  <a:pt x="2011" y="12137"/>
                  <a:pt x="1711" y="14375"/>
                  <a:pt x="2923" y="16490"/>
                </a:cubicBezTo>
                <a:cubicBezTo>
                  <a:pt x="3980" y="18345"/>
                  <a:pt x="5763" y="19734"/>
                  <a:pt x="7577" y="20812"/>
                </a:cubicBezTo>
                <a:cubicBezTo>
                  <a:pt x="9068" y="21698"/>
                  <a:pt x="10692" y="22311"/>
                  <a:pt x="12392" y="22311"/>
                </a:cubicBezTo>
                <a:cubicBezTo>
                  <a:pt x="12759" y="22311"/>
                  <a:pt x="13131" y="22282"/>
                  <a:pt x="13505" y="22221"/>
                </a:cubicBezTo>
                <a:lnTo>
                  <a:pt x="13878" y="22211"/>
                </a:lnTo>
                <a:lnTo>
                  <a:pt x="13764" y="22231"/>
                </a:lnTo>
                <a:cubicBezTo>
                  <a:pt x="12707" y="22437"/>
                  <a:pt x="11477" y="22629"/>
                  <a:pt x="10263" y="22629"/>
                </a:cubicBezTo>
                <a:cubicBezTo>
                  <a:pt x="8906" y="22629"/>
                  <a:pt x="7570" y="22389"/>
                  <a:pt x="6520" y="21661"/>
                </a:cubicBezTo>
                <a:cubicBezTo>
                  <a:pt x="4778" y="20459"/>
                  <a:pt x="3514" y="18303"/>
                  <a:pt x="2685" y="16407"/>
                </a:cubicBezTo>
                <a:cubicBezTo>
                  <a:pt x="1545" y="13785"/>
                  <a:pt x="1182" y="10707"/>
                  <a:pt x="1980" y="7981"/>
                </a:cubicBezTo>
                <a:cubicBezTo>
                  <a:pt x="2571" y="6841"/>
                  <a:pt x="3307" y="5794"/>
                  <a:pt x="4167" y="4841"/>
                </a:cubicBezTo>
                <a:cubicBezTo>
                  <a:pt x="4550" y="4426"/>
                  <a:pt x="4955" y="4032"/>
                  <a:pt x="5379" y="3669"/>
                </a:cubicBezTo>
                <a:close/>
                <a:moveTo>
                  <a:pt x="1607" y="8831"/>
                </a:moveTo>
                <a:cubicBezTo>
                  <a:pt x="1545" y="9100"/>
                  <a:pt x="1493" y="9380"/>
                  <a:pt x="1462" y="9660"/>
                </a:cubicBezTo>
                <a:cubicBezTo>
                  <a:pt x="1161" y="11961"/>
                  <a:pt x="1586" y="14282"/>
                  <a:pt x="2498" y="16396"/>
                </a:cubicBezTo>
                <a:cubicBezTo>
                  <a:pt x="3338" y="18355"/>
                  <a:pt x="4633" y="20594"/>
                  <a:pt x="6437" y="21817"/>
                </a:cubicBezTo>
                <a:cubicBezTo>
                  <a:pt x="7523" y="22560"/>
                  <a:pt x="8869" y="22799"/>
                  <a:pt x="10231" y="22799"/>
                </a:cubicBezTo>
                <a:cubicBezTo>
                  <a:pt x="11337" y="22799"/>
                  <a:pt x="12454" y="22642"/>
                  <a:pt x="13453" y="22470"/>
                </a:cubicBezTo>
                <a:cubicBezTo>
                  <a:pt x="13919" y="22387"/>
                  <a:pt x="14396" y="22294"/>
                  <a:pt x="14873" y="22180"/>
                </a:cubicBezTo>
                <a:lnTo>
                  <a:pt x="14873" y="22180"/>
                </a:lnTo>
                <a:cubicBezTo>
                  <a:pt x="14033" y="22459"/>
                  <a:pt x="13173" y="22677"/>
                  <a:pt x="12292" y="22822"/>
                </a:cubicBezTo>
                <a:cubicBezTo>
                  <a:pt x="11696" y="22924"/>
                  <a:pt x="11103" y="22977"/>
                  <a:pt x="10518" y="22977"/>
                </a:cubicBezTo>
                <a:cubicBezTo>
                  <a:pt x="8958" y="22977"/>
                  <a:pt x="7450" y="22599"/>
                  <a:pt x="6064" y="21755"/>
                </a:cubicBezTo>
                <a:cubicBezTo>
                  <a:pt x="4374" y="20698"/>
                  <a:pt x="3006" y="19205"/>
                  <a:pt x="2115" y="17422"/>
                </a:cubicBezTo>
                <a:cubicBezTo>
                  <a:pt x="1058" y="15350"/>
                  <a:pt x="581" y="12893"/>
                  <a:pt x="1058" y="10582"/>
                </a:cubicBezTo>
                <a:cubicBezTo>
                  <a:pt x="1182" y="9981"/>
                  <a:pt x="1369" y="9390"/>
                  <a:pt x="1607" y="8831"/>
                </a:cubicBezTo>
                <a:close/>
                <a:moveTo>
                  <a:pt x="12327" y="1"/>
                </a:moveTo>
                <a:cubicBezTo>
                  <a:pt x="11981" y="1"/>
                  <a:pt x="11640" y="8"/>
                  <a:pt x="11308" y="21"/>
                </a:cubicBezTo>
                <a:cubicBezTo>
                  <a:pt x="10188" y="63"/>
                  <a:pt x="8997" y="156"/>
                  <a:pt x="7981" y="674"/>
                </a:cubicBezTo>
                <a:cubicBezTo>
                  <a:pt x="7204" y="1078"/>
                  <a:pt x="6613" y="1752"/>
                  <a:pt x="6126" y="2467"/>
                </a:cubicBezTo>
                <a:cubicBezTo>
                  <a:pt x="4115" y="3587"/>
                  <a:pt x="2612" y="5535"/>
                  <a:pt x="1876" y="7774"/>
                </a:cubicBezTo>
                <a:cubicBezTo>
                  <a:pt x="1420" y="8644"/>
                  <a:pt x="1078" y="9577"/>
                  <a:pt x="882" y="10530"/>
                </a:cubicBezTo>
                <a:cubicBezTo>
                  <a:pt x="1" y="14821"/>
                  <a:pt x="2208" y="19557"/>
                  <a:pt x="5898" y="21848"/>
                </a:cubicBezTo>
                <a:cubicBezTo>
                  <a:pt x="7312" y="22729"/>
                  <a:pt x="8865" y="23150"/>
                  <a:pt x="10479" y="23150"/>
                </a:cubicBezTo>
                <a:cubicBezTo>
                  <a:pt x="10934" y="23150"/>
                  <a:pt x="11394" y="23116"/>
                  <a:pt x="11857" y="23050"/>
                </a:cubicBezTo>
                <a:cubicBezTo>
                  <a:pt x="13225" y="22874"/>
                  <a:pt x="14562" y="22522"/>
                  <a:pt x="15837" y="21993"/>
                </a:cubicBezTo>
                <a:cubicBezTo>
                  <a:pt x="15961" y="21972"/>
                  <a:pt x="16085" y="21952"/>
                  <a:pt x="16200" y="21931"/>
                </a:cubicBezTo>
                <a:cubicBezTo>
                  <a:pt x="18428" y="21475"/>
                  <a:pt x="20905" y="20677"/>
                  <a:pt x="22356" y="18822"/>
                </a:cubicBezTo>
                <a:cubicBezTo>
                  <a:pt x="23786" y="17008"/>
                  <a:pt x="24346" y="14448"/>
                  <a:pt x="24346" y="12178"/>
                </a:cubicBezTo>
                <a:cubicBezTo>
                  <a:pt x="24346" y="9909"/>
                  <a:pt x="23703" y="7639"/>
                  <a:pt x="22366" y="5804"/>
                </a:cubicBezTo>
                <a:cubicBezTo>
                  <a:pt x="22231" y="5628"/>
                  <a:pt x="22107" y="5462"/>
                  <a:pt x="21972" y="5297"/>
                </a:cubicBezTo>
                <a:cubicBezTo>
                  <a:pt x="21703" y="4799"/>
                  <a:pt x="21371" y="4343"/>
                  <a:pt x="20977" y="3939"/>
                </a:cubicBezTo>
                <a:cubicBezTo>
                  <a:pt x="20418" y="2871"/>
                  <a:pt x="19651" y="1939"/>
                  <a:pt x="18573" y="1317"/>
                </a:cubicBezTo>
                <a:cubicBezTo>
                  <a:pt x="16756" y="284"/>
                  <a:pt x="14442" y="1"/>
                  <a:pt x="12327" y="1"/>
                </a:cubicBezTo>
                <a:close/>
              </a:path>
            </a:pathLst>
          </a:custGeom>
          <a:solidFill>
            <a:srgbClr val="154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1" name="Google Shape;1261;p46"/>
          <p:cNvSpPr/>
          <p:nvPr/>
        </p:nvSpPr>
        <p:spPr>
          <a:xfrm>
            <a:off x="3169915" y="1540544"/>
            <a:ext cx="920644" cy="875417"/>
          </a:xfrm>
          <a:custGeom>
            <a:avLst/>
            <a:gdLst/>
            <a:ahLst/>
            <a:cxnLst/>
            <a:rect l="l" t="t" r="r" b="b"/>
            <a:pathLst>
              <a:path w="24346" h="23150" extrusionOk="0">
                <a:moveTo>
                  <a:pt x="8147" y="1866"/>
                </a:moveTo>
                <a:lnTo>
                  <a:pt x="8147" y="1866"/>
                </a:lnTo>
                <a:cubicBezTo>
                  <a:pt x="7390" y="2136"/>
                  <a:pt x="6685" y="2498"/>
                  <a:pt x="6032" y="2954"/>
                </a:cubicBezTo>
                <a:cubicBezTo>
                  <a:pt x="6105" y="2830"/>
                  <a:pt x="6178" y="2716"/>
                  <a:pt x="6260" y="2602"/>
                </a:cubicBezTo>
                <a:cubicBezTo>
                  <a:pt x="6851" y="2281"/>
                  <a:pt x="7483" y="2032"/>
                  <a:pt x="8147" y="1866"/>
                </a:cubicBezTo>
                <a:close/>
                <a:moveTo>
                  <a:pt x="12293" y="197"/>
                </a:moveTo>
                <a:cubicBezTo>
                  <a:pt x="14379" y="197"/>
                  <a:pt x="16676" y="458"/>
                  <a:pt x="18469" y="1493"/>
                </a:cubicBezTo>
                <a:cubicBezTo>
                  <a:pt x="19288" y="1980"/>
                  <a:pt x="19972" y="2664"/>
                  <a:pt x="20469" y="3473"/>
                </a:cubicBezTo>
                <a:cubicBezTo>
                  <a:pt x="18993" y="2225"/>
                  <a:pt x="17075" y="1583"/>
                  <a:pt x="15149" y="1583"/>
                </a:cubicBezTo>
                <a:cubicBezTo>
                  <a:pt x="15074" y="1583"/>
                  <a:pt x="14999" y="1584"/>
                  <a:pt x="14925" y="1586"/>
                </a:cubicBezTo>
                <a:lnTo>
                  <a:pt x="14904" y="1586"/>
                </a:lnTo>
                <a:cubicBezTo>
                  <a:pt x="14158" y="1441"/>
                  <a:pt x="13401" y="1348"/>
                  <a:pt x="12645" y="1306"/>
                </a:cubicBezTo>
                <a:cubicBezTo>
                  <a:pt x="12238" y="1249"/>
                  <a:pt x="11827" y="1220"/>
                  <a:pt x="11416" y="1220"/>
                </a:cubicBezTo>
                <a:cubicBezTo>
                  <a:pt x="10936" y="1220"/>
                  <a:pt x="10455" y="1259"/>
                  <a:pt x="9981" y="1338"/>
                </a:cubicBezTo>
                <a:cubicBezTo>
                  <a:pt x="9763" y="1369"/>
                  <a:pt x="9546" y="1420"/>
                  <a:pt x="9339" y="1483"/>
                </a:cubicBezTo>
                <a:cubicBezTo>
                  <a:pt x="8344" y="1566"/>
                  <a:pt x="7380" y="1835"/>
                  <a:pt x="6488" y="2270"/>
                </a:cubicBezTo>
                <a:cubicBezTo>
                  <a:pt x="6862" y="1742"/>
                  <a:pt x="7338" y="1296"/>
                  <a:pt x="7888" y="954"/>
                </a:cubicBezTo>
                <a:cubicBezTo>
                  <a:pt x="8965" y="301"/>
                  <a:pt x="10313" y="239"/>
                  <a:pt x="11546" y="208"/>
                </a:cubicBezTo>
                <a:cubicBezTo>
                  <a:pt x="11791" y="201"/>
                  <a:pt x="12041" y="197"/>
                  <a:pt x="12293" y="197"/>
                </a:cubicBezTo>
                <a:close/>
                <a:moveTo>
                  <a:pt x="15940" y="1825"/>
                </a:moveTo>
                <a:cubicBezTo>
                  <a:pt x="17640" y="1939"/>
                  <a:pt x="19247" y="2623"/>
                  <a:pt x="20511" y="3763"/>
                </a:cubicBezTo>
                <a:cubicBezTo>
                  <a:pt x="20615" y="3846"/>
                  <a:pt x="20708" y="3939"/>
                  <a:pt x="20791" y="4032"/>
                </a:cubicBezTo>
                <a:cubicBezTo>
                  <a:pt x="20822" y="4084"/>
                  <a:pt x="20853" y="4146"/>
                  <a:pt x="20884" y="4208"/>
                </a:cubicBezTo>
                <a:cubicBezTo>
                  <a:pt x="19754" y="3255"/>
                  <a:pt x="18438" y="2550"/>
                  <a:pt x="17029" y="2125"/>
                </a:cubicBezTo>
                <a:cubicBezTo>
                  <a:pt x="16676" y="2011"/>
                  <a:pt x="16303" y="1918"/>
                  <a:pt x="15940" y="1825"/>
                </a:cubicBezTo>
                <a:close/>
                <a:moveTo>
                  <a:pt x="14977" y="1804"/>
                </a:moveTo>
                <a:cubicBezTo>
                  <a:pt x="15474" y="1908"/>
                  <a:pt x="15961" y="2022"/>
                  <a:pt x="16448" y="2156"/>
                </a:cubicBezTo>
                <a:cubicBezTo>
                  <a:pt x="18179" y="2633"/>
                  <a:pt x="19796" y="3421"/>
                  <a:pt x="21091" y="4644"/>
                </a:cubicBezTo>
                <a:cubicBezTo>
                  <a:pt x="21340" y="5234"/>
                  <a:pt x="21547" y="5846"/>
                  <a:pt x="21703" y="6478"/>
                </a:cubicBezTo>
                <a:cubicBezTo>
                  <a:pt x="21703" y="6488"/>
                  <a:pt x="21703" y="6509"/>
                  <a:pt x="21713" y="6530"/>
                </a:cubicBezTo>
                <a:cubicBezTo>
                  <a:pt x="21185" y="5525"/>
                  <a:pt x="20573" y="4550"/>
                  <a:pt x="19682" y="3835"/>
                </a:cubicBezTo>
                <a:cubicBezTo>
                  <a:pt x="18863" y="3172"/>
                  <a:pt x="17868" y="2747"/>
                  <a:pt x="16873" y="2405"/>
                </a:cubicBezTo>
                <a:cubicBezTo>
                  <a:pt x="16262" y="2198"/>
                  <a:pt x="15629" y="1990"/>
                  <a:pt x="14977" y="1804"/>
                </a:cubicBezTo>
                <a:close/>
                <a:moveTo>
                  <a:pt x="5898" y="2809"/>
                </a:moveTo>
                <a:cubicBezTo>
                  <a:pt x="5877" y="2851"/>
                  <a:pt x="5846" y="2892"/>
                  <a:pt x="5825" y="2934"/>
                </a:cubicBezTo>
                <a:cubicBezTo>
                  <a:pt x="5763" y="3037"/>
                  <a:pt x="5701" y="3131"/>
                  <a:pt x="5649" y="3234"/>
                </a:cubicBezTo>
                <a:cubicBezTo>
                  <a:pt x="5120" y="3628"/>
                  <a:pt x="4623" y="4074"/>
                  <a:pt x="4177" y="4561"/>
                </a:cubicBezTo>
                <a:cubicBezTo>
                  <a:pt x="3493" y="5297"/>
                  <a:pt x="2882" y="6095"/>
                  <a:pt x="2353" y="6955"/>
                </a:cubicBezTo>
                <a:cubicBezTo>
                  <a:pt x="2789" y="5898"/>
                  <a:pt x="3421" y="4944"/>
                  <a:pt x="4229" y="4125"/>
                </a:cubicBezTo>
                <a:cubicBezTo>
                  <a:pt x="4727" y="3618"/>
                  <a:pt x="5286" y="3172"/>
                  <a:pt x="5898" y="2809"/>
                </a:cubicBezTo>
                <a:close/>
                <a:moveTo>
                  <a:pt x="21444" y="4996"/>
                </a:moveTo>
                <a:cubicBezTo>
                  <a:pt x="21568" y="5131"/>
                  <a:pt x="21692" y="5266"/>
                  <a:pt x="21817" y="5411"/>
                </a:cubicBezTo>
                <a:cubicBezTo>
                  <a:pt x="22356" y="6447"/>
                  <a:pt x="22687" y="7577"/>
                  <a:pt x="22770" y="8748"/>
                </a:cubicBezTo>
                <a:cubicBezTo>
                  <a:pt x="22563" y="8240"/>
                  <a:pt x="22325" y="7732"/>
                  <a:pt x="22076" y="7235"/>
                </a:cubicBezTo>
                <a:cubicBezTo>
                  <a:pt x="22003" y="6893"/>
                  <a:pt x="21920" y="6561"/>
                  <a:pt x="21838" y="6229"/>
                </a:cubicBezTo>
                <a:cubicBezTo>
                  <a:pt x="21724" y="5815"/>
                  <a:pt x="21599" y="5400"/>
                  <a:pt x="21444" y="4996"/>
                </a:cubicBezTo>
                <a:close/>
                <a:moveTo>
                  <a:pt x="22221" y="7971"/>
                </a:moveTo>
                <a:lnTo>
                  <a:pt x="22221" y="7971"/>
                </a:lnTo>
                <a:cubicBezTo>
                  <a:pt x="22449" y="8427"/>
                  <a:pt x="22646" y="8903"/>
                  <a:pt x="22812" y="9390"/>
                </a:cubicBezTo>
                <a:cubicBezTo>
                  <a:pt x="22832" y="10323"/>
                  <a:pt x="22770" y="11256"/>
                  <a:pt x="22615" y="12178"/>
                </a:cubicBezTo>
                <a:lnTo>
                  <a:pt x="22615" y="12168"/>
                </a:lnTo>
                <a:cubicBezTo>
                  <a:pt x="22615" y="10758"/>
                  <a:pt x="22490" y="9349"/>
                  <a:pt x="22221" y="7971"/>
                </a:cubicBezTo>
                <a:close/>
                <a:moveTo>
                  <a:pt x="22957" y="9857"/>
                </a:moveTo>
                <a:cubicBezTo>
                  <a:pt x="23257" y="10924"/>
                  <a:pt x="23351" y="12023"/>
                  <a:pt x="23040" y="13194"/>
                </a:cubicBezTo>
                <a:cubicBezTo>
                  <a:pt x="22874" y="13816"/>
                  <a:pt x="22646" y="14427"/>
                  <a:pt x="22345" y="14997"/>
                </a:cubicBezTo>
                <a:cubicBezTo>
                  <a:pt x="22428" y="14562"/>
                  <a:pt x="22501" y="14116"/>
                  <a:pt x="22542" y="13671"/>
                </a:cubicBezTo>
                <a:cubicBezTo>
                  <a:pt x="22553" y="13557"/>
                  <a:pt x="22563" y="13432"/>
                  <a:pt x="22573" y="13318"/>
                </a:cubicBezTo>
                <a:cubicBezTo>
                  <a:pt x="22822" y="12178"/>
                  <a:pt x="22946" y="11018"/>
                  <a:pt x="22957" y="9857"/>
                </a:cubicBezTo>
                <a:close/>
                <a:moveTo>
                  <a:pt x="22231" y="14583"/>
                </a:moveTo>
                <a:lnTo>
                  <a:pt x="22231" y="14583"/>
                </a:lnTo>
                <a:cubicBezTo>
                  <a:pt x="22180" y="14914"/>
                  <a:pt x="22107" y="15246"/>
                  <a:pt x="22024" y="15567"/>
                </a:cubicBezTo>
                <a:cubicBezTo>
                  <a:pt x="21900" y="15775"/>
                  <a:pt x="21775" y="15972"/>
                  <a:pt x="21641" y="16168"/>
                </a:cubicBezTo>
                <a:cubicBezTo>
                  <a:pt x="21869" y="15650"/>
                  <a:pt x="22066" y="15122"/>
                  <a:pt x="22231" y="14583"/>
                </a:cubicBezTo>
                <a:close/>
                <a:moveTo>
                  <a:pt x="21838" y="16220"/>
                </a:moveTo>
                <a:cubicBezTo>
                  <a:pt x="21454" y="17402"/>
                  <a:pt x="20811" y="18490"/>
                  <a:pt x="19951" y="19392"/>
                </a:cubicBezTo>
                <a:cubicBezTo>
                  <a:pt x="19319" y="20013"/>
                  <a:pt x="18594" y="20542"/>
                  <a:pt x="17796" y="20936"/>
                </a:cubicBezTo>
                <a:cubicBezTo>
                  <a:pt x="18003" y="20791"/>
                  <a:pt x="18220" y="20635"/>
                  <a:pt x="18428" y="20470"/>
                </a:cubicBezTo>
                <a:cubicBezTo>
                  <a:pt x="19557" y="19537"/>
                  <a:pt x="20501" y="18386"/>
                  <a:pt x="21185" y="17091"/>
                </a:cubicBezTo>
                <a:cubicBezTo>
                  <a:pt x="21413" y="16811"/>
                  <a:pt x="21630" y="16521"/>
                  <a:pt x="21838" y="16220"/>
                </a:cubicBezTo>
                <a:close/>
                <a:moveTo>
                  <a:pt x="22356" y="6126"/>
                </a:moveTo>
                <a:cubicBezTo>
                  <a:pt x="23485" y="7815"/>
                  <a:pt x="24107" y="9795"/>
                  <a:pt x="24159" y="11826"/>
                </a:cubicBezTo>
                <a:cubicBezTo>
                  <a:pt x="24221" y="14065"/>
                  <a:pt x="23724" y="16604"/>
                  <a:pt x="22408" y="18449"/>
                </a:cubicBezTo>
                <a:cubicBezTo>
                  <a:pt x="21055" y="20338"/>
                  <a:pt x="18757" y="21168"/>
                  <a:pt x="16578" y="21656"/>
                </a:cubicBezTo>
                <a:lnTo>
                  <a:pt x="16578" y="21656"/>
                </a:lnTo>
                <a:cubicBezTo>
                  <a:pt x="17847" y="21179"/>
                  <a:pt x="19043" y="20528"/>
                  <a:pt x="19993" y="19589"/>
                </a:cubicBezTo>
                <a:cubicBezTo>
                  <a:pt x="21081" y="18511"/>
                  <a:pt x="21786" y="17122"/>
                  <a:pt x="22180" y="15661"/>
                </a:cubicBezTo>
                <a:cubicBezTo>
                  <a:pt x="22646" y="14904"/>
                  <a:pt x="22988" y="14096"/>
                  <a:pt x="23216" y="13246"/>
                </a:cubicBezTo>
                <a:cubicBezTo>
                  <a:pt x="23589" y="11816"/>
                  <a:pt x="23392" y="10489"/>
                  <a:pt x="22946" y="9204"/>
                </a:cubicBezTo>
                <a:cubicBezTo>
                  <a:pt x="22926" y="8157"/>
                  <a:pt x="22718" y="7110"/>
                  <a:pt x="22356" y="6126"/>
                </a:cubicBezTo>
                <a:close/>
                <a:moveTo>
                  <a:pt x="20449" y="17951"/>
                </a:moveTo>
                <a:cubicBezTo>
                  <a:pt x="19889" y="18801"/>
                  <a:pt x="19215" y="19568"/>
                  <a:pt x="18438" y="20221"/>
                </a:cubicBezTo>
                <a:cubicBezTo>
                  <a:pt x="17837" y="20729"/>
                  <a:pt x="17174" y="21154"/>
                  <a:pt x="16469" y="21506"/>
                </a:cubicBezTo>
                <a:cubicBezTo>
                  <a:pt x="16023" y="21672"/>
                  <a:pt x="15578" y="21806"/>
                  <a:pt x="15122" y="21920"/>
                </a:cubicBezTo>
                <a:lnTo>
                  <a:pt x="15132" y="21920"/>
                </a:lnTo>
                <a:cubicBezTo>
                  <a:pt x="14925" y="21952"/>
                  <a:pt x="14717" y="21972"/>
                  <a:pt x="14510" y="21993"/>
                </a:cubicBezTo>
                <a:cubicBezTo>
                  <a:pt x="16417" y="21433"/>
                  <a:pt x="18117" y="20231"/>
                  <a:pt x="19537" y="18873"/>
                </a:cubicBezTo>
                <a:cubicBezTo>
                  <a:pt x="19848" y="18583"/>
                  <a:pt x="20148" y="18272"/>
                  <a:pt x="20449" y="17951"/>
                </a:cubicBezTo>
                <a:close/>
                <a:moveTo>
                  <a:pt x="7846" y="2177"/>
                </a:moveTo>
                <a:lnTo>
                  <a:pt x="7846" y="2177"/>
                </a:lnTo>
                <a:cubicBezTo>
                  <a:pt x="6623" y="2954"/>
                  <a:pt x="5659" y="4105"/>
                  <a:pt x="4903" y="5348"/>
                </a:cubicBezTo>
                <a:cubicBezTo>
                  <a:pt x="3732" y="7245"/>
                  <a:pt x="3099" y="9421"/>
                  <a:pt x="3068" y="11660"/>
                </a:cubicBezTo>
                <a:cubicBezTo>
                  <a:pt x="3017" y="15785"/>
                  <a:pt x="5442" y="19837"/>
                  <a:pt x="9297" y="21464"/>
                </a:cubicBezTo>
                <a:cubicBezTo>
                  <a:pt x="9919" y="21724"/>
                  <a:pt x="10572" y="21920"/>
                  <a:pt x="11246" y="22045"/>
                </a:cubicBezTo>
                <a:cubicBezTo>
                  <a:pt x="10002" y="21848"/>
                  <a:pt x="8800" y="21340"/>
                  <a:pt x="7660" y="20666"/>
                </a:cubicBezTo>
                <a:cubicBezTo>
                  <a:pt x="5929" y="19630"/>
                  <a:pt x="4229" y="18314"/>
                  <a:pt x="3162" y="16562"/>
                </a:cubicBezTo>
                <a:cubicBezTo>
                  <a:pt x="1887" y="14458"/>
                  <a:pt x="2167" y="12209"/>
                  <a:pt x="2861" y="9950"/>
                </a:cubicBezTo>
                <a:cubicBezTo>
                  <a:pt x="3566" y="7691"/>
                  <a:pt x="4519" y="5525"/>
                  <a:pt x="5711" y="3483"/>
                </a:cubicBezTo>
                <a:lnTo>
                  <a:pt x="5794" y="3359"/>
                </a:lnTo>
                <a:cubicBezTo>
                  <a:pt x="6426" y="2871"/>
                  <a:pt x="7121" y="2478"/>
                  <a:pt x="7846" y="2177"/>
                </a:cubicBezTo>
                <a:close/>
                <a:moveTo>
                  <a:pt x="11757" y="1459"/>
                </a:moveTo>
                <a:cubicBezTo>
                  <a:pt x="12001" y="1459"/>
                  <a:pt x="12246" y="1467"/>
                  <a:pt x="12489" y="1483"/>
                </a:cubicBezTo>
                <a:cubicBezTo>
                  <a:pt x="12904" y="1534"/>
                  <a:pt x="13308" y="1607"/>
                  <a:pt x="13712" y="1700"/>
                </a:cubicBezTo>
                <a:cubicBezTo>
                  <a:pt x="11847" y="1970"/>
                  <a:pt x="10085" y="2768"/>
                  <a:pt x="8520" y="3815"/>
                </a:cubicBezTo>
                <a:cubicBezTo>
                  <a:pt x="8476" y="3841"/>
                  <a:pt x="8506" y="3904"/>
                  <a:pt x="8542" y="3904"/>
                </a:cubicBezTo>
                <a:cubicBezTo>
                  <a:pt x="8548" y="3904"/>
                  <a:pt x="8555" y="3902"/>
                  <a:pt x="8561" y="3897"/>
                </a:cubicBezTo>
                <a:cubicBezTo>
                  <a:pt x="10261" y="2809"/>
                  <a:pt x="12282" y="2022"/>
                  <a:pt x="14303" y="1835"/>
                </a:cubicBezTo>
                <a:cubicBezTo>
                  <a:pt x="15028" y="2022"/>
                  <a:pt x="15743" y="2239"/>
                  <a:pt x="16428" y="2467"/>
                </a:cubicBezTo>
                <a:cubicBezTo>
                  <a:pt x="17433" y="2789"/>
                  <a:pt x="18448" y="3172"/>
                  <a:pt x="19319" y="3804"/>
                </a:cubicBezTo>
                <a:cubicBezTo>
                  <a:pt x="20283" y="4499"/>
                  <a:pt x="20936" y="5483"/>
                  <a:pt x="21485" y="6520"/>
                </a:cubicBezTo>
                <a:cubicBezTo>
                  <a:pt x="21620" y="6768"/>
                  <a:pt x="21755" y="7017"/>
                  <a:pt x="21889" y="7276"/>
                </a:cubicBezTo>
                <a:cubicBezTo>
                  <a:pt x="22314" y="9214"/>
                  <a:pt x="22490" y="11204"/>
                  <a:pt x="22387" y="13184"/>
                </a:cubicBezTo>
                <a:cubicBezTo>
                  <a:pt x="22387" y="13225"/>
                  <a:pt x="22387" y="13267"/>
                  <a:pt x="22387" y="13308"/>
                </a:cubicBezTo>
                <a:cubicBezTo>
                  <a:pt x="22211" y="14044"/>
                  <a:pt x="21983" y="14769"/>
                  <a:pt x="21713" y="15484"/>
                </a:cubicBezTo>
                <a:cubicBezTo>
                  <a:pt x="21506" y="16013"/>
                  <a:pt x="21267" y="16521"/>
                  <a:pt x="20998" y="17029"/>
                </a:cubicBezTo>
                <a:cubicBezTo>
                  <a:pt x="20552" y="17578"/>
                  <a:pt x="20065" y="18107"/>
                  <a:pt x="19557" y="18594"/>
                </a:cubicBezTo>
                <a:cubicBezTo>
                  <a:pt x="18024" y="20096"/>
                  <a:pt x="16179" y="21413"/>
                  <a:pt x="14075" y="21931"/>
                </a:cubicBezTo>
                <a:cubicBezTo>
                  <a:pt x="13878" y="21983"/>
                  <a:pt x="13681" y="22024"/>
                  <a:pt x="13484" y="22055"/>
                </a:cubicBezTo>
                <a:cubicBezTo>
                  <a:pt x="13402" y="22057"/>
                  <a:pt x="13320" y="22058"/>
                  <a:pt x="13237" y="22058"/>
                </a:cubicBezTo>
                <a:cubicBezTo>
                  <a:pt x="12004" y="22058"/>
                  <a:pt x="10775" y="21840"/>
                  <a:pt x="9618" y="21402"/>
                </a:cubicBezTo>
                <a:cubicBezTo>
                  <a:pt x="7774" y="20666"/>
                  <a:pt x="6198" y="19402"/>
                  <a:pt x="5079" y="17754"/>
                </a:cubicBezTo>
                <a:cubicBezTo>
                  <a:pt x="2654" y="14230"/>
                  <a:pt x="2737" y="9577"/>
                  <a:pt x="4789" y="5887"/>
                </a:cubicBezTo>
                <a:cubicBezTo>
                  <a:pt x="5753" y="4157"/>
                  <a:pt x="7162" y="2457"/>
                  <a:pt x="9059" y="1762"/>
                </a:cubicBezTo>
                <a:cubicBezTo>
                  <a:pt x="9256" y="1721"/>
                  <a:pt x="9453" y="1680"/>
                  <a:pt x="9660" y="1638"/>
                </a:cubicBezTo>
                <a:cubicBezTo>
                  <a:pt x="10352" y="1523"/>
                  <a:pt x="11055" y="1459"/>
                  <a:pt x="11757" y="1459"/>
                </a:cubicBezTo>
                <a:close/>
                <a:moveTo>
                  <a:pt x="5379" y="3669"/>
                </a:moveTo>
                <a:lnTo>
                  <a:pt x="5379" y="3669"/>
                </a:lnTo>
                <a:cubicBezTo>
                  <a:pt x="4260" y="5649"/>
                  <a:pt x="3359" y="7732"/>
                  <a:pt x="2695" y="9909"/>
                </a:cubicBezTo>
                <a:cubicBezTo>
                  <a:pt x="2011" y="12137"/>
                  <a:pt x="1711" y="14375"/>
                  <a:pt x="2923" y="16490"/>
                </a:cubicBezTo>
                <a:cubicBezTo>
                  <a:pt x="3980" y="18345"/>
                  <a:pt x="5763" y="19734"/>
                  <a:pt x="7577" y="20812"/>
                </a:cubicBezTo>
                <a:cubicBezTo>
                  <a:pt x="9068" y="21698"/>
                  <a:pt x="10692" y="22311"/>
                  <a:pt x="12392" y="22311"/>
                </a:cubicBezTo>
                <a:cubicBezTo>
                  <a:pt x="12759" y="22311"/>
                  <a:pt x="13131" y="22282"/>
                  <a:pt x="13505" y="22221"/>
                </a:cubicBezTo>
                <a:lnTo>
                  <a:pt x="13878" y="22211"/>
                </a:lnTo>
                <a:lnTo>
                  <a:pt x="13764" y="22231"/>
                </a:lnTo>
                <a:cubicBezTo>
                  <a:pt x="12707" y="22437"/>
                  <a:pt x="11477" y="22629"/>
                  <a:pt x="10263" y="22629"/>
                </a:cubicBezTo>
                <a:cubicBezTo>
                  <a:pt x="8906" y="22629"/>
                  <a:pt x="7570" y="22389"/>
                  <a:pt x="6520" y="21661"/>
                </a:cubicBezTo>
                <a:cubicBezTo>
                  <a:pt x="4778" y="20459"/>
                  <a:pt x="3514" y="18303"/>
                  <a:pt x="2685" y="16407"/>
                </a:cubicBezTo>
                <a:cubicBezTo>
                  <a:pt x="1545" y="13785"/>
                  <a:pt x="1182" y="10707"/>
                  <a:pt x="1980" y="7981"/>
                </a:cubicBezTo>
                <a:cubicBezTo>
                  <a:pt x="2571" y="6841"/>
                  <a:pt x="3307" y="5794"/>
                  <a:pt x="4167" y="4841"/>
                </a:cubicBezTo>
                <a:cubicBezTo>
                  <a:pt x="4550" y="4426"/>
                  <a:pt x="4955" y="4032"/>
                  <a:pt x="5379" y="3669"/>
                </a:cubicBezTo>
                <a:close/>
                <a:moveTo>
                  <a:pt x="1607" y="8831"/>
                </a:moveTo>
                <a:cubicBezTo>
                  <a:pt x="1545" y="9100"/>
                  <a:pt x="1493" y="9380"/>
                  <a:pt x="1462" y="9660"/>
                </a:cubicBezTo>
                <a:cubicBezTo>
                  <a:pt x="1161" y="11961"/>
                  <a:pt x="1586" y="14282"/>
                  <a:pt x="2498" y="16396"/>
                </a:cubicBezTo>
                <a:cubicBezTo>
                  <a:pt x="3338" y="18355"/>
                  <a:pt x="4633" y="20594"/>
                  <a:pt x="6437" y="21817"/>
                </a:cubicBezTo>
                <a:cubicBezTo>
                  <a:pt x="7523" y="22560"/>
                  <a:pt x="8869" y="22799"/>
                  <a:pt x="10231" y="22799"/>
                </a:cubicBezTo>
                <a:cubicBezTo>
                  <a:pt x="11337" y="22799"/>
                  <a:pt x="12454" y="22642"/>
                  <a:pt x="13453" y="22470"/>
                </a:cubicBezTo>
                <a:cubicBezTo>
                  <a:pt x="13919" y="22387"/>
                  <a:pt x="14396" y="22294"/>
                  <a:pt x="14873" y="22180"/>
                </a:cubicBezTo>
                <a:lnTo>
                  <a:pt x="14873" y="22180"/>
                </a:lnTo>
                <a:cubicBezTo>
                  <a:pt x="14033" y="22459"/>
                  <a:pt x="13173" y="22677"/>
                  <a:pt x="12292" y="22822"/>
                </a:cubicBezTo>
                <a:cubicBezTo>
                  <a:pt x="11696" y="22924"/>
                  <a:pt x="11103" y="22977"/>
                  <a:pt x="10518" y="22977"/>
                </a:cubicBezTo>
                <a:cubicBezTo>
                  <a:pt x="8958" y="22977"/>
                  <a:pt x="7450" y="22599"/>
                  <a:pt x="6064" y="21755"/>
                </a:cubicBezTo>
                <a:cubicBezTo>
                  <a:pt x="4374" y="20698"/>
                  <a:pt x="3006" y="19205"/>
                  <a:pt x="2115" y="17422"/>
                </a:cubicBezTo>
                <a:cubicBezTo>
                  <a:pt x="1058" y="15350"/>
                  <a:pt x="581" y="12893"/>
                  <a:pt x="1058" y="10582"/>
                </a:cubicBezTo>
                <a:cubicBezTo>
                  <a:pt x="1182" y="9981"/>
                  <a:pt x="1369" y="9390"/>
                  <a:pt x="1607" y="8831"/>
                </a:cubicBezTo>
                <a:close/>
                <a:moveTo>
                  <a:pt x="12327" y="1"/>
                </a:moveTo>
                <a:cubicBezTo>
                  <a:pt x="11981" y="1"/>
                  <a:pt x="11640" y="8"/>
                  <a:pt x="11308" y="21"/>
                </a:cubicBezTo>
                <a:cubicBezTo>
                  <a:pt x="10188" y="63"/>
                  <a:pt x="8997" y="156"/>
                  <a:pt x="7981" y="674"/>
                </a:cubicBezTo>
                <a:cubicBezTo>
                  <a:pt x="7204" y="1078"/>
                  <a:pt x="6613" y="1752"/>
                  <a:pt x="6126" y="2467"/>
                </a:cubicBezTo>
                <a:cubicBezTo>
                  <a:pt x="4115" y="3587"/>
                  <a:pt x="2612" y="5535"/>
                  <a:pt x="1876" y="7774"/>
                </a:cubicBezTo>
                <a:cubicBezTo>
                  <a:pt x="1420" y="8644"/>
                  <a:pt x="1078" y="9577"/>
                  <a:pt x="882" y="10530"/>
                </a:cubicBezTo>
                <a:cubicBezTo>
                  <a:pt x="1" y="14821"/>
                  <a:pt x="2208" y="19557"/>
                  <a:pt x="5898" y="21848"/>
                </a:cubicBezTo>
                <a:cubicBezTo>
                  <a:pt x="7312" y="22729"/>
                  <a:pt x="8865" y="23150"/>
                  <a:pt x="10479" y="23150"/>
                </a:cubicBezTo>
                <a:cubicBezTo>
                  <a:pt x="10934" y="23150"/>
                  <a:pt x="11394" y="23116"/>
                  <a:pt x="11857" y="23050"/>
                </a:cubicBezTo>
                <a:cubicBezTo>
                  <a:pt x="13225" y="22874"/>
                  <a:pt x="14562" y="22522"/>
                  <a:pt x="15837" y="21993"/>
                </a:cubicBezTo>
                <a:cubicBezTo>
                  <a:pt x="15961" y="21972"/>
                  <a:pt x="16085" y="21952"/>
                  <a:pt x="16200" y="21931"/>
                </a:cubicBezTo>
                <a:cubicBezTo>
                  <a:pt x="18428" y="21475"/>
                  <a:pt x="20905" y="20677"/>
                  <a:pt x="22356" y="18822"/>
                </a:cubicBezTo>
                <a:cubicBezTo>
                  <a:pt x="23786" y="17008"/>
                  <a:pt x="24346" y="14448"/>
                  <a:pt x="24346" y="12178"/>
                </a:cubicBezTo>
                <a:cubicBezTo>
                  <a:pt x="24346" y="9909"/>
                  <a:pt x="23703" y="7639"/>
                  <a:pt x="22366" y="5804"/>
                </a:cubicBezTo>
                <a:cubicBezTo>
                  <a:pt x="22231" y="5628"/>
                  <a:pt x="22107" y="5462"/>
                  <a:pt x="21972" y="5297"/>
                </a:cubicBezTo>
                <a:cubicBezTo>
                  <a:pt x="21703" y="4799"/>
                  <a:pt x="21371" y="4343"/>
                  <a:pt x="20977" y="3939"/>
                </a:cubicBezTo>
                <a:cubicBezTo>
                  <a:pt x="20418" y="2871"/>
                  <a:pt x="19651" y="1939"/>
                  <a:pt x="18573" y="1317"/>
                </a:cubicBezTo>
                <a:cubicBezTo>
                  <a:pt x="16756" y="284"/>
                  <a:pt x="14442" y="1"/>
                  <a:pt x="12327" y="1"/>
                </a:cubicBezTo>
                <a:close/>
              </a:path>
            </a:pathLst>
          </a:custGeom>
          <a:solidFill>
            <a:srgbClr val="154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2" name="Google Shape;1262;p46"/>
          <p:cNvSpPr/>
          <p:nvPr/>
        </p:nvSpPr>
        <p:spPr>
          <a:xfrm>
            <a:off x="5093162" y="1552768"/>
            <a:ext cx="920644" cy="875417"/>
          </a:xfrm>
          <a:custGeom>
            <a:avLst/>
            <a:gdLst/>
            <a:ahLst/>
            <a:cxnLst/>
            <a:rect l="l" t="t" r="r" b="b"/>
            <a:pathLst>
              <a:path w="24346" h="23150" extrusionOk="0">
                <a:moveTo>
                  <a:pt x="8147" y="1866"/>
                </a:moveTo>
                <a:lnTo>
                  <a:pt x="8147" y="1866"/>
                </a:lnTo>
                <a:cubicBezTo>
                  <a:pt x="7390" y="2136"/>
                  <a:pt x="6685" y="2498"/>
                  <a:pt x="6032" y="2954"/>
                </a:cubicBezTo>
                <a:cubicBezTo>
                  <a:pt x="6105" y="2830"/>
                  <a:pt x="6178" y="2716"/>
                  <a:pt x="6260" y="2602"/>
                </a:cubicBezTo>
                <a:cubicBezTo>
                  <a:pt x="6851" y="2281"/>
                  <a:pt x="7483" y="2032"/>
                  <a:pt x="8147" y="1866"/>
                </a:cubicBezTo>
                <a:close/>
                <a:moveTo>
                  <a:pt x="12293" y="197"/>
                </a:moveTo>
                <a:cubicBezTo>
                  <a:pt x="14379" y="197"/>
                  <a:pt x="16676" y="458"/>
                  <a:pt x="18469" y="1493"/>
                </a:cubicBezTo>
                <a:cubicBezTo>
                  <a:pt x="19288" y="1980"/>
                  <a:pt x="19972" y="2664"/>
                  <a:pt x="20469" y="3473"/>
                </a:cubicBezTo>
                <a:cubicBezTo>
                  <a:pt x="18993" y="2225"/>
                  <a:pt x="17075" y="1583"/>
                  <a:pt x="15149" y="1583"/>
                </a:cubicBezTo>
                <a:cubicBezTo>
                  <a:pt x="15074" y="1583"/>
                  <a:pt x="14999" y="1584"/>
                  <a:pt x="14925" y="1586"/>
                </a:cubicBezTo>
                <a:lnTo>
                  <a:pt x="14904" y="1586"/>
                </a:lnTo>
                <a:cubicBezTo>
                  <a:pt x="14158" y="1441"/>
                  <a:pt x="13401" y="1348"/>
                  <a:pt x="12645" y="1306"/>
                </a:cubicBezTo>
                <a:cubicBezTo>
                  <a:pt x="12238" y="1249"/>
                  <a:pt x="11827" y="1220"/>
                  <a:pt x="11416" y="1220"/>
                </a:cubicBezTo>
                <a:cubicBezTo>
                  <a:pt x="10936" y="1220"/>
                  <a:pt x="10455" y="1259"/>
                  <a:pt x="9981" y="1338"/>
                </a:cubicBezTo>
                <a:cubicBezTo>
                  <a:pt x="9763" y="1369"/>
                  <a:pt x="9546" y="1420"/>
                  <a:pt x="9339" y="1483"/>
                </a:cubicBezTo>
                <a:cubicBezTo>
                  <a:pt x="8344" y="1566"/>
                  <a:pt x="7380" y="1835"/>
                  <a:pt x="6488" y="2270"/>
                </a:cubicBezTo>
                <a:cubicBezTo>
                  <a:pt x="6862" y="1742"/>
                  <a:pt x="7338" y="1296"/>
                  <a:pt x="7888" y="954"/>
                </a:cubicBezTo>
                <a:cubicBezTo>
                  <a:pt x="8965" y="301"/>
                  <a:pt x="10313" y="239"/>
                  <a:pt x="11546" y="208"/>
                </a:cubicBezTo>
                <a:cubicBezTo>
                  <a:pt x="11791" y="201"/>
                  <a:pt x="12041" y="197"/>
                  <a:pt x="12293" y="197"/>
                </a:cubicBezTo>
                <a:close/>
                <a:moveTo>
                  <a:pt x="15940" y="1825"/>
                </a:moveTo>
                <a:cubicBezTo>
                  <a:pt x="17640" y="1939"/>
                  <a:pt x="19247" y="2623"/>
                  <a:pt x="20511" y="3763"/>
                </a:cubicBezTo>
                <a:cubicBezTo>
                  <a:pt x="20615" y="3846"/>
                  <a:pt x="20708" y="3939"/>
                  <a:pt x="20791" y="4032"/>
                </a:cubicBezTo>
                <a:cubicBezTo>
                  <a:pt x="20822" y="4084"/>
                  <a:pt x="20853" y="4146"/>
                  <a:pt x="20884" y="4208"/>
                </a:cubicBezTo>
                <a:cubicBezTo>
                  <a:pt x="19754" y="3255"/>
                  <a:pt x="18438" y="2550"/>
                  <a:pt x="17029" y="2125"/>
                </a:cubicBezTo>
                <a:cubicBezTo>
                  <a:pt x="16676" y="2011"/>
                  <a:pt x="16303" y="1918"/>
                  <a:pt x="15940" y="1825"/>
                </a:cubicBezTo>
                <a:close/>
                <a:moveTo>
                  <a:pt x="14977" y="1804"/>
                </a:moveTo>
                <a:cubicBezTo>
                  <a:pt x="15474" y="1908"/>
                  <a:pt x="15961" y="2022"/>
                  <a:pt x="16448" y="2156"/>
                </a:cubicBezTo>
                <a:cubicBezTo>
                  <a:pt x="18179" y="2633"/>
                  <a:pt x="19796" y="3421"/>
                  <a:pt x="21091" y="4644"/>
                </a:cubicBezTo>
                <a:cubicBezTo>
                  <a:pt x="21340" y="5234"/>
                  <a:pt x="21547" y="5846"/>
                  <a:pt x="21703" y="6478"/>
                </a:cubicBezTo>
                <a:cubicBezTo>
                  <a:pt x="21703" y="6488"/>
                  <a:pt x="21703" y="6509"/>
                  <a:pt x="21713" y="6530"/>
                </a:cubicBezTo>
                <a:cubicBezTo>
                  <a:pt x="21185" y="5525"/>
                  <a:pt x="20573" y="4550"/>
                  <a:pt x="19682" y="3835"/>
                </a:cubicBezTo>
                <a:cubicBezTo>
                  <a:pt x="18863" y="3172"/>
                  <a:pt x="17868" y="2747"/>
                  <a:pt x="16873" y="2405"/>
                </a:cubicBezTo>
                <a:cubicBezTo>
                  <a:pt x="16262" y="2198"/>
                  <a:pt x="15629" y="1990"/>
                  <a:pt x="14977" y="1804"/>
                </a:cubicBezTo>
                <a:close/>
                <a:moveTo>
                  <a:pt x="5898" y="2809"/>
                </a:moveTo>
                <a:cubicBezTo>
                  <a:pt x="5877" y="2851"/>
                  <a:pt x="5846" y="2892"/>
                  <a:pt x="5825" y="2934"/>
                </a:cubicBezTo>
                <a:cubicBezTo>
                  <a:pt x="5763" y="3037"/>
                  <a:pt x="5701" y="3131"/>
                  <a:pt x="5649" y="3234"/>
                </a:cubicBezTo>
                <a:cubicBezTo>
                  <a:pt x="5120" y="3628"/>
                  <a:pt x="4623" y="4074"/>
                  <a:pt x="4177" y="4561"/>
                </a:cubicBezTo>
                <a:cubicBezTo>
                  <a:pt x="3493" y="5297"/>
                  <a:pt x="2882" y="6095"/>
                  <a:pt x="2353" y="6955"/>
                </a:cubicBezTo>
                <a:cubicBezTo>
                  <a:pt x="2789" y="5898"/>
                  <a:pt x="3421" y="4944"/>
                  <a:pt x="4229" y="4125"/>
                </a:cubicBezTo>
                <a:cubicBezTo>
                  <a:pt x="4727" y="3618"/>
                  <a:pt x="5286" y="3172"/>
                  <a:pt x="5898" y="2809"/>
                </a:cubicBezTo>
                <a:close/>
                <a:moveTo>
                  <a:pt x="21444" y="4996"/>
                </a:moveTo>
                <a:cubicBezTo>
                  <a:pt x="21568" y="5131"/>
                  <a:pt x="21692" y="5266"/>
                  <a:pt x="21817" y="5411"/>
                </a:cubicBezTo>
                <a:cubicBezTo>
                  <a:pt x="22356" y="6447"/>
                  <a:pt x="22687" y="7577"/>
                  <a:pt x="22770" y="8748"/>
                </a:cubicBezTo>
                <a:cubicBezTo>
                  <a:pt x="22563" y="8240"/>
                  <a:pt x="22325" y="7732"/>
                  <a:pt x="22076" y="7235"/>
                </a:cubicBezTo>
                <a:cubicBezTo>
                  <a:pt x="22003" y="6893"/>
                  <a:pt x="21920" y="6561"/>
                  <a:pt x="21838" y="6229"/>
                </a:cubicBezTo>
                <a:cubicBezTo>
                  <a:pt x="21724" y="5815"/>
                  <a:pt x="21599" y="5400"/>
                  <a:pt x="21444" y="4996"/>
                </a:cubicBezTo>
                <a:close/>
                <a:moveTo>
                  <a:pt x="22221" y="7971"/>
                </a:moveTo>
                <a:lnTo>
                  <a:pt x="22221" y="7971"/>
                </a:lnTo>
                <a:cubicBezTo>
                  <a:pt x="22449" y="8427"/>
                  <a:pt x="22646" y="8903"/>
                  <a:pt x="22812" y="9390"/>
                </a:cubicBezTo>
                <a:cubicBezTo>
                  <a:pt x="22832" y="10323"/>
                  <a:pt x="22770" y="11256"/>
                  <a:pt x="22615" y="12178"/>
                </a:cubicBezTo>
                <a:lnTo>
                  <a:pt x="22615" y="12168"/>
                </a:lnTo>
                <a:cubicBezTo>
                  <a:pt x="22615" y="10758"/>
                  <a:pt x="22490" y="9349"/>
                  <a:pt x="22221" y="7971"/>
                </a:cubicBezTo>
                <a:close/>
                <a:moveTo>
                  <a:pt x="22957" y="9857"/>
                </a:moveTo>
                <a:cubicBezTo>
                  <a:pt x="23257" y="10924"/>
                  <a:pt x="23351" y="12023"/>
                  <a:pt x="23040" y="13194"/>
                </a:cubicBezTo>
                <a:cubicBezTo>
                  <a:pt x="22874" y="13816"/>
                  <a:pt x="22646" y="14427"/>
                  <a:pt x="22345" y="14997"/>
                </a:cubicBezTo>
                <a:cubicBezTo>
                  <a:pt x="22428" y="14562"/>
                  <a:pt x="22501" y="14116"/>
                  <a:pt x="22542" y="13671"/>
                </a:cubicBezTo>
                <a:cubicBezTo>
                  <a:pt x="22553" y="13557"/>
                  <a:pt x="22563" y="13432"/>
                  <a:pt x="22573" y="13318"/>
                </a:cubicBezTo>
                <a:cubicBezTo>
                  <a:pt x="22822" y="12178"/>
                  <a:pt x="22946" y="11018"/>
                  <a:pt x="22957" y="9857"/>
                </a:cubicBezTo>
                <a:close/>
                <a:moveTo>
                  <a:pt x="22231" y="14583"/>
                </a:moveTo>
                <a:lnTo>
                  <a:pt x="22231" y="14583"/>
                </a:lnTo>
                <a:cubicBezTo>
                  <a:pt x="22180" y="14914"/>
                  <a:pt x="22107" y="15246"/>
                  <a:pt x="22024" y="15567"/>
                </a:cubicBezTo>
                <a:cubicBezTo>
                  <a:pt x="21900" y="15775"/>
                  <a:pt x="21775" y="15972"/>
                  <a:pt x="21641" y="16168"/>
                </a:cubicBezTo>
                <a:cubicBezTo>
                  <a:pt x="21869" y="15650"/>
                  <a:pt x="22066" y="15122"/>
                  <a:pt x="22231" y="14583"/>
                </a:cubicBezTo>
                <a:close/>
                <a:moveTo>
                  <a:pt x="21838" y="16220"/>
                </a:moveTo>
                <a:cubicBezTo>
                  <a:pt x="21454" y="17402"/>
                  <a:pt x="20811" y="18490"/>
                  <a:pt x="19951" y="19392"/>
                </a:cubicBezTo>
                <a:cubicBezTo>
                  <a:pt x="19319" y="20013"/>
                  <a:pt x="18594" y="20542"/>
                  <a:pt x="17796" y="20936"/>
                </a:cubicBezTo>
                <a:cubicBezTo>
                  <a:pt x="18003" y="20791"/>
                  <a:pt x="18220" y="20635"/>
                  <a:pt x="18428" y="20470"/>
                </a:cubicBezTo>
                <a:cubicBezTo>
                  <a:pt x="19557" y="19537"/>
                  <a:pt x="20501" y="18386"/>
                  <a:pt x="21185" y="17091"/>
                </a:cubicBezTo>
                <a:cubicBezTo>
                  <a:pt x="21413" y="16811"/>
                  <a:pt x="21630" y="16521"/>
                  <a:pt x="21838" y="16220"/>
                </a:cubicBezTo>
                <a:close/>
                <a:moveTo>
                  <a:pt x="22356" y="6126"/>
                </a:moveTo>
                <a:cubicBezTo>
                  <a:pt x="23485" y="7815"/>
                  <a:pt x="24107" y="9795"/>
                  <a:pt x="24159" y="11826"/>
                </a:cubicBezTo>
                <a:cubicBezTo>
                  <a:pt x="24221" y="14065"/>
                  <a:pt x="23724" y="16604"/>
                  <a:pt x="22408" y="18449"/>
                </a:cubicBezTo>
                <a:cubicBezTo>
                  <a:pt x="21055" y="20338"/>
                  <a:pt x="18757" y="21168"/>
                  <a:pt x="16578" y="21656"/>
                </a:cubicBezTo>
                <a:lnTo>
                  <a:pt x="16578" y="21656"/>
                </a:lnTo>
                <a:cubicBezTo>
                  <a:pt x="17847" y="21179"/>
                  <a:pt x="19043" y="20528"/>
                  <a:pt x="19993" y="19589"/>
                </a:cubicBezTo>
                <a:cubicBezTo>
                  <a:pt x="21081" y="18511"/>
                  <a:pt x="21786" y="17122"/>
                  <a:pt x="22180" y="15661"/>
                </a:cubicBezTo>
                <a:cubicBezTo>
                  <a:pt x="22646" y="14904"/>
                  <a:pt x="22988" y="14096"/>
                  <a:pt x="23216" y="13246"/>
                </a:cubicBezTo>
                <a:cubicBezTo>
                  <a:pt x="23589" y="11816"/>
                  <a:pt x="23392" y="10489"/>
                  <a:pt x="22946" y="9204"/>
                </a:cubicBezTo>
                <a:cubicBezTo>
                  <a:pt x="22926" y="8157"/>
                  <a:pt x="22718" y="7110"/>
                  <a:pt x="22356" y="6126"/>
                </a:cubicBezTo>
                <a:close/>
                <a:moveTo>
                  <a:pt x="20449" y="17951"/>
                </a:moveTo>
                <a:cubicBezTo>
                  <a:pt x="19889" y="18801"/>
                  <a:pt x="19215" y="19568"/>
                  <a:pt x="18438" y="20221"/>
                </a:cubicBezTo>
                <a:cubicBezTo>
                  <a:pt x="17837" y="20729"/>
                  <a:pt x="17174" y="21154"/>
                  <a:pt x="16469" y="21506"/>
                </a:cubicBezTo>
                <a:cubicBezTo>
                  <a:pt x="16023" y="21672"/>
                  <a:pt x="15578" y="21806"/>
                  <a:pt x="15122" y="21920"/>
                </a:cubicBezTo>
                <a:lnTo>
                  <a:pt x="15132" y="21920"/>
                </a:lnTo>
                <a:cubicBezTo>
                  <a:pt x="14925" y="21952"/>
                  <a:pt x="14717" y="21972"/>
                  <a:pt x="14510" y="21993"/>
                </a:cubicBezTo>
                <a:cubicBezTo>
                  <a:pt x="16417" y="21433"/>
                  <a:pt x="18117" y="20231"/>
                  <a:pt x="19537" y="18873"/>
                </a:cubicBezTo>
                <a:cubicBezTo>
                  <a:pt x="19848" y="18583"/>
                  <a:pt x="20148" y="18272"/>
                  <a:pt x="20449" y="17951"/>
                </a:cubicBezTo>
                <a:close/>
                <a:moveTo>
                  <a:pt x="7846" y="2177"/>
                </a:moveTo>
                <a:lnTo>
                  <a:pt x="7846" y="2177"/>
                </a:lnTo>
                <a:cubicBezTo>
                  <a:pt x="6623" y="2954"/>
                  <a:pt x="5659" y="4105"/>
                  <a:pt x="4903" y="5348"/>
                </a:cubicBezTo>
                <a:cubicBezTo>
                  <a:pt x="3732" y="7245"/>
                  <a:pt x="3099" y="9421"/>
                  <a:pt x="3068" y="11660"/>
                </a:cubicBezTo>
                <a:cubicBezTo>
                  <a:pt x="3017" y="15785"/>
                  <a:pt x="5442" y="19837"/>
                  <a:pt x="9297" y="21464"/>
                </a:cubicBezTo>
                <a:cubicBezTo>
                  <a:pt x="9919" y="21724"/>
                  <a:pt x="10572" y="21920"/>
                  <a:pt x="11246" y="22045"/>
                </a:cubicBezTo>
                <a:cubicBezTo>
                  <a:pt x="10002" y="21848"/>
                  <a:pt x="8800" y="21340"/>
                  <a:pt x="7660" y="20666"/>
                </a:cubicBezTo>
                <a:cubicBezTo>
                  <a:pt x="5929" y="19630"/>
                  <a:pt x="4229" y="18314"/>
                  <a:pt x="3162" y="16562"/>
                </a:cubicBezTo>
                <a:cubicBezTo>
                  <a:pt x="1887" y="14458"/>
                  <a:pt x="2167" y="12209"/>
                  <a:pt x="2861" y="9950"/>
                </a:cubicBezTo>
                <a:cubicBezTo>
                  <a:pt x="3566" y="7691"/>
                  <a:pt x="4519" y="5525"/>
                  <a:pt x="5711" y="3483"/>
                </a:cubicBezTo>
                <a:lnTo>
                  <a:pt x="5794" y="3359"/>
                </a:lnTo>
                <a:cubicBezTo>
                  <a:pt x="6426" y="2871"/>
                  <a:pt x="7121" y="2478"/>
                  <a:pt x="7846" y="2177"/>
                </a:cubicBezTo>
                <a:close/>
                <a:moveTo>
                  <a:pt x="11757" y="1459"/>
                </a:moveTo>
                <a:cubicBezTo>
                  <a:pt x="12001" y="1459"/>
                  <a:pt x="12246" y="1467"/>
                  <a:pt x="12489" y="1483"/>
                </a:cubicBezTo>
                <a:cubicBezTo>
                  <a:pt x="12904" y="1534"/>
                  <a:pt x="13308" y="1607"/>
                  <a:pt x="13712" y="1700"/>
                </a:cubicBezTo>
                <a:cubicBezTo>
                  <a:pt x="11847" y="1970"/>
                  <a:pt x="10085" y="2768"/>
                  <a:pt x="8520" y="3815"/>
                </a:cubicBezTo>
                <a:cubicBezTo>
                  <a:pt x="8476" y="3841"/>
                  <a:pt x="8506" y="3904"/>
                  <a:pt x="8542" y="3904"/>
                </a:cubicBezTo>
                <a:cubicBezTo>
                  <a:pt x="8548" y="3904"/>
                  <a:pt x="8555" y="3902"/>
                  <a:pt x="8561" y="3897"/>
                </a:cubicBezTo>
                <a:cubicBezTo>
                  <a:pt x="10261" y="2809"/>
                  <a:pt x="12282" y="2022"/>
                  <a:pt x="14303" y="1835"/>
                </a:cubicBezTo>
                <a:cubicBezTo>
                  <a:pt x="15028" y="2022"/>
                  <a:pt x="15743" y="2239"/>
                  <a:pt x="16428" y="2467"/>
                </a:cubicBezTo>
                <a:cubicBezTo>
                  <a:pt x="17433" y="2789"/>
                  <a:pt x="18448" y="3172"/>
                  <a:pt x="19319" y="3804"/>
                </a:cubicBezTo>
                <a:cubicBezTo>
                  <a:pt x="20283" y="4499"/>
                  <a:pt x="20936" y="5483"/>
                  <a:pt x="21485" y="6520"/>
                </a:cubicBezTo>
                <a:cubicBezTo>
                  <a:pt x="21620" y="6768"/>
                  <a:pt x="21755" y="7017"/>
                  <a:pt x="21889" y="7276"/>
                </a:cubicBezTo>
                <a:cubicBezTo>
                  <a:pt x="22314" y="9214"/>
                  <a:pt x="22490" y="11204"/>
                  <a:pt x="22387" y="13184"/>
                </a:cubicBezTo>
                <a:cubicBezTo>
                  <a:pt x="22387" y="13225"/>
                  <a:pt x="22387" y="13267"/>
                  <a:pt x="22387" y="13308"/>
                </a:cubicBezTo>
                <a:cubicBezTo>
                  <a:pt x="22211" y="14044"/>
                  <a:pt x="21983" y="14769"/>
                  <a:pt x="21713" y="15484"/>
                </a:cubicBezTo>
                <a:cubicBezTo>
                  <a:pt x="21506" y="16013"/>
                  <a:pt x="21267" y="16521"/>
                  <a:pt x="20998" y="17029"/>
                </a:cubicBezTo>
                <a:cubicBezTo>
                  <a:pt x="20552" y="17578"/>
                  <a:pt x="20065" y="18107"/>
                  <a:pt x="19557" y="18594"/>
                </a:cubicBezTo>
                <a:cubicBezTo>
                  <a:pt x="18024" y="20096"/>
                  <a:pt x="16179" y="21413"/>
                  <a:pt x="14075" y="21931"/>
                </a:cubicBezTo>
                <a:cubicBezTo>
                  <a:pt x="13878" y="21983"/>
                  <a:pt x="13681" y="22024"/>
                  <a:pt x="13484" y="22055"/>
                </a:cubicBezTo>
                <a:cubicBezTo>
                  <a:pt x="13402" y="22057"/>
                  <a:pt x="13320" y="22058"/>
                  <a:pt x="13237" y="22058"/>
                </a:cubicBezTo>
                <a:cubicBezTo>
                  <a:pt x="12004" y="22058"/>
                  <a:pt x="10775" y="21840"/>
                  <a:pt x="9618" y="21402"/>
                </a:cubicBezTo>
                <a:cubicBezTo>
                  <a:pt x="7774" y="20666"/>
                  <a:pt x="6198" y="19402"/>
                  <a:pt x="5079" y="17754"/>
                </a:cubicBezTo>
                <a:cubicBezTo>
                  <a:pt x="2654" y="14230"/>
                  <a:pt x="2737" y="9577"/>
                  <a:pt x="4789" y="5887"/>
                </a:cubicBezTo>
                <a:cubicBezTo>
                  <a:pt x="5753" y="4157"/>
                  <a:pt x="7162" y="2457"/>
                  <a:pt x="9059" y="1762"/>
                </a:cubicBezTo>
                <a:cubicBezTo>
                  <a:pt x="9256" y="1721"/>
                  <a:pt x="9453" y="1680"/>
                  <a:pt x="9660" y="1638"/>
                </a:cubicBezTo>
                <a:cubicBezTo>
                  <a:pt x="10352" y="1523"/>
                  <a:pt x="11055" y="1459"/>
                  <a:pt x="11757" y="1459"/>
                </a:cubicBezTo>
                <a:close/>
                <a:moveTo>
                  <a:pt x="5379" y="3669"/>
                </a:moveTo>
                <a:lnTo>
                  <a:pt x="5379" y="3669"/>
                </a:lnTo>
                <a:cubicBezTo>
                  <a:pt x="4260" y="5649"/>
                  <a:pt x="3359" y="7732"/>
                  <a:pt x="2695" y="9909"/>
                </a:cubicBezTo>
                <a:cubicBezTo>
                  <a:pt x="2011" y="12137"/>
                  <a:pt x="1711" y="14375"/>
                  <a:pt x="2923" y="16490"/>
                </a:cubicBezTo>
                <a:cubicBezTo>
                  <a:pt x="3980" y="18345"/>
                  <a:pt x="5763" y="19734"/>
                  <a:pt x="7577" y="20812"/>
                </a:cubicBezTo>
                <a:cubicBezTo>
                  <a:pt x="9068" y="21698"/>
                  <a:pt x="10692" y="22311"/>
                  <a:pt x="12392" y="22311"/>
                </a:cubicBezTo>
                <a:cubicBezTo>
                  <a:pt x="12759" y="22311"/>
                  <a:pt x="13131" y="22282"/>
                  <a:pt x="13505" y="22221"/>
                </a:cubicBezTo>
                <a:lnTo>
                  <a:pt x="13878" y="22211"/>
                </a:lnTo>
                <a:lnTo>
                  <a:pt x="13764" y="22231"/>
                </a:lnTo>
                <a:cubicBezTo>
                  <a:pt x="12707" y="22437"/>
                  <a:pt x="11477" y="22629"/>
                  <a:pt x="10263" y="22629"/>
                </a:cubicBezTo>
                <a:cubicBezTo>
                  <a:pt x="8906" y="22629"/>
                  <a:pt x="7570" y="22389"/>
                  <a:pt x="6520" y="21661"/>
                </a:cubicBezTo>
                <a:cubicBezTo>
                  <a:pt x="4778" y="20459"/>
                  <a:pt x="3514" y="18303"/>
                  <a:pt x="2685" y="16407"/>
                </a:cubicBezTo>
                <a:cubicBezTo>
                  <a:pt x="1545" y="13785"/>
                  <a:pt x="1182" y="10707"/>
                  <a:pt x="1980" y="7981"/>
                </a:cubicBezTo>
                <a:cubicBezTo>
                  <a:pt x="2571" y="6841"/>
                  <a:pt x="3307" y="5794"/>
                  <a:pt x="4167" y="4841"/>
                </a:cubicBezTo>
                <a:cubicBezTo>
                  <a:pt x="4550" y="4426"/>
                  <a:pt x="4955" y="4032"/>
                  <a:pt x="5379" y="3669"/>
                </a:cubicBezTo>
                <a:close/>
                <a:moveTo>
                  <a:pt x="1607" y="8831"/>
                </a:moveTo>
                <a:cubicBezTo>
                  <a:pt x="1545" y="9100"/>
                  <a:pt x="1493" y="9380"/>
                  <a:pt x="1462" y="9660"/>
                </a:cubicBezTo>
                <a:cubicBezTo>
                  <a:pt x="1161" y="11961"/>
                  <a:pt x="1586" y="14282"/>
                  <a:pt x="2498" y="16396"/>
                </a:cubicBezTo>
                <a:cubicBezTo>
                  <a:pt x="3338" y="18355"/>
                  <a:pt x="4633" y="20594"/>
                  <a:pt x="6437" y="21817"/>
                </a:cubicBezTo>
                <a:cubicBezTo>
                  <a:pt x="7523" y="22560"/>
                  <a:pt x="8869" y="22799"/>
                  <a:pt x="10231" y="22799"/>
                </a:cubicBezTo>
                <a:cubicBezTo>
                  <a:pt x="11337" y="22799"/>
                  <a:pt x="12454" y="22642"/>
                  <a:pt x="13453" y="22470"/>
                </a:cubicBezTo>
                <a:cubicBezTo>
                  <a:pt x="13919" y="22387"/>
                  <a:pt x="14396" y="22294"/>
                  <a:pt x="14873" y="22180"/>
                </a:cubicBezTo>
                <a:lnTo>
                  <a:pt x="14873" y="22180"/>
                </a:lnTo>
                <a:cubicBezTo>
                  <a:pt x="14033" y="22459"/>
                  <a:pt x="13173" y="22677"/>
                  <a:pt x="12292" y="22822"/>
                </a:cubicBezTo>
                <a:cubicBezTo>
                  <a:pt x="11696" y="22924"/>
                  <a:pt x="11103" y="22977"/>
                  <a:pt x="10518" y="22977"/>
                </a:cubicBezTo>
                <a:cubicBezTo>
                  <a:pt x="8958" y="22977"/>
                  <a:pt x="7450" y="22599"/>
                  <a:pt x="6064" y="21755"/>
                </a:cubicBezTo>
                <a:cubicBezTo>
                  <a:pt x="4374" y="20698"/>
                  <a:pt x="3006" y="19205"/>
                  <a:pt x="2115" y="17422"/>
                </a:cubicBezTo>
                <a:cubicBezTo>
                  <a:pt x="1058" y="15350"/>
                  <a:pt x="581" y="12893"/>
                  <a:pt x="1058" y="10582"/>
                </a:cubicBezTo>
                <a:cubicBezTo>
                  <a:pt x="1182" y="9981"/>
                  <a:pt x="1369" y="9390"/>
                  <a:pt x="1607" y="8831"/>
                </a:cubicBezTo>
                <a:close/>
                <a:moveTo>
                  <a:pt x="12327" y="1"/>
                </a:moveTo>
                <a:cubicBezTo>
                  <a:pt x="11981" y="1"/>
                  <a:pt x="11640" y="8"/>
                  <a:pt x="11308" y="21"/>
                </a:cubicBezTo>
                <a:cubicBezTo>
                  <a:pt x="10188" y="63"/>
                  <a:pt x="8997" y="156"/>
                  <a:pt x="7981" y="674"/>
                </a:cubicBezTo>
                <a:cubicBezTo>
                  <a:pt x="7204" y="1078"/>
                  <a:pt x="6613" y="1752"/>
                  <a:pt x="6126" y="2467"/>
                </a:cubicBezTo>
                <a:cubicBezTo>
                  <a:pt x="4115" y="3587"/>
                  <a:pt x="2612" y="5535"/>
                  <a:pt x="1876" y="7774"/>
                </a:cubicBezTo>
                <a:cubicBezTo>
                  <a:pt x="1420" y="8644"/>
                  <a:pt x="1078" y="9577"/>
                  <a:pt x="882" y="10530"/>
                </a:cubicBezTo>
                <a:cubicBezTo>
                  <a:pt x="1" y="14821"/>
                  <a:pt x="2208" y="19557"/>
                  <a:pt x="5898" y="21848"/>
                </a:cubicBezTo>
                <a:cubicBezTo>
                  <a:pt x="7312" y="22729"/>
                  <a:pt x="8865" y="23150"/>
                  <a:pt x="10479" y="23150"/>
                </a:cubicBezTo>
                <a:cubicBezTo>
                  <a:pt x="10934" y="23150"/>
                  <a:pt x="11394" y="23116"/>
                  <a:pt x="11857" y="23050"/>
                </a:cubicBezTo>
                <a:cubicBezTo>
                  <a:pt x="13225" y="22874"/>
                  <a:pt x="14562" y="22522"/>
                  <a:pt x="15837" y="21993"/>
                </a:cubicBezTo>
                <a:cubicBezTo>
                  <a:pt x="15961" y="21972"/>
                  <a:pt x="16085" y="21952"/>
                  <a:pt x="16200" y="21931"/>
                </a:cubicBezTo>
                <a:cubicBezTo>
                  <a:pt x="18428" y="21475"/>
                  <a:pt x="20905" y="20677"/>
                  <a:pt x="22356" y="18822"/>
                </a:cubicBezTo>
                <a:cubicBezTo>
                  <a:pt x="23786" y="17008"/>
                  <a:pt x="24346" y="14448"/>
                  <a:pt x="24346" y="12178"/>
                </a:cubicBezTo>
                <a:cubicBezTo>
                  <a:pt x="24346" y="9909"/>
                  <a:pt x="23703" y="7639"/>
                  <a:pt x="22366" y="5804"/>
                </a:cubicBezTo>
                <a:cubicBezTo>
                  <a:pt x="22231" y="5628"/>
                  <a:pt x="22107" y="5462"/>
                  <a:pt x="21972" y="5297"/>
                </a:cubicBezTo>
                <a:cubicBezTo>
                  <a:pt x="21703" y="4799"/>
                  <a:pt x="21371" y="4343"/>
                  <a:pt x="20977" y="3939"/>
                </a:cubicBezTo>
                <a:cubicBezTo>
                  <a:pt x="20418" y="2871"/>
                  <a:pt x="19651" y="1939"/>
                  <a:pt x="18573" y="1317"/>
                </a:cubicBezTo>
                <a:cubicBezTo>
                  <a:pt x="16756" y="284"/>
                  <a:pt x="14442" y="1"/>
                  <a:pt x="12327" y="1"/>
                </a:cubicBezTo>
                <a:close/>
              </a:path>
            </a:pathLst>
          </a:custGeom>
          <a:solidFill>
            <a:srgbClr val="154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3" name="Google Shape;1263;p46"/>
          <p:cNvSpPr/>
          <p:nvPr/>
        </p:nvSpPr>
        <p:spPr>
          <a:xfrm rot="-548498" flipH="1">
            <a:off x="8157338" y="1436737"/>
            <a:ext cx="584283" cy="691203"/>
          </a:xfrm>
          <a:custGeom>
            <a:avLst/>
            <a:gdLst/>
            <a:ahLst/>
            <a:cxnLst/>
            <a:rect l="l" t="t" r="r" b="b"/>
            <a:pathLst>
              <a:path w="44204" h="52293" extrusionOk="0">
                <a:moveTo>
                  <a:pt x="35127" y="1"/>
                </a:moveTo>
                <a:cubicBezTo>
                  <a:pt x="34818" y="1"/>
                  <a:pt x="34509" y="20"/>
                  <a:pt x="34200" y="61"/>
                </a:cubicBezTo>
                <a:cubicBezTo>
                  <a:pt x="33328" y="119"/>
                  <a:pt x="32513" y="352"/>
                  <a:pt x="31699" y="643"/>
                </a:cubicBezTo>
                <a:cubicBezTo>
                  <a:pt x="31350" y="817"/>
                  <a:pt x="31001" y="992"/>
                  <a:pt x="30652" y="1166"/>
                </a:cubicBezTo>
                <a:lnTo>
                  <a:pt x="30129" y="1457"/>
                </a:lnTo>
                <a:lnTo>
                  <a:pt x="29721" y="1748"/>
                </a:lnTo>
                <a:cubicBezTo>
                  <a:pt x="29431" y="1922"/>
                  <a:pt x="29198" y="2155"/>
                  <a:pt x="28965" y="2329"/>
                </a:cubicBezTo>
                <a:lnTo>
                  <a:pt x="28733" y="2620"/>
                </a:lnTo>
                <a:lnTo>
                  <a:pt x="28500" y="2853"/>
                </a:lnTo>
                <a:lnTo>
                  <a:pt x="28093" y="3260"/>
                </a:lnTo>
                <a:lnTo>
                  <a:pt x="12738" y="22046"/>
                </a:lnTo>
                <a:lnTo>
                  <a:pt x="2618" y="34318"/>
                </a:lnTo>
                <a:lnTo>
                  <a:pt x="2153" y="34900"/>
                </a:lnTo>
                <a:lnTo>
                  <a:pt x="1920" y="35191"/>
                </a:lnTo>
                <a:lnTo>
                  <a:pt x="1687" y="35656"/>
                </a:lnTo>
                <a:cubicBezTo>
                  <a:pt x="1513" y="35947"/>
                  <a:pt x="1338" y="36238"/>
                  <a:pt x="1164" y="36587"/>
                </a:cubicBezTo>
                <a:lnTo>
                  <a:pt x="931" y="37168"/>
                </a:lnTo>
                <a:cubicBezTo>
                  <a:pt x="815" y="37401"/>
                  <a:pt x="757" y="37575"/>
                  <a:pt x="699" y="37808"/>
                </a:cubicBezTo>
                <a:cubicBezTo>
                  <a:pt x="175" y="39262"/>
                  <a:pt x="1" y="40832"/>
                  <a:pt x="175" y="42403"/>
                </a:cubicBezTo>
                <a:cubicBezTo>
                  <a:pt x="291" y="43450"/>
                  <a:pt x="524" y="44439"/>
                  <a:pt x="873" y="45427"/>
                </a:cubicBezTo>
                <a:cubicBezTo>
                  <a:pt x="1106" y="45893"/>
                  <a:pt x="1338" y="46300"/>
                  <a:pt x="1571" y="46765"/>
                </a:cubicBezTo>
                <a:lnTo>
                  <a:pt x="1920" y="47347"/>
                </a:lnTo>
                <a:cubicBezTo>
                  <a:pt x="2036" y="47521"/>
                  <a:pt x="2153" y="47696"/>
                  <a:pt x="2269" y="47870"/>
                </a:cubicBezTo>
                <a:cubicBezTo>
                  <a:pt x="2502" y="48161"/>
                  <a:pt x="2734" y="48452"/>
                  <a:pt x="3025" y="48684"/>
                </a:cubicBezTo>
                <a:lnTo>
                  <a:pt x="3316" y="49033"/>
                </a:lnTo>
                <a:lnTo>
                  <a:pt x="3607" y="49324"/>
                </a:lnTo>
                <a:lnTo>
                  <a:pt x="4188" y="49789"/>
                </a:lnTo>
                <a:lnTo>
                  <a:pt x="4770" y="50255"/>
                </a:lnTo>
                <a:lnTo>
                  <a:pt x="5061" y="50487"/>
                </a:lnTo>
                <a:lnTo>
                  <a:pt x="5468" y="50720"/>
                </a:lnTo>
                <a:cubicBezTo>
                  <a:pt x="5759" y="50894"/>
                  <a:pt x="6108" y="51069"/>
                  <a:pt x="6457" y="51243"/>
                </a:cubicBezTo>
                <a:lnTo>
                  <a:pt x="7038" y="51476"/>
                </a:lnTo>
                <a:lnTo>
                  <a:pt x="7620" y="51709"/>
                </a:lnTo>
                <a:cubicBezTo>
                  <a:pt x="8085" y="51883"/>
                  <a:pt x="8609" y="52000"/>
                  <a:pt x="9074" y="52116"/>
                </a:cubicBezTo>
                <a:cubicBezTo>
                  <a:pt x="9750" y="52229"/>
                  <a:pt x="10426" y="52293"/>
                  <a:pt x="11102" y="52293"/>
                </a:cubicBezTo>
                <a:cubicBezTo>
                  <a:pt x="11473" y="52293"/>
                  <a:pt x="11844" y="52273"/>
                  <a:pt x="12215" y="52232"/>
                </a:cubicBezTo>
                <a:cubicBezTo>
                  <a:pt x="13262" y="52116"/>
                  <a:pt x="14309" y="51883"/>
                  <a:pt x="15297" y="51534"/>
                </a:cubicBezTo>
                <a:cubicBezTo>
                  <a:pt x="15704" y="51302"/>
                  <a:pt x="16170" y="51127"/>
                  <a:pt x="16577" y="50894"/>
                </a:cubicBezTo>
                <a:lnTo>
                  <a:pt x="17158" y="50545"/>
                </a:lnTo>
                <a:lnTo>
                  <a:pt x="17682" y="50138"/>
                </a:lnTo>
                <a:cubicBezTo>
                  <a:pt x="17973" y="49906"/>
                  <a:pt x="18264" y="49673"/>
                  <a:pt x="18554" y="49440"/>
                </a:cubicBezTo>
                <a:lnTo>
                  <a:pt x="18671" y="49266"/>
                </a:lnTo>
                <a:lnTo>
                  <a:pt x="18671" y="45253"/>
                </a:lnTo>
                <a:lnTo>
                  <a:pt x="17566" y="46590"/>
                </a:lnTo>
                <a:lnTo>
                  <a:pt x="17217" y="46998"/>
                </a:lnTo>
                <a:cubicBezTo>
                  <a:pt x="17158" y="47056"/>
                  <a:pt x="17042" y="47172"/>
                  <a:pt x="16984" y="47230"/>
                </a:cubicBezTo>
                <a:cubicBezTo>
                  <a:pt x="16926" y="47288"/>
                  <a:pt x="16810" y="47405"/>
                  <a:pt x="16751" y="47463"/>
                </a:cubicBezTo>
                <a:cubicBezTo>
                  <a:pt x="16519" y="47637"/>
                  <a:pt x="16286" y="47812"/>
                  <a:pt x="16053" y="47986"/>
                </a:cubicBezTo>
                <a:lnTo>
                  <a:pt x="15704" y="48277"/>
                </a:lnTo>
                <a:lnTo>
                  <a:pt x="15239" y="48510"/>
                </a:lnTo>
                <a:cubicBezTo>
                  <a:pt x="14948" y="48742"/>
                  <a:pt x="14599" y="48859"/>
                  <a:pt x="14250" y="49033"/>
                </a:cubicBezTo>
                <a:cubicBezTo>
                  <a:pt x="13494" y="49324"/>
                  <a:pt x="12738" y="49499"/>
                  <a:pt x="11924" y="49615"/>
                </a:cubicBezTo>
                <a:cubicBezTo>
                  <a:pt x="11721" y="49630"/>
                  <a:pt x="11515" y="49638"/>
                  <a:pt x="11305" y="49638"/>
                </a:cubicBezTo>
                <a:cubicBezTo>
                  <a:pt x="10731" y="49638"/>
                  <a:pt x="10135" y="49584"/>
                  <a:pt x="9539" y="49499"/>
                </a:cubicBezTo>
                <a:cubicBezTo>
                  <a:pt x="9190" y="49382"/>
                  <a:pt x="8841" y="49324"/>
                  <a:pt x="8492" y="49208"/>
                </a:cubicBezTo>
                <a:lnTo>
                  <a:pt x="8027" y="49033"/>
                </a:lnTo>
                <a:lnTo>
                  <a:pt x="7562" y="48801"/>
                </a:lnTo>
                <a:cubicBezTo>
                  <a:pt x="7329" y="48684"/>
                  <a:pt x="7096" y="48568"/>
                  <a:pt x="6864" y="48452"/>
                </a:cubicBezTo>
                <a:lnTo>
                  <a:pt x="6515" y="48219"/>
                </a:lnTo>
                <a:lnTo>
                  <a:pt x="6282" y="48045"/>
                </a:lnTo>
                <a:lnTo>
                  <a:pt x="5875" y="47754"/>
                </a:lnTo>
                <a:lnTo>
                  <a:pt x="5410" y="47347"/>
                </a:lnTo>
                <a:lnTo>
                  <a:pt x="5235" y="47172"/>
                </a:lnTo>
                <a:lnTo>
                  <a:pt x="5003" y="46881"/>
                </a:lnTo>
                <a:cubicBezTo>
                  <a:pt x="4770" y="46707"/>
                  <a:pt x="4595" y="46474"/>
                  <a:pt x="4421" y="46242"/>
                </a:cubicBezTo>
                <a:cubicBezTo>
                  <a:pt x="4363" y="46125"/>
                  <a:pt x="4247" y="46009"/>
                  <a:pt x="4188" y="45893"/>
                </a:cubicBezTo>
                <a:lnTo>
                  <a:pt x="3898" y="45427"/>
                </a:lnTo>
                <a:cubicBezTo>
                  <a:pt x="3723" y="45078"/>
                  <a:pt x="3549" y="44787"/>
                  <a:pt x="3432" y="44439"/>
                </a:cubicBezTo>
                <a:cubicBezTo>
                  <a:pt x="2792" y="42926"/>
                  <a:pt x="2618" y="41298"/>
                  <a:pt x="2967" y="39727"/>
                </a:cubicBezTo>
                <a:cubicBezTo>
                  <a:pt x="3025" y="39378"/>
                  <a:pt x="3141" y="39029"/>
                  <a:pt x="3258" y="38680"/>
                </a:cubicBezTo>
                <a:cubicBezTo>
                  <a:pt x="3316" y="38506"/>
                  <a:pt x="3374" y="38332"/>
                  <a:pt x="3432" y="38157"/>
                </a:cubicBezTo>
                <a:cubicBezTo>
                  <a:pt x="3490" y="38041"/>
                  <a:pt x="3549" y="37866"/>
                  <a:pt x="3607" y="37750"/>
                </a:cubicBezTo>
                <a:cubicBezTo>
                  <a:pt x="3723" y="37517"/>
                  <a:pt x="3839" y="37226"/>
                  <a:pt x="4014" y="36994"/>
                </a:cubicBezTo>
                <a:cubicBezTo>
                  <a:pt x="4072" y="36936"/>
                  <a:pt x="4130" y="36819"/>
                  <a:pt x="4188" y="36703"/>
                </a:cubicBezTo>
                <a:lnTo>
                  <a:pt x="4363" y="36470"/>
                </a:lnTo>
                <a:lnTo>
                  <a:pt x="4712" y="36005"/>
                </a:lnTo>
                <a:lnTo>
                  <a:pt x="14774" y="23733"/>
                </a:lnTo>
                <a:lnTo>
                  <a:pt x="30187" y="5005"/>
                </a:lnTo>
                <a:lnTo>
                  <a:pt x="30478" y="4656"/>
                </a:lnTo>
                <a:lnTo>
                  <a:pt x="30594" y="4481"/>
                </a:lnTo>
                <a:lnTo>
                  <a:pt x="30827" y="4365"/>
                </a:lnTo>
                <a:cubicBezTo>
                  <a:pt x="30943" y="4191"/>
                  <a:pt x="31117" y="4074"/>
                  <a:pt x="31292" y="3958"/>
                </a:cubicBezTo>
                <a:lnTo>
                  <a:pt x="31583" y="3725"/>
                </a:lnTo>
                <a:lnTo>
                  <a:pt x="31932" y="3551"/>
                </a:lnTo>
                <a:cubicBezTo>
                  <a:pt x="32164" y="3435"/>
                  <a:pt x="32397" y="3260"/>
                  <a:pt x="32688" y="3144"/>
                </a:cubicBezTo>
                <a:cubicBezTo>
                  <a:pt x="33211" y="2969"/>
                  <a:pt x="33851" y="2795"/>
                  <a:pt x="34433" y="2737"/>
                </a:cubicBezTo>
                <a:cubicBezTo>
                  <a:pt x="34620" y="2720"/>
                  <a:pt x="34802" y="2713"/>
                  <a:pt x="34983" y="2713"/>
                </a:cubicBezTo>
                <a:cubicBezTo>
                  <a:pt x="35418" y="2713"/>
                  <a:pt x="35841" y="2754"/>
                  <a:pt x="36294" y="2795"/>
                </a:cubicBezTo>
                <a:cubicBezTo>
                  <a:pt x="36526" y="2853"/>
                  <a:pt x="36817" y="2969"/>
                  <a:pt x="37108" y="3027"/>
                </a:cubicBezTo>
                <a:lnTo>
                  <a:pt x="37457" y="3144"/>
                </a:lnTo>
                <a:lnTo>
                  <a:pt x="37806" y="3318"/>
                </a:lnTo>
                <a:cubicBezTo>
                  <a:pt x="37980" y="3435"/>
                  <a:pt x="38155" y="3493"/>
                  <a:pt x="38388" y="3609"/>
                </a:cubicBezTo>
                <a:lnTo>
                  <a:pt x="38620" y="3784"/>
                </a:lnTo>
                <a:lnTo>
                  <a:pt x="38795" y="3900"/>
                </a:lnTo>
                <a:lnTo>
                  <a:pt x="39144" y="4132"/>
                </a:lnTo>
                <a:lnTo>
                  <a:pt x="39435" y="4481"/>
                </a:lnTo>
                <a:lnTo>
                  <a:pt x="39609" y="4598"/>
                </a:lnTo>
                <a:lnTo>
                  <a:pt x="39783" y="4830"/>
                </a:lnTo>
                <a:cubicBezTo>
                  <a:pt x="39958" y="4947"/>
                  <a:pt x="40074" y="5121"/>
                  <a:pt x="40191" y="5296"/>
                </a:cubicBezTo>
                <a:lnTo>
                  <a:pt x="40423" y="5587"/>
                </a:lnTo>
                <a:lnTo>
                  <a:pt x="40598" y="5935"/>
                </a:lnTo>
                <a:cubicBezTo>
                  <a:pt x="40772" y="6168"/>
                  <a:pt x="40889" y="6401"/>
                  <a:pt x="41005" y="6633"/>
                </a:cubicBezTo>
                <a:cubicBezTo>
                  <a:pt x="41179" y="7215"/>
                  <a:pt x="41354" y="7855"/>
                  <a:pt x="41412" y="8436"/>
                </a:cubicBezTo>
                <a:cubicBezTo>
                  <a:pt x="41470" y="9076"/>
                  <a:pt x="41470" y="9658"/>
                  <a:pt x="41354" y="10298"/>
                </a:cubicBezTo>
                <a:cubicBezTo>
                  <a:pt x="41296" y="10530"/>
                  <a:pt x="41179" y="10821"/>
                  <a:pt x="41121" y="11112"/>
                </a:cubicBezTo>
                <a:lnTo>
                  <a:pt x="41005" y="11461"/>
                </a:lnTo>
                <a:lnTo>
                  <a:pt x="40830" y="11810"/>
                </a:lnTo>
                <a:cubicBezTo>
                  <a:pt x="40772" y="11984"/>
                  <a:pt x="40656" y="12159"/>
                  <a:pt x="40540" y="12333"/>
                </a:cubicBezTo>
                <a:lnTo>
                  <a:pt x="40423" y="12566"/>
                </a:lnTo>
                <a:lnTo>
                  <a:pt x="40249" y="12740"/>
                </a:lnTo>
                <a:lnTo>
                  <a:pt x="40016" y="13089"/>
                </a:lnTo>
                <a:lnTo>
                  <a:pt x="15763" y="42635"/>
                </a:lnTo>
                <a:lnTo>
                  <a:pt x="15588" y="42868"/>
                </a:lnTo>
                <a:cubicBezTo>
                  <a:pt x="15472" y="42926"/>
                  <a:pt x="15414" y="43043"/>
                  <a:pt x="15297" y="43101"/>
                </a:cubicBezTo>
                <a:cubicBezTo>
                  <a:pt x="15239" y="43217"/>
                  <a:pt x="15123" y="43275"/>
                  <a:pt x="15006" y="43392"/>
                </a:cubicBezTo>
                <a:cubicBezTo>
                  <a:pt x="14658" y="43566"/>
                  <a:pt x="14367" y="43799"/>
                  <a:pt x="14018" y="43915"/>
                </a:cubicBezTo>
                <a:cubicBezTo>
                  <a:pt x="13611" y="44090"/>
                  <a:pt x="13203" y="44148"/>
                  <a:pt x="12796" y="44206"/>
                </a:cubicBezTo>
                <a:cubicBezTo>
                  <a:pt x="12604" y="44230"/>
                  <a:pt x="12421" y="44244"/>
                  <a:pt x="12244" y="44244"/>
                </a:cubicBezTo>
                <a:cubicBezTo>
                  <a:pt x="11994" y="44244"/>
                  <a:pt x="11755" y="44216"/>
                  <a:pt x="11517" y="44148"/>
                </a:cubicBezTo>
                <a:cubicBezTo>
                  <a:pt x="11168" y="44090"/>
                  <a:pt x="10819" y="43973"/>
                  <a:pt x="10470" y="43799"/>
                </a:cubicBezTo>
                <a:cubicBezTo>
                  <a:pt x="10354" y="43741"/>
                  <a:pt x="10179" y="43682"/>
                  <a:pt x="10063" y="43624"/>
                </a:cubicBezTo>
                <a:cubicBezTo>
                  <a:pt x="9946" y="43566"/>
                  <a:pt x="9888" y="43508"/>
                  <a:pt x="9772" y="43392"/>
                </a:cubicBezTo>
                <a:lnTo>
                  <a:pt x="9597" y="43275"/>
                </a:lnTo>
                <a:lnTo>
                  <a:pt x="9365" y="43043"/>
                </a:lnTo>
                <a:cubicBezTo>
                  <a:pt x="9248" y="42984"/>
                  <a:pt x="9190" y="42868"/>
                  <a:pt x="9132" y="42810"/>
                </a:cubicBezTo>
                <a:cubicBezTo>
                  <a:pt x="9016" y="42694"/>
                  <a:pt x="8899" y="42577"/>
                  <a:pt x="8841" y="42461"/>
                </a:cubicBezTo>
                <a:cubicBezTo>
                  <a:pt x="8609" y="42170"/>
                  <a:pt x="8434" y="41821"/>
                  <a:pt x="8260" y="41472"/>
                </a:cubicBezTo>
                <a:cubicBezTo>
                  <a:pt x="8143" y="41123"/>
                  <a:pt x="8027" y="40658"/>
                  <a:pt x="7969" y="40251"/>
                </a:cubicBezTo>
                <a:cubicBezTo>
                  <a:pt x="7969" y="39844"/>
                  <a:pt x="7969" y="39437"/>
                  <a:pt x="8027" y="38971"/>
                </a:cubicBezTo>
                <a:cubicBezTo>
                  <a:pt x="8085" y="38622"/>
                  <a:pt x="8202" y="38273"/>
                  <a:pt x="8376" y="37924"/>
                </a:cubicBezTo>
                <a:cubicBezTo>
                  <a:pt x="8434" y="37808"/>
                  <a:pt x="8492" y="37692"/>
                  <a:pt x="8609" y="37575"/>
                </a:cubicBezTo>
                <a:cubicBezTo>
                  <a:pt x="8667" y="37459"/>
                  <a:pt x="8725" y="37343"/>
                  <a:pt x="8783" y="37285"/>
                </a:cubicBezTo>
                <a:lnTo>
                  <a:pt x="8958" y="36994"/>
                </a:lnTo>
                <a:lnTo>
                  <a:pt x="27395" y="14543"/>
                </a:lnTo>
                <a:cubicBezTo>
                  <a:pt x="27860" y="13962"/>
                  <a:pt x="27802" y="13148"/>
                  <a:pt x="27221" y="12682"/>
                </a:cubicBezTo>
                <a:lnTo>
                  <a:pt x="27162" y="12682"/>
                </a:lnTo>
                <a:cubicBezTo>
                  <a:pt x="26939" y="12483"/>
                  <a:pt x="26662" y="12391"/>
                  <a:pt x="26382" y="12391"/>
                </a:cubicBezTo>
                <a:cubicBezTo>
                  <a:pt x="26007" y="12391"/>
                  <a:pt x="25626" y="12557"/>
                  <a:pt x="25359" y="12857"/>
                </a:cubicBezTo>
                <a:lnTo>
                  <a:pt x="6864" y="35307"/>
                </a:lnTo>
                <a:lnTo>
                  <a:pt x="6573" y="35714"/>
                </a:lnTo>
                <a:cubicBezTo>
                  <a:pt x="6457" y="35831"/>
                  <a:pt x="6340" y="36005"/>
                  <a:pt x="6282" y="36180"/>
                </a:cubicBezTo>
                <a:cubicBezTo>
                  <a:pt x="6166" y="36354"/>
                  <a:pt x="6050" y="36587"/>
                  <a:pt x="5933" y="36819"/>
                </a:cubicBezTo>
                <a:cubicBezTo>
                  <a:pt x="5701" y="37343"/>
                  <a:pt x="5468" y="37866"/>
                  <a:pt x="5352" y="38506"/>
                </a:cubicBezTo>
                <a:cubicBezTo>
                  <a:pt x="5235" y="39146"/>
                  <a:pt x="5235" y="39844"/>
                  <a:pt x="5293" y="40542"/>
                </a:cubicBezTo>
                <a:cubicBezTo>
                  <a:pt x="5352" y="41181"/>
                  <a:pt x="5526" y="41879"/>
                  <a:pt x="5759" y="42519"/>
                </a:cubicBezTo>
                <a:cubicBezTo>
                  <a:pt x="5991" y="43043"/>
                  <a:pt x="6282" y="43566"/>
                  <a:pt x="6689" y="44031"/>
                </a:cubicBezTo>
                <a:cubicBezTo>
                  <a:pt x="6806" y="44264"/>
                  <a:pt x="6922" y="44439"/>
                  <a:pt x="7096" y="44613"/>
                </a:cubicBezTo>
                <a:cubicBezTo>
                  <a:pt x="7213" y="44729"/>
                  <a:pt x="7329" y="44846"/>
                  <a:pt x="7504" y="44962"/>
                </a:cubicBezTo>
                <a:lnTo>
                  <a:pt x="7853" y="45311"/>
                </a:lnTo>
                <a:lnTo>
                  <a:pt x="8202" y="45602"/>
                </a:lnTo>
                <a:cubicBezTo>
                  <a:pt x="8376" y="45718"/>
                  <a:pt x="8550" y="45776"/>
                  <a:pt x="8667" y="45893"/>
                </a:cubicBezTo>
                <a:cubicBezTo>
                  <a:pt x="8899" y="46009"/>
                  <a:pt x="9074" y="46125"/>
                  <a:pt x="9307" y="46242"/>
                </a:cubicBezTo>
                <a:cubicBezTo>
                  <a:pt x="9830" y="46474"/>
                  <a:pt x="10412" y="46649"/>
                  <a:pt x="10993" y="46765"/>
                </a:cubicBezTo>
                <a:cubicBezTo>
                  <a:pt x="11504" y="46850"/>
                  <a:pt x="11984" y="46904"/>
                  <a:pt x="12478" y="46904"/>
                </a:cubicBezTo>
                <a:cubicBezTo>
                  <a:pt x="12659" y="46904"/>
                  <a:pt x="12842" y="46897"/>
                  <a:pt x="13029" y="46881"/>
                </a:cubicBezTo>
                <a:cubicBezTo>
                  <a:pt x="13727" y="46823"/>
                  <a:pt x="14367" y="46649"/>
                  <a:pt x="15006" y="46416"/>
                </a:cubicBezTo>
                <a:cubicBezTo>
                  <a:pt x="15588" y="46183"/>
                  <a:pt x="16112" y="45893"/>
                  <a:pt x="16577" y="45544"/>
                </a:cubicBezTo>
                <a:cubicBezTo>
                  <a:pt x="16751" y="45369"/>
                  <a:pt x="16926" y="45253"/>
                  <a:pt x="17100" y="45078"/>
                </a:cubicBezTo>
                <a:cubicBezTo>
                  <a:pt x="17275" y="44962"/>
                  <a:pt x="17391" y="44846"/>
                  <a:pt x="17507" y="44671"/>
                </a:cubicBezTo>
                <a:lnTo>
                  <a:pt x="17856" y="44322"/>
                </a:lnTo>
                <a:lnTo>
                  <a:pt x="42110" y="14834"/>
                </a:lnTo>
                <a:lnTo>
                  <a:pt x="42459" y="14311"/>
                </a:lnTo>
                <a:lnTo>
                  <a:pt x="42633" y="14078"/>
                </a:lnTo>
                <a:lnTo>
                  <a:pt x="42866" y="13729"/>
                </a:lnTo>
                <a:cubicBezTo>
                  <a:pt x="42982" y="13497"/>
                  <a:pt x="43157" y="13206"/>
                  <a:pt x="43273" y="12915"/>
                </a:cubicBezTo>
                <a:cubicBezTo>
                  <a:pt x="43331" y="12799"/>
                  <a:pt x="43390" y="12624"/>
                  <a:pt x="43506" y="12450"/>
                </a:cubicBezTo>
                <a:lnTo>
                  <a:pt x="43680" y="11926"/>
                </a:lnTo>
                <a:cubicBezTo>
                  <a:pt x="43797" y="11577"/>
                  <a:pt x="43855" y="11228"/>
                  <a:pt x="43971" y="10763"/>
                </a:cubicBezTo>
                <a:cubicBezTo>
                  <a:pt x="44146" y="9890"/>
                  <a:pt x="44204" y="9018"/>
                  <a:pt x="44087" y="8204"/>
                </a:cubicBezTo>
                <a:cubicBezTo>
                  <a:pt x="44029" y="7331"/>
                  <a:pt x="43797" y="6459"/>
                  <a:pt x="43506" y="5645"/>
                </a:cubicBezTo>
                <a:cubicBezTo>
                  <a:pt x="43331" y="5296"/>
                  <a:pt x="43157" y="4947"/>
                  <a:pt x="42924" y="4598"/>
                </a:cubicBezTo>
                <a:lnTo>
                  <a:pt x="42692" y="4074"/>
                </a:lnTo>
                <a:cubicBezTo>
                  <a:pt x="42575" y="3958"/>
                  <a:pt x="42459" y="3784"/>
                  <a:pt x="42343" y="3667"/>
                </a:cubicBezTo>
                <a:cubicBezTo>
                  <a:pt x="42168" y="3435"/>
                  <a:pt x="41994" y="3202"/>
                  <a:pt x="41761" y="2969"/>
                </a:cubicBezTo>
                <a:lnTo>
                  <a:pt x="41587" y="2678"/>
                </a:lnTo>
                <a:lnTo>
                  <a:pt x="41354" y="2446"/>
                </a:lnTo>
                <a:lnTo>
                  <a:pt x="40830" y="2039"/>
                </a:lnTo>
                <a:lnTo>
                  <a:pt x="40365" y="1690"/>
                </a:lnTo>
                <a:lnTo>
                  <a:pt x="40132" y="1515"/>
                </a:lnTo>
                <a:lnTo>
                  <a:pt x="39783" y="1283"/>
                </a:lnTo>
                <a:cubicBezTo>
                  <a:pt x="39493" y="1166"/>
                  <a:pt x="39260" y="992"/>
                  <a:pt x="38969" y="875"/>
                </a:cubicBezTo>
                <a:lnTo>
                  <a:pt x="38504" y="643"/>
                </a:lnTo>
                <a:lnTo>
                  <a:pt x="37980" y="468"/>
                </a:lnTo>
                <a:cubicBezTo>
                  <a:pt x="37632" y="352"/>
                  <a:pt x="37224" y="294"/>
                  <a:pt x="36817" y="177"/>
                </a:cubicBezTo>
                <a:cubicBezTo>
                  <a:pt x="36254" y="65"/>
                  <a:pt x="35690" y="1"/>
                  <a:pt x="35127" y="1"/>
                </a:cubicBezTo>
                <a:close/>
              </a:path>
            </a:pathLst>
          </a:custGeom>
          <a:solidFill>
            <a:schemeClr val="accent3"/>
          </a:solidFill>
          <a:ln>
            <a:noFill/>
          </a:ln>
          <a:effectLst>
            <a:outerShdw blurRad="57150" dist="19050" dir="5400000" algn="bl" rotWithShape="0">
              <a:srgbClr val="783F04">
                <a:alpha val="5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4" name="Google Shape;1264;p46"/>
          <p:cNvSpPr txBox="1">
            <a:spLocks noGrp="1"/>
          </p:cNvSpPr>
          <p:nvPr>
            <p:ph type="title" idx="7"/>
          </p:nvPr>
        </p:nvSpPr>
        <p:spPr>
          <a:xfrm>
            <a:off x="1299991" y="1772494"/>
            <a:ext cx="934200" cy="44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1</a:t>
            </a:r>
            <a:endParaRPr dirty="0"/>
          </a:p>
        </p:txBody>
      </p:sp>
      <p:sp>
        <p:nvSpPr>
          <p:cNvPr id="1265" name="Google Shape;1265;p46"/>
          <p:cNvSpPr txBox="1">
            <a:spLocks noGrp="1"/>
          </p:cNvSpPr>
          <p:nvPr>
            <p:ph type="title" idx="8"/>
          </p:nvPr>
        </p:nvSpPr>
        <p:spPr>
          <a:xfrm>
            <a:off x="3161985" y="1753850"/>
            <a:ext cx="934200" cy="44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2</a:t>
            </a:r>
            <a:endParaRPr dirty="0"/>
          </a:p>
        </p:txBody>
      </p:sp>
      <p:sp>
        <p:nvSpPr>
          <p:cNvPr id="1266" name="Google Shape;1266;p46"/>
          <p:cNvSpPr txBox="1">
            <a:spLocks noGrp="1"/>
          </p:cNvSpPr>
          <p:nvPr>
            <p:ph type="title" idx="9"/>
          </p:nvPr>
        </p:nvSpPr>
        <p:spPr>
          <a:xfrm>
            <a:off x="5086384" y="1766074"/>
            <a:ext cx="934200" cy="44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3</a:t>
            </a:r>
            <a:endParaRPr dirty="0"/>
          </a:p>
        </p:txBody>
      </p:sp>
      <p:sp>
        <p:nvSpPr>
          <p:cNvPr id="16" name="Google Shape;1261;p46"/>
          <p:cNvSpPr/>
          <p:nvPr/>
        </p:nvSpPr>
        <p:spPr>
          <a:xfrm>
            <a:off x="6893599" y="1533781"/>
            <a:ext cx="920644" cy="875417"/>
          </a:xfrm>
          <a:custGeom>
            <a:avLst/>
            <a:gdLst/>
            <a:ahLst/>
            <a:cxnLst/>
            <a:rect l="l" t="t" r="r" b="b"/>
            <a:pathLst>
              <a:path w="24346" h="23150" extrusionOk="0">
                <a:moveTo>
                  <a:pt x="8147" y="1866"/>
                </a:moveTo>
                <a:lnTo>
                  <a:pt x="8147" y="1866"/>
                </a:lnTo>
                <a:cubicBezTo>
                  <a:pt x="7390" y="2136"/>
                  <a:pt x="6685" y="2498"/>
                  <a:pt x="6032" y="2954"/>
                </a:cubicBezTo>
                <a:cubicBezTo>
                  <a:pt x="6105" y="2830"/>
                  <a:pt x="6178" y="2716"/>
                  <a:pt x="6260" y="2602"/>
                </a:cubicBezTo>
                <a:cubicBezTo>
                  <a:pt x="6851" y="2281"/>
                  <a:pt x="7483" y="2032"/>
                  <a:pt x="8147" y="1866"/>
                </a:cubicBezTo>
                <a:close/>
                <a:moveTo>
                  <a:pt x="12293" y="197"/>
                </a:moveTo>
                <a:cubicBezTo>
                  <a:pt x="14379" y="197"/>
                  <a:pt x="16676" y="458"/>
                  <a:pt x="18469" y="1493"/>
                </a:cubicBezTo>
                <a:cubicBezTo>
                  <a:pt x="19288" y="1980"/>
                  <a:pt x="19972" y="2664"/>
                  <a:pt x="20469" y="3473"/>
                </a:cubicBezTo>
                <a:cubicBezTo>
                  <a:pt x="18993" y="2225"/>
                  <a:pt x="17075" y="1583"/>
                  <a:pt x="15149" y="1583"/>
                </a:cubicBezTo>
                <a:cubicBezTo>
                  <a:pt x="15074" y="1583"/>
                  <a:pt x="14999" y="1584"/>
                  <a:pt x="14925" y="1586"/>
                </a:cubicBezTo>
                <a:lnTo>
                  <a:pt x="14904" y="1586"/>
                </a:lnTo>
                <a:cubicBezTo>
                  <a:pt x="14158" y="1441"/>
                  <a:pt x="13401" y="1348"/>
                  <a:pt x="12645" y="1306"/>
                </a:cubicBezTo>
                <a:cubicBezTo>
                  <a:pt x="12238" y="1249"/>
                  <a:pt x="11827" y="1220"/>
                  <a:pt x="11416" y="1220"/>
                </a:cubicBezTo>
                <a:cubicBezTo>
                  <a:pt x="10936" y="1220"/>
                  <a:pt x="10455" y="1259"/>
                  <a:pt x="9981" y="1338"/>
                </a:cubicBezTo>
                <a:cubicBezTo>
                  <a:pt x="9763" y="1369"/>
                  <a:pt x="9546" y="1420"/>
                  <a:pt x="9339" y="1483"/>
                </a:cubicBezTo>
                <a:cubicBezTo>
                  <a:pt x="8344" y="1566"/>
                  <a:pt x="7380" y="1835"/>
                  <a:pt x="6488" y="2270"/>
                </a:cubicBezTo>
                <a:cubicBezTo>
                  <a:pt x="6862" y="1742"/>
                  <a:pt x="7338" y="1296"/>
                  <a:pt x="7888" y="954"/>
                </a:cubicBezTo>
                <a:cubicBezTo>
                  <a:pt x="8965" y="301"/>
                  <a:pt x="10313" y="239"/>
                  <a:pt x="11546" y="208"/>
                </a:cubicBezTo>
                <a:cubicBezTo>
                  <a:pt x="11791" y="201"/>
                  <a:pt x="12041" y="197"/>
                  <a:pt x="12293" y="197"/>
                </a:cubicBezTo>
                <a:close/>
                <a:moveTo>
                  <a:pt x="15940" y="1825"/>
                </a:moveTo>
                <a:cubicBezTo>
                  <a:pt x="17640" y="1939"/>
                  <a:pt x="19247" y="2623"/>
                  <a:pt x="20511" y="3763"/>
                </a:cubicBezTo>
                <a:cubicBezTo>
                  <a:pt x="20615" y="3846"/>
                  <a:pt x="20708" y="3939"/>
                  <a:pt x="20791" y="4032"/>
                </a:cubicBezTo>
                <a:cubicBezTo>
                  <a:pt x="20822" y="4084"/>
                  <a:pt x="20853" y="4146"/>
                  <a:pt x="20884" y="4208"/>
                </a:cubicBezTo>
                <a:cubicBezTo>
                  <a:pt x="19754" y="3255"/>
                  <a:pt x="18438" y="2550"/>
                  <a:pt x="17029" y="2125"/>
                </a:cubicBezTo>
                <a:cubicBezTo>
                  <a:pt x="16676" y="2011"/>
                  <a:pt x="16303" y="1918"/>
                  <a:pt x="15940" y="1825"/>
                </a:cubicBezTo>
                <a:close/>
                <a:moveTo>
                  <a:pt x="14977" y="1804"/>
                </a:moveTo>
                <a:cubicBezTo>
                  <a:pt x="15474" y="1908"/>
                  <a:pt x="15961" y="2022"/>
                  <a:pt x="16448" y="2156"/>
                </a:cubicBezTo>
                <a:cubicBezTo>
                  <a:pt x="18179" y="2633"/>
                  <a:pt x="19796" y="3421"/>
                  <a:pt x="21091" y="4644"/>
                </a:cubicBezTo>
                <a:cubicBezTo>
                  <a:pt x="21340" y="5234"/>
                  <a:pt x="21547" y="5846"/>
                  <a:pt x="21703" y="6478"/>
                </a:cubicBezTo>
                <a:cubicBezTo>
                  <a:pt x="21703" y="6488"/>
                  <a:pt x="21703" y="6509"/>
                  <a:pt x="21713" y="6530"/>
                </a:cubicBezTo>
                <a:cubicBezTo>
                  <a:pt x="21185" y="5525"/>
                  <a:pt x="20573" y="4550"/>
                  <a:pt x="19682" y="3835"/>
                </a:cubicBezTo>
                <a:cubicBezTo>
                  <a:pt x="18863" y="3172"/>
                  <a:pt x="17868" y="2747"/>
                  <a:pt x="16873" y="2405"/>
                </a:cubicBezTo>
                <a:cubicBezTo>
                  <a:pt x="16262" y="2198"/>
                  <a:pt x="15629" y="1990"/>
                  <a:pt x="14977" y="1804"/>
                </a:cubicBezTo>
                <a:close/>
                <a:moveTo>
                  <a:pt x="5898" y="2809"/>
                </a:moveTo>
                <a:cubicBezTo>
                  <a:pt x="5877" y="2851"/>
                  <a:pt x="5846" y="2892"/>
                  <a:pt x="5825" y="2934"/>
                </a:cubicBezTo>
                <a:cubicBezTo>
                  <a:pt x="5763" y="3037"/>
                  <a:pt x="5701" y="3131"/>
                  <a:pt x="5649" y="3234"/>
                </a:cubicBezTo>
                <a:cubicBezTo>
                  <a:pt x="5120" y="3628"/>
                  <a:pt x="4623" y="4074"/>
                  <a:pt x="4177" y="4561"/>
                </a:cubicBezTo>
                <a:cubicBezTo>
                  <a:pt x="3493" y="5297"/>
                  <a:pt x="2882" y="6095"/>
                  <a:pt x="2353" y="6955"/>
                </a:cubicBezTo>
                <a:cubicBezTo>
                  <a:pt x="2789" y="5898"/>
                  <a:pt x="3421" y="4944"/>
                  <a:pt x="4229" y="4125"/>
                </a:cubicBezTo>
                <a:cubicBezTo>
                  <a:pt x="4727" y="3618"/>
                  <a:pt x="5286" y="3172"/>
                  <a:pt x="5898" y="2809"/>
                </a:cubicBezTo>
                <a:close/>
                <a:moveTo>
                  <a:pt x="21444" y="4996"/>
                </a:moveTo>
                <a:cubicBezTo>
                  <a:pt x="21568" y="5131"/>
                  <a:pt x="21692" y="5266"/>
                  <a:pt x="21817" y="5411"/>
                </a:cubicBezTo>
                <a:cubicBezTo>
                  <a:pt x="22356" y="6447"/>
                  <a:pt x="22687" y="7577"/>
                  <a:pt x="22770" y="8748"/>
                </a:cubicBezTo>
                <a:cubicBezTo>
                  <a:pt x="22563" y="8240"/>
                  <a:pt x="22325" y="7732"/>
                  <a:pt x="22076" y="7235"/>
                </a:cubicBezTo>
                <a:cubicBezTo>
                  <a:pt x="22003" y="6893"/>
                  <a:pt x="21920" y="6561"/>
                  <a:pt x="21838" y="6229"/>
                </a:cubicBezTo>
                <a:cubicBezTo>
                  <a:pt x="21724" y="5815"/>
                  <a:pt x="21599" y="5400"/>
                  <a:pt x="21444" y="4996"/>
                </a:cubicBezTo>
                <a:close/>
                <a:moveTo>
                  <a:pt x="22221" y="7971"/>
                </a:moveTo>
                <a:lnTo>
                  <a:pt x="22221" y="7971"/>
                </a:lnTo>
                <a:cubicBezTo>
                  <a:pt x="22449" y="8427"/>
                  <a:pt x="22646" y="8903"/>
                  <a:pt x="22812" y="9390"/>
                </a:cubicBezTo>
                <a:cubicBezTo>
                  <a:pt x="22832" y="10323"/>
                  <a:pt x="22770" y="11256"/>
                  <a:pt x="22615" y="12178"/>
                </a:cubicBezTo>
                <a:lnTo>
                  <a:pt x="22615" y="12168"/>
                </a:lnTo>
                <a:cubicBezTo>
                  <a:pt x="22615" y="10758"/>
                  <a:pt x="22490" y="9349"/>
                  <a:pt x="22221" y="7971"/>
                </a:cubicBezTo>
                <a:close/>
                <a:moveTo>
                  <a:pt x="22957" y="9857"/>
                </a:moveTo>
                <a:cubicBezTo>
                  <a:pt x="23257" y="10924"/>
                  <a:pt x="23351" y="12023"/>
                  <a:pt x="23040" y="13194"/>
                </a:cubicBezTo>
                <a:cubicBezTo>
                  <a:pt x="22874" y="13816"/>
                  <a:pt x="22646" y="14427"/>
                  <a:pt x="22345" y="14997"/>
                </a:cubicBezTo>
                <a:cubicBezTo>
                  <a:pt x="22428" y="14562"/>
                  <a:pt x="22501" y="14116"/>
                  <a:pt x="22542" y="13671"/>
                </a:cubicBezTo>
                <a:cubicBezTo>
                  <a:pt x="22553" y="13557"/>
                  <a:pt x="22563" y="13432"/>
                  <a:pt x="22573" y="13318"/>
                </a:cubicBezTo>
                <a:cubicBezTo>
                  <a:pt x="22822" y="12178"/>
                  <a:pt x="22946" y="11018"/>
                  <a:pt x="22957" y="9857"/>
                </a:cubicBezTo>
                <a:close/>
                <a:moveTo>
                  <a:pt x="22231" y="14583"/>
                </a:moveTo>
                <a:lnTo>
                  <a:pt x="22231" y="14583"/>
                </a:lnTo>
                <a:cubicBezTo>
                  <a:pt x="22180" y="14914"/>
                  <a:pt x="22107" y="15246"/>
                  <a:pt x="22024" y="15567"/>
                </a:cubicBezTo>
                <a:cubicBezTo>
                  <a:pt x="21900" y="15775"/>
                  <a:pt x="21775" y="15972"/>
                  <a:pt x="21641" y="16168"/>
                </a:cubicBezTo>
                <a:cubicBezTo>
                  <a:pt x="21869" y="15650"/>
                  <a:pt x="22066" y="15122"/>
                  <a:pt x="22231" y="14583"/>
                </a:cubicBezTo>
                <a:close/>
                <a:moveTo>
                  <a:pt x="21838" y="16220"/>
                </a:moveTo>
                <a:cubicBezTo>
                  <a:pt x="21454" y="17402"/>
                  <a:pt x="20811" y="18490"/>
                  <a:pt x="19951" y="19392"/>
                </a:cubicBezTo>
                <a:cubicBezTo>
                  <a:pt x="19319" y="20013"/>
                  <a:pt x="18594" y="20542"/>
                  <a:pt x="17796" y="20936"/>
                </a:cubicBezTo>
                <a:cubicBezTo>
                  <a:pt x="18003" y="20791"/>
                  <a:pt x="18220" y="20635"/>
                  <a:pt x="18428" y="20470"/>
                </a:cubicBezTo>
                <a:cubicBezTo>
                  <a:pt x="19557" y="19537"/>
                  <a:pt x="20501" y="18386"/>
                  <a:pt x="21185" y="17091"/>
                </a:cubicBezTo>
                <a:cubicBezTo>
                  <a:pt x="21413" y="16811"/>
                  <a:pt x="21630" y="16521"/>
                  <a:pt x="21838" y="16220"/>
                </a:cubicBezTo>
                <a:close/>
                <a:moveTo>
                  <a:pt x="22356" y="6126"/>
                </a:moveTo>
                <a:cubicBezTo>
                  <a:pt x="23485" y="7815"/>
                  <a:pt x="24107" y="9795"/>
                  <a:pt x="24159" y="11826"/>
                </a:cubicBezTo>
                <a:cubicBezTo>
                  <a:pt x="24221" y="14065"/>
                  <a:pt x="23724" y="16604"/>
                  <a:pt x="22408" y="18449"/>
                </a:cubicBezTo>
                <a:cubicBezTo>
                  <a:pt x="21055" y="20338"/>
                  <a:pt x="18757" y="21168"/>
                  <a:pt x="16578" y="21656"/>
                </a:cubicBezTo>
                <a:lnTo>
                  <a:pt x="16578" y="21656"/>
                </a:lnTo>
                <a:cubicBezTo>
                  <a:pt x="17847" y="21179"/>
                  <a:pt x="19043" y="20528"/>
                  <a:pt x="19993" y="19589"/>
                </a:cubicBezTo>
                <a:cubicBezTo>
                  <a:pt x="21081" y="18511"/>
                  <a:pt x="21786" y="17122"/>
                  <a:pt x="22180" y="15661"/>
                </a:cubicBezTo>
                <a:cubicBezTo>
                  <a:pt x="22646" y="14904"/>
                  <a:pt x="22988" y="14096"/>
                  <a:pt x="23216" y="13246"/>
                </a:cubicBezTo>
                <a:cubicBezTo>
                  <a:pt x="23589" y="11816"/>
                  <a:pt x="23392" y="10489"/>
                  <a:pt x="22946" y="9204"/>
                </a:cubicBezTo>
                <a:cubicBezTo>
                  <a:pt x="22926" y="8157"/>
                  <a:pt x="22718" y="7110"/>
                  <a:pt x="22356" y="6126"/>
                </a:cubicBezTo>
                <a:close/>
                <a:moveTo>
                  <a:pt x="20449" y="17951"/>
                </a:moveTo>
                <a:cubicBezTo>
                  <a:pt x="19889" y="18801"/>
                  <a:pt x="19215" y="19568"/>
                  <a:pt x="18438" y="20221"/>
                </a:cubicBezTo>
                <a:cubicBezTo>
                  <a:pt x="17837" y="20729"/>
                  <a:pt x="17174" y="21154"/>
                  <a:pt x="16469" y="21506"/>
                </a:cubicBezTo>
                <a:cubicBezTo>
                  <a:pt x="16023" y="21672"/>
                  <a:pt x="15578" y="21806"/>
                  <a:pt x="15122" y="21920"/>
                </a:cubicBezTo>
                <a:lnTo>
                  <a:pt x="15132" y="21920"/>
                </a:lnTo>
                <a:cubicBezTo>
                  <a:pt x="14925" y="21952"/>
                  <a:pt x="14717" y="21972"/>
                  <a:pt x="14510" y="21993"/>
                </a:cubicBezTo>
                <a:cubicBezTo>
                  <a:pt x="16417" y="21433"/>
                  <a:pt x="18117" y="20231"/>
                  <a:pt x="19537" y="18873"/>
                </a:cubicBezTo>
                <a:cubicBezTo>
                  <a:pt x="19848" y="18583"/>
                  <a:pt x="20148" y="18272"/>
                  <a:pt x="20449" y="17951"/>
                </a:cubicBezTo>
                <a:close/>
                <a:moveTo>
                  <a:pt x="7846" y="2177"/>
                </a:moveTo>
                <a:lnTo>
                  <a:pt x="7846" y="2177"/>
                </a:lnTo>
                <a:cubicBezTo>
                  <a:pt x="6623" y="2954"/>
                  <a:pt x="5659" y="4105"/>
                  <a:pt x="4903" y="5348"/>
                </a:cubicBezTo>
                <a:cubicBezTo>
                  <a:pt x="3732" y="7245"/>
                  <a:pt x="3099" y="9421"/>
                  <a:pt x="3068" y="11660"/>
                </a:cubicBezTo>
                <a:cubicBezTo>
                  <a:pt x="3017" y="15785"/>
                  <a:pt x="5442" y="19837"/>
                  <a:pt x="9297" y="21464"/>
                </a:cubicBezTo>
                <a:cubicBezTo>
                  <a:pt x="9919" y="21724"/>
                  <a:pt x="10572" y="21920"/>
                  <a:pt x="11246" y="22045"/>
                </a:cubicBezTo>
                <a:cubicBezTo>
                  <a:pt x="10002" y="21848"/>
                  <a:pt x="8800" y="21340"/>
                  <a:pt x="7660" y="20666"/>
                </a:cubicBezTo>
                <a:cubicBezTo>
                  <a:pt x="5929" y="19630"/>
                  <a:pt x="4229" y="18314"/>
                  <a:pt x="3162" y="16562"/>
                </a:cubicBezTo>
                <a:cubicBezTo>
                  <a:pt x="1887" y="14458"/>
                  <a:pt x="2167" y="12209"/>
                  <a:pt x="2861" y="9950"/>
                </a:cubicBezTo>
                <a:cubicBezTo>
                  <a:pt x="3566" y="7691"/>
                  <a:pt x="4519" y="5525"/>
                  <a:pt x="5711" y="3483"/>
                </a:cubicBezTo>
                <a:lnTo>
                  <a:pt x="5794" y="3359"/>
                </a:lnTo>
                <a:cubicBezTo>
                  <a:pt x="6426" y="2871"/>
                  <a:pt x="7121" y="2478"/>
                  <a:pt x="7846" y="2177"/>
                </a:cubicBezTo>
                <a:close/>
                <a:moveTo>
                  <a:pt x="11757" y="1459"/>
                </a:moveTo>
                <a:cubicBezTo>
                  <a:pt x="12001" y="1459"/>
                  <a:pt x="12246" y="1467"/>
                  <a:pt x="12489" y="1483"/>
                </a:cubicBezTo>
                <a:cubicBezTo>
                  <a:pt x="12904" y="1534"/>
                  <a:pt x="13308" y="1607"/>
                  <a:pt x="13712" y="1700"/>
                </a:cubicBezTo>
                <a:cubicBezTo>
                  <a:pt x="11847" y="1970"/>
                  <a:pt x="10085" y="2768"/>
                  <a:pt x="8520" y="3815"/>
                </a:cubicBezTo>
                <a:cubicBezTo>
                  <a:pt x="8476" y="3841"/>
                  <a:pt x="8506" y="3904"/>
                  <a:pt x="8542" y="3904"/>
                </a:cubicBezTo>
                <a:cubicBezTo>
                  <a:pt x="8548" y="3904"/>
                  <a:pt x="8555" y="3902"/>
                  <a:pt x="8561" y="3897"/>
                </a:cubicBezTo>
                <a:cubicBezTo>
                  <a:pt x="10261" y="2809"/>
                  <a:pt x="12282" y="2022"/>
                  <a:pt x="14303" y="1835"/>
                </a:cubicBezTo>
                <a:cubicBezTo>
                  <a:pt x="15028" y="2022"/>
                  <a:pt x="15743" y="2239"/>
                  <a:pt x="16428" y="2467"/>
                </a:cubicBezTo>
                <a:cubicBezTo>
                  <a:pt x="17433" y="2789"/>
                  <a:pt x="18448" y="3172"/>
                  <a:pt x="19319" y="3804"/>
                </a:cubicBezTo>
                <a:cubicBezTo>
                  <a:pt x="20283" y="4499"/>
                  <a:pt x="20936" y="5483"/>
                  <a:pt x="21485" y="6520"/>
                </a:cubicBezTo>
                <a:cubicBezTo>
                  <a:pt x="21620" y="6768"/>
                  <a:pt x="21755" y="7017"/>
                  <a:pt x="21889" y="7276"/>
                </a:cubicBezTo>
                <a:cubicBezTo>
                  <a:pt x="22314" y="9214"/>
                  <a:pt x="22490" y="11204"/>
                  <a:pt x="22387" y="13184"/>
                </a:cubicBezTo>
                <a:cubicBezTo>
                  <a:pt x="22387" y="13225"/>
                  <a:pt x="22387" y="13267"/>
                  <a:pt x="22387" y="13308"/>
                </a:cubicBezTo>
                <a:cubicBezTo>
                  <a:pt x="22211" y="14044"/>
                  <a:pt x="21983" y="14769"/>
                  <a:pt x="21713" y="15484"/>
                </a:cubicBezTo>
                <a:cubicBezTo>
                  <a:pt x="21506" y="16013"/>
                  <a:pt x="21267" y="16521"/>
                  <a:pt x="20998" y="17029"/>
                </a:cubicBezTo>
                <a:cubicBezTo>
                  <a:pt x="20552" y="17578"/>
                  <a:pt x="20065" y="18107"/>
                  <a:pt x="19557" y="18594"/>
                </a:cubicBezTo>
                <a:cubicBezTo>
                  <a:pt x="18024" y="20096"/>
                  <a:pt x="16179" y="21413"/>
                  <a:pt x="14075" y="21931"/>
                </a:cubicBezTo>
                <a:cubicBezTo>
                  <a:pt x="13878" y="21983"/>
                  <a:pt x="13681" y="22024"/>
                  <a:pt x="13484" y="22055"/>
                </a:cubicBezTo>
                <a:cubicBezTo>
                  <a:pt x="13402" y="22057"/>
                  <a:pt x="13320" y="22058"/>
                  <a:pt x="13237" y="22058"/>
                </a:cubicBezTo>
                <a:cubicBezTo>
                  <a:pt x="12004" y="22058"/>
                  <a:pt x="10775" y="21840"/>
                  <a:pt x="9618" y="21402"/>
                </a:cubicBezTo>
                <a:cubicBezTo>
                  <a:pt x="7774" y="20666"/>
                  <a:pt x="6198" y="19402"/>
                  <a:pt x="5079" y="17754"/>
                </a:cubicBezTo>
                <a:cubicBezTo>
                  <a:pt x="2654" y="14230"/>
                  <a:pt x="2737" y="9577"/>
                  <a:pt x="4789" y="5887"/>
                </a:cubicBezTo>
                <a:cubicBezTo>
                  <a:pt x="5753" y="4157"/>
                  <a:pt x="7162" y="2457"/>
                  <a:pt x="9059" y="1762"/>
                </a:cubicBezTo>
                <a:cubicBezTo>
                  <a:pt x="9256" y="1721"/>
                  <a:pt x="9453" y="1680"/>
                  <a:pt x="9660" y="1638"/>
                </a:cubicBezTo>
                <a:cubicBezTo>
                  <a:pt x="10352" y="1523"/>
                  <a:pt x="11055" y="1459"/>
                  <a:pt x="11757" y="1459"/>
                </a:cubicBezTo>
                <a:close/>
                <a:moveTo>
                  <a:pt x="5379" y="3669"/>
                </a:moveTo>
                <a:lnTo>
                  <a:pt x="5379" y="3669"/>
                </a:lnTo>
                <a:cubicBezTo>
                  <a:pt x="4260" y="5649"/>
                  <a:pt x="3359" y="7732"/>
                  <a:pt x="2695" y="9909"/>
                </a:cubicBezTo>
                <a:cubicBezTo>
                  <a:pt x="2011" y="12137"/>
                  <a:pt x="1711" y="14375"/>
                  <a:pt x="2923" y="16490"/>
                </a:cubicBezTo>
                <a:cubicBezTo>
                  <a:pt x="3980" y="18345"/>
                  <a:pt x="5763" y="19734"/>
                  <a:pt x="7577" y="20812"/>
                </a:cubicBezTo>
                <a:cubicBezTo>
                  <a:pt x="9068" y="21698"/>
                  <a:pt x="10692" y="22311"/>
                  <a:pt x="12392" y="22311"/>
                </a:cubicBezTo>
                <a:cubicBezTo>
                  <a:pt x="12759" y="22311"/>
                  <a:pt x="13131" y="22282"/>
                  <a:pt x="13505" y="22221"/>
                </a:cubicBezTo>
                <a:lnTo>
                  <a:pt x="13878" y="22211"/>
                </a:lnTo>
                <a:lnTo>
                  <a:pt x="13764" y="22231"/>
                </a:lnTo>
                <a:cubicBezTo>
                  <a:pt x="12707" y="22437"/>
                  <a:pt x="11477" y="22629"/>
                  <a:pt x="10263" y="22629"/>
                </a:cubicBezTo>
                <a:cubicBezTo>
                  <a:pt x="8906" y="22629"/>
                  <a:pt x="7570" y="22389"/>
                  <a:pt x="6520" y="21661"/>
                </a:cubicBezTo>
                <a:cubicBezTo>
                  <a:pt x="4778" y="20459"/>
                  <a:pt x="3514" y="18303"/>
                  <a:pt x="2685" y="16407"/>
                </a:cubicBezTo>
                <a:cubicBezTo>
                  <a:pt x="1545" y="13785"/>
                  <a:pt x="1182" y="10707"/>
                  <a:pt x="1980" y="7981"/>
                </a:cubicBezTo>
                <a:cubicBezTo>
                  <a:pt x="2571" y="6841"/>
                  <a:pt x="3307" y="5794"/>
                  <a:pt x="4167" y="4841"/>
                </a:cubicBezTo>
                <a:cubicBezTo>
                  <a:pt x="4550" y="4426"/>
                  <a:pt x="4955" y="4032"/>
                  <a:pt x="5379" y="3669"/>
                </a:cubicBezTo>
                <a:close/>
                <a:moveTo>
                  <a:pt x="1607" y="8831"/>
                </a:moveTo>
                <a:cubicBezTo>
                  <a:pt x="1545" y="9100"/>
                  <a:pt x="1493" y="9380"/>
                  <a:pt x="1462" y="9660"/>
                </a:cubicBezTo>
                <a:cubicBezTo>
                  <a:pt x="1161" y="11961"/>
                  <a:pt x="1586" y="14282"/>
                  <a:pt x="2498" y="16396"/>
                </a:cubicBezTo>
                <a:cubicBezTo>
                  <a:pt x="3338" y="18355"/>
                  <a:pt x="4633" y="20594"/>
                  <a:pt x="6437" y="21817"/>
                </a:cubicBezTo>
                <a:cubicBezTo>
                  <a:pt x="7523" y="22560"/>
                  <a:pt x="8869" y="22799"/>
                  <a:pt x="10231" y="22799"/>
                </a:cubicBezTo>
                <a:cubicBezTo>
                  <a:pt x="11337" y="22799"/>
                  <a:pt x="12454" y="22642"/>
                  <a:pt x="13453" y="22470"/>
                </a:cubicBezTo>
                <a:cubicBezTo>
                  <a:pt x="13919" y="22387"/>
                  <a:pt x="14396" y="22294"/>
                  <a:pt x="14873" y="22180"/>
                </a:cubicBezTo>
                <a:lnTo>
                  <a:pt x="14873" y="22180"/>
                </a:lnTo>
                <a:cubicBezTo>
                  <a:pt x="14033" y="22459"/>
                  <a:pt x="13173" y="22677"/>
                  <a:pt x="12292" y="22822"/>
                </a:cubicBezTo>
                <a:cubicBezTo>
                  <a:pt x="11696" y="22924"/>
                  <a:pt x="11103" y="22977"/>
                  <a:pt x="10518" y="22977"/>
                </a:cubicBezTo>
                <a:cubicBezTo>
                  <a:pt x="8958" y="22977"/>
                  <a:pt x="7450" y="22599"/>
                  <a:pt x="6064" y="21755"/>
                </a:cubicBezTo>
                <a:cubicBezTo>
                  <a:pt x="4374" y="20698"/>
                  <a:pt x="3006" y="19205"/>
                  <a:pt x="2115" y="17422"/>
                </a:cubicBezTo>
                <a:cubicBezTo>
                  <a:pt x="1058" y="15350"/>
                  <a:pt x="581" y="12893"/>
                  <a:pt x="1058" y="10582"/>
                </a:cubicBezTo>
                <a:cubicBezTo>
                  <a:pt x="1182" y="9981"/>
                  <a:pt x="1369" y="9390"/>
                  <a:pt x="1607" y="8831"/>
                </a:cubicBezTo>
                <a:close/>
                <a:moveTo>
                  <a:pt x="12327" y="1"/>
                </a:moveTo>
                <a:cubicBezTo>
                  <a:pt x="11981" y="1"/>
                  <a:pt x="11640" y="8"/>
                  <a:pt x="11308" y="21"/>
                </a:cubicBezTo>
                <a:cubicBezTo>
                  <a:pt x="10188" y="63"/>
                  <a:pt x="8997" y="156"/>
                  <a:pt x="7981" y="674"/>
                </a:cubicBezTo>
                <a:cubicBezTo>
                  <a:pt x="7204" y="1078"/>
                  <a:pt x="6613" y="1752"/>
                  <a:pt x="6126" y="2467"/>
                </a:cubicBezTo>
                <a:cubicBezTo>
                  <a:pt x="4115" y="3587"/>
                  <a:pt x="2612" y="5535"/>
                  <a:pt x="1876" y="7774"/>
                </a:cubicBezTo>
                <a:cubicBezTo>
                  <a:pt x="1420" y="8644"/>
                  <a:pt x="1078" y="9577"/>
                  <a:pt x="882" y="10530"/>
                </a:cubicBezTo>
                <a:cubicBezTo>
                  <a:pt x="1" y="14821"/>
                  <a:pt x="2208" y="19557"/>
                  <a:pt x="5898" y="21848"/>
                </a:cubicBezTo>
                <a:cubicBezTo>
                  <a:pt x="7312" y="22729"/>
                  <a:pt x="8865" y="23150"/>
                  <a:pt x="10479" y="23150"/>
                </a:cubicBezTo>
                <a:cubicBezTo>
                  <a:pt x="10934" y="23150"/>
                  <a:pt x="11394" y="23116"/>
                  <a:pt x="11857" y="23050"/>
                </a:cubicBezTo>
                <a:cubicBezTo>
                  <a:pt x="13225" y="22874"/>
                  <a:pt x="14562" y="22522"/>
                  <a:pt x="15837" y="21993"/>
                </a:cubicBezTo>
                <a:cubicBezTo>
                  <a:pt x="15961" y="21972"/>
                  <a:pt x="16085" y="21952"/>
                  <a:pt x="16200" y="21931"/>
                </a:cubicBezTo>
                <a:cubicBezTo>
                  <a:pt x="18428" y="21475"/>
                  <a:pt x="20905" y="20677"/>
                  <a:pt x="22356" y="18822"/>
                </a:cubicBezTo>
                <a:cubicBezTo>
                  <a:pt x="23786" y="17008"/>
                  <a:pt x="24346" y="14448"/>
                  <a:pt x="24346" y="12178"/>
                </a:cubicBezTo>
                <a:cubicBezTo>
                  <a:pt x="24346" y="9909"/>
                  <a:pt x="23703" y="7639"/>
                  <a:pt x="22366" y="5804"/>
                </a:cubicBezTo>
                <a:cubicBezTo>
                  <a:pt x="22231" y="5628"/>
                  <a:pt x="22107" y="5462"/>
                  <a:pt x="21972" y="5297"/>
                </a:cubicBezTo>
                <a:cubicBezTo>
                  <a:pt x="21703" y="4799"/>
                  <a:pt x="21371" y="4343"/>
                  <a:pt x="20977" y="3939"/>
                </a:cubicBezTo>
                <a:cubicBezTo>
                  <a:pt x="20418" y="2871"/>
                  <a:pt x="19651" y="1939"/>
                  <a:pt x="18573" y="1317"/>
                </a:cubicBezTo>
                <a:cubicBezTo>
                  <a:pt x="16756" y="284"/>
                  <a:pt x="14442" y="1"/>
                  <a:pt x="12327" y="1"/>
                </a:cubicBezTo>
                <a:close/>
              </a:path>
            </a:pathLst>
          </a:custGeom>
          <a:solidFill>
            <a:srgbClr val="154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265;p46"/>
          <p:cNvSpPr txBox="1"/>
          <p:nvPr/>
        </p:nvSpPr>
        <p:spPr>
          <a:xfrm>
            <a:off x="6885669" y="1747087"/>
            <a:ext cx="934200" cy="44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12000"/>
              <a:buFont typeface="Chelsea Market"/>
              <a:buNone/>
              <a:defRPr sz="3000" b="0" i="0" u="none" strike="noStrike" cap="none">
                <a:solidFill>
                  <a:schemeClr val="accent3"/>
                </a:solidFill>
                <a:latin typeface="Chelsea Market"/>
                <a:ea typeface="Chelsea Market"/>
                <a:cs typeface="Chelsea Market"/>
                <a:sym typeface="Chelsea Market"/>
              </a:defRPr>
            </a:lvl1pPr>
            <a:lvl2pPr marR="0" lvl="1" algn="ctr" rtl="0">
              <a:lnSpc>
                <a:spcPct val="100000"/>
              </a:lnSpc>
              <a:spcBef>
                <a:spcPts val="0"/>
              </a:spcBef>
              <a:spcAft>
                <a:spcPts val="0"/>
              </a:spcAft>
              <a:buClr>
                <a:schemeClr val="accent1"/>
              </a:buClr>
              <a:buSzPts val="12000"/>
              <a:buFont typeface="Chelsea Market"/>
              <a:buNone/>
              <a:defRPr sz="12000" b="1" i="0" u="none" strike="noStrike" cap="none">
                <a:solidFill>
                  <a:schemeClr val="accent1"/>
                </a:solidFill>
                <a:latin typeface="Chelsea Market"/>
                <a:ea typeface="Chelsea Market"/>
                <a:cs typeface="Chelsea Market"/>
                <a:sym typeface="Chelsea Market"/>
              </a:defRPr>
            </a:lvl2pPr>
            <a:lvl3pPr marR="0" lvl="2" algn="ctr" rtl="0">
              <a:lnSpc>
                <a:spcPct val="100000"/>
              </a:lnSpc>
              <a:spcBef>
                <a:spcPts val="0"/>
              </a:spcBef>
              <a:spcAft>
                <a:spcPts val="0"/>
              </a:spcAft>
              <a:buClr>
                <a:schemeClr val="accent1"/>
              </a:buClr>
              <a:buSzPts val="12000"/>
              <a:buFont typeface="Chelsea Market"/>
              <a:buNone/>
              <a:defRPr sz="12000" b="1" i="0" u="none" strike="noStrike" cap="none">
                <a:solidFill>
                  <a:schemeClr val="accent1"/>
                </a:solidFill>
                <a:latin typeface="Chelsea Market"/>
                <a:ea typeface="Chelsea Market"/>
                <a:cs typeface="Chelsea Market"/>
                <a:sym typeface="Chelsea Market"/>
              </a:defRPr>
            </a:lvl3pPr>
            <a:lvl4pPr marR="0" lvl="3" algn="ctr" rtl="0">
              <a:lnSpc>
                <a:spcPct val="100000"/>
              </a:lnSpc>
              <a:spcBef>
                <a:spcPts val="0"/>
              </a:spcBef>
              <a:spcAft>
                <a:spcPts val="0"/>
              </a:spcAft>
              <a:buClr>
                <a:schemeClr val="accent1"/>
              </a:buClr>
              <a:buSzPts val="12000"/>
              <a:buFont typeface="Chelsea Market"/>
              <a:buNone/>
              <a:defRPr sz="12000" b="1" i="0" u="none" strike="noStrike" cap="none">
                <a:solidFill>
                  <a:schemeClr val="accent1"/>
                </a:solidFill>
                <a:latin typeface="Chelsea Market"/>
                <a:ea typeface="Chelsea Market"/>
                <a:cs typeface="Chelsea Market"/>
                <a:sym typeface="Chelsea Market"/>
              </a:defRPr>
            </a:lvl4pPr>
            <a:lvl5pPr marR="0" lvl="4" algn="ctr" rtl="0">
              <a:lnSpc>
                <a:spcPct val="100000"/>
              </a:lnSpc>
              <a:spcBef>
                <a:spcPts val="0"/>
              </a:spcBef>
              <a:spcAft>
                <a:spcPts val="0"/>
              </a:spcAft>
              <a:buClr>
                <a:schemeClr val="accent1"/>
              </a:buClr>
              <a:buSzPts val="12000"/>
              <a:buFont typeface="Chelsea Market"/>
              <a:buNone/>
              <a:defRPr sz="12000" b="1" i="0" u="none" strike="noStrike" cap="none">
                <a:solidFill>
                  <a:schemeClr val="accent1"/>
                </a:solidFill>
                <a:latin typeface="Chelsea Market"/>
                <a:ea typeface="Chelsea Market"/>
                <a:cs typeface="Chelsea Market"/>
                <a:sym typeface="Chelsea Market"/>
              </a:defRPr>
            </a:lvl5pPr>
            <a:lvl6pPr marR="0" lvl="5" algn="ctr" rtl="0">
              <a:lnSpc>
                <a:spcPct val="100000"/>
              </a:lnSpc>
              <a:spcBef>
                <a:spcPts val="0"/>
              </a:spcBef>
              <a:spcAft>
                <a:spcPts val="0"/>
              </a:spcAft>
              <a:buClr>
                <a:schemeClr val="accent1"/>
              </a:buClr>
              <a:buSzPts val="12000"/>
              <a:buFont typeface="Chelsea Market"/>
              <a:buNone/>
              <a:defRPr sz="12000" b="1" i="0" u="none" strike="noStrike" cap="none">
                <a:solidFill>
                  <a:schemeClr val="accent1"/>
                </a:solidFill>
                <a:latin typeface="Chelsea Market"/>
                <a:ea typeface="Chelsea Market"/>
                <a:cs typeface="Chelsea Market"/>
                <a:sym typeface="Chelsea Market"/>
              </a:defRPr>
            </a:lvl6pPr>
            <a:lvl7pPr marR="0" lvl="6" algn="ctr" rtl="0">
              <a:lnSpc>
                <a:spcPct val="100000"/>
              </a:lnSpc>
              <a:spcBef>
                <a:spcPts val="0"/>
              </a:spcBef>
              <a:spcAft>
                <a:spcPts val="0"/>
              </a:spcAft>
              <a:buClr>
                <a:schemeClr val="accent1"/>
              </a:buClr>
              <a:buSzPts val="12000"/>
              <a:buFont typeface="Chelsea Market"/>
              <a:buNone/>
              <a:defRPr sz="12000" b="1" i="0" u="none" strike="noStrike" cap="none">
                <a:solidFill>
                  <a:schemeClr val="accent1"/>
                </a:solidFill>
                <a:latin typeface="Chelsea Market"/>
                <a:ea typeface="Chelsea Market"/>
                <a:cs typeface="Chelsea Market"/>
                <a:sym typeface="Chelsea Market"/>
              </a:defRPr>
            </a:lvl7pPr>
            <a:lvl8pPr marR="0" lvl="7" algn="ctr" rtl="0">
              <a:lnSpc>
                <a:spcPct val="100000"/>
              </a:lnSpc>
              <a:spcBef>
                <a:spcPts val="0"/>
              </a:spcBef>
              <a:spcAft>
                <a:spcPts val="0"/>
              </a:spcAft>
              <a:buClr>
                <a:schemeClr val="accent1"/>
              </a:buClr>
              <a:buSzPts val="12000"/>
              <a:buFont typeface="Chelsea Market"/>
              <a:buNone/>
              <a:defRPr sz="12000" b="1" i="0" u="none" strike="noStrike" cap="none">
                <a:solidFill>
                  <a:schemeClr val="accent1"/>
                </a:solidFill>
                <a:latin typeface="Chelsea Market"/>
                <a:ea typeface="Chelsea Market"/>
                <a:cs typeface="Chelsea Market"/>
                <a:sym typeface="Chelsea Market"/>
              </a:defRPr>
            </a:lvl8pPr>
            <a:lvl9pPr marR="0" lvl="8" algn="ctr" rtl="0">
              <a:lnSpc>
                <a:spcPct val="100000"/>
              </a:lnSpc>
              <a:spcBef>
                <a:spcPts val="0"/>
              </a:spcBef>
              <a:spcAft>
                <a:spcPts val="0"/>
              </a:spcAft>
              <a:buClr>
                <a:schemeClr val="accent1"/>
              </a:buClr>
              <a:buSzPts val="12000"/>
              <a:buFont typeface="Chelsea Market"/>
              <a:buNone/>
              <a:defRPr sz="12000" b="1" i="0" u="none" strike="noStrike" cap="none">
                <a:solidFill>
                  <a:schemeClr val="accent1"/>
                </a:solidFill>
                <a:latin typeface="Chelsea Market"/>
                <a:ea typeface="Chelsea Market"/>
                <a:cs typeface="Chelsea Market"/>
                <a:sym typeface="Chelsea Market"/>
              </a:defRPr>
            </a:lvl9pPr>
          </a:lstStyle>
          <a:p>
            <a:r>
              <a:rPr lang="en-GB" dirty="0"/>
              <a:t>4</a:t>
            </a:r>
            <a:endParaRPr lang="en-GB" dirty="0"/>
          </a:p>
        </p:txBody>
      </p:sp>
      <p:sp>
        <p:nvSpPr>
          <p:cNvPr id="18" name="Google Shape;1259;p46"/>
          <p:cNvSpPr txBox="1"/>
          <p:nvPr/>
        </p:nvSpPr>
        <p:spPr>
          <a:xfrm flipH="1">
            <a:off x="6717454" y="3123990"/>
            <a:ext cx="1560257" cy="87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Signika Negative Light"/>
              <a:buNone/>
              <a:defRPr sz="1800" b="0" i="0" u="none" strike="noStrike" cap="none">
                <a:solidFill>
                  <a:schemeClr val="dk1"/>
                </a:solidFill>
                <a:latin typeface="Signika Negative Light"/>
                <a:ea typeface="Signika Negative Light"/>
                <a:cs typeface="Signika Negative Light"/>
                <a:sym typeface="Signika Negative Light"/>
              </a:defRPr>
            </a:lvl1pPr>
            <a:lvl2pPr marL="914400" marR="0" lvl="1" indent="-3175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2pPr>
            <a:lvl3pPr marL="1371600" marR="0" lvl="2"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9pPr>
          </a:lstStyle>
          <a:p>
            <a:pPr marL="0" indent="0"/>
            <a:r>
              <a:rPr lang="en-CA" sz="1600" dirty="0"/>
              <a:t>Training on Longer Sequences</a:t>
            </a:r>
            <a:endParaRPr lang="en-CA" sz="1600" dirty="0"/>
          </a:p>
        </p:txBody>
      </p:sp>
      <p:sp>
        <p:nvSpPr>
          <p:cNvPr id="23" name="Google Shape;825;p39"/>
          <p:cNvSpPr txBox="1">
            <a:spLocks noGrp="1"/>
          </p:cNvSpPr>
          <p:nvPr>
            <p:ph type="ctrTitle"/>
          </p:nvPr>
        </p:nvSpPr>
        <p:spPr>
          <a:xfrm flipH="1">
            <a:off x="514495" y="2633036"/>
            <a:ext cx="2579171" cy="513900"/>
          </a:xfrm>
          <a:prstGeom prst="rect">
            <a:avLst/>
          </a:prstGeom>
        </p:spPr>
        <p:txBody>
          <a:bodyPr spcFirstLastPara="1" wrap="square" lIns="91425" tIns="91425" rIns="91425" bIns="91425" anchor="b" anchorCtr="0">
            <a:noAutofit/>
          </a:bodyPr>
          <a:lstStyle/>
          <a:p>
            <a:pPr fontAlgn="base"/>
            <a:r>
              <a:rPr lang="en-CA" sz="1800" dirty="0"/>
              <a:t>More </a:t>
            </a:r>
            <a:r>
              <a:rPr lang="en-CA" sz="1800" b="1" dirty="0"/>
              <a:t>training</a:t>
            </a:r>
            <a:br>
              <a:rPr lang="en-CA" sz="1800" b="1" dirty="0"/>
            </a:br>
            <a:r>
              <a:rPr lang="en-CA" sz="1800" b="1" dirty="0"/>
              <a:t> data</a:t>
            </a:r>
            <a:r>
              <a:rPr lang="en-CA" sz="1800" dirty="0"/>
              <a:t> </a:t>
            </a:r>
            <a:endParaRPr lang="en-CA" sz="1800" dirty="0"/>
          </a:p>
        </p:txBody>
      </p:sp>
      <p:sp>
        <p:nvSpPr>
          <p:cNvPr id="24" name="Google Shape;817;p39"/>
          <p:cNvSpPr txBox="1"/>
          <p:nvPr/>
        </p:nvSpPr>
        <p:spPr>
          <a:xfrm flipH="1">
            <a:off x="2669153" y="2615727"/>
            <a:ext cx="2065411" cy="513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400"/>
              <a:buFont typeface="Chelsea Market"/>
              <a:buNone/>
              <a:defRPr sz="2200" b="0" i="0" u="none" strike="noStrike" cap="none">
                <a:solidFill>
                  <a:schemeClr val="accent1"/>
                </a:solidFill>
                <a:latin typeface="Chelsea Market"/>
                <a:ea typeface="Chelsea Market"/>
                <a:cs typeface="Chelsea Market"/>
                <a:sym typeface="Chelsea Market"/>
              </a:defRPr>
            </a:lvl1pPr>
            <a:lvl2pPr marR="0" lvl="1" algn="ctr" rtl="0">
              <a:lnSpc>
                <a:spcPct val="100000"/>
              </a:lnSpc>
              <a:spcBef>
                <a:spcPts val="0"/>
              </a:spcBef>
              <a:spcAft>
                <a:spcPts val="0"/>
              </a:spcAft>
              <a:buClr>
                <a:schemeClr val="accent1"/>
              </a:buClr>
              <a:buSzPts val="1800"/>
              <a:buFont typeface="Chelsea Market"/>
              <a:buNone/>
              <a:defRPr sz="1800" b="1" i="0" u="none" strike="noStrike" cap="none">
                <a:solidFill>
                  <a:schemeClr val="accent1"/>
                </a:solidFill>
                <a:latin typeface="Chelsea Market"/>
                <a:ea typeface="Chelsea Market"/>
                <a:cs typeface="Chelsea Market"/>
                <a:sym typeface="Chelsea Market"/>
              </a:defRPr>
            </a:lvl2pPr>
            <a:lvl3pPr marR="0" lvl="2" algn="ctr" rtl="0">
              <a:lnSpc>
                <a:spcPct val="100000"/>
              </a:lnSpc>
              <a:spcBef>
                <a:spcPts val="0"/>
              </a:spcBef>
              <a:spcAft>
                <a:spcPts val="0"/>
              </a:spcAft>
              <a:buClr>
                <a:schemeClr val="accent1"/>
              </a:buClr>
              <a:buSzPts val="1800"/>
              <a:buFont typeface="Chelsea Market"/>
              <a:buNone/>
              <a:defRPr sz="1800" b="1" i="0" u="none" strike="noStrike" cap="none">
                <a:solidFill>
                  <a:schemeClr val="accent1"/>
                </a:solidFill>
                <a:latin typeface="Chelsea Market"/>
                <a:ea typeface="Chelsea Market"/>
                <a:cs typeface="Chelsea Market"/>
                <a:sym typeface="Chelsea Market"/>
              </a:defRPr>
            </a:lvl3pPr>
            <a:lvl4pPr marR="0" lvl="3" algn="ctr" rtl="0">
              <a:lnSpc>
                <a:spcPct val="100000"/>
              </a:lnSpc>
              <a:spcBef>
                <a:spcPts val="0"/>
              </a:spcBef>
              <a:spcAft>
                <a:spcPts val="0"/>
              </a:spcAft>
              <a:buClr>
                <a:schemeClr val="accent1"/>
              </a:buClr>
              <a:buSzPts val="1800"/>
              <a:buFont typeface="Chelsea Market"/>
              <a:buNone/>
              <a:defRPr sz="1800" b="1" i="0" u="none" strike="noStrike" cap="none">
                <a:solidFill>
                  <a:schemeClr val="accent1"/>
                </a:solidFill>
                <a:latin typeface="Chelsea Market"/>
                <a:ea typeface="Chelsea Market"/>
                <a:cs typeface="Chelsea Market"/>
                <a:sym typeface="Chelsea Market"/>
              </a:defRPr>
            </a:lvl4pPr>
            <a:lvl5pPr marR="0" lvl="4" algn="ctr" rtl="0">
              <a:lnSpc>
                <a:spcPct val="100000"/>
              </a:lnSpc>
              <a:spcBef>
                <a:spcPts val="0"/>
              </a:spcBef>
              <a:spcAft>
                <a:spcPts val="0"/>
              </a:spcAft>
              <a:buClr>
                <a:schemeClr val="accent1"/>
              </a:buClr>
              <a:buSzPts val="1800"/>
              <a:buFont typeface="Chelsea Market"/>
              <a:buNone/>
              <a:defRPr sz="1800" b="1" i="0" u="none" strike="noStrike" cap="none">
                <a:solidFill>
                  <a:schemeClr val="accent1"/>
                </a:solidFill>
                <a:latin typeface="Chelsea Market"/>
                <a:ea typeface="Chelsea Market"/>
                <a:cs typeface="Chelsea Market"/>
                <a:sym typeface="Chelsea Market"/>
              </a:defRPr>
            </a:lvl5pPr>
            <a:lvl6pPr marR="0" lvl="5" algn="ctr" rtl="0">
              <a:lnSpc>
                <a:spcPct val="100000"/>
              </a:lnSpc>
              <a:spcBef>
                <a:spcPts val="0"/>
              </a:spcBef>
              <a:spcAft>
                <a:spcPts val="0"/>
              </a:spcAft>
              <a:buClr>
                <a:schemeClr val="accent1"/>
              </a:buClr>
              <a:buSzPts val="1800"/>
              <a:buFont typeface="Chelsea Market"/>
              <a:buNone/>
              <a:defRPr sz="1800" b="1" i="0" u="none" strike="noStrike" cap="none">
                <a:solidFill>
                  <a:schemeClr val="accent1"/>
                </a:solidFill>
                <a:latin typeface="Chelsea Market"/>
                <a:ea typeface="Chelsea Market"/>
                <a:cs typeface="Chelsea Market"/>
                <a:sym typeface="Chelsea Market"/>
              </a:defRPr>
            </a:lvl6pPr>
            <a:lvl7pPr marR="0" lvl="6" algn="ctr" rtl="0">
              <a:lnSpc>
                <a:spcPct val="100000"/>
              </a:lnSpc>
              <a:spcBef>
                <a:spcPts val="0"/>
              </a:spcBef>
              <a:spcAft>
                <a:spcPts val="0"/>
              </a:spcAft>
              <a:buClr>
                <a:schemeClr val="accent1"/>
              </a:buClr>
              <a:buSzPts val="1800"/>
              <a:buFont typeface="Chelsea Market"/>
              <a:buNone/>
              <a:defRPr sz="1800" b="1" i="0" u="none" strike="noStrike" cap="none">
                <a:solidFill>
                  <a:schemeClr val="accent1"/>
                </a:solidFill>
                <a:latin typeface="Chelsea Market"/>
                <a:ea typeface="Chelsea Market"/>
                <a:cs typeface="Chelsea Market"/>
                <a:sym typeface="Chelsea Market"/>
              </a:defRPr>
            </a:lvl7pPr>
            <a:lvl8pPr marR="0" lvl="7" algn="ctr" rtl="0">
              <a:lnSpc>
                <a:spcPct val="100000"/>
              </a:lnSpc>
              <a:spcBef>
                <a:spcPts val="0"/>
              </a:spcBef>
              <a:spcAft>
                <a:spcPts val="0"/>
              </a:spcAft>
              <a:buClr>
                <a:schemeClr val="accent1"/>
              </a:buClr>
              <a:buSzPts val="1800"/>
              <a:buFont typeface="Chelsea Market"/>
              <a:buNone/>
              <a:defRPr sz="1800" b="1" i="0" u="none" strike="noStrike" cap="none">
                <a:solidFill>
                  <a:schemeClr val="accent1"/>
                </a:solidFill>
                <a:latin typeface="Chelsea Market"/>
                <a:ea typeface="Chelsea Market"/>
                <a:cs typeface="Chelsea Market"/>
                <a:sym typeface="Chelsea Market"/>
              </a:defRPr>
            </a:lvl8pPr>
            <a:lvl9pPr marR="0" lvl="8" algn="ctr" rtl="0">
              <a:lnSpc>
                <a:spcPct val="100000"/>
              </a:lnSpc>
              <a:spcBef>
                <a:spcPts val="0"/>
              </a:spcBef>
              <a:spcAft>
                <a:spcPts val="0"/>
              </a:spcAft>
              <a:buClr>
                <a:schemeClr val="accent1"/>
              </a:buClr>
              <a:buSzPts val="1800"/>
              <a:buFont typeface="Chelsea Market"/>
              <a:buNone/>
              <a:defRPr sz="1800" b="1" i="0" u="none" strike="noStrike" cap="none">
                <a:solidFill>
                  <a:schemeClr val="accent1"/>
                </a:solidFill>
                <a:latin typeface="Chelsea Market"/>
                <a:ea typeface="Chelsea Market"/>
                <a:cs typeface="Chelsea Market"/>
                <a:sym typeface="Chelsea Market"/>
              </a:defRPr>
            </a:lvl9pPr>
          </a:lstStyle>
          <a:p>
            <a:r>
              <a:rPr lang="en-CA" sz="1800" b="1" dirty="0"/>
              <a:t>Dynamic masking</a:t>
            </a:r>
            <a:endParaRPr lang="en-CA" sz="1800" dirty="0"/>
          </a:p>
        </p:txBody>
      </p:sp>
      <p:sp>
        <p:nvSpPr>
          <p:cNvPr id="27" name="Google Shape;1258;p46"/>
          <p:cNvSpPr txBox="1"/>
          <p:nvPr/>
        </p:nvSpPr>
        <p:spPr>
          <a:xfrm flipH="1">
            <a:off x="6540008" y="2702310"/>
            <a:ext cx="1708642" cy="41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400"/>
              <a:buFont typeface="Chelsea Market"/>
              <a:buNone/>
              <a:defRPr sz="2200" b="0" i="0" u="none" strike="noStrike" cap="none">
                <a:solidFill>
                  <a:schemeClr val="accent1"/>
                </a:solidFill>
                <a:latin typeface="Chelsea Market"/>
                <a:ea typeface="Chelsea Market"/>
                <a:cs typeface="Chelsea Market"/>
                <a:sym typeface="Chelsea Market"/>
              </a:defRPr>
            </a:lvl1pPr>
            <a:lvl2pPr marR="0" lvl="1" algn="ctr" rtl="0">
              <a:lnSpc>
                <a:spcPct val="100000"/>
              </a:lnSpc>
              <a:spcBef>
                <a:spcPts val="0"/>
              </a:spcBef>
              <a:spcAft>
                <a:spcPts val="0"/>
              </a:spcAft>
              <a:buClr>
                <a:schemeClr val="accent1"/>
              </a:buClr>
              <a:buSzPts val="1800"/>
              <a:buFont typeface="Chelsea Market"/>
              <a:buNone/>
              <a:defRPr sz="1800" b="1" i="0" u="none" strike="noStrike" cap="none">
                <a:solidFill>
                  <a:schemeClr val="accent1"/>
                </a:solidFill>
                <a:latin typeface="Chelsea Market"/>
                <a:ea typeface="Chelsea Market"/>
                <a:cs typeface="Chelsea Market"/>
                <a:sym typeface="Chelsea Market"/>
              </a:defRPr>
            </a:lvl2pPr>
            <a:lvl3pPr marR="0" lvl="2" algn="ctr" rtl="0">
              <a:lnSpc>
                <a:spcPct val="100000"/>
              </a:lnSpc>
              <a:spcBef>
                <a:spcPts val="0"/>
              </a:spcBef>
              <a:spcAft>
                <a:spcPts val="0"/>
              </a:spcAft>
              <a:buClr>
                <a:schemeClr val="accent1"/>
              </a:buClr>
              <a:buSzPts val="1800"/>
              <a:buFont typeface="Chelsea Market"/>
              <a:buNone/>
              <a:defRPr sz="1800" b="1" i="0" u="none" strike="noStrike" cap="none">
                <a:solidFill>
                  <a:schemeClr val="accent1"/>
                </a:solidFill>
                <a:latin typeface="Chelsea Market"/>
                <a:ea typeface="Chelsea Market"/>
                <a:cs typeface="Chelsea Market"/>
                <a:sym typeface="Chelsea Market"/>
              </a:defRPr>
            </a:lvl3pPr>
            <a:lvl4pPr marR="0" lvl="3" algn="ctr" rtl="0">
              <a:lnSpc>
                <a:spcPct val="100000"/>
              </a:lnSpc>
              <a:spcBef>
                <a:spcPts val="0"/>
              </a:spcBef>
              <a:spcAft>
                <a:spcPts val="0"/>
              </a:spcAft>
              <a:buClr>
                <a:schemeClr val="accent1"/>
              </a:buClr>
              <a:buSzPts val="1800"/>
              <a:buFont typeface="Chelsea Market"/>
              <a:buNone/>
              <a:defRPr sz="1800" b="1" i="0" u="none" strike="noStrike" cap="none">
                <a:solidFill>
                  <a:schemeClr val="accent1"/>
                </a:solidFill>
                <a:latin typeface="Chelsea Market"/>
                <a:ea typeface="Chelsea Market"/>
                <a:cs typeface="Chelsea Market"/>
                <a:sym typeface="Chelsea Market"/>
              </a:defRPr>
            </a:lvl4pPr>
            <a:lvl5pPr marR="0" lvl="4" algn="ctr" rtl="0">
              <a:lnSpc>
                <a:spcPct val="100000"/>
              </a:lnSpc>
              <a:spcBef>
                <a:spcPts val="0"/>
              </a:spcBef>
              <a:spcAft>
                <a:spcPts val="0"/>
              </a:spcAft>
              <a:buClr>
                <a:schemeClr val="accent1"/>
              </a:buClr>
              <a:buSzPts val="1800"/>
              <a:buFont typeface="Chelsea Market"/>
              <a:buNone/>
              <a:defRPr sz="1800" b="1" i="0" u="none" strike="noStrike" cap="none">
                <a:solidFill>
                  <a:schemeClr val="accent1"/>
                </a:solidFill>
                <a:latin typeface="Chelsea Market"/>
                <a:ea typeface="Chelsea Market"/>
                <a:cs typeface="Chelsea Market"/>
                <a:sym typeface="Chelsea Market"/>
              </a:defRPr>
            </a:lvl5pPr>
            <a:lvl6pPr marR="0" lvl="5" algn="ctr" rtl="0">
              <a:lnSpc>
                <a:spcPct val="100000"/>
              </a:lnSpc>
              <a:spcBef>
                <a:spcPts val="0"/>
              </a:spcBef>
              <a:spcAft>
                <a:spcPts val="0"/>
              </a:spcAft>
              <a:buClr>
                <a:schemeClr val="accent1"/>
              </a:buClr>
              <a:buSzPts val="1800"/>
              <a:buFont typeface="Chelsea Market"/>
              <a:buNone/>
              <a:defRPr sz="1800" b="1" i="0" u="none" strike="noStrike" cap="none">
                <a:solidFill>
                  <a:schemeClr val="accent1"/>
                </a:solidFill>
                <a:latin typeface="Chelsea Market"/>
                <a:ea typeface="Chelsea Market"/>
                <a:cs typeface="Chelsea Market"/>
                <a:sym typeface="Chelsea Market"/>
              </a:defRPr>
            </a:lvl6pPr>
            <a:lvl7pPr marR="0" lvl="6" algn="ctr" rtl="0">
              <a:lnSpc>
                <a:spcPct val="100000"/>
              </a:lnSpc>
              <a:spcBef>
                <a:spcPts val="0"/>
              </a:spcBef>
              <a:spcAft>
                <a:spcPts val="0"/>
              </a:spcAft>
              <a:buClr>
                <a:schemeClr val="accent1"/>
              </a:buClr>
              <a:buSzPts val="1800"/>
              <a:buFont typeface="Chelsea Market"/>
              <a:buNone/>
              <a:defRPr sz="1800" b="1" i="0" u="none" strike="noStrike" cap="none">
                <a:solidFill>
                  <a:schemeClr val="accent1"/>
                </a:solidFill>
                <a:latin typeface="Chelsea Market"/>
                <a:ea typeface="Chelsea Market"/>
                <a:cs typeface="Chelsea Market"/>
                <a:sym typeface="Chelsea Market"/>
              </a:defRPr>
            </a:lvl7pPr>
            <a:lvl8pPr marR="0" lvl="7" algn="ctr" rtl="0">
              <a:lnSpc>
                <a:spcPct val="100000"/>
              </a:lnSpc>
              <a:spcBef>
                <a:spcPts val="0"/>
              </a:spcBef>
              <a:spcAft>
                <a:spcPts val="0"/>
              </a:spcAft>
              <a:buClr>
                <a:schemeClr val="accent1"/>
              </a:buClr>
              <a:buSzPts val="1800"/>
              <a:buFont typeface="Chelsea Market"/>
              <a:buNone/>
              <a:defRPr sz="1800" b="1" i="0" u="none" strike="noStrike" cap="none">
                <a:solidFill>
                  <a:schemeClr val="accent1"/>
                </a:solidFill>
                <a:latin typeface="Chelsea Market"/>
                <a:ea typeface="Chelsea Market"/>
                <a:cs typeface="Chelsea Market"/>
                <a:sym typeface="Chelsea Market"/>
              </a:defRPr>
            </a:lvl8pPr>
            <a:lvl9pPr marR="0" lvl="8" algn="ctr" rtl="0">
              <a:lnSpc>
                <a:spcPct val="100000"/>
              </a:lnSpc>
              <a:spcBef>
                <a:spcPts val="0"/>
              </a:spcBef>
              <a:spcAft>
                <a:spcPts val="0"/>
              </a:spcAft>
              <a:buClr>
                <a:schemeClr val="accent1"/>
              </a:buClr>
              <a:buSzPts val="1800"/>
              <a:buFont typeface="Chelsea Market"/>
              <a:buNone/>
              <a:defRPr sz="1800" b="1" i="0" u="none" strike="noStrike" cap="none">
                <a:solidFill>
                  <a:schemeClr val="accent1"/>
                </a:solidFill>
                <a:latin typeface="Chelsea Market"/>
                <a:ea typeface="Chelsea Market"/>
                <a:cs typeface="Chelsea Market"/>
                <a:sym typeface="Chelsea Market"/>
              </a:defRPr>
            </a:lvl9pPr>
          </a:lstStyle>
          <a:p>
            <a:r>
              <a:rPr lang="en-CA" sz="1800" b="1" dirty="0"/>
              <a:t>Longer Sequences</a:t>
            </a:r>
            <a:endParaRPr lang="en-CA" sz="1400" dirty="0"/>
          </a:p>
        </p:txBody>
      </p:sp>
      <p:sp>
        <p:nvSpPr>
          <p:cNvPr id="28" name="Google Shape;1187;p43"/>
          <p:cNvSpPr/>
          <p:nvPr/>
        </p:nvSpPr>
        <p:spPr>
          <a:xfrm rot="73">
            <a:off x="4167645" y="911681"/>
            <a:ext cx="1656960" cy="139765"/>
          </a:xfrm>
          <a:custGeom>
            <a:avLst/>
            <a:gdLst/>
            <a:ahLst/>
            <a:cxnLst/>
            <a:rect l="l" t="t" r="r" b="b"/>
            <a:pathLst>
              <a:path w="31057" h="2191" extrusionOk="0">
                <a:moveTo>
                  <a:pt x="30648" y="1"/>
                </a:moveTo>
                <a:cubicBezTo>
                  <a:pt x="30584" y="1"/>
                  <a:pt x="30518" y="27"/>
                  <a:pt x="30461" y="90"/>
                </a:cubicBezTo>
                <a:cubicBezTo>
                  <a:pt x="30173" y="399"/>
                  <a:pt x="29626" y="888"/>
                  <a:pt x="29155" y="888"/>
                </a:cubicBezTo>
                <a:cubicBezTo>
                  <a:pt x="28947" y="888"/>
                  <a:pt x="28755" y="793"/>
                  <a:pt x="28606" y="546"/>
                </a:cubicBezTo>
                <a:cubicBezTo>
                  <a:pt x="28556" y="458"/>
                  <a:pt x="28450" y="405"/>
                  <a:pt x="28346" y="405"/>
                </a:cubicBezTo>
                <a:cubicBezTo>
                  <a:pt x="28253" y="405"/>
                  <a:pt x="28163" y="448"/>
                  <a:pt x="28119" y="546"/>
                </a:cubicBezTo>
                <a:cubicBezTo>
                  <a:pt x="28026" y="594"/>
                  <a:pt x="27937" y="619"/>
                  <a:pt x="27856" y="619"/>
                </a:cubicBezTo>
                <a:cubicBezTo>
                  <a:pt x="27728" y="619"/>
                  <a:pt x="27616" y="558"/>
                  <a:pt x="27528" y="432"/>
                </a:cubicBezTo>
                <a:cubicBezTo>
                  <a:pt x="27476" y="380"/>
                  <a:pt x="27406" y="354"/>
                  <a:pt x="27336" y="354"/>
                </a:cubicBezTo>
                <a:cubicBezTo>
                  <a:pt x="27266" y="354"/>
                  <a:pt x="27196" y="380"/>
                  <a:pt x="27144" y="432"/>
                </a:cubicBezTo>
                <a:cubicBezTo>
                  <a:pt x="26733" y="770"/>
                  <a:pt x="26324" y="899"/>
                  <a:pt x="25906" y="899"/>
                </a:cubicBezTo>
                <a:cubicBezTo>
                  <a:pt x="25492" y="899"/>
                  <a:pt x="25069" y="773"/>
                  <a:pt x="24626" y="597"/>
                </a:cubicBezTo>
                <a:cubicBezTo>
                  <a:pt x="24526" y="547"/>
                  <a:pt x="24420" y="523"/>
                  <a:pt x="24315" y="523"/>
                </a:cubicBezTo>
                <a:cubicBezTo>
                  <a:pt x="24181" y="523"/>
                  <a:pt x="24048" y="563"/>
                  <a:pt x="23931" y="639"/>
                </a:cubicBezTo>
                <a:cubicBezTo>
                  <a:pt x="23786" y="722"/>
                  <a:pt x="23703" y="898"/>
                  <a:pt x="23558" y="970"/>
                </a:cubicBezTo>
                <a:cubicBezTo>
                  <a:pt x="23471" y="1017"/>
                  <a:pt x="23380" y="1038"/>
                  <a:pt x="23291" y="1038"/>
                </a:cubicBezTo>
                <a:cubicBezTo>
                  <a:pt x="23045" y="1038"/>
                  <a:pt x="22815" y="875"/>
                  <a:pt x="22709" y="639"/>
                </a:cubicBezTo>
                <a:cubicBezTo>
                  <a:pt x="22675" y="568"/>
                  <a:pt x="22617" y="539"/>
                  <a:pt x="22556" y="539"/>
                </a:cubicBezTo>
                <a:cubicBezTo>
                  <a:pt x="22448" y="539"/>
                  <a:pt x="22332" y="630"/>
                  <a:pt x="22325" y="742"/>
                </a:cubicBezTo>
                <a:cubicBezTo>
                  <a:pt x="22304" y="972"/>
                  <a:pt x="22167" y="1051"/>
                  <a:pt x="21984" y="1051"/>
                </a:cubicBezTo>
                <a:cubicBezTo>
                  <a:pt x="21620" y="1051"/>
                  <a:pt x="21074" y="739"/>
                  <a:pt x="20895" y="670"/>
                </a:cubicBezTo>
                <a:cubicBezTo>
                  <a:pt x="20682" y="572"/>
                  <a:pt x="20454" y="520"/>
                  <a:pt x="20224" y="520"/>
                </a:cubicBezTo>
                <a:cubicBezTo>
                  <a:pt x="20185" y="520"/>
                  <a:pt x="20146" y="522"/>
                  <a:pt x="20107" y="525"/>
                </a:cubicBezTo>
                <a:cubicBezTo>
                  <a:pt x="19931" y="535"/>
                  <a:pt x="19765" y="608"/>
                  <a:pt x="19630" y="722"/>
                </a:cubicBezTo>
                <a:cubicBezTo>
                  <a:pt x="19475" y="856"/>
                  <a:pt x="19382" y="1074"/>
                  <a:pt x="19185" y="1136"/>
                </a:cubicBezTo>
                <a:cubicBezTo>
                  <a:pt x="19134" y="1154"/>
                  <a:pt x="19083" y="1163"/>
                  <a:pt x="19032" y="1163"/>
                </a:cubicBezTo>
                <a:cubicBezTo>
                  <a:pt x="18790" y="1163"/>
                  <a:pt x="18557" y="975"/>
                  <a:pt x="18480" y="753"/>
                </a:cubicBezTo>
                <a:cubicBezTo>
                  <a:pt x="18457" y="666"/>
                  <a:pt x="18382" y="618"/>
                  <a:pt x="18304" y="618"/>
                </a:cubicBezTo>
                <a:cubicBezTo>
                  <a:pt x="18242" y="618"/>
                  <a:pt x="18179" y="648"/>
                  <a:pt x="18138" y="711"/>
                </a:cubicBezTo>
                <a:cubicBezTo>
                  <a:pt x="18022" y="939"/>
                  <a:pt x="17782" y="1046"/>
                  <a:pt x="17536" y="1046"/>
                </a:cubicBezTo>
                <a:cubicBezTo>
                  <a:pt x="17279" y="1046"/>
                  <a:pt x="17017" y="929"/>
                  <a:pt x="16884" y="711"/>
                </a:cubicBezTo>
                <a:cubicBezTo>
                  <a:pt x="16837" y="634"/>
                  <a:pt x="16760" y="595"/>
                  <a:pt x="16682" y="595"/>
                </a:cubicBezTo>
                <a:cubicBezTo>
                  <a:pt x="16604" y="595"/>
                  <a:pt x="16526" y="634"/>
                  <a:pt x="16480" y="711"/>
                </a:cubicBezTo>
                <a:cubicBezTo>
                  <a:pt x="16217" y="1094"/>
                  <a:pt x="15799" y="1290"/>
                  <a:pt x="15380" y="1290"/>
                </a:cubicBezTo>
                <a:cubicBezTo>
                  <a:pt x="15005" y="1290"/>
                  <a:pt x="14630" y="1133"/>
                  <a:pt x="14366" y="815"/>
                </a:cubicBezTo>
                <a:cubicBezTo>
                  <a:pt x="14324" y="732"/>
                  <a:pt x="14283" y="670"/>
                  <a:pt x="14210" y="618"/>
                </a:cubicBezTo>
                <a:cubicBezTo>
                  <a:pt x="14166" y="579"/>
                  <a:pt x="14115" y="563"/>
                  <a:pt x="14064" y="563"/>
                </a:cubicBezTo>
                <a:cubicBezTo>
                  <a:pt x="13911" y="563"/>
                  <a:pt x="13767" y="716"/>
                  <a:pt x="13868" y="888"/>
                </a:cubicBezTo>
                <a:cubicBezTo>
                  <a:pt x="13878" y="898"/>
                  <a:pt x="13889" y="919"/>
                  <a:pt x="13899" y="929"/>
                </a:cubicBezTo>
                <a:cubicBezTo>
                  <a:pt x="13791" y="1144"/>
                  <a:pt x="13669" y="1250"/>
                  <a:pt x="13531" y="1250"/>
                </a:cubicBezTo>
                <a:cubicBezTo>
                  <a:pt x="13470" y="1250"/>
                  <a:pt x="13406" y="1230"/>
                  <a:pt x="13339" y="1188"/>
                </a:cubicBezTo>
                <a:cubicBezTo>
                  <a:pt x="13225" y="1147"/>
                  <a:pt x="13111" y="1095"/>
                  <a:pt x="13008" y="1033"/>
                </a:cubicBezTo>
                <a:cubicBezTo>
                  <a:pt x="12873" y="981"/>
                  <a:pt x="12738" y="939"/>
                  <a:pt x="12604" y="898"/>
                </a:cubicBezTo>
                <a:cubicBezTo>
                  <a:pt x="12586" y="894"/>
                  <a:pt x="12569" y="892"/>
                  <a:pt x="12553" y="892"/>
                </a:cubicBezTo>
                <a:cubicBezTo>
                  <a:pt x="12492" y="892"/>
                  <a:pt x="12440" y="921"/>
                  <a:pt x="12407" y="970"/>
                </a:cubicBezTo>
                <a:cubicBezTo>
                  <a:pt x="12171" y="1341"/>
                  <a:pt x="11798" y="1553"/>
                  <a:pt x="11432" y="1553"/>
                </a:cubicBezTo>
                <a:cubicBezTo>
                  <a:pt x="11122" y="1553"/>
                  <a:pt x="10817" y="1401"/>
                  <a:pt x="10603" y="1064"/>
                </a:cubicBezTo>
                <a:cubicBezTo>
                  <a:pt x="10568" y="998"/>
                  <a:pt x="10501" y="964"/>
                  <a:pt x="10435" y="964"/>
                </a:cubicBezTo>
                <a:cubicBezTo>
                  <a:pt x="10387" y="964"/>
                  <a:pt x="10338" y="983"/>
                  <a:pt x="10303" y="1022"/>
                </a:cubicBezTo>
                <a:cubicBezTo>
                  <a:pt x="10084" y="1303"/>
                  <a:pt x="9743" y="1437"/>
                  <a:pt x="9400" y="1437"/>
                </a:cubicBezTo>
                <a:cubicBezTo>
                  <a:pt x="8997" y="1437"/>
                  <a:pt x="8593" y="1251"/>
                  <a:pt x="8386" y="898"/>
                </a:cubicBezTo>
                <a:cubicBezTo>
                  <a:pt x="8339" y="825"/>
                  <a:pt x="8266" y="789"/>
                  <a:pt x="8194" y="789"/>
                </a:cubicBezTo>
                <a:cubicBezTo>
                  <a:pt x="8121" y="789"/>
                  <a:pt x="8049" y="825"/>
                  <a:pt x="8002" y="898"/>
                </a:cubicBezTo>
                <a:cubicBezTo>
                  <a:pt x="7756" y="1261"/>
                  <a:pt x="7361" y="1446"/>
                  <a:pt x="6962" y="1446"/>
                </a:cubicBezTo>
                <a:cubicBezTo>
                  <a:pt x="6620" y="1446"/>
                  <a:pt x="6276" y="1310"/>
                  <a:pt x="6023" y="1033"/>
                </a:cubicBezTo>
                <a:cubicBezTo>
                  <a:pt x="5979" y="994"/>
                  <a:pt x="5923" y="975"/>
                  <a:pt x="5868" y="975"/>
                </a:cubicBezTo>
                <a:cubicBezTo>
                  <a:pt x="5790" y="975"/>
                  <a:pt x="5712" y="1012"/>
                  <a:pt x="5670" y="1085"/>
                </a:cubicBezTo>
                <a:cubicBezTo>
                  <a:pt x="5436" y="1397"/>
                  <a:pt x="5082" y="1556"/>
                  <a:pt x="4728" y="1556"/>
                </a:cubicBezTo>
                <a:cubicBezTo>
                  <a:pt x="4423" y="1556"/>
                  <a:pt x="4118" y="1438"/>
                  <a:pt x="3888" y="1199"/>
                </a:cubicBezTo>
                <a:cubicBezTo>
                  <a:pt x="3843" y="1154"/>
                  <a:pt x="3786" y="1132"/>
                  <a:pt x="3731" y="1132"/>
                </a:cubicBezTo>
                <a:cubicBezTo>
                  <a:pt x="3658" y="1132"/>
                  <a:pt x="3587" y="1169"/>
                  <a:pt x="3546" y="1240"/>
                </a:cubicBezTo>
                <a:cubicBezTo>
                  <a:pt x="3395" y="1590"/>
                  <a:pt x="3099" y="1772"/>
                  <a:pt x="2801" y="1772"/>
                </a:cubicBezTo>
                <a:cubicBezTo>
                  <a:pt x="2526" y="1772"/>
                  <a:pt x="2249" y="1616"/>
                  <a:pt x="2084" y="1292"/>
                </a:cubicBezTo>
                <a:cubicBezTo>
                  <a:pt x="2050" y="1227"/>
                  <a:pt x="1994" y="1200"/>
                  <a:pt x="1936" y="1200"/>
                </a:cubicBezTo>
                <a:cubicBezTo>
                  <a:pt x="1854" y="1200"/>
                  <a:pt x="1768" y="1254"/>
                  <a:pt x="1732" y="1333"/>
                </a:cubicBezTo>
                <a:cubicBezTo>
                  <a:pt x="1593" y="1690"/>
                  <a:pt x="1312" y="1858"/>
                  <a:pt x="1028" y="1858"/>
                </a:cubicBezTo>
                <a:cubicBezTo>
                  <a:pt x="718" y="1858"/>
                  <a:pt x="406" y="1659"/>
                  <a:pt x="270" y="1292"/>
                </a:cubicBezTo>
                <a:cubicBezTo>
                  <a:pt x="250" y="1230"/>
                  <a:pt x="199" y="1202"/>
                  <a:pt x="150" y="1202"/>
                </a:cubicBezTo>
                <a:cubicBezTo>
                  <a:pt x="75" y="1202"/>
                  <a:pt x="1" y="1265"/>
                  <a:pt x="32" y="1364"/>
                </a:cubicBezTo>
                <a:cubicBezTo>
                  <a:pt x="190" y="1898"/>
                  <a:pt x="631" y="2176"/>
                  <a:pt x="1076" y="2176"/>
                </a:cubicBezTo>
                <a:cubicBezTo>
                  <a:pt x="1392" y="2176"/>
                  <a:pt x="1709" y="2036"/>
                  <a:pt x="1929" y="1748"/>
                </a:cubicBezTo>
                <a:cubicBezTo>
                  <a:pt x="2156" y="2045"/>
                  <a:pt x="2493" y="2191"/>
                  <a:pt x="2830" y="2191"/>
                </a:cubicBezTo>
                <a:cubicBezTo>
                  <a:pt x="3198" y="2191"/>
                  <a:pt x="3567" y="2016"/>
                  <a:pt x="3794" y="1675"/>
                </a:cubicBezTo>
                <a:cubicBezTo>
                  <a:pt x="4078" y="1881"/>
                  <a:pt x="4407" y="1982"/>
                  <a:pt x="4734" y="1982"/>
                </a:cubicBezTo>
                <a:cubicBezTo>
                  <a:pt x="5148" y="1982"/>
                  <a:pt x="5559" y="1822"/>
                  <a:pt x="5877" y="1509"/>
                </a:cubicBezTo>
                <a:cubicBezTo>
                  <a:pt x="6189" y="1769"/>
                  <a:pt x="6572" y="1898"/>
                  <a:pt x="6955" y="1898"/>
                </a:cubicBezTo>
                <a:cubicBezTo>
                  <a:pt x="7411" y="1898"/>
                  <a:pt x="7866" y="1715"/>
                  <a:pt x="8199" y="1354"/>
                </a:cubicBezTo>
                <a:cubicBezTo>
                  <a:pt x="8506" y="1694"/>
                  <a:pt x="8930" y="1866"/>
                  <a:pt x="9356" y="1866"/>
                </a:cubicBezTo>
                <a:cubicBezTo>
                  <a:pt x="9734" y="1866"/>
                  <a:pt x="10115" y="1731"/>
                  <a:pt x="10417" y="1458"/>
                </a:cubicBezTo>
                <a:cubicBezTo>
                  <a:pt x="10703" y="1807"/>
                  <a:pt x="11110" y="1986"/>
                  <a:pt x="11509" y="1986"/>
                </a:cubicBezTo>
                <a:cubicBezTo>
                  <a:pt x="11961" y="1986"/>
                  <a:pt x="12403" y="1755"/>
                  <a:pt x="12645" y="1281"/>
                </a:cubicBezTo>
                <a:cubicBezTo>
                  <a:pt x="12996" y="1411"/>
                  <a:pt x="13381" y="1687"/>
                  <a:pt x="13758" y="1687"/>
                </a:cubicBezTo>
                <a:cubicBezTo>
                  <a:pt x="13893" y="1687"/>
                  <a:pt x="14027" y="1651"/>
                  <a:pt x="14158" y="1561"/>
                </a:cubicBezTo>
                <a:cubicBezTo>
                  <a:pt x="14220" y="1520"/>
                  <a:pt x="14272" y="1458"/>
                  <a:pt x="14314" y="1406"/>
                </a:cubicBezTo>
                <a:cubicBezTo>
                  <a:pt x="14627" y="1660"/>
                  <a:pt x="15001" y="1786"/>
                  <a:pt x="15377" y="1786"/>
                </a:cubicBezTo>
                <a:cubicBezTo>
                  <a:pt x="15846" y="1786"/>
                  <a:pt x="16319" y="1590"/>
                  <a:pt x="16687" y="1199"/>
                </a:cubicBezTo>
                <a:cubicBezTo>
                  <a:pt x="16895" y="1397"/>
                  <a:pt x="17155" y="1491"/>
                  <a:pt x="17420" y="1491"/>
                </a:cubicBezTo>
                <a:cubicBezTo>
                  <a:pt x="17709" y="1491"/>
                  <a:pt x="18004" y="1378"/>
                  <a:pt x="18242" y="1167"/>
                </a:cubicBezTo>
                <a:cubicBezTo>
                  <a:pt x="18366" y="1395"/>
                  <a:pt x="18594" y="1551"/>
                  <a:pt x="18853" y="1603"/>
                </a:cubicBezTo>
                <a:cubicBezTo>
                  <a:pt x="18922" y="1620"/>
                  <a:pt x="18993" y="1628"/>
                  <a:pt x="19065" y="1628"/>
                </a:cubicBezTo>
                <a:cubicBezTo>
                  <a:pt x="19166" y="1628"/>
                  <a:pt x="19269" y="1612"/>
                  <a:pt x="19371" y="1582"/>
                </a:cubicBezTo>
                <a:cubicBezTo>
                  <a:pt x="19599" y="1489"/>
                  <a:pt x="19662" y="1302"/>
                  <a:pt x="19848" y="1178"/>
                </a:cubicBezTo>
                <a:cubicBezTo>
                  <a:pt x="20003" y="1082"/>
                  <a:pt x="20151" y="1044"/>
                  <a:pt x="20294" y="1044"/>
                </a:cubicBezTo>
                <a:cubicBezTo>
                  <a:pt x="20819" y="1044"/>
                  <a:pt x="21281" y="1555"/>
                  <a:pt x="21835" y="1555"/>
                </a:cubicBezTo>
                <a:cubicBezTo>
                  <a:pt x="21863" y="1555"/>
                  <a:pt x="21892" y="1554"/>
                  <a:pt x="21921" y="1551"/>
                </a:cubicBezTo>
                <a:cubicBezTo>
                  <a:pt x="22180" y="1530"/>
                  <a:pt x="22408" y="1395"/>
                  <a:pt x="22563" y="1199"/>
                </a:cubicBezTo>
                <a:cubicBezTo>
                  <a:pt x="22719" y="1364"/>
                  <a:pt x="22926" y="1468"/>
                  <a:pt x="23144" y="1509"/>
                </a:cubicBezTo>
                <a:cubicBezTo>
                  <a:pt x="23188" y="1517"/>
                  <a:pt x="23231" y="1520"/>
                  <a:pt x="23272" y="1520"/>
                </a:cubicBezTo>
                <a:cubicBezTo>
                  <a:pt x="23719" y="1520"/>
                  <a:pt x="24009" y="1139"/>
                  <a:pt x="24428" y="1139"/>
                </a:cubicBezTo>
                <a:cubicBezTo>
                  <a:pt x="24478" y="1139"/>
                  <a:pt x="24530" y="1145"/>
                  <a:pt x="24584" y="1157"/>
                </a:cubicBezTo>
                <a:cubicBezTo>
                  <a:pt x="25058" y="1278"/>
                  <a:pt x="25416" y="1465"/>
                  <a:pt x="25896" y="1465"/>
                </a:cubicBezTo>
                <a:cubicBezTo>
                  <a:pt x="25951" y="1465"/>
                  <a:pt x="26008" y="1463"/>
                  <a:pt x="26066" y="1458"/>
                </a:cubicBezTo>
                <a:cubicBezTo>
                  <a:pt x="26522" y="1406"/>
                  <a:pt x="26947" y="1240"/>
                  <a:pt x="27321" y="981"/>
                </a:cubicBezTo>
                <a:cubicBezTo>
                  <a:pt x="27533" y="1132"/>
                  <a:pt x="27782" y="1247"/>
                  <a:pt x="28017" y="1247"/>
                </a:cubicBezTo>
                <a:cubicBezTo>
                  <a:pt x="28136" y="1247"/>
                  <a:pt x="28252" y="1217"/>
                  <a:pt x="28357" y="1147"/>
                </a:cubicBezTo>
                <a:cubicBezTo>
                  <a:pt x="28581" y="1371"/>
                  <a:pt x="28844" y="1462"/>
                  <a:pt x="29119" y="1462"/>
                </a:cubicBezTo>
                <a:cubicBezTo>
                  <a:pt x="29748" y="1462"/>
                  <a:pt x="30440" y="983"/>
                  <a:pt x="30865" y="514"/>
                </a:cubicBezTo>
                <a:cubicBezTo>
                  <a:pt x="31056" y="291"/>
                  <a:pt x="30862" y="1"/>
                  <a:pt x="306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37"/>
          <p:cNvSpPr txBox="1">
            <a:spLocks noGrp="1"/>
          </p:cNvSpPr>
          <p:nvPr>
            <p:ph type="title" idx="4"/>
          </p:nvPr>
        </p:nvSpPr>
        <p:spPr>
          <a:xfrm>
            <a:off x="1383865" y="547979"/>
            <a:ext cx="4058694" cy="635100"/>
          </a:xfrm>
          <a:prstGeom prst="rect">
            <a:avLst/>
          </a:prstGeom>
        </p:spPr>
        <p:txBody>
          <a:bodyPr spcFirstLastPara="1" wrap="square" lIns="91425" tIns="91425" rIns="91425" bIns="91425" anchor="t" anchorCtr="0">
            <a:noAutofit/>
          </a:bodyPr>
          <a:lstStyle/>
          <a:p>
            <a:pPr algn="l" fontAlgn="base"/>
            <a:r>
              <a:rPr lang="en-CA" dirty="0"/>
              <a:t>1. More Training Data</a:t>
            </a:r>
            <a:endParaRPr lang="en-CA" dirty="0"/>
          </a:p>
        </p:txBody>
      </p:sp>
      <p:sp>
        <p:nvSpPr>
          <p:cNvPr id="783" name="Google Shape;783;p37"/>
          <p:cNvSpPr txBox="1">
            <a:spLocks noGrp="1"/>
          </p:cNvSpPr>
          <p:nvPr>
            <p:ph type="ctrTitle"/>
          </p:nvPr>
        </p:nvSpPr>
        <p:spPr>
          <a:xfrm flipH="1">
            <a:off x="5144093" y="1961695"/>
            <a:ext cx="1775700" cy="45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BERT</a:t>
            </a:r>
            <a:endParaRPr dirty="0"/>
          </a:p>
        </p:txBody>
      </p:sp>
      <p:sp>
        <p:nvSpPr>
          <p:cNvPr id="785" name="Google Shape;785;p37"/>
          <p:cNvSpPr/>
          <p:nvPr/>
        </p:nvSpPr>
        <p:spPr>
          <a:xfrm>
            <a:off x="5694207" y="2337452"/>
            <a:ext cx="675471" cy="114029"/>
          </a:xfrm>
          <a:custGeom>
            <a:avLst/>
            <a:gdLst/>
            <a:ahLst/>
            <a:cxnLst/>
            <a:rect l="l" t="t" r="r" b="b"/>
            <a:pathLst>
              <a:path w="9235" h="1559" extrusionOk="0">
                <a:moveTo>
                  <a:pt x="3415" y="0"/>
                </a:moveTo>
                <a:cubicBezTo>
                  <a:pt x="3194" y="0"/>
                  <a:pt x="3106" y="161"/>
                  <a:pt x="2985" y="338"/>
                </a:cubicBezTo>
                <a:cubicBezTo>
                  <a:pt x="2892" y="462"/>
                  <a:pt x="2819" y="639"/>
                  <a:pt x="2695" y="722"/>
                </a:cubicBezTo>
                <a:cubicBezTo>
                  <a:pt x="2528" y="811"/>
                  <a:pt x="2343" y="856"/>
                  <a:pt x="2159" y="856"/>
                </a:cubicBezTo>
                <a:cubicBezTo>
                  <a:pt x="2024" y="856"/>
                  <a:pt x="1889" y="832"/>
                  <a:pt x="1762" y="784"/>
                </a:cubicBezTo>
                <a:cubicBezTo>
                  <a:pt x="1545" y="680"/>
                  <a:pt x="1368" y="525"/>
                  <a:pt x="1140" y="431"/>
                </a:cubicBezTo>
                <a:cubicBezTo>
                  <a:pt x="1001" y="380"/>
                  <a:pt x="876" y="357"/>
                  <a:pt x="763" y="357"/>
                </a:cubicBezTo>
                <a:cubicBezTo>
                  <a:pt x="238" y="357"/>
                  <a:pt x="1" y="868"/>
                  <a:pt x="52" y="1457"/>
                </a:cubicBezTo>
                <a:cubicBezTo>
                  <a:pt x="57" y="1525"/>
                  <a:pt x="109" y="1558"/>
                  <a:pt x="161" y="1558"/>
                </a:cubicBezTo>
                <a:cubicBezTo>
                  <a:pt x="213" y="1558"/>
                  <a:pt x="265" y="1525"/>
                  <a:pt x="270" y="1457"/>
                </a:cubicBezTo>
                <a:cubicBezTo>
                  <a:pt x="278" y="1040"/>
                  <a:pt x="442" y="703"/>
                  <a:pt x="790" y="703"/>
                </a:cubicBezTo>
                <a:cubicBezTo>
                  <a:pt x="891" y="703"/>
                  <a:pt x="1008" y="731"/>
                  <a:pt x="1140" y="794"/>
                </a:cubicBezTo>
                <a:cubicBezTo>
                  <a:pt x="1348" y="898"/>
                  <a:pt x="1524" y="1064"/>
                  <a:pt x="1731" y="1167"/>
                </a:cubicBezTo>
                <a:cubicBezTo>
                  <a:pt x="1891" y="1258"/>
                  <a:pt x="2075" y="1306"/>
                  <a:pt x="2260" y="1306"/>
                </a:cubicBezTo>
                <a:cubicBezTo>
                  <a:pt x="2350" y="1306"/>
                  <a:pt x="2441" y="1295"/>
                  <a:pt x="2529" y="1271"/>
                </a:cubicBezTo>
                <a:cubicBezTo>
                  <a:pt x="2913" y="1136"/>
                  <a:pt x="2985" y="836"/>
                  <a:pt x="3244" y="587"/>
                </a:cubicBezTo>
                <a:lnTo>
                  <a:pt x="3338" y="431"/>
                </a:lnTo>
                <a:cubicBezTo>
                  <a:pt x="3373" y="422"/>
                  <a:pt x="3409" y="417"/>
                  <a:pt x="3446" y="417"/>
                </a:cubicBezTo>
                <a:cubicBezTo>
                  <a:pt x="3570" y="417"/>
                  <a:pt x="3695" y="470"/>
                  <a:pt x="3783" y="566"/>
                </a:cubicBezTo>
                <a:cubicBezTo>
                  <a:pt x="3970" y="659"/>
                  <a:pt x="4156" y="753"/>
                  <a:pt x="4353" y="836"/>
                </a:cubicBezTo>
                <a:cubicBezTo>
                  <a:pt x="4527" y="890"/>
                  <a:pt x="4707" y="919"/>
                  <a:pt x="4887" y="919"/>
                </a:cubicBezTo>
                <a:cubicBezTo>
                  <a:pt x="5049" y="919"/>
                  <a:pt x="5211" y="895"/>
                  <a:pt x="5369" y="846"/>
                </a:cubicBezTo>
                <a:cubicBezTo>
                  <a:pt x="5555" y="773"/>
                  <a:pt x="5711" y="608"/>
                  <a:pt x="5887" y="545"/>
                </a:cubicBezTo>
                <a:cubicBezTo>
                  <a:pt x="6021" y="502"/>
                  <a:pt x="6124" y="483"/>
                  <a:pt x="6207" y="483"/>
                </a:cubicBezTo>
                <a:cubicBezTo>
                  <a:pt x="6517" y="483"/>
                  <a:pt x="6541" y="745"/>
                  <a:pt x="6778" y="950"/>
                </a:cubicBezTo>
                <a:cubicBezTo>
                  <a:pt x="6901" y="1072"/>
                  <a:pt x="7069" y="1143"/>
                  <a:pt x="7243" y="1143"/>
                </a:cubicBezTo>
                <a:cubicBezTo>
                  <a:pt x="7274" y="1143"/>
                  <a:pt x="7306" y="1141"/>
                  <a:pt x="7338" y="1136"/>
                </a:cubicBezTo>
                <a:cubicBezTo>
                  <a:pt x="7566" y="1105"/>
                  <a:pt x="7784" y="950"/>
                  <a:pt x="7991" y="877"/>
                </a:cubicBezTo>
                <a:cubicBezTo>
                  <a:pt x="8182" y="817"/>
                  <a:pt x="8370" y="802"/>
                  <a:pt x="8558" y="802"/>
                </a:cubicBezTo>
                <a:cubicBezTo>
                  <a:pt x="8696" y="802"/>
                  <a:pt x="8835" y="810"/>
                  <a:pt x="8976" y="815"/>
                </a:cubicBezTo>
                <a:cubicBezTo>
                  <a:pt x="8985" y="816"/>
                  <a:pt x="8995" y="817"/>
                  <a:pt x="9004" y="817"/>
                </a:cubicBezTo>
                <a:cubicBezTo>
                  <a:pt x="9197" y="817"/>
                  <a:pt x="9235" y="513"/>
                  <a:pt x="9017" y="483"/>
                </a:cubicBezTo>
                <a:cubicBezTo>
                  <a:pt x="8870" y="440"/>
                  <a:pt x="8736" y="423"/>
                  <a:pt x="8608" y="423"/>
                </a:cubicBezTo>
                <a:cubicBezTo>
                  <a:pt x="8301" y="423"/>
                  <a:pt x="8026" y="523"/>
                  <a:pt x="7690" y="618"/>
                </a:cubicBezTo>
                <a:cubicBezTo>
                  <a:pt x="7564" y="650"/>
                  <a:pt x="7452" y="667"/>
                  <a:pt x="7349" y="667"/>
                </a:cubicBezTo>
                <a:cubicBezTo>
                  <a:pt x="7116" y="667"/>
                  <a:pt x="6931" y="578"/>
                  <a:pt x="6737" y="369"/>
                </a:cubicBezTo>
                <a:cubicBezTo>
                  <a:pt x="6644" y="266"/>
                  <a:pt x="6519" y="183"/>
                  <a:pt x="6385" y="120"/>
                </a:cubicBezTo>
                <a:cubicBezTo>
                  <a:pt x="6321" y="100"/>
                  <a:pt x="6262" y="91"/>
                  <a:pt x="6205" y="91"/>
                </a:cubicBezTo>
                <a:cubicBezTo>
                  <a:pt x="5914" y="91"/>
                  <a:pt x="5689" y="322"/>
                  <a:pt x="5421" y="452"/>
                </a:cubicBezTo>
                <a:cubicBezTo>
                  <a:pt x="5247" y="537"/>
                  <a:pt x="5069" y="573"/>
                  <a:pt x="4892" y="573"/>
                </a:cubicBezTo>
                <a:cubicBezTo>
                  <a:pt x="4594" y="573"/>
                  <a:pt x="4299" y="471"/>
                  <a:pt x="4032" y="328"/>
                </a:cubicBezTo>
                <a:cubicBezTo>
                  <a:pt x="3866" y="234"/>
                  <a:pt x="3690" y="38"/>
                  <a:pt x="3493" y="6"/>
                </a:cubicBezTo>
                <a:cubicBezTo>
                  <a:pt x="3465" y="2"/>
                  <a:pt x="3439" y="0"/>
                  <a:pt x="34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37"/>
          <p:cNvSpPr/>
          <p:nvPr/>
        </p:nvSpPr>
        <p:spPr>
          <a:xfrm>
            <a:off x="2146631" y="2358384"/>
            <a:ext cx="627541" cy="94528"/>
          </a:xfrm>
          <a:custGeom>
            <a:avLst/>
            <a:gdLst/>
            <a:ahLst/>
            <a:cxnLst/>
            <a:rect l="l" t="t" r="r" b="b"/>
            <a:pathLst>
              <a:path w="8580" h="2252" extrusionOk="0">
                <a:moveTo>
                  <a:pt x="734" y="1"/>
                </a:moveTo>
                <a:cubicBezTo>
                  <a:pt x="718" y="1"/>
                  <a:pt x="701" y="5"/>
                  <a:pt x="684" y="16"/>
                </a:cubicBezTo>
                <a:cubicBezTo>
                  <a:pt x="0" y="586"/>
                  <a:pt x="166" y="1892"/>
                  <a:pt x="1130" y="2078"/>
                </a:cubicBezTo>
                <a:cubicBezTo>
                  <a:pt x="1154" y="2082"/>
                  <a:pt x="1180" y="2084"/>
                  <a:pt x="1207" y="2084"/>
                </a:cubicBezTo>
                <a:cubicBezTo>
                  <a:pt x="1452" y="2084"/>
                  <a:pt x="1784" y="1919"/>
                  <a:pt x="2083" y="1695"/>
                </a:cubicBezTo>
                <a:cubicBezTo>
                  <a:pt x="2156" y="1778"/>
                  <a:pt x="2229" y="1850"/>
                  <a:pt x="2322" y="1912"/>
                </a:cubicBezTo>
                <a:cubicBezTo>
                  <a:pt x="2519" y="2062"/>
                  <a:pt x="2752" y="2136"/>
                  <a:pt x="2985" y="2136"/>
                </a:cubicBezTo>
                <a:cubicBezTo>
                  <a:pt x="3266" y="2136"/>
                  <a:pt x="3547" y="2029"/>
                  <a:pt x="3762" y="1819"/>
                </a:cubicBezTo>
                <a:cubicBezTo>
                  <a:pt x="3959" y="2047"/>
                  <a:pt x="4229" y="2202"/>
                  <a:pt x="4529" y="2244"/>
                </a:cubicBezTo>
                <a:cubicBezTo>
                  <a:pt x="4588" y="2249"/>
                  <a:pt x="4647" y="2252"/>
                  <a:pt x="4706" y="2252"/>
                </a:cubicBezTo>
                <a:cubicBezTo>
                  <a:pt x="5114" y="2252"/>
                  <a:pt x="5521" y="2127"/>
                  <a:pt x="5856" y="1892"/>
                </a:cubicBezTo>
                <a:cubicBezTo>
                  <a:pt x="5970" y="1985"/>
                  <a:pt x="6094" y="2057"/>
                  <a:pt x="6239" y="2109"/>
                </a:cubicBezTo>
                <a:cubicBezTo>
                  <a:pt x="6439" y="2182"/>
                  <a:pt x="6640" y="2215"/>
                  <a:pt x="6836" y="2215"/>
                </a:cubicBezTo>
                <a:cubicBezTo>
                  <a:pt x="7762" y="2215"/>
                  <a:pt x="8580" y="1460"/>
                  <a:pt x="8571" y="451"/>
                </a:cubicBezTo>
                <a:cubicBezTo>
                  <a:pt x="8566" y="311"/>
                  <a:pt x="8470" y="244"/>
                  <a:pt x="8372" y="244"/>
                </a:cubicBezTo>
                <a:cubicBezTo>
                  <a:pt x="8273" y="244"/>
                  <a:pt x="8172" y="311"/>
                  <a:pt x="8157" y="441"/>
                </a:cubicBezTo>
                <a:cubicBezTo>
                  <a:pt x="8105" y="907"/>
                  <a:pt x="7898" y="1363"/>
                  <a:pt x="7473" y="1612"/>
                </a:cubicBezTo>
                <a:cubicBezTo>
                  <a:pt x="7265" y="1726"/>
                  <a:pt x="7027" y="1778"/>
                  <a:pt x="6789" y="1778"/>
                </a:cubicBezTo>
                <a:cubicBezTo>
                  <a:pt x="6706" y="1778"/>
                  <a:pt x="6633" y="1767"/>
                  <a:pt x="6550" y="1746"/>
                </a:cubicBezTo>
                <a:cubicBezTo>
                  <a:pt x="6416" y="1736"/>
                  <a:pt x="6291" y="1684"/>
                  <a:pt x="6198" y="1591"/>
                </a:cubicBezTo>
                <a:cubicBezTo>
                  <a:pt x="6447" y="1301"/>
                  <a:pt x="6644" y="855"/>
                  <a:pt x="6260" y="596"/>
                </a:cubicBezTo>
                <a:cubicBezTo>
                  <a:pt x="6176" y="537"/>
                  <a:pt x="6092" y="512"/>
                  <a:pt x="6013" y="512"/>
                </a:cubicBezTo>
                <a:cubicBezTo>
                  <a:pt x="5771" y="512"/>
                  <a:pt x="5569" y="750"/>
                  <a:pt x="5514" y="1000"/>
                </a:cubicBezTo>
                <a:cubicBezTo>
                  <a:pt x="5472" y="1197"/>
                  <a:pt x="5493" y="1394"/>
                  <a:pt x="5597" y="1560"/>
                </a:cubicBezTo>
                <a:lnTo>
                  <a:pt x="5555" y="1591"/>
                </a:lnTo>
                <a:cubicBezTo>
                  <a:pt x="5369" y="1705"/>
                  <a:pt x="5162" y="1788"/>
                  <a:pt x="4954" y="1829"/>
                </a:cubicBezTo>
                <a:cubicBezTo>
                  <a:pt x="4870" y="1847"/>
                  <a:pt x="4784" y="1856"/>
                  <a:pt x="4698" y="1856"/>
                </a:cubicBezTo>
                <a:cubicBezTo>
                  <a:pt x="4531" y="1856"/>
                  <a:pt x="4365" y="1822"/>
                  <a:pt x="4208" y="1746"/>
                </a:cubicBezTo>
                <a:cubicBezTo>
                  <a:pt x="4125" y="1695"/>
                  <a:pt x="4053" y="1622"/>
                  <a:pt x="3990" y="1539"/>
                </a:cubicBezTo>
                <a:cubicBezTo>
                  <a:pt x="4167" y="1280"/>
                  <a:pt x="4250" y="969"/>
                  <a:pt x="4239" y="658"/>
                </a:cubicBezTo>
                <a:cubicBezTo>
                  <a:pt x="4231" y="542"/>
                  <a:pt x="4142" y="466"/>
                  <a:pt x="4045" y="466"/>
                </a:cubicBezTo>
                <a:cubicBezTo>
                  <a:pt x="4013" y="466"/>
                  <a:pt x="3980" y="474"/>
                  <a:pt x="3949" y="492"/>
                </a:cubicBezTo>
                <a:cubicBezTo>
                  <a:pt x="3493" y="751"/>
                  <a:pt x="3431" y="1156"/>
                  <a:pt x="3576" y="1508"/>
                </a:cubicBezTo>
                <a:cubicBezTo>
                  <a:pt x="3415" y="1669"/>
                  <a:pt x="3203" y="1750"/>
                  <a:pt x="2992" y="1750"/>
                </a:cubicBezTo>
                <a:cubicBezTo>
                  <a:pt x="2756" y="1750"/>
                  <a:pt x="2522" y="1649"/>
                  <a:pt x="2363" y="1446"/>
                </a:cubicBezTo>
                <a:cubicBezTo>
                  <a:pt x="2757" y="1042"/>
                  <a:pt x="2975" y="534"/>
                  <a:pt x="2550" y="285"/>
                </a:cubicBezTo>
                <a:cubicBezTo>
                  <a:pt x="2487" y="249"/>
                  <a:pt x="2427" y="233"/>
                  <a:pt x="2370" y="233"/>
                </a:cubicBezTo>
                <a:cubicBezTo>
                  <a:pt x="2119" y="233"/>
                  <a:pt x="1937" y="546"/>
                  <a:pt x="1887" y="783"/>
                </a:cubicBezTo>
                <a:cubicBezTo>
                  <a:pt x="1845" y="969"/>
                  <a:pt x="1855" y="1166"/>
                  <a:pt x="1918" y="1353"/>
                </a:cubicBezTo>
                <a:cubicBezTo>
                  <a:pt x="1726" y="1558"/>
                  <a:pt x="1534" y="1758"/>
                  <a:pt x="1291" y="1758"/>
                </a:cubicBezTo>
                <a:cubicBezTo>
                  <a:pt x="1153" y="1758"/>
                  <a:pt x="999" y="1694"/>
                  <a:pt x="819" y="1529"/>
                </a:cubicBezTo>
                <a:cubicBezTo>
                  <a:pt x="415" y="1156"/>
                  <a:pt x="498" y="534"/>
                  <a:pt x="819" y="140"/>
                </a:cubicBezTo>
                <a:cubicBezTo>
                  <a:pt x="852" y="74"/>
                  <a:pt x="799" y="1"/>
                  <a:pt x="7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87" name="Google Shape;787;p37"/>
          <p:cNvGrpSpPr/>
          <p:nvPr/>
        </p:nvGrpSpPr>
        <p:grpSpPr>
          <a:xfrm>
            <a:off x="7363751" y="1183080"/>
            <a:ext cx="1480199" cy="1446526"/>
            <a:chOff x="7363751" y="1183080"/>
            <a:chExt cx="1480199" cy="1446526"/>
          </a:xfrm>
        </p:grpSpPr>
        <p:sp>
          <p:nvSpPr>
            <p:cNvPr id="788" name="Google Shape;788;p37"/>
            <p:cNvSpPr/>
            <p:nvPr/>
          </p:nvSpPr>
          <p:spPr>
            <a:xfrm>
              <a:off x="7363751" y="1256925"/>
              <a:ext cx="1368425" cy="1372682"/>
            </a:xfrm>
            <a:custGeom>
              <a:avLst/>
              <a:gdLst/>
              <a:ahLst/>
              <a:cxnLst/>
              <a:rect l="l" t="t" r="r" b="b"/>
              <a:pathLst>
                <a:path w="206399" h="207041" extrusionOk="0">
                  <a:moveTo>
                    <a:pt x="153" y="183716"/>
                  </a:moveTo>
                  <a:lnTo>
                    <a:pt x="153" y="183716"/>
                  </a:lnTo>
                  <a:cubicBezTo>
                    <a:pt x="63" y="183826"/>
                    <a:pt x="12" y="183898"/>
                    <a:pt x="2" y="183898"/>
                  </a:cubicBezTo>
                  <a:cubicBezTo>
                    <a:pt x="1" y="183898"/>
                    <a:pt x="0" y="183897"/>
                    <a:pt x="0" y="183895"/>
                  </a:cubicBezTo>
                  <a:lnTo>
                    <a:pt x="0" y="183895"/>
                  </a:lnTo>
                  <a:cubicBezTo>
                    <a:pt x="0" y="184228"/>
                    <a:pt x="11" y="184381"/>
                    <a:pt x="31" y="184381"/>
                  </a:cubicBezTo>
                  <a:cubicBezTo>
                    <a:pt x="57" y="184381"/>
                    <a:pt x="98" y="184143"/>
                    <a:pt x="153" y="183716"/>
                  </a:cubicBezTo>
                  <a:close/>
                  <a:moveTo>
                    <a:pt x="22505" y="0"/>
                  </a:moveTo>
                  <a:lnTo>
                    <a:pt x="9130" y="109565"/>
                  </a:lnTo>
                  <a:cubicBezTo>
                    <a:pt x="9130" y="109565"/>
                    <a:pt x="7652" y="121461"/>
                    <a:pt x="5915" y="135735"/>
                  </a:cubicBezTo>
                  <a:cubicBezTo>
                    <a:pt x="5015" y="142872"/>
                    <a:pt x="4115" y="150588"/>
                    <a:pt x="3215" y="157725"/>
                  </a:cubicBezTo>
                  <a:cubicBezTo>
                    <a:pt x="2315" y="165634"/>
                    <a:pt x="1543" y="169363"/>
                    <a:pt x="964" y="176179"/>
                  </a:cubicBezTo>
                  <a:cubicBezTo>
                    <a:pt x="603" y="179471"/>
                    <a:pt x="317" y="182437"/>
                    <a:pt x="153" y="183716"/>
                  </a:cubicBezTo>
                  <a:lnTo>
                    <a:pt x="153" y="183716"/>
                  </a:lnTo>
                  <a:cubicBezTo>
                    <a:pt x="442" y="183362"/>
                    <a:pt x="1131" y="182616"/>
                    <a:pt x="2154" y="182616"/>
                  </a:cubicBezTo>
                  <a:cubicBezTo>
                    <a:pt x="2956" y="182616"/>
                    <a:pt x="3963" y="183074"/>
                    <a:pt x="5144" y="184538"/>
                  </a:cubicBezTo>
                  <a:cubicBezTo>
                    <a:pt x="8313" y="185916"/>
                    <a:pt x="11679" y="186604"/>
                    <a:pt x="15077" y="186604"/>
                  </a:cubicBezTo>
                  <a:cubicBezTo>
                    <a:pt x="16437" y="186604"/>
                    <a:pt x="17802" y="186494"/>
                    <a:pt x="19161" y="186274"/>
                  </a:cubicBezTo>
                  <a:cubicBezTo>
                    <a:pt x="21112" y="186359"/>
                    <a:pt x="23118" y="190219"/>
                    <a:pt x="25291" y="190219"/>
                  </a:cubicBezTo>
                  <a:cubicBezTo>
                    <a:pt x="26413" y="190219"/>
                    <a:pt x="27580" y="189190"/>
                    <a:pt x="28806" y="186081"/>
                  </a:cubicBezTo>
                  <a:cubicBezTo>
                    <a:pt x="30346" y="189368"/>
                    <a:pt x="31968" y="190296"/>
                    <a:pt x="33647" y="190296"/>
                  </a:cubicBezTo>
                  <a:cubicBezTo>
                    <a:pt x="35612" y="190296"/>
                    <a:pt x="37656" y="189024"/>
                    <a:pt x="39737" y="188781"/>
                  </a:cubicBezTo>
                  <a:cubicBezTo>
                    <a:pt x="40139" y="188654"/>
                    <a:pt x="40542" y="188599"/>
                    <a:pt x="40948" y="188599"/>
                  </a:cubicBezTo>
                  <a:cubicBezTo>
                    <a:pt x="43648" y="188599"/>
                    <a:pt x="46418" y="191059"/>
                    <a:pt x="49299" y="191059"/>
                  </a:cubicBezTo>
                  <a:cubicBezTo>
                    <a:pt x="50131" y="191059"/>
                    <a:pt x="50973" y="190854"/>
                    <a:pt x="51825" y="190325"/>
                  </a:cubicBezTo>
                  <a:cubicBezTo>
                    <a:pt x="53234" y="187842"/>
                    <a:pt x="54637" y="186964"/>
                    <a:pt x="56039" y="186964"/>
                  </a:cubicBezTo>
                  <a:cubicBezTo>
                    <a:pt x="58923" y="186964"/>
                    <a:pt x="61807" y="190679"/>
                    <a:pt x="64749" y="191804"/>
                  </a:cubicBezTo>
                  <a:cubicBezTo>
                    <a:pt x="67758" y="193131"/>
                    <a:pt x="70828" y="194245"/>
                    <a:pt x="73937" y="194245"/>
                  </a:cubicBezTo>
                  <a:cubicBezTo>
                    <a:pt x="75346" y="194245"/>
                    <a:pt x="76764" y="194017"/>
                    <a:pt x="78187" y="193475"/>
                  </a:cubicBezTo>
                  <a:cubicBezTo>
                    <a:pt x="80502" y="193797"/>
                    <a:pt x="82752" y="194247"/>
                    <a:pt x="85067" y="194568"/>
                  </a:cubicBezTo>
                  <a:cubicBezTo>
                    <a:pt x="85478" y="193968"/>
                    <a:pt x="85881" y="193735"/>
                    <a:pt x="86280" y="193735"/>
                  </a:cubicBezTo>
                  <a:cubicBezTo>
                    <a:pt x="87674" y="193735"/>
                    <a:pt x="89007" y="196593"/>
                    <a:pt x="90391" y="196593"/>
                  </a:cubicBezTo>
                  <a:cubicBezTo>
                    <a:pt x="90901" y="196593"/>
                    <a:pt x="91418" y="196206"/>
                    <a:pt x="91947" y="195147"/>
                  </a:cubicBezTo>
                  <a:cubicBezTo>
                    <a:pt x="92620" y="194452"/>
                    <a:pt x="93285" y="194181"/>
                    <a:pt x="93946" y="194181"/>
                  </a:cubicBezTo>
                  <a:cubicBezTo>
                    <a:pt x="96286" y="194181"/>
                    <a:pt x="98564" y="197585"/>
                    <a:pt x="100895" y="197585"/>
                  </a:cubicBezTo>
                  <a:cubicBezTo>
                    <a:pt x="101740" y="197585"/>
                    <a:pt x="102592" y="197137"/>
                    <a:pt x="103456" y="195919"/>
                  </a:cubicBezTo>
                  <a:cubicBezTo>
                    <a:pt x="107250" y="196690"/>
                    <a:pt x="111044" y="196176"/>
                    <a:pt x="114709" y="197912"/>
                  </a:cubicBezTo>
                  <a:cubicBezTo>
                    <a:pt x="117229" y="196738"/>
                    <a:pt x="119730" y="195972"/>
                    <a:pt x="122183" y="195972"/>
                  </a:cubicBezTo>
                  <a:cubicBezTo>
                    <a:pt x="124299" y="195972"/>
                    <a:pt x="126379" y="196542"/>
                    <a:pt x="128404" y="197912"/>
                  </a:cubicBezTo>
                  <a:cubicBezTo>
                    <a:pt x="128438" y="197911"/>
                    <a:pt x="128471" y="197911"/>
                    <a:pt x="128504" y="197911"/>
                  </a:cubicBezTo>
                  <a:cubicBezTo>
                    <a:pt x="132488" y="197911"/>
                    <a:pt x="136271" y="201286"/>
                    <a:pt x="139942" y="201286"/>
                  </a:cubicBezTo>
                  <a:cubicBezTo>
                    <a:pt x="140384" y="201286"/>
                    <a:pt x="140825" y="201237"/>
                    <a:pt x="141264" y="201127"/>
                  </a:cubicBezTo>
                  <a:cubicBezTo>
                    <a:pt x="143416" y="202371"/>
                    <a:pt x="145516" y="202842"/>
                    <a:pt x="147563" y="202842"/>
                  </a:cubicBezTo>
                  <a:cubicBezTo>
                    <a:pt x="149429" y="202842"/>
                    <a:pt x="151252" y="202450"/>
                    <a:pt x="153031" y="201898"/>
                  </a:cubicBezTo>
                  <a:cubicBezTo>
                    <a:pt x="154564" y="204854"/>
                    <a:pt x="156098" y="205742"/>
                    <a:pt x="157605" y="205742"/>
                  </a:cubicBezTo>
                  <a:cubicBezTo>
                    <a:pt x="159574" y="205742"/>
                    <a:pt x="161498" y="204228"/>
                    <a:pt x="163318" y="203827"/>
                  </a:cubicBezTo>
                  <a:cubicBezTo>
                    <a:pt x="163639" y="203913"/>
                    <a:pt x="163958" y="203948"/>
                    <a:pt x="164273" y="203948"/>
                  </a:cubicBezTo>
                  <a:cubicBezTo>
                    <a:pt x="165934" y="203948"/>
                    <a:pt x="167517" y="202957"/>
                    <a:pt x="169002" y="202957"/>
                  </a:cubicBezTo>
                  <a:cubicBezTo>
                    <a:pt x="170005" y="202957"/>
                    <a:pt x="170963" y="203408"/>
                    <a:pt x="171870" y="204920"/>
                  </a:cubicBezTo>
                  <a:cubicBezTo>
                    <a:pt x="172837" y="203446"/>
                    <a:pt x="173740" y="202898"/>
                    <a:pt x="174587" y="202898"/>
                  </a:cubicBezTo>
                  <a:cubicBezTo>
                    <a:pt x="175992" y="202898"/>
                    <a:pt x="177241" y="204408"/>
                    <a:pt x="178364" y="205692"/>
                  </a:cubicBezTo>
                  <a:cubicBezTo>
                    <a:pt x="179447" y="206716"/>
                    <a:pt x="180385" y="207040"/>
                    <a:pt x="181165" y="207040"/>
                  </a:cubicBezTo>
                  <a:cubicBezTo>
                    <a:pt x="182518" y="207040"/>
                    <a:pt x="183397" y="206066"/>
                    <a:pt x="183736" y="206066"/>
                  </a:cubicBezTo>
                  <a:cubicBezTo>
                    <a:pt x="183841" y="206066"/>
                    <a:pt x="183894" y="206158"/>
                    <a:pt x="183894" y="206399"/>
                  </a:cubicBezTo>
                  <a:cubicBezTo>
                    <a:pt x="184023" y="204663"/>
                    <a:pt x="184215" y="202927"/>
                    <a:pt x="184537" y="201255"/>
                  </a:cubicBezTo>
                  <a:cubicBezTo>
                    <a:pt x="184545" y="201268"/>
                    <a:pt x="184553" y="201274"/>
                    <a:pt x="184561" y="201274"/>
                  </a:cubicBezTo>
                  <a:cubicBezTo>
                    <a:pt x="184893" y="201274"/>
                    <a:pt x="185583" y="191565"/>
                    <a:pt x="186273" y="187238"/>
                  </a:cubicBezTo>
                  <a:cubicBezTo>
                    <a:pt x="186980" y="181194"/>
                    <a:pt x="187752" y="178365"/>
                    <a:pt x="188781" y="166663"/>
                  </a:cubicBezTo>
                  <a:cubicBezTo>
                    <a:pt x="189681" y="158947"/>
                    <a:pt x="190710" y="150459"/>
                    <a:pt x="191803" y="141650"/>
                  </a:cubicBezTo>
                  <a:cubicBezTo>
                    <a:pt x="198297" y="88668"/>
                    <a:pt x="206398" y="22440"/>
                    <a:pt x="206398" y="22440"/>
                  </a:cubicBezTo>
                  <a:lnTo>
                    <a:pt x="22505" y="0"/>
                  </a:lnTo>
                  <a:close/>
                </a:path>
              </a:pathLst>
            </a:custGeom>
            <a:solidFill>
              <a:schemeClr val="accent2"/>
            </a:solidFill>
            <a:ln>
              <a:noFill/>
            </a:ln>
            <a:effectLst>
              <a:outerShdw blurRad="57150" dist="19050" dir="5400000" algn="bl" rotWithShape="0">
                <a:srgbClr val="999999">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37"/>
            <p:cNvSpPr/>
            <p:nvPr/>
          </p:nvSpPr>
          <p:spPr>
            <a:xfrm rot="6663897">
              <a:off x="8354296" y="1217941"/>
              <a:ext cx="397549" cy="470297"/>
            </a:xfrm>
            <a:custGeom>
              <a:avLst/>
              <a:gdLst/>
              <a:ahLst/>
              <a:cxnLst/>
              <a:rect l="l" t="t" r="r" b="b"/>
              <a:pathLst>
                <a:path w="44204" h="52293" extrusionOk="0">
                  <a:moveTo>
                    <a:pt x="35127" y="1"/>
                  </a:moveTo>
                  <a:cubicBezTo>
                    <a:pt x="34818" y="1"/>
                    <a:pt x="34509" y="20"/>
                    <a:pt x="34200" y="61"/>
                  </a:cubicBezTo>
                  <a:cubicBezTo>
                    <a:pt x="33328" y="119"/>
                    <a:pt x="32513" y="352"/>
                    <a:pt x="31699" y="643"/>
                  </a:cubicBezTo>
                  <a:cubicBezTo>
                    <a:pt x="31350" y="817"/>
                    <a:pt x="31001" y="992"/>
                    <a:pt x="30652" y="1166"/>
                  </a:cubicBezTo>
                  <a:lnTo>
                    <a:pt x="30129" y="1457"/>
                  </a:lnTo>
                  <a:lnTo>
                    <a:pt x="29721" y="1748"/>
                  </a:lnTo>
                  <a:cubicBezTo>
                    <a:pt x="29431" y="1922"/>
                    <a:pt x="29198" y="2155"/>
                    <a:pt x="28965" y="2329"/>
                  </a:cubicBezTo>
                  <a:lnTo>
                    <a:pt x="28733" y="2620"/>
                  </a:lnTo>
                  <a:lnTo>
                    <a:pt x="28500" y="2853"/>
                  </a:lnTo>
                  <a:lnTo>
                    <a:pt x="28093" y="3260"/>
                  </a:lnTo>
                  <a:lnTo>
                    <a:pt x="12738" y="22046"/>
                  </a:lnTo>
                  <a:lnTo>
                    <a:pt x="2618" y="34318"/>
                  </a:lnTo>
                  <a:lnTo>
                    <a:pt x="2153" y="34900"/>
                  </a:lnTo>
                  <a:lnTo>
                    <a:pt x="1920" y="35191"/>
                  </a:lnTo>
                  <a:lnTo>
                    <a:pt x="1687" y="35656"/>
                  </a:lnTo>
                  <a:cubicBezTo>
                    <a:pt x="1513" y="35947"/>
                    <a:pt x="1338" y="36238"/>
                    <a:pt x="1164" y="36587"/>
                  </a:cubicBezTo>
                  <a:lnTo>
                    <a:pt x="931" y="37168"/>
                  </a:lnTo>
                  <a:cubicBezTo>
                    <a:pt x="815" y="37401"/>
                    <a:pt x="757" y="37575"/>
                    <a:pt x="699" y="37808"/>
                  </a:cubicBezTo>
                  <a:cubicBezTo>
                    <a:pt x="175" y="39262"/>
                    <a:pt x="1" y="40832"/>
                    <a:pt x="175" y="42403"/>
                  </a:cubicBezTo>
                  <a:cubicBezTo>
                    <a:pt x="291" y="43450"/>
                    <a:pt x="524" y="44439"/>
                    <a:pt x="873" y="45427"/>
                  </a:cubicBezTo>
                  <a:cubicBezTo>
                    <a:pt x="1106" y="45893"/>
                    <a:pt x="1338" y="46300"/>
                    <a:pt x="1571" y="46765"/>
                  </a:cubicBezTo>
                  <a:lnTo>
                    <a:pt x="1920" y="47347"/>
                  </a:lnTo>
                  <a:cubicBezTo>
                    <a:pt x="2036" y="47521"/>
                    <a:pt x="2153" y="47696"/>
                    <a:pt x="2269" y="47870"/>
                  </a:cubicBezTo>
                  <a:cubicBezTo>
                    <a:pt x="2502" y="48161"/>
                    <a:pt x="2734" y="48452"/>
                    <a:pt x="3025" y="48684"/>
                  </a:cubicBezTo>
                  <a:lnTo>
                    <a:pt x="3316" y="49033"/>
                  </a:lnTo>
                  <a:lnTo>
                    <a:pt x="3607" y="49324"/>
                  </a:lnTo>
                  <a:lnTo>
                    <a:pt x="4188" y="49789"/>
                  </a:lnTo>
                  <a:lnTo>
                    <a:pt x="4770" y="50255"/>
                  </a:lnTo>
                  <a:lnTo>
                    <a:pt x="5061" y="50487"/>
                  </a:lnTo>
                  <a:lnTo>
                    <a:pt x="5468" y="50720"/>
                  </a:lnTo>
                  <a:cubicBezTo>
                    <a:pt x="5759" y="50894"/>
                    <a:pt x="6108" y="51069"/>
                    <a:pt x="6457" y="51243"/>
                  </a:cubicBezTo>
                  <a:lnTo>
                    <a:pt x="7038" y="51476"/>
                  </a:lnTo>
                  <a:lnTo>
                    <a:pt x="7620" y="51709"/>
                  </a:lnTo>
                  <a:cubicBezTo>
                    <a:pt x="8085" y="51883"/>
                    <a:pt x="8609" y="52000"/>
                    <a:pt x="9074" y="52116"/>
                  </a:cubicBezTo>
                  <a:cubicBezTo>
                    <a:pt x="9750" y="52229"/>
                    <a:pt x="10426" y="52293"/>
                    <a:pt x="11102" y="52293"/>
                  </a:cubicBezTo>
                  <a:cubicBezTo>
                    <a:pt x="11473" y="52293"/>
                    <a:pt x="11844" y="52273"/>
                    <a:pt x="12215" y="52232"/>
                  </a:cubicBezTo>
                  <a:cubicBezTo>
                    <a:pt x="13262" y="52116"/>
                    <a:pt x="14309" y="51883"/>
                    <a:pt x="15297" y="51534"/>
                  </a:cubicBezTo>
                  <a:cubicBezTo>
                    <a:pt x="15704" y="51302"/>
                    <a:pt x="16170" y="51127"/>
                    <a:pt x="16577" y="50894"/>
                  </a:cubicBezTo>
                  <a:lnTo>
                    <a:pt x="17158" y="50545"/>
                  </a:lnTo>
                  <a:lnTo>
                    <a:pt x="17682" y="50138"/>
                  </a:lnTo>
                  <a:cubicBezTo>
                    <a:pt x="17973" y="49906"/>
                    <a:pt x="18264" y="49673"/>
                    <a:pt x="18554" y="49440"/>
                  </a:cubicBezTo>
                  <a:lnTo>
                    <a:pt x="18671" y="49266"/>
                  </a:lnTo>
                  <a:lnTo>
                    <a:pt x="18671" y="45253"/>
                  </a:lnTo>
                  <a:lnTo>
                    <a:pt x="17566" y="46590"/>
                  </a:lnTo>
                  <a:lnTo>
                    <a:pt x="17217" y="46998"/>
                  </a:lnTo>
                  <a:cubicBezTo>
                    <a:pt x="17158" y="47056"/>
                    <a:pt x="17042" y="47172"/>
                    <a:pt x="16984" y="47230"/>
                  </a:cubicBezTo>
                  <a:cubicBezTo>
                    <a:pt x="16926" y="47288"/>
                    <a:pt x="16810" y="47405"/>
                    <a:pt x="16751" y="47463"/>
                  </a:cubicBezTo>
                  <a:cubicBezTo>
                    <a:pt x="16519" y="47637"/>
                    <a:pt x="16286" y="47812"/>
                    <a:pt x="16053" y="47986"/>
                  </a:cubicBezTo>
                  <a:lnTo>
                    <a:pt x="15704" y="48277"/>
                  </a:lnTo>
                  <a:lnTo>
                    <a:pt x="15239" y="48510"/>
                  </a:lnTo>
                  <a:cubicBezTo>
                    <a:pt x="14948" y="48742"/>
                    <a:pt x="14599" y="48859"/>
                    <a:pt x="14250" y="49033"/>
                  </a:cubicBezTo>
                  <a:cubicBezTo>
                    <a:pt x="13494" y="49324"/>
                    <a:pt x="12738" y="49499"/>
                    <a:pt x="11924" y="49615"/>
                  </a:cubicBezTo>
                  <a:cubicBezTo>
                    <a:pt x="11721" y="49630"/>
                    <a:pt x="11515" y="49638"/>
                    <a:pt x="11305" y="49638"/>
                  </a:cubicBezTo>
                  <a:cubicBezTo>
                    <a:pt x="10731" y="49638"/>
                    <a:pt x="10135" y="49584"/>
                    <a:pt x="9539" y="49499"/>
                  </a:cubicBezTo>
                  <a:cubicBezTo>
                    <a:pt x="9190" y="49382"/>
                    <a:pt x="8841" y="49324"/>
                    <a:pt x="8492" y="49208"/>
                  </a:cubicBezTo>
                  <a:lnTo>
                    <a:pt x="8027" y="49033"/>
                  </a:lnTo>
                  <a:lnTo>
                    <a:pt x="7562" y="48801"/>
                  </a:lnTo>
                  <a:cubicBezTo>
                    <a:pt x="7329" y="48684"/>
                    <a:pt x="7096" y="48568"/>
                    <a:pt x="6864" y="48452"/>
                  </a:cubicBezTo>
                  <a:lnTo>
                    <a:pt x="6515" y="48219"/>
                  </a:lnTo>
                  <a:lnTo>
                    <a:pt x="6282" y="48045"/>
                  </a:lnTo>
                  <a:lnTo>
                    <a:pt x="5875" y="47754"/>
                  </a:lnTo>
                  <a:lnTo>
                    <a:pt x="5410" y="47347"/>
                  </a:lnTo>
                  <a:lnTo>
                    <a:pt x="5235" y="47172"/>
                  </a:lnTo>
                  <a:lnTo>
                    <a:pt x="5003" y="46881"/>
                  </a:lnTo>
                  <a:cubicBezTo>
                    <a:pt x="4770" y="46707"/>
                    <a:pt x="4595" y="46474"/>
                    <a:pt x="4421" y="46242"/>
                  </a:cubicBezTo>
                  <a:cubicBezTo>
                    <a:pt x="4363" y="46125"/>
                    <a:pt x="4247" y="46009"/>
                    <a:pt x="4188" y="45893"/>
                  </a:cubicBezTo>
                  <a:lnTo>
                    <a:pt x="3898" y="45427"/>
                  </a:lnTo>
                  <a:cubicBezTo>
                    <a:pt x="3723" y="45078"/>
                    <a:pt x="3549" y="44787"/>
                    <a:pt x="3432" y="44439"/>
                  </a:cubicBezTo>
                  <a:cubicBezTo>
                    <a:pt x="2792" y="42926"/>
                    <a:pt x="2618" y="41298"/>
                    <a:pt x="2967" y="39727"/>
                  </a:cubicBezTo>
                  <a:cubicBezTo>
                    <a:pt x="3025" y="39378"/>
                    <a:pt x="3141" y="39029"/>
                    <a:pt x="3258" y="38680"/>
                  </a:cubicBezTo>
                  <a:cubicBezTo>
                    <a:pt x="3316" y="38506"/>
                    <a:pt x="3374" y="38332"/>
                    <a:pt x="3432" y="38157"/>
                  </a:cubicBezTo>
                  <a:cubicBezTo>
                    <a:pt x="3490" y="38041"/>
                    <a:pt x="3549" y="37866"/>
                    <a:pt x="3607" y="37750"/>
                  </a:cubicBezTo>
                  <a:cubicBezTo>
                    <a:pt x="3723" y="37517"/>
                    <a:pt x="3839" y="37226"/>
                    <a:pt x="4014" y="36994"/>
                  </a:cubicBezTo>
                  <a:cubicBezTo>
                    <a:pt x="4072" y="36936"/>
                    <a:pt x="4130" y="36819"/>
                    <a:pt x="4188" y="36703"/>
                  </a:cubicBezTo>
                  <a:lnTo>
                    <a:pt x="4363" y="36470"/>
                  </a:lnTo>
                  <a:lnTo>
                    <a:pt x="4712" y="36005"/>
                  </a:lnTo>
                  <a:lnTo>
                    <a:pt x="14774" y="23733"/>
                  </a:lnTo>
                  <a:lnTo>
                    <a:pt x="30187" y="5005"/>
                  </a:lnTo>
                  <a:lnTo>
                    <a:pt x="30478" y="4656"/>
                  </a:lnTo>
                  <a:lnTo>
                    <a:pt x="30594" y="4481"/>
                  </a:lnTo>
                  <a:lnTo>
                    <a:pt x="30827" y="4365"/>
                  </a:lnTo>
                  <a:cubicBezTo>
                    <a:pt x="30943" y="4191"/>
                    <a:pt x="31117" y="4074"/>
                    <a:pt x="31292" y="3958"/>
                  </a:cubicBezTo>
                  <a:lnTo>
                    <a:pt x="31583" y="3725"/>
                  </a:lnTo>
                  <a:lnTo>
                    <a:pt x="31932" y="3551"/>
                  </a:lnTo>
                  <a:cubicBezTo>
                    <a:pt x="32164" y="3435"/>
                    <a:pt x="32397" y="3260"/>
                    <a:pt x="32688" y="3144"/>
                  </a:cubicBezTo>
                  <a:cubicBezTo>
                    <a:pt x="33211" y="2969"/>
                    <a:pt x="33851" y="2795"/>
                    <a:pt x="34433" y="2737"/>
                  </a:cubicBezTo>
                  <a:cubicBezTo>
                    <a:pt x="34620" y="2720"/>
                    <a:pt x="34802" y="2713"/>
                    <a:pt x="34983" y="2713"/>
                  </a:cubicBezTo>
                  <a:cubicBezTo>
                    <a:pt x="35418" y="2713"/>
                    <a:pt x="35841" y="2754"/>
                    <a:pt x="36294" y="2795"/>
                  </a:cubicBezTo>
                  <a:cubicBezTo>
                    <a:pt x="36526" y="2853"/>
                    <a:pt x="36817" y="2969"/>
                    <a:pt x="37108" y="3027"/>
                  </a:cubicBezTo>
                  <a:lnTo>
                    <a:pt x="37457" y="3144"/>
                  </a:lnTo>
                  <a:lnTo>
                    <a:pt x="37806" y="3318"/>
                  </a:lnTo>
                  <a:cubicBezTo>
                    <a:pt x="37980" y="3435"/>
                    <a:pt x="38155" y="3493"/>
                    <a:pt x="38388" y="3609"/>
                  </a:cubicBezTo>
                  <a:lnTo>
                    <a:pt x="38620" y="3784"/>
                  </a:lnTo>
                  <a:lnTo>
                    <a:pt x="38795" y="3900"/>
                  </a:lnTo>
                  <a:lnTo>
                    <a:pt x="39144" y="4132"/>
                  </a:lnTo>
                  <a:lnTo>
                    <a:pt x="39435" y="4481"/>
                  </a:lnTo>
                  <a:lnTo>
                    <a:pt x="39609" y="4598"/>
                  </a:lnTo>
                  <a:lnTo>
                    <a:pt x="39783" y="4830"/>
                  </a:lnTo>
                  <a:cubicBezTo>
                    <a:pt x="39958" y="4947"/>
                    <a:pt x="40074" y="5121"/>
                    <a:pt x="40191" y="5296"/>
                  </a:cubicBezTo>
                  <a:lnTo>
                    <a:pt x="40423" y="5587"/>
                  </a:lnTo>
                  <a:lnTo>
                    <a:pt x="40598" y="5935"/>
                  </a:lnTo>
                  <a:cubicBezTo>
                    <a:pt x="40772" y="6168"/>
                    <a:pt x="40889" y="6401"/>
                    <a:pt x="41005" y="6633"/>
                  </a:cubicBezTo>
                  <a:cubicBezTo>
                    <a:pt x="41179" y="7215"/>
                    <a:pt x="41354" y="7855"/>
                    <a:pt x="41412" y="8436"/>
                  </a:cubicBezTo>
                  <a:cubicBezTo>
                    <a:pt x="41470" y="9076"/>
                    <a:pt x="41470" y="9658"/>
                    <a:pt x="41354" y="10298"/>
                  </a:cubicBezTo>
                  <a:cubicBezTo>
                    <a:pt x="41296" y="10530"/>
                    <a:pt x="41179" y="10821"/>
                    <a:pt x="41121" y="11112"/>
                  </a:cubicBezTo>
                  <a:lnTo>
                    <a:pt x="41005" y="11461"/>
                  </a:lnTo>
                  <a:lnTo>
                    <a:pt x="40830" y="11810"/>
                  </a:lnTo>
                  <a:cubicBezTo>
                    <a:pt x="40772" y="11984"/>
                    <a:pt x="40656" y="12159"/>
                    <a:pt x="40540" y="12333"/>
                  </a:cubicBezTo>
                  <a:lnTo>
                    <a:pt x="40423" y="12566"/>
                  </a:lnTo>
                  <a:lnTo>
                    <a:pt x="40249" y="12740"/>
                  </a:lnTo>
                  <a:lnTo>
                    <a:pt x="40016" y="13089"/>
                  </a:lnTo>
                  <a:lnTo>
                    <a:pt x="15763" y="42635"/>
                  </a:lnTo>
                  <a:lnTo>
                    <a:pt x="15588" y="42868"/>
                  </a:lnTo>
                  <a:cubicBezTo>
                    <a:pt x="15472" y="42926"/>
                    <a:pt x="15414" y="43043"/>
                    <a:pt x="15297" y="43101"/>
                  </a:cubicBezTo>
                  <a:cubicBezTo>
                    <a:pt x="15239" y="43217"/>
                    <a:pt x="15123" y="43275"/>
                    <a:pt x="15006" y="43392"/>
                  </a:cubicBezTo>
                  <a:cubicBezTo>
                    <a:pt x="14658" y="43566"/>
                    <a:pt x="14367" y="43799"/>
                    <a:pt x="14018" y="43915"/>
                  </a:cubicBezTo>
                  <a:cubicBezTo>
                    <a:pt x="13611" y="44090"/>
                    <a:pt x="13203" y="44148"/>
                    <a:pt x="12796" y="44206"/>
                  </a:cubicBezTo>
                  <a:cubicBezTo>
                    <a:pt x="12604" y="44230"/>
                    <a:pt x="12421" y="44244"/>
                    <a:pt x="12244" y="44244"/>
                  </a:cubicBezTo>
                  <a:cubicBezTo>
                    <a:pt x="11994" y="44244"/>
                    <a:pt x="11755" y="44216"/>
                    <a:pt x="11517" y="44148"/>
                  </a:cubicBezTo>
                  <a:cubicBezTo>
                    <a:pt x="11168" y="44090"/>
                    <a:pt x="10819" y="43973"/>
                    <a:pt x="10470" y="43799"/>
                  </a:cubicBezTo>
                  <a:cubicBezTo>
                    <a:pt x="10354" y="43741"/>
                    <a:pt x="10179" y="43682"/>
                    <a:pt x="10063" y="43624"/>
                  </a:cubicBezTo>
                  <a:cubicBezTo>
                    <a:pt x="9946" y="43566"/>
                    <a:pt x="9888" y="43508"/>
                    <a:pt x="9772" y="43392"/>
                  </a:cubicBezTo>
                  <a:lnTo>
                    <a:pt x="9597" y="43275"/>
                  </a:lnTo>
                  <a:lnTo>
                    <a:pt x="9365" y="43043"/>
                  </a:lnTo>
                  <a:cubicBezTo>
                    <a:pt x="9248" y="42984"/>
                    <a:pt x="9190" y="42868"/>
                    <a:pt x="9132" y="42810"/>
                  </a:cubicBezTo>
                  <a:cubicBezTo>
                    <a:pt x="9016" y="42694"/>
                    <a:pt x="8899" y="42577"/>
                    <a:pt x="8841" y="42461"/>
                  </a:cubicBezTo>
                  <a:cubicBezTo>
                    <a:pt x="8609" y="42170"/>
                    <a:pt x="8434" y="41821"/>
                    <a:pt x="8260" y="41472"/>
                  </a:cubicBezTo>
                  <a:cubicBezTo>
                    <a:pt x="8143" y="41123"/>
                    <a:pt x="8027" y="40658"/>
                    <a:pt x="7969" y="40251"/>
                  </a:cubicBezTo>
                  <a:cubicBezTo>
                    <a:pt x="7969" y="39844"/>
                    <a:pt x="7969" y="39437"/>
                    <a:pt x="8027" y="38971"/>
                  </a:cubicBezTo>
                  <a:cubicBezTo>
                    <a:pt x="8085" y="38622"/>
                    <a:pt x="8202" y="38273"/>
                    <a:pt x="8376" y="37924"/>
                  </a:cubicBezTo>
                  <a:cubicBezTo>
                    <a:pt x="8434" y="37808"/>
                    <a:pt x="8492" y="37692"/>
                    <a:pt x="8609" y="37575"/>
                  </a:cubicBezTo>
                  <a:cubicBezTo>
                    <a:pt x="8667" y="37459"/>
                    <a:pt x="8725" y="37343"/>
                    <a:pt x="8783" y="37285"/>
                  </a:cubicBezTo>
                  <a:lnTo>
                    <a:pt x="8958" y="36994"/>
                  </a:lnTo>
                  <a:lnTo>
                    <a:pt x="27395" y="14543"/>
                  </a:lnTo>
                  <a:cubicBezTo>
                    <a:pt x="27860" y="13962"/>
                    <a:pt x="27802" y="13148"/>
                    <a:pt x="27221" y="12682"/>
                  </a:cubicBezTo>
                  <a:lnTo>
                    <a:pt x="27162" y="12682"/>
                  </a:lnTo>
                  <a:cubicBezTo>
                    <a:pt x="26939" y="12483"/>
                    <a:pt x="26662" y="12391"/>
                    <a:pt x="26382" y="12391"/>
                  </a:cubicBezTo>
                  <a:cubicBezTo>
                    <a:pt x="26007" y="12391"/>
                    <a:pt x="25626" y="12557"/>
                    <a:pt x="25359" y="12857"/>
                  </a:cubicBezTo>
                  <a:lnTo>
                    <a:pt x="6864" y="35307"/>
                  </a:lnTo>
                  <a:lnTo>
                    <a:pt x="6573" y="35714"/>
                  </a:lnTo>
                  <a:cubicBezTo>
                    <a:pt x="6457" y="35831"/>
                    <a:pt x="6340" y="36005"/>
                    <a:pt x="6282" y="36180"/>
                  </a:cubicBezTo>
                  <a:cubicBezTo>
                    <a:pt x="6166" y="36354"/>
                    <a:pt x="6050" y="36587"/>
                    <a:pt x="5933" y="36819"/>
                  </a:cubicBezTo>
                  <a:cubicBezTo>
                    <a:pt x="5701" y="37343"/>
                    <a:pt x="5468" y="37866"/>
                    <a:pt x="5352" y="38506"/>
                  </a:cubicBezTo>
                  <a:cubicBezTo>
                    <a:pt x="5235" y="39146"/>
                    <a:pt x="5235" y="39844"/>
                    <a:pt x="5293" y="40542"/>
                  </a:cubicBezTo>
                  <a:cubicBezTo>
                    <a:pt x="5352" y="41181"/>
                    <a:pt x="5526" y="41879"/>
                    <a:pt x="5759" y="42519"/>
                  </a:cubicBezTo>
                  <a:cubicBezTo>
                    <a:pt x="5991" y="43043"/>
                    <a:pt x="6282" y="43566"/>
                    <a:pt x="6689" y="44031"/>
                  </a:cubicBezTo>
                  <a:cubicBezTo>
                    <a:pt x="6806" y="44264"/>
                    <a:pt x="6922" y="44439"/>
                    <a:pt x="7096" y="44613"/>
                  </a:cubicBezTo>
                  <a:cubicBezTo>
                    <a:pt x="7213" y="44729"/>
                    <a:pt x="7329" y="44846"/>
                    <a:pt x="7504" y="44962"/>
                  </a:cubicBezTo>
                  <a:lnTo>
                    <a:pt x="7853" y="45311"/>
                  </a:lnTo>
                  <a:lnTo>
                    <a:pt x="8202" y="45602"/>
                  </a:lnTo>
                  <a:cubicBezTo>
                    <a:pt x="8376" y="45718"/>
                    <a:pt x="8550" y="45776"/>
                    <a:pt x="8667" y="45893"/>
                  </a:cubicBezTo>
                  <a:cubicBezTo>
                    <a:pt x="8899" y="46009"/>
                    <a:pt x="9074" y="46125"/>
                    <a:pt x="9307" y="46242"/>
                  </a:cubicBezTo>
                  <a:cubicBezTo>
                    <a:pt x="9830" y="46474"/>
                    <a:pt x="10412" y="46649"/>
                    <a:pt x="10993" y="46765"/>
                  </a:cubicBezTo>
                  <a:cubicBezTo>
                    <a:pt x="11504" y="46850"/>
                    <a:pt x="11984" y="46904"/>
                    <a:pt x="12478" y="46904"/>
                  </a:cubicBezTo>
                  <a:cubicBezTo>
                    <a:pt x="12659" y="46904"/>
                    <a:pt x="12842" y="46897"/>
                    <a:pt x="13029" y="46881"/>
                  </a:cubicBezTo>
                  <a:cubicBezTo>
                    <a:pt x="13727" y="46823"/>
                    <a:pt x="14367" y="46649"/>
                    <a:pt x="15006" y="46416"/>
                  </a:cubicBezTo>
                  <a:cubicBezTo>
                    <a:pt x="15588" y="46183"/>
                    <a:pt x="16112" y="45893"/>
                    <a:pt x="16577" y="45544"/>
                  </a:cubicBezTo>
                  <a:cubicBezTo>
                    <a:pt x="16751" y="45369"/>
                    <a:pt x="16926" y="45253"/>
                    <a:pt x="17100" y="45078"/>
                  </a:cubicBezTo>
                  <a:cubicBezTo>
                    <a:pt x="17275" y="44962"/>
                    <a:pt x="17391" y="44846"/>
                    <a:pt x="17507" y="44671"/>
                  </a:cubicBezTo>
                  <a:lnTo>
                    <a:pt x="17856" y="44322"/>
                  </a:lnTo>
                  <a:lnTo>
                    <a:pt x="42110" y="14834"/>
                  </a:lnTo>
                  <a:lnTo>
                    <a:pt x="42459" y="14311"/>
                  </a:lnTo>
                  <a:lnTo>
                    <a:pt x="42633" y="14078"/>
                  </a:lnTo>
                  <a:lnTo>
                    <a:pt x="42866" y="13729"/>
                  </a:lnTo>
                  <a:cubicBezTo>
                    <a:pt x="42982" y="13497"/>
                    <a:pt x="43157" y="13206"/>
                    <a:pt x="43273" y="12915"/>
                  </a:cubicBezTo>
                  <a:cubicBezTo>
                    <a:pt x="43331" y="12799"/>
                    <a:pt x="43390" y="12624"/>
                    <a:pt x="43506" y="12450"/>
                  </a:cubicBezTo>
                  <a:lnTo>
                    <a:pt x="43680" y="11926"/>
                  </a:lnTo>
                  <a:cubicBezTo>
                    <a:pt x="43797" y="11577"/>
                    <a:pt x="43855" y="11228"/>
                    <a:pt x="43971" y="10763"/>
                  </a:cubicBezTo>
                  <a:cubicBezTo>
                    <a:pt x="44146" y="9890"/>
                    <a:pt x="44204" y="9018"/>
                    <a:pt x="44087" y="8204"/>
                  </a:cubicBezTo>
                  <a:cubicBezTo>
                    <a:pt x="44029" y="7331"/>
                    <a:pt x="43797" y="6459"/>
                    <a:pt x="43506" y="5645"/>
                  </a:cubicBezTo>
                  <a:cubicBezTo>
                    <a:pt x="43331" y="5296"/>
                    <a:pt x="43157" y="4947"/>
                    <a:pt x="42924" y="4598"/>
                  </a:cubicBezTo>
                  <a:lnTo>
                    <a:pt x="42692" y="4074"/>
                  </a:lnTo>
                  <a:cubicBezTo>
                    <a:pt x="42575" y="3958"/>
                    <a:pt x="42459" y="3784"/>
                    <a:pt x="42343" y="3667"/>
                  </a:cubicBezTo>
                  <a:cubicBezTo>
                    <a:pt x="42168" y="3435"/>
                    <a:pt x="41994" y="3202"/>
                    <a:pt x="41761" y="2969"/>
                  </a:cubicBezTo>
                  <a:lnTo>
                    <a:pt x="41587" y="2678"/>
                  </a:lnTo>
                  <a:lnTo>
                    <a:pt x="41354" y="2446"/>
                  </a:lnTo>
                  <a:lnTo>
                    <a:pt x="40830" y="2039"/>
                  </a:lnTo>
                  <a:lnTo>
                    <a:pt x="40365" y="1690"/>
                  </a:lnTo>
                  <a:lnTo>
                    <a:pt x="40132" y="1515"/>
                  </a:lnTo>
                  <a:lnTo>
                    <a:pt x="39783" y="1283"/>
                  </a:lnTo>
                  <a:cubicBezTo>
                    <a:pt x="39493" y="1166"/>
                    <a:pt x="39260" y="992"/>
                    <a:pt x="38969" y="875"/>
                  </a:cubicBezTo>
                  <a:lnTo>
                    <a:pt x="38504" y="643"/>
                  </a:lnTo>
                  <a:lnTo>
                    <a:pt x="37980" y="468"/>
                  </a:lnTo>
                  <a:cubicBezTo>
                    <a:pt x="37632" y="352"/>
                    <a:pt x="37224" y="294"/>
                    <a:pt x="36817" y="177"/>
                  </a:cubicBezTo>
                  <a:cubicBezTo>
                    <a:pt x="36254" y="65"/>
                    <a:pt x="35690" y="1"/>
                    <a:pt x="35127" y="1"/>
                  </a:cubicBezTo>
                  <a:close/>
                </a:path>
              </a:pathLst>
            </a:custGeom>
            <a:solidFill>
              <a:schemeClr val="dk2"/>
            </a:solidFill>
            <a:ln>
              <a:noFill/>
            </a:ln>
            <a:effectLst>
              <a:outerShdw blurRad="57150" dist="19050" dir="5400000" algn="bl" rotWithShape="0">
                <a:srgbClr val="783F04">
                  <a:alpha val="5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0" name="Google Shape;790;p37"/>
          <p:cNvGrpSpPr/>
          <p:nvPr/>
        </p:nvGrpSpPr>
        <p:grpSpPr>
          <a:xfrm>
            <a:off x="7589209" y="1417280"/>
            <a:ext cx="834781" cy="867718"/>
            <a:chOff x="3878850" y="1206600"/>
            <a:chExt cx="1220975" cy="1269150"/>
          </a:xfrm>
        </p:grpSpPr>
        <p:sp>
          <p:nvSpPr>
            <p:cNvPr id="791" name="Google Shape;791;p37"/>
            <p:cNvSpPr/>
            <p:nvPr/>
          </p:nvSpPr>
          <p:spPr>
            <a:xfrm>
              <a:off x="4200475" y="1487375"/>
              <a:ext cx="680025" cy="988375"/>
            </a:xfrm>
            <a:custGeom>
              <a:avLst/>
              <a:gdLst/>
              <a:ahLst/>
              <a:cxnLst/>
              <a:rect l="l" t="t" r="r" b="b"/>
              <a:pathLst>
                <a:path w="27201" h="39535" extrusionOk="0">
                  <a:moveTo>
                    <a:pt x="13351" y="317"/>
                  </a:moveTo>
                  <a:cubicBezTo>
                    <a:pt x="14737" y="317"/>
                    <a:pt x="16122" y="675"/>
                    <a:pt x="17488" y="1373"/>
                  </a:cubicBezTo>
                  <a:lnTo>
                    <a:pt x="17465" y="1373"/>
                  </a:lnTo>
                  <a:cubicBezTo>
                    <a:pt x="18189" y="1746"/>
                    <a:pt x="18889" y="2167"/>
                    <a:pt x="19543" y="2657"/>
                  </a:cubicBezTo>
                  <a:cubicBezTo>
                    <a:pt x="17745" y="1700"/>
                    <a:pt x="15807" y="1046"/>
                    <a:pt x="13799" y="742"/>
                  </a:cubicBezTo>
                  <a:cubicBezTo>
                    <a:pt x="13260" y="652"/>
                    <a:pt x="12712" y="611"/>
                    <a:pt x="12166" y="611"/>
                  </a:cubicBezTo>
                  <a:cubicBezTo>
                    <a:pt x="11860" y="611"/>
                    <a:pt x="11556" y="624"/>
                    <a:pt x="11254" y="649"/>
                  </a:cubicBezTo>
                  <a:lnTo>
                    <a:pt x="10974" y="672"/>
                  </a:lnTo>
                  <a:cubicBezTo>
                    <a:pt x="11765" y="434"/>
                    <a:pt x="12558" y="317"/>
                    <a:pt x="13351" y="317"/>
                  </a:cubicBezTo>
                  <a:close/>
                  <a:moveTo>
                    <a:pt x="19403" y="3030"/>
                  </a:moveTo>
                  <a:lnTo>
                    <a:pt x="19403" y="3030"/>
                  </a:lnTo>
                  <a:cubicBezTo>
                    <a:pt x="20173" y="3451"/>
                    <a:pt x="20897" y="3918"/>
                    <a:pt x="21574" y="4431"/>
                  </a:cubicBezTo>
                  <a:cubicBezTo>
                    <a:pt x="21714" y="4548"/>
                    <a:pt x="21807" y="4665"/>
                    <a:pt x="21924" y="4805"/>
                  </a:cubicBezTo>
                  <a:cubicBezTo>
                    <a:pt x="21457" y="4455"/>
                    <a:pt x="20967" y="4128"/>
                    <a:pt x="20453" y="3848"/>
                  </a:cubicBezTo>
                  <a:cubicBezTo>
                    <a:pt x="20126" y="3567"/>
                    <a:pt x="19776" y="3287"/>
                    <a:pt x="19403" y="3030"/>
                  </a:cubicBezTo>
                  <a:close/>
                  <a:moveTo>
                    <a:pt x="14208" y="2447"/>
                  </a:moveTo>
                  <a:cubicBezTo>
                    <a:pt x="14885" y="2447"/>
                    <a:pt x="15562" y="2517"/>
                    <a:pt x="16227" y="2657"/>
                  </a:cubicBezTo>
                  <a:cubicBezTo>
                    <a:pt x="15872" y="2626"/>
                    <a:pt x="15517" y="2611"/>
                    <a:pt x="15164" y="2611"/>
                  </a:cubicBezTo>
                  <a:cubicBezTo>
                    <a:pt x="12309" y="2611"/>
                    <a:pt x="9531" y="3607"/>
                    <a:pt x="7308" y="5435"/>
                  </a:cubicBezTo>
                  <a:cubicBezTo>
                    <a:pt x="8616" y="4034"/>
                    <a:pt x="10320" y="3054"/>
                    <a:pt x="12188" y="2657"/>
                  </a:cubicBezTo>
                  <a:cubicBezTo>
                    <a:pt x="12853" y="2517"/>
                    <a:pt x="13531" y="2447"/>
                    <a:pt x="14208" y="2447"/>
                  </a:cubicBezTo>
                  <a:close/>
                  <a:moveTo>
                    <a:pt x="14963" y="2901"/>
                  </a:moveTo>
                  <a:cubicBezTo>
                    <a:pt x="16414" y="2901"/>
                    <a:pt x="17847" y="3178"/>
                    <a:pt x="19193" y="3731"/>
                  </a:cubicBezTo>
                  <a:lnTo>
                    <a:pt x="19193" y="3707"/>
                  </a:lnTo>
                  <a:cubicBezTo>
                    <a:pt x="19730" y="3988"/>
                    <a:pt x="20243" y="4291"/>
                    <a:pt x="20733" y="4641"/>
                  </a:cubicBezTo>
                  <a:cubicBezTo>
                    <a:pt x="21247" y="5155"/>
                    <a:pt x="21714" y="5739"/>
                    <a:pt x="22134" y="6322"/>
                  </a:cubicBezTo>
                  <a:cubicBezTo>
                    <a:pt x="20103" y="4385"/>
                    <a:pt x="17488" y="3217"/>
                    <a:pt x="14686" y="2984"/>
                  </a:cubicBezTo>
                  <a:cubicBezTo>
                    <a:pt x="14383" y="2960"/>
                    <a:pt x="14103" y="2960"/>
                    <a:pt x="13799" y="2960"/>
                  </a:cubicBezTo>
                  <a:cubicBezTo>
                    <a:pt x="14187" y="2921"/>
                    <a:pt x="14576" y="2901"/>
                    <a:pt x="14963" y="2901"/>
                  </a:cubicBezTo>
                  <a:close/>
                  <a:moveTo>
                    <a:pt x="23839" y="6579"/>
                  </a:moveTo>
                  <a:lnTo>
                    <a:pt x="23839" y="6579"/>
                  </a:lnTo>
                  <a:cubicBezTo>
                    <a:pt x="24399" y="7233"/>
                    <a:pt x="24866" y="7934"/>
                    <a:pt x="25263" y="8704"/>
                  </a:cubicBezTo>
                  <a:lnTo>
                    <a:pt x="25263" y="8681"/>
                  </a:lnTo>
                  <a:cubicBezTo>
                    <a:pt x="25403" y="8984"/>
                    <a:pt x="25567" y="9311"/>
                    <a:pt x="25683" y="9615"/>
                  </a:cubicBezTo>
                  <a:cubicBezTo>
                    <a:pt x="25380" y="8984"/>
                    <a:pt x="25053" y="8354"/>
                    <a:pt x="24656" y="7770"/>
                  </a:cubicBezTo>
                  <a:cubicBezTo>
                    <a:pt x="24422" y="7373"/>
                    <a:pt x="24166" y="6976"/>
                    <a:pt x="23862" y="6626"/>
                  </a:cubicBezTo>
                  <a:lnTo>
                    <a:pt x="23839" y="6579"/>
                  </a:lnTo>
                  <a:close/>
                  <a:moveTo>
                    <a:pt x="22485" y="6066"/>
                  </a:moveTo>
                  <a:cubicBezTo>
                    <a:pt x="23138" y="6719"/>
                    <a:pt x="23745" y="7443"/>
                    <a:pt x="24259" y="8237"/>
                  </a:cubicBezTo>
                  <a:cubicBezTo>
                    <a:pt x="24586" y="8704"/>
                    <a:pt x="24866" y="9218"/>
                    <a:pt x="25146" y="9755"/>
                  </a:cubicBezTo>
                  <a:cubicBezTo>
                    <a:pt x="25263" y="10152"/>
                    <a:pt x="25356" y="10549"/>
                    <a:pt x="25450" y="10969"/>
                  </a:cubicBezTo>
                  <a:lnTo>
                    <a:pt x="25310" y="10642"/>
                  </a:lnTo>
                  <a:cubicBezTo>
                    <a:pt x="24843" y="9708"/>
                    <a:pt x="24306" y="8821"/>
                    <a:pt x="23675" y="8004"/>
                  </a:cubicBezTo>
                  <a:cubicBezTo>
                    <a:pt x="23325" y="7326"/>
                    <a:pt x="22928" y="6673"/>
                    <a:pt x="22485" y="6066"/>
                  </a:cubicBezTo>
                  <a:close/>
                  <a:moveTo>
                    <a:pt x="25917" y="11833"/>
                  </a:moveTo>
                  <a:lnTo>
                    <a:pt x="25917" y="11833"/>
                  </a:lnTo>
                  <a:cubicBezTo>
                    <a:pt x="26057" y="12276"/>
                    <a:pt x="26150" y="12697"/>
                    <a:pt x="26244" y="13140"/>
                  </a:cubicBezTo>
                  <a:cubicBezTo>
                    <a:pt x="26150" y="12860"/>
                    <a:pt x="26057" y="12603"/>
                    <a:pt x="25963" y="12323"/>
                  </a:cubicBezTo>
                  <a:cubicBezTo>
                    <a:pt x="25963" y="12160"/>
                    <a:pt x="25940" y="11996"/>
                    <a:pt x="25917" y="11833"/>
                  </a:cubicBezTo>
                  <a:close/>
                  <a:moveTo>
                    <a:pt x="12116" y="988"/>
                  </a:moveTo>
                  <a:cubicBezTo>
                    <a:pt x="13087" y="988"/>
                    <a:pt x="14065" y="1121"/>
                    <a:pt x="15013" y="1349"/>
                  </a:cubicBezTo>
                  <a:cubicBezTo>
                    <a:pt x="15270" y="1396"/>
                    <a:pt x="15527" y="1466"/>
                    <a:pt x="15784" y="1559"/>
                  </a:cubicBezTo>
                  <a:cubicBezTo>
                    <a:pt x="16881" y="1910"/>
                    <a:pt x="17932" y="2423"/>
                    <a:pt x="18889" y="3077"/>
                  </a:cubicBezTo>
                  <a:cubicBezTo>
                    <a:pt x="18235" y="2797"/>
                    <a:pt x="17581" y="2540"/>
                    <a:pt x="16904" y="2307"/>
                  </a:cubicBezTo>
                  <a:cubicBezTo>
                    <a:pt x="15493" y="1786"/>
                    <a:pt x="13977" y="1410"/>
                    <a:pt x="12475" y="1410"/>
                  </a:cubicBezTo>
                  <a:cubicBezTo>
                    <a:pt x="11417" y="1410"/>
                    <a:pt x="10366" y="1596"/>
                    <a:pt x="9363" y="2050"/>
                  </a:cubicBezTo>
                  <a:cubicBezTo>
                    <a:pt x="5090" y="3988"/>
                    <a:pt x="2732" y="9008"/>
                    <a:pt x="2499" y="13560"/>
                  </a:cubicBezTo>
                  <a:cubicBezTo>
                    <a:pt x="2499" y="11576"/>
                    <a:pt x="2802" y="9591"/>
                    <a:pt x="3433" y="7700"/>
                  </a:cubicBezTo>
                  <a:cubicBezTo>
                    <a:pt x="4086" y="5739"/>
                    <a:pt x="5277" y="3988"/>
                    <a:pt x="6911" y="2680"/>
                  </a:cubicBezTo>
                  <a:cubicBezTo>
                    <a:pt x="7542" y="2260"/>
                    <a:pt x="8219" y="1886"/>
                    <a:pt x="8873" y="1559"/>
                  </a:cubicBezTo>
                  <a:cubicBezTo>
                    <a:pt x="9906" y="1161"/>
                    <a:pt x="11006" y="988"/>
                    <a:pt x="12116" y="988"/>
                  </a:cubicBezTo>
                  <a:close/>
                  <a:moveTo>
                    <a:pt x="12464" y="1770"/>
                  </a:moveTo>
                  <a:cubicBezTo>
                    <a:pt x="13526" y="1770"/>
                    <a:pt x="14600" y="1963"/>
                    <a:pt x="15644" y="2260"/>
                  </a:cubicBezTo>
                  <a:cubicBezTo>
                    <a:pt x="15163" y="2192"/>
                    <a:pt x="14681" y="2159"/>
                    <a:pt x="14199" y="2159"/>
                  </a:cubicBezTo>
                  <a:cubicBezTo>
                    <a:pt x="13181" y="2159"/>
                    <a:pt x="12166" y="2309"/>
                    <a:pt x="11184" y="2610"/>
                  </a:cubicBezTo>
                  <a:cubicBezTo>
                    <a:pt x="8686" y="3404"/>
                    <a:pt x="6771" y="5202"/>
                    <a:pt x="5394" y="7373"/>
                  </a:cubicBezTo>
                  <a:cubicBezTo>
                    <a:pt x="3970" y="9171"/>
                    <a:pt x="3129" y="11342"/>
                    <a:pt x="2966" y="13630"/>
                  </a:cubicBezTo>
                  <a:cubicBezTo>
                    <a:pt x="2919" y="13794"/>
                    <a:pt x="2896" y="13981"/>
                    <a:pt x="2849" y="14167"/>
                  </a:cubicBezTo>
                  <a:cubicBezTo>
                    <a:pt x="2896" y="9685"/>
                    <a:pt x="4974" y="4875"/>
                    <a:pt x="8989" y="2633"/>
                  </a:cubicBezTo>
                  <a:cubicBezTo>
                    <a:pt x="10090" y="2015"/>
                    <a:pt x="11269" y="1770"/>
                    <a:pt x="12464" y="1770"/>
                  </a:cubicBezTo>
                  <a:close/>
                  <a:moveTo>
                    <a:pt x="24469" y="9801"/>
                  </a:moveTo>
                  <a:cubicBezTo>
                    <a:pt x="24913" y="10549"/>
                    <a:pt x="25263" y="11342"/>
                    <a:pt x="25567" y="12136"/>
                  </a:cubicBezTo>
                  <a:cubicBezTo>
                    <a:pt x="25567" y="12183"/>
                    <a:pt x="25590" y="12206"/>
                    <a:pt x="25590" y="12253"/>
                  </a:cubicBezTo>
                  <a:cubicBezTo>
                    <a:pt x="25660" y="13023"/>
                    <a:pt x="25660" y="13817"/>
                    <a:pt x="25590" y="14611"/>
                  </a:cubicBezTo>
                  <a:cubicBezTo>
                    <a:pt x="25426" y="12977"/>
                    <a:pt x="25053" y="11366"/>
                    <a:pt x="24469" y="9825"/>
                  </a:cubicBezTo>
                  <a:lnTo>
                    <a:pt x="24469" y="9801"/>
                  </a:lnTo>
                  <a:close/>
                  <a:moveTo>
                    <a:pt x="20593" y="13841"/>
                  </a:moveTo>
                  <a:lnTo>
                    <a:pt x="20593" y="13841"/>
                  </a:lnTo>
                  <a:cubicBezTo>
                    <a:pt x="20967" y="14308"/>
                    <a:pt x="20570" y="14961"/>
                    <a:pt x="20103" y="15218"/>
                  </a:cubicBezTo>
                  <a:cubicBezTo>
                    <a:pt x="20056" y="15241"/>
                    <a:pt x="20033" y="15265"/>
                    <a:pt x="19986" y="15288"/>
                  </a:cubicBezTo>
                  <a:cubicBezTo>
                    <a:pt x="20243" y="14845"/>
                    <a:pt x="20453" y="14354"/>
                    <a:pt x="20593" y="13864"/>
                  </a:cubicBezTo>
                  <a:lnTo>
                    <a:pt x="20593" y="13841"/>
                  </a:lnTo>
                  <a:close/>
                  <a:moveTo>
                    <a:pt x="3736" y="11903"/>
                  </a:moveTo>
                  <a:cubicBezTo>
                    <a:pt x="3446" y="13421"/>
                    <a:pt x="3326" y="14981"/>
                    <a:pt x="3439" y="16523"/>
                  </a:cubicBezTo>
                  <a:lnTo>
                    <a:pt x="3439" y="16523"/>
                  </a:lnTo>
                  <a:cubicBezTo>
                    <a:pt x="3346" y="16006"/>
                    <a:pt x="3287" y="15474"/>
                    <a:pt x="3246" y="14961"/>
                  </a:cubicBezTo>
                  <a:cubicBezTo>
                    <a:pt x="3246" y="14611"/>
                    <a:pt x="3246" y="14238"/>
                    <a:pt x="3246" y="13887"/>
                  </a:cubicBezTo>
                  <a:cubicBezTo>
                    <a:pt x="3386" y="13234"/>
                    <a:pt x="3549" y="12556"/>
                    <a:pt x="3736" y="11903"/>
                  </a:cubicBezTo>
                  <a:close/>
                  <a:moveTo>
                    <a:pt x="14476" y="16199"/>
                  </a:moveTo>
                  <a:lnTo>
                    <a:pt x="14476" y="16199"/>
                  </a:lnTo>
                  <a:cubicBezTo>
                    <a:pt x="14289" y="16292"/>
                    <a:pt x="14103" y="16339"/>
                    <a:pt x="13939" y="16409"/>
                  </a:cubicBezTo>
                  <a:cubicBezTo>
                    <a:pt x="13169" y="16689"/>
                    <a:pt x="12025" y="17086"/>
                    <a:pt x="11137" y="17646"/>
                  </a:cubicBezTo>
                  <a:lnTo>
                    <a:pt x="11067" y="17576"/>
                  </a:lnTo>
                  <a:cubicBezTo>
                    <a:pt x="11955" y="16806"/>
                    <a:pt x="13192" y="16409"/>
                    <a:pt x="14476" y="16199"/>
                  </a:cubicBezTo>
                  <a:close/>
                  <a:moveTo>
                    <a:pt x="17942" y="15992"/>
                  </a:moveTo>
                  <a:cubicBezTo>
                    <a:pt x="18164" y="15992"/>
                    <a:pt x="18386" y="15999"/>
                    <a:pt x="18609" y="16012"/>
                  </a:cubicBezTo>
                  <a:lnTo>
                    <a:pt x="18749" y="16012"/>
                  </a:lnTo>
                  <a:cubicBezTo>
                    <a:pt x="18726" y="16152"/>
                    <a:pt x="18655" y="16292"/>
                    <a:pt x="18609" y="16432"/>
                  </a:cubicBezTo>
                  <a:lnTo>
                    <a:pt x="18632" y="16432"/>
                  </a:lnTo>
                  <a:cubicBezTo>
                    <a:pt x="17607" y="17357"/>
                    <a:pt x="16306" y="17849"/>
                    <a:pt x="14950" y="17849"/>
                  </a:cubicBezTo>
                  <a:cubicBezTo>
                    <a:pt x="14731" y="17849"/>
                    <a:pt x="14511" y="17836"/>
                    <a:pt x="14289" y="17810"/>
                  </a:cubicBezTo>
                  <a:cubicBezTo>
                    <a:pt x="13612" y="17716"/>
                    <a:pt x="12865" y="17483"/>
                    <a:pt x="12141" y="17483"/>
                  </a:cubicBezTo>
                  <a:cubicBezTo>
                    <a:pt x="12842" y="17156"/>
                    <a:pt x="13542" y="16923"/>
                    <a:pt x="14033" y="16736"/>
                  </a:cubicBezTo>
                  <a:cubicBezTo>
                    <a:pt x="15274" y="16235"/>
                    <a:pt x="16602" y="15992"/>
                    <a:pt x="17942" y="15992"/>
                  </a:cubicBezTo>
                  <a:close/>
                  <a:moveTo>
                    <a:pt x="7402" y="1910"/>
                  </a:moveTo>
                  <a:lnTo>
                    <a:pt x="7402" y="1910"/>
                  </a:lnTo>
                  <a:cubicBezTo>
                    <a:pt x="7238" y="2003"/>
                    <a:pt x="7075" y="2096"/>
                    <a:pt x="6935" y="2213"/>
                  </a:cubicBezTo>
                  <a:cubicBezTo>
                    <a:pt x="6608" y="2447"/>
                    <a:pt x="6281" y="2704"/>
                    <a:pt x="6001" y="2984"/>
                  </a:cubicBezTo>
                  <a:cubicBezTo>
                    <a:pt x="5114" y="3544"/>
                    <a:pt x="4320" y="4268"/>
                    <a:pt x="3643" y="5085"/>
                  </a:cubicBezTo>
                  <a:cubicBezTo>
                    <a:pt x="2008" y="7140"/>
                    <a:pt x="1822" y="10082"/>
                    <a:pt x="1728" y="12603"/>
                  </a:cubicBezTo>
                  <a:cubicBezTo>
                    <a:pt x="1635" y="15475"/>
                    <a:pt x="1938" y="18347"/>
                    <a:pt x="2662" y="21125"/>
                  </a:cubicBezTo>
                  <a:cubicBezTo>
                    <a:pt x="2522" y="20775"/>
                    <a:pt x="2382" y="20401"/>
                    <a:pt x="2242" y="20028"/>
                  </a:cubicBezTo>
                  <a:cubicBezTo>
                    <a:pt x="818" y="15732"/>
                    <a:pt x="537" y="10502"/>
                    <a:pt x="2639" y="6369"/>
                  </a:cubicBezTo>
                  <a:cubicBezTo>
                    <a:pt x="3643" y="4385"/>
                    <a:pt x="5324" y="2797"/>
                    <a:pt x="7402" y="1910"/>
                  </a:cubicBezTo>
                  <a:close/>
                  <a:moveTo>
                    <a:pt x="26010" y="13514"/>
                  </a:moveTo>
                  <a:cubicBezTo>
                    <a:pt x="26197" y="14144"/>
                    <a:pt x="26360" y="14798"/>
                    <a:pt x="26477" y="15452"/>
                  </a:cubicBezTo>
                  <a:lnTo>
                    <a:pt x="26477" y="15755"/>
                  </a:lnTo>
                  <a:cubicBezTo>
                    <a:pt x="26314" y="17646"/>
                    <a:pt x="25870" y="19514"/>
                    <a:pt x="25170" y="21265"/>
                  </a:cubicBezTo>
                  <a:cubicBezTo>
                    <a:pt x="25333" y="20542"/>
                    <a:pt x="25473" y="19794"/>
                    <a:pt x="25567" y="19024"/>
                  </a:cubicBezTo>
                  <a:cubicBezTo>
                    <a:pt x="25660" y="18300"/>
                    <a:pt x="25707" y="17553"/>
                    <a:pt x="25707" y="16829"/>
                  </a:cubicBezTo>
                  <a:cubicBezTo>
                    <a:pt x="25893" y="15732"/>
                    <a:pt x="26010" y="14634"/>
                    <a:pt x="26010" y="13514"/>
                  </a:cubicBezTo>
                  <a:close/>
                  <a:moveTo>
                    <a:pt x="3059" y="18744"/>
                  </a:moveTo>
                  <a:cubicBezTo>
                    <a:pt x="3386" y="20215"/>
                    <a:pt x="3876" y="21662"/>
                    <a:pt x="4483" y="23063"/>
                  </a:cubicBezTo>
                  <a:lnTo>
                    <a:pt x="4530" y="23203"/>
                  </a:lnTo>
                  <a:cubicBezTo>
                    <a:pt x="4296" y="22783"/>
                    <a:pt x="4063" y="22363"/>
                    <a:pt x="3876" y="21919"/>
                  </a:cubicBezTo>
                  <a:cubicBezTo>
                    <a:pt x="3549" y="20892"/>
                    <a:pt x="3269" y="19818"/>
                    <a:pt x="3059" y="18744"/>
                  </a:cubicBezTo>
                  <a:close/>
                  <a:moveTo>
                    <a:pt x="26150" y="20145"/>
                  </a:moveTo>
                  <a:lnTo>
                    <a:pt x="26150" y="20145"/>
                  </a:lnTo>
                  <a:cubicBezTo>
                    <a:pt x="25893" y="21102"/>
                    <a:pt x="25567" y="22036"/>
                    <a:pt x="25146" y="22923"/>
                  </a:cubicBezTo>
                  <a:cubicBezTo>
                    <a:pt x="24983" y="23180"/>
                    <a:pt x="24819" y="23437"/>
                    <a:pt x="24633" y="23694"/>
                  </a:cubicBezTo>
                  <a:cubicBezTo>
                    <a:pt x="24446" y="23927"/>
                    <a:pt x="24282" y="24137"/>
                    <a:pt x="24096" y="24371"/>
                  </a:cubicBezTo>
                  <a:cubicBezTo>
                    <a:pt x="24096" y="24324"/>
                    <a:pt x="24119" y="24277"/>
                    <a:pt x="24142" y="24231"/>
                  </a:cubicBezTo>
                  <a:cubicBezTo>
                    <a:pt x="24983" y="23040"/>
                    <a:pt x="25637" y="21709"/>
                    <a:pt x="26104" y="20308"/>
                  </a:cubicBezTo>
                  <a:cubicBezTo>
                    <a:pt x="26104" y="20261"/>
                    <a:pt x="26127" y="20215"/>
                    <a:pt x="26150" y="20145"/>
                  </a:cubicBezTo>
                  <a:close/>
                  <a:moveTo>
                    <a:pt x="4833" y="4291"/>
                  </a:moveTo>
                  <a:lnTo>
                    <a:pt x="4833" y="4291"/>
                  </a:lnTo>
                  <a:cubicBezTo>
                    <a:pt x="4063" y="5295"/>
                    <a:pt x="3479" y="6416"/>
                    <a:pt x="3082" y="7607"/>
                  </a:cubicBezTo>
                  <a:cubicBezTo>
                    <a:pt x="1775" y="11366"/>
                    <a:pt x="1915" y="15755"/>
                    <a:pt x="2849" y="19771"/>
                  </a:cubicBezTo>
                  <a:cubicBezTo>
                    <a:pt x="2942" y="20238"/>
                    <a:pt x="3059" y="20705"/>
                    <a:pt x="3222" y="21172"/>
                  </a:cubicBezTo>
                  <a:cubicBezTo>
                    <a:pt x="3526" y="22199"/>
                    <a:pt x="3876" y="23203"/>
                    <a:pt x="4296" y="24184"/>
                  </a:cubicBezTo>
                  <a:cubicBezTo>
                    <a:pt x="4437" y="24511"/>
                    <a:pt x="4577" y="24814"/>
                    <a:pt x="4740" y="25141"/>
                  </a:cubicBezTo>
                  <a:cubicBezTo>
                    <a:pt x="4390" y="24581"/>
                    <a:pt x="4016" y="23997"/>
                    <a:pt x="3713" y="23390"/>
                  </a:cubicBezTo>
                  <a:cubicBezTo>
                    <a:pt x="3386" y="22526"/>
                    <a:pt x="3152" y="21592"/>
                    <a:pt x="2919" y="20705"/>
                  </a:cubicBezTo>
                  <a:cubicBezTo>
                    <a:pt x="2288" y="18113"/>
                    <a:pt x="2008" y="15452"/>
                    <a:pt x="2078" y="12790"/>
                  </a:cubicBezTo>
                  <a:cubicBezTo>
                    <a:pt x="2148" y="10385"/>
                    <a:pt x="2312" y="7537"/>
                    <a:pt x="3759" y="5505"/>
                  </a:cubicBezTo>
                  <a:cubicBezTo>
                    <a:pt x="4063" y="5062"/>
                    <a:pt x="4437" y="4665"/>
                    <a:pt x="4833" y="4291"/>
                  </a:cubicBezTo>
                  <a:close/>
                  <a:moveTo>
                    <a:pt x="25193" y="19211"/>
                  </a:moveTo>
                  <a:cubicBezTo>
                    <a:pt x="24983" y="20798"/>
                    <a:pt x="24563" y="22339"/>
                    <a:pt x="23932" y="23810"/>
                  </a:cubicBezTo>
                  <a:cubicBezTo>
                    <a:pt x="23699" y="24207"/>
                    <a:pt x="23465" y="24581"/>
                    <a:pt x="23208" y="24954"/>
                  </a:cubicBezTo>
                  <a:lnTo>
                    <a:pt x="23045" y="25141"/>
                  </a:lnTo>
                  <a:cubicBezTo>
                    <a:pt x="23862" y="23647"/>
                    <a:pt x="24376" y="21989"/>
                    <a:pt x="24866" y="20378"/>
                  </a:cubicBezTo>
                  <a:cubicBezTo>
                    <a:pt x="24983" y="19981"/>
                    <a:pt x="25076" y="19584"/>
                    <a:pt x="25193" y="19211"/>
                  </a:cubicBezTo>
                  <a:close/>
                  <a:moveTo>
                    <a:pt x="18842" y="16666"/>
                  </a:moveTo>
                  <a:cubicBezTo>
                    <a:pt x="18842" y="16759"/>
                    <a:pt x="18842" y="16876"/>
                    <a:pt x="18819" y="16969"/>
                  </a:cubicBezTo>
                  <a:lnTo>
                    <a:pt x="18819" y="16946"/>
                  </a:lnTo>
                  <a:cubicBezTo>
                    <a:pt x="18189" y="19771"/>
                    <a:pt x="17885" y="22666"/>
                    <a:pt x="17955" y="25561"/>
                  </a:cubicBezTo>
                  <a:cubicBezTo>
                    <a:pt x="17722" y="23600"/>
                    <a:pt x="17768" y="21616"/>
                    <a:pt x="18095" y="19678"/>
                  </a:cubicBezTo>
                  <a:cubicBezTo>
                    <a:pt x="18282" y="18674"/>
                    <a:pt x="18539" y="17646"/>
                    <a:pt x="18842" y="16666"/>
                  </a:cubicBezTo>
                  <a:close/>
                  <a:moveTo>
                    <a:pt x="2989" y="15568"/>
                  </a:moveTo>
                  <a:cubicBezTo>
                    <a:pt x="3106" y="16642"/>
                    <a:pt x="3339" y="17693"/>
                    <a:pt x="3713" y="18697"/>
                  </a:cubicBezTo>
                  <a:cubicBezTo>
                    <a:pt x="4156" y="21242"/>
                    <a:pt x="5160" y="23647"/>
                    <a:pt x="6655" y="25748"/>
                  </a:cubicBezTo>
                  <a:cubicBezTo>
                    <a:pt x="6468" y="25561"/>
                    <a:pt x="6258" y="25375"/>
                    <a:pt x="6048" y="25165"/>
                  </a:cubicBezTo>
                  <a:lnTo>
                    <a:pt x="6048" y="25165"/>
                  </a:lnTo>
                  <a:lnTo>
                    <a:pt x="5884" y="25001"/>
                  </a:lnTo>
                  <a:cubicBezTo>
                    <a:pt x="5534" y="24417"/>
                    <a:pt x="5207" y="23834"/>
                    <a:pt x="4927" y="23203"/>
                  </a:cubicBezTo>
                  <a:cubicBezTo>
                    <a:pt x="3900" y="20938"/>
                    <a:pt x="3222" y="18534"/>
                    <a:pt x="2966" y="16082"/>
                  </a:cubicBezTo>
                  <a:cubicBezTo>
                    <a:pt x="2966" y="15919"/>
                    <a:pt x="2989" y="15755"/>
                    <a:pt x="2989" y="15568"/>
                  </a:cubicBezTo>
                  <a:close/>
                  <a:moveTo>
                    <a:pt x="22294" y="26639"/>
                  </a:moveTo>
                  <a:lnTo>
                    <a:pt x="22294" y="26639"/>
                  </a:lnTo>
                  <a:cubicBezTo>
                    <a:pt x="22217" y="26748"/>
                    <a:pt x="22141" y="26848"/>
                    <a:pt x="22064" y="26962"/>
                  </a:cubicBezTo>
                  <a:cubicBezTo>
                    <a:pt x="21971" y="27079"/>
                    <a:pt x="21761" y="27196"/>
                    <a:pt x="21621" y="27289"/>
                  </a:cubicBezTo>
                  <a:cubicBezTo>
                    <a:pt x="21851" y="27080"/>
                    <a:pt x="22081" y="26852"/>
                    <a:pt x="22294" y="26639"/>
                  </a:cubicBezTo>
                  <a:close/>
                  <a:moveTo>
                    <a:pt x="26781" y="19538"/>
                  </a:moveTo>
                  <a:cubicBezTo>
                    <a:pt x="26687" y="21779"/>
                    <a:pt x="26057" y="23950"/>
                    <a:pt x="24563" y="25561"/>
                  </a:cubicBezTo>
                  <a:lnTo>
                    <a:pt x="24539" y="25585"/>
                  </a:lnTo>
                  <a:cubicBezTo>
                    <a:pt x="23792" y="26355"/>
                    <a:pt x="22952" y="27032"/>
                    <a:pt x="21994" y="27569"/>
                  </a:cubicBezTo>
                  <a:cubicBezTo>
                    <a:pt x="22111" y="27453"/>
                    <a:pt x="22228" y="27336"/>
                    <a:pt x="22321" y="27196"/>
                  </a:cubicBezTo>
                  <a:cubicBezTo>
                    <a:pt x="23675" y="26028"/>
                    <a:pt x="24773" y="24581"/>
                    <a:pt x="25520" y="22946"/>
                  </a:cubicBezTo>
                  <a:cubicBezTo>
                    <a:pt x="26127" y="21896"/>
                    <a:pt x="26547" y="20728"/>
                    <a:pt x="26781" y="19538"/>
                  </a:cubicBezTo>
                  <a:close/>
                  <a:moveTo>
                    <a:pt x="18842" y="23904"/>
                  </a:moveTo>
                  <a:cubicBezTo>
                    <a:pt x="18982" y="25188"/>
                    <a:pt x="19193" y="26425"/>
                    <a:pt x="19473" y="27663"/>
                  </a:cubicBezTo>
                  <a:lnTo>
                    <a:pt x="19449" y="27686"/>
                  </a:lnTo>
                  <a:cubicBezTo>
                    <a:pt x="19076" y="27289"/>
                    <a:pt x="18982" y="26262"/>
                    <a:pt x="18936" y="25795"/>
                  </a:cubicBezTo>
                  <a:cubicBezTo>
                    <a:pt x="18866" y="25211"/>
                    <a:pt x="18842" y="24627"/>
                    <a:pt x="18842" y="24044"/>
                  </a:cubicBezTo>
                  <a:lnTo>
                    <a:pt x="18842" y="23904"/>
                  </a:lnTo>
                  <a:close/>
                  <a:moveTo>
                    <a:pt x="18655" y="19678"/>
                  </a:moveTo>
                  <a:lnTo>
                    <a:pt x="18655" y="19818"/>
                  </a:lnTo>
                  <a:cubicBezTo>
                    <a:pt x="18609" y="20261"/>
                    <a:pt x="18585" y="20705"/>
                    <a:pt x="18562" y="21149"/>
                  </a:cubicBezTo>
                  <a:cubicBezTo>
                    <a:pt x="18492" y="22596"/>
                    <a:pt x="18492" y="24044"/>
                    <a:pt x="18609" y="25515"/>
                  </a:cubicBezTo>
                  <a:lnTo>
                    <a:pt x="18609" y="25491"/>
                  </a:lnTo>
                  <a:cubicBezTo>
                    <a:pt x="18655" y="26168"/>
                    <a:pt x="18702" y="27219"/>
                    <a:pt x="19193" y="27779"/>
                  </a:cubicBezTo>
                  <a:lnTo>
                    <a:pt x="18819" y="27920"/>
                  </a:lnTo>
                  <a:lnTo>
                    <a:pt x="18469" y="28036"/>
                  </a:lnTo>
                  <a:cubicBezTo>
                    <a:pt x="18142" y="25258"/>
                    <a:pt x="18212" y="22456"/>
                    <a:pt x="18655" y="19678"/>
                  </a:cubicBezTo>
                  <a:close/>
                  <a:moveTo>
                    <a:pt x="19403" y="28083"/>
                  </a:moveTo>
                  <a:lnTo>
                    <a:pt x="19426" y="28106"/>
                  </a:lnTo>
                  <a:lnTo>
                    <a:pt x="19146" y="28246"/>
                  </a:lnTo>
                  <a:lnTo>
                    <a:pt x="19099" y="28223"/>
                  </a:lnTo>
                  <a:cubicBezTo>
                    <a:pt x="19099" y="28223"/>
                    <a:pt x="19076" y="28200"/>
                    <a:pt x="19076" y="28200"/>
                  </a:cubicBezTo>
                  <a:lnTo>
                    <a:pt x="19403" y="28083"/>
                  </a:lnTo>
                  <a:close/>
                  <a:moveTo>
                    <a:pt x="7098" y="26565"/>
                  </a:moveTo>
                  <a:cubicBezTo>
                    <a:pt x="7308" y="26752"/>
                    <a:pt x="7542" y="26916"/>
                    <a:pt x="7799" y="27056"/>
                  </a:cubicBezTo>
                  <a:cubicBezTo>
                    <a:pt x="8244" y="27524"/>
                    <a:pt x="8754" y="27949"/>
                    <a:pt x="9307" y="28332"/>
                  </a:cubicBezTo>
                  <a:lnTo>
                    <a:pt x="9307" y="28332"/>
                  </a:lnTo>
                  <a:cubicBezTo>
                    <a:pt x="9240" y="28290"/>
                    <a:pt x="9173" y="28257"/>
                    <a:pt x="9106" y="28223"/>
                  </a:cubicBezTo>
                  <a:cubicBezTo>
                    <a:pt x="8336" y="27756"/>
                    <a:pt x="7659" y="27196"/>
                    <a:pt x="7075" y="26565"/>
                  </a:cubicBezTo>
                  <a:close/>
                  <a:moveTo>
                    <a:pt x="4974" y="26168"/>
                  </a:moveTo>
                  <a:lnTo>
                    <a:pt x="4974" y="26168"/>
                  </a:lnTo>
                  <a:cubicBezTo>
                    <a:pt x="5557" y="26986"/>
                    <a:pt x="6211" y="27756"/>
                    <a:pt x="6911" y="28457"/>
                  </a:cubicBezTo>
                  <a:cubicBezTo>
                    <a:pt x="6421" y="28060"/>
                    <a:pt x="5954" y="27593"/>
                    <a:pt x="5581" y="27079"/>
                  </a:cubicBezTo>
                  <a:cubicBezTo>
                    <a:pt x="5370" y="26776"/>
                    <a:pt x="5160" y="26472"/>
                    <a:pt x="4974" y="26168"/>
                  </a:cubicBezTo>
                  <a:close/>
                  <a:moveTo>
                    <a:pt x="18936" y="28246"/>
                  </a:moveTo>
                  <a:lnTo>
                    <a:pt x="18936" y="28246"/>
                  </a:lnTo>
                  <a:cubicBezTo>
                    <a:pt x="18915" y="28287"/>
                    <a:pt x="18913" y="28310"/>
                    <a:pt x="18928" y="28346"/>
                  </a:cubicBezTo>
                  <a:lnTo>
                    <a:pt x="18928" y="28346"/>
                  </a:lnTo>
                  <a:cubicBezTo>
                    <a:pt x="18836" y="28413"/>
                    <a:pt x="18722" y="28458"/>
                    <a:pt x="18609" y="28503"/>
                  </a:cubicBezTo>
                  <a:lnTo>
                    <a:pt x="18539" y="28527"/>
                  </a:lnTo>
                  <a:cubicBezTo>
                    <a:pt x="18539" y="28480"/>
                    <a:pt x="18539" y="28433"/>
                    <a:pt x="18515" y="28387"/>
                  </a:cubicBezTo>
                  <a:cubicBezTo>
                    <a:pt x="18655" y="28340"/>
                    <a:pt x="18796" y="28293"/>
                    <a:pt x="18936" y="28246"/>
                  </a:cubicBezTo>
                  <a:close/>
                  <a:moveTo>
                    <a:pt x="4647" y="24020"/>
                  </a:moveTo>
                  <a:lnTo>
                    <a:pt x="4647" y="24020"/>
                  </a:lnTo>
                  <a:cubicBezTo>
                    <a:pt x="4950" y="24417"/>
                    <a:pt x="5254" y="24814"/>
                    <a:pt x="5604" y="25188"/>
                  </a:cubicBezTo>
                  <a:cubicBezTo>
                    <a:pt x="6351" y="26425"/>
                    <a:pt x="7378" y="27499"/>
                    <a:pt x="8592" y="28316"/>
                  </a:cubicBezTo>
                  <a:cubicBezTo>
                    <a:pt x="8709" y="28410"/>
                    <a:pt x="8826" y="28480"/>
                    <a:pt x="8966" y="28550"/>
                  </a:cubicBezTo>
                  <a:lnTo>
                    <a:pt x="8943" y="28550"/>
                  </a:lnTo>
                  <a:cubicBezTo>
                    <a:pt x="6771" y="27779"/>
                    <a:pt x="5511" y="26005"/>
                    <a:pt x="4647" y="24020"/>
                  </a:cubicBezTo>
                  <a:close/>
                  <a:moveTo>
                    <a:pt x="14756" y="26589"/>
                  </a:moveTo>
                  <a:cubicBezTo>
                    <a:pt x="14780" y="26869"/>
                    <a:pt x="14826" y="27149"/>
                    <a:pt x="14826" y="27429"/>
                  </a:cubicBezTo>
                  <a:cubicBezTo>
                    <a:pt x="14826" y="27560"/>
                    <a:pt x="14704" y="28306"/>
                    <a:pt x="14707" y="28611"/>
                  </a:cubicBezTo>
                  <a:lnTo>
                    <a:pt x="14707" y="28611"/>
                  </a:lnTo>
                  <a:cubicBezTo>
                    <a:pt x="14695" y="28377"/>
                    <a:pt x="14780" y="27821"/>
                    <a:pt x="14780" y="27709"/>
                  </a:cubicBezTo>
                  <a:cubicBezTo>
                    <a:pt x="14780" y="27336"/>
                    <a:pt x="14780" y="26962"/>
                    <a:pt x="14756" y="26589"/>
                  </a:cubicBezTo>
                  <a:close/>
                  <a:moveTo>
                    <a:pt x="14053" y="3277"/>
                  </a:moveTo>
                  <a:cubicBezTo>
                    <a:pt x="14712" y="3277"/>
                    <a:pt x="15384" y="3341"/>
                    <a:pt x="16064" y="3474"/>
                  </a:cubicBezTo>
                  <a:cubicBezTo>
                    <a:pt x="18819" y="4034"/>
                    <a:pt x="21294" y="5552"/>
                    <a:pt x="23068" y="7747"/>
                  </a:cubicBezTo>
                  <a:cubicBezTo>
                    <a:pt x="24563" y="10502"/>
                    <a:pt x="25356" y="13584"/>
                    <a:pt x="25356" y="16736"/>
                  </a:cubicBezTo>
                  <a:cubicBezTo>
                    <a:pt x="25146" y="17927"/>
                    <a:pt x="24866" y="19117"/>
                    <a:pt x="24516" y="20261"/>
                  </a:cubicBezTo>
                  <a:cubicBezTo>
                    <a:pt x="23909" y="22316"/>
                    <a:pt x="23232" y="24464"/>
                    <a:pt x="21924" y="26192"/>
                  </a:cubicBezTo>
                  <a:cubicBezTo>
                    <a:pt x="21854" y="26309"/>
                    <a:pt x="21784" y="26402"/>
                    <a:pt x="21691" y="26495"/>
                  </a:cubicBezTo>
                  <a:cubicBezTo>
                    <a:pt x="21060" y="26916"/>
                    <a:pt x="20360" y="27289"/>
                    <a:pt x="19659" y="27593"/>
                  </a:cubicBezTo>
                  <a:lnTo>
                    <a:pt x="19636" y="27616"/>
                  </a:lnTo>
                  <a:cubicBezTo>
                    <a:pt x="19122" y="25118"/>
                    <a:pt x="18866" y="22573"/>
                    <a:pt x="18912" y="20028"/>
                  </a:cubicBezTo>
                  <a:cubicBezTo>
                    <a:pt x="19006" y="18697"/>
                    <a:pt x="19193" y="17390"/>
                    <a:pt x="19426" y="16082"/>
                  </a:cubicBezTo>
                  <a:lnTo>
                    <a:pt x="19449" y="16059"/>
                  </a:lnTo>
                  <a:cubicBezTo>
                    <a:pt x="20150" y="16035"/>
                    <a:pt x="20827" y="15872"/>
                    <a:pt x="21317" y="15288"/>
                  </a:cubicBezTo>
                  <a:cubicBezTo>
                    <a:pt x="21807" y="14704"/>
                    <a:pt x="21948" y="14027"/>
                    <a:pt x="21504" y="13420"/>
                  </a:cubicBezTo>
                  <a:cubicBezTo>
                    <a:pt x="21468" y="13370"/>
                    <a:pt x="21416" y="13348"/>
                    <a:pt x="21365" y="13348"/>
                  </a:cubicBezTo>
                  <a:cubicBezTo>
                    <a:pt x="21252" y="13348"/>
                    <a:pt x="21143" y="13455"/>
                    <a:pt x="21224" y="13584"/>
                  </a:cubicBezTo>
                  <a:cubicBezTo>
                    <a:pt x="21714" y="14448"/>
                    <a:pt x="21084" y="15171"/>
                    <a:pt x="20313" y="15498"/>
                  </a:cubicBezTo>
                  <a:cubicBezTo>
                    <a:pt x="20477" y="15405"/>
                    <a:pt x="20640" y="15265"/>
                    <a:pt x="20757" y="15125"/>
                  </a:cubicBezTo>
                  <a:cubicBezTo>
                    <a:pt x="21224" y="14611"/>
                    <a:pt x="21130" y="13817"/>
                    <a:pt x="20570" y="13420"/>
                  </a:cubicBezTo>
                  <a:cubicBezTo>
                    <a:pt x="20545" y="13408"/>
                    <a:pt x="20518" y="13402"/>
                    <a:pt x="20492" y="13402"/>
                  </a:cubicBezTo>
                  <a:cubicBezTo>
                    <a:pt x="20421" y="13402"/>
                    <a:pt x="20354" y="13445"/>
                    <a:pt x="20337" y="13514"/>
                  </a:cubicBezTo>
                  <a:cubicBezTo>
                    <a:pt x="20196" y="14167"/>
                    <a:pt x="19940" y="14775"/>
                    <a:pt x="19566" y="15312"/>
                  </a:cubicBezTo>
                  <a:cubicBezTo>
                    <a:pt x="19776" y="14401"/>
                    <a:pt x="19986" y="13490"/>
                    <a:pt x="20243" y="12580"/>
                  </a:cubicBezTo>
                  <a:cubicBezTo>
                    <a:pt x="20262" y="12488"/>
                    <a:pt x="20193" y="12395"/>
                    <a:pt x="20105" y="12395"/>
                  </a:cubicBezTo>
                  <a:cubicBezTo>
                    <a:pt x="20082" y="12395"/>
                    <a:pt x="20057" y="12402"/>
                    <a:pt x="20033" y="12416"/>
                  </a:cubicBezTo>
                  <a:cubicBezTo>
                    <a:pt x="20080" y="12113"/>
                    <a:pt x="20150" y="11833"/>
                    <a:pt x="20196" y="11529"/>
                  </a:cubicBezTo>
                  <a:cubicBezTo>
                    <a:pt x="20210" y="11419"/>
                    <a:pt x="20126" y="11349"/>
                    <a:pt x="20041" y="11349"/>
                  </a:cubicBezTo>
                  <a:cubicBezTo>
                    <a:pt x="19982" y="11349"/>
                    <a:pt x="19922" y="11383"/>
                    <a:pt x="19893" y="11459"/>
                  </a:cubicBezTo>
                  <a:cubicBezTo>
                    <a:pt x="19589" y="12510"/>
                    <a:pt x="19333" y="13560"/>
                    <a:pt x="19146" y="14634"/>
                  </a:cubicBezTo>
                  <a:cubicBezTo>
                    <a:pt x="19052" y="14915"/>
                    <a:pt x="18959" y="15218"/>
                    <a:pt x="18889" y="15498"/>
                  </a:cubicBezTo>
                  <a:lnTo>
                    <a:pt x="18702" y="15522"/>
                  </a:lnTo>
                  <a:cubicBezTo>
                    <a:pt x="18422" y="15568"/>
                    <a:pt x="18142" y="15568"/>
                    <a:pt x="17862" y="15592"/>
                  </a:cubicBezTo>
                  <a:lnTo>
                    <a:pt x="17792" y="15592"/>
                  </a:lnTo>
                  <a:cubicBezTo>
                    <a:pt x="17395" y="15592"/>
                    <a:pt x="16998" y="15615"/>
                    <a:pt x="16601" y="15662"/>
                  </a:cubicBezTo>
                  <a:cubicBezTo>
                    <a:pt x="15363" y="15732"/>
                    <a:pt x="14103" y="15802"/>
                    <a:pt x="12935" y="16222"/>
                  </a:cubicBezTo>
                  <a:cubicBezTo>
                    <a:pt x="12188" y="16479"/>
                    <a:pt x="11511" y="16899"/>
                    <a:pt x="10927" y="17413"/>
                  </a:cubicBezTo>
                  <a:cubicBezTo>
                    <a:pt x="10460" y="16829"/>
                    <a:pt x="9947" y="16316"/>
                    <a:pt x="9386" y="15872"/>
                  </a:cubicBezTo>
                  <a:lnTo>
                    <a:pt x="9340" y="15825"/>
                  </a:lnTo>
                  <a:lnTo>
                    <a:pt x="9293" y="15825"/>
                  </a:lnTo>
                  <a:cubicBezTo>
                    <a:pt x="9129" y="15685"/>
                    <a:pt x="8943" y="15545"/>
                    <a:pt x="8756" y="15428"/>
                  </a:cubicBezTo>
                  <a:cubicBezTo>
                    <a:pt x="8729" y="15411"/>
                    <a:pt x="8704" y="15403"/>
                    <a:pt x="8680" y="15403"/>
                  </a:cubicBezTo>
                  <a:cubicBezTo>
                    <a:pt x="8579" y="15403"/>
                    <a:pt x="8517" y="15544"/>
                    <a:pt x="8592" y="15638"/>
                  </a:cubicBezTo>
                  <a:cubicBezTo>
                    <a:pt x="9200" y="16339"/>
                    <a:pt x="9853" y="17086"/>
                    <a:pt x="10507" y="17880"/>
                  </a:cubicBezTo>
                  <a:cubicBezTo>
                    <a:pt x="10017" y="18440"/>
                    <a:pt x="9713" y="19141"/>
                    <a:pt x="9620" y="19888"/>
                  </a:cubicBezTo>
                  <a:cubicBezTo>
                    <a:pt x="9620" y="19940"/>
                    <a:pt x="9672" y="19967"/>
                    <a:pt x="9718" y="19967"/>
                  </a:cubicBezTo>
                  <a:cubicBezTo>
                    <a:pt x="9734" y="19967"/>
                    <a:pt x="9748" y="19964"/>
                    <a:pt x="9760" y="19958"/>
                  </a:cubicBezTo>
                  <a:cubicBezTo>
                    <a:pt x="9760" y="20005"/>
                    <a:pt x="9760" y="20075"/>
                    <a:pt x="9783" y="20121"/>
                  </a:cubicBezTo>
                  <a:cubicBezTo>
                    <a:pt x="9807" y="20203"/>
                    <a:pt x="9877" y="20244"/>
                    <a:pt x="9947" y="20244"/>
                  </a:cubicBezTo>
                  <a:cubicBezTo>
                    <a:pt x="10017" y="20244"/>
                    <a:pt x="10087" y="20203"/>
                    <a:pt x="10110" y="20121"/>
                  </a:cubicBezTo>
                  <a:cubicBezTo>
                    <a:pt x="10227" y="19491"/>
                    <a:pt x="10390" y="18767"/>
                    <a:pt x="10834" y="18300"/>
                  </a:cubicBezTo>
                  <a:cubicBezTo>
                    <a:pt x="11114" y="18650"/>
                    <a:pt x="11394" y="19024"/>
                    <a:pt x="11651" y="19374"/>
                  </a:cubicBezTo>
                  <a:cubicBezTo>
                    <a:pt x="12772" y="21242"/>
                    <a:pt x="13589" y="23273"/>
                    <a:pt x="14056" y="25398"/>
                  </a:cubicBezTo>
                  <a:cubicBezTo>
                    <a:pt x="14196" y="26028"/>
                    <a:pt x="14313" y="26682"/>
                    <a:pt x="14383" y="27313"/>
                  </a:cubicBezTo>
                  <a:cubicBezTo>
                    <a:pt x="14313" y="27779"/>
                    <a:pt x="14219" y="28223"/>
                    <a:pt x="14079" y="28643"/>
                  </a:cubicBezTo>
                  <a:cubicBezTo>
                    <a:pt x="11955" y="28597"/>
                    <a:pt x="9853" y="27943"/>
                    <a:pt x="8055" y="26799"/>
                  </a:cubicBezTo>
                  <a:cubicBezTo>
                    <a:pt x="7005" y="25795"/>
                    <a:pt x="6164" y="24604"/>
                    <a:pt x="5534" y="23297"/>
                  </a:cubicBezTo>
                  <a:cubicBezTo>
                    <a:pt x="5044" y="22316"/>
                    <a:pt x="4647" y="21265"/>
                    <a:pt x="4343" y="20191"/>
                  </a:cubicBezTo>
                  <a:lnTo>
                    <a:pt x="4343" y="20191"/>
                  </a:lnTo>
                  <a:cubicBezTo>
                    <a:pt x="5417" y="22269"/>
                    <a:pt x="7075" y="23997"/>
                    <a:pt x="9083" y="25164"/>
                  </a:cubicBezTo>
                  <a:cubicBezTo>
                    <a:pt x="9104" y="25175"/>
                    <a:pt x="9125" y="25180"/>
                    <a:pt x="9144" y="25180"/>
                  </a:cubicBezTo>
                  <a:cubicBezTo>
                    <a:pt x="9252" y="25180"/>
                    <a:pt x="9318" y="25034"/>
                    <a:pt x="9200" y="24954"/>
                  </a:cubicBezTo>
                  <a:cubicBezTo>
                    <a:pt x="6818" y="23530"/>
                    <a:pt x="5020" y="21335"/>
                    <a:pt x="4040" y="18720"/>
                  </a:cubicBezTo>
                  <a:cubicBezTo>
                    <a:pt x="3409" y="15475"/>
                    <a:pt x="3619" y="12019"/>
                    <a:pt x="5020" y="9124"/>
                  </a:cubicBezTo>
                  <a:cubicBezTo>
                    <a:pt x="6776" y="5493"/>
                    <a:pt x="10185" y="3277"/>
                    <a:pt x="14053" y="3277"/>
                  </a:cubicBezTo>
                  <a:close/>
                  <a:moveTo>
                    <a:pt x="18445" y="16993"/>
                  </a:moveTo>
                  <a:lnTo>
                    <a:pt x="18445" y="16993"/>
                  </a:lnTo>
                  <a:cubicBezTo>
                    <a:pt x="18118" y="18067"/>
                    <a:pt x="17885" y="19187"/>
                    <a:pt x="17698" y="20285"/>
                  </a:cubicBezTo>
                  <a:cubicBezTo>
                    <a:pt x="17348" y="22923"/>
                    <a:pt x="17488" y="25585"/>
                    <a:pt x="18095" y="28153"/>
                  </a:cubicBezTo>
                  <a:cubicBezTo>
                    <a:pt x="17115" y="28433"/>
                    <a:pt x="16087" y="28597"/>
                    <a:pt x="15037" y="28643"/>
                  </a:cubicBezTo>
                  <a:cubicBezTo>
                    <a:pt x="15270" y="27966"/>
                    <a:pt x="15037" y="26869"/>
                    <a:pt x="14967" y="26402"/>
                  </a:cubicBezTo>
                  <a:cubicBezTo>
                    <a:pt x="14873" y="25935"/>
                    <a:pt x="14780" y="25491"/>
                    <a:pt x="14640" y="25048"/>
                  </a:cubicBezTo>
                  <a:cubicBezTo>
                    <a:pt x="14500" y="24207"/>
                    <a:pt x="14266" y="23390"/>
                    <a:pt x="13916" y="22643"/>
                  </a:cubicBezTo>
                  <a:cubicBezTo>
                    <a:pt x="13332" y="20938"/>
                    <a:pt x="12468" y="19374"/>
                    <a:pt x="11371" y="17973"/>
                  </a:cubicBezTo>
                  <a:lnTo>
                    <a:pt x="11464" y="17927"/>
                  </a:lnTo>
                  <a:cubicBezTo>
                    <a:pt x="11683" y="17846"/>
                    <a:pt x="11910" y="17816"/>
                    <a:pt x="12141" y="17816"/>
                  </a:cubicBezTo>
                  <a:cubicBezTo>
                    <a:pt x="12651" y="17816"/>
                    <a:pt x="13177" y="17963"/>
                    <a:pt x="13659" y="18043"/>
                  </a:cubicBezTo>
                  <a:cubicBezTo>
                    <a:pt x="14067" y="18136"/>
                    <a:pt x="14481" y="18181"/>
                    <a:pt x="14896" y="18181"/>
                  </a:cubicBezTo>
                  <a:cubicBezTo>
                    <a:pt x="15527" y="18181"/>
                    <a:pt x="16159" y="18077"/>
                    <a:pt x="16764" y="17880"/>
                  </a:cubicBezTo>
                  <a:cubicBezTo>
                    <a:pt x="17371" y="17670"/>
                    <a:pt x="17955" y="17366"/>
                    <a:pt x="18445" y="16993"/>
                  </a:cubicBezTo>
                  <a:close/>
                  <a:moveTo>
                    <a:pt x="18189" y="28480"/>
                  </a:moveTo>
                  <a:cubicBezTo>
                    <a:pt x="18189" y="28527"/>
                    <a:pt x="18212" y="28573"/>
                    <a:pt x="18235" y="28620"/>
                  </a:cubicBezTo>
                  <a:cubicBezTo>
                    <a:pt x="17395" y="28830"/>
                    <a:pt x="16531" y="28970"/>
                    <a:pt x="15667" y="28994"/>
                  </a:cubicBezTo>
                  <a:lnTo>
                    <a:pt x="14803" y="29040"/>
                  </a:lnTo>
                  <a:cubicBezTo>
                    <a:pt x="14803" y="29040"/>
                    <a:pt x="14826" y="29017"/>
                    <a:pt x="14826" y="29017"/>
                  </a:cubicBezTo>
                  <a:lnTo>
                    <a:pt x="14850" y="28994"/>
                  </a:lnTo>
                  <a:cubicBezTo>
                    <a:pt x="15970" y="28970"/>
                    <a:pt x="17091" y="28807"/>
                    <a:pt x="18189" y="28480"/>
                  </a:cubicBezTo>
                  <a:close/>
                  <a:moveTo>
                    <a:pt x="9550" y="27990"/>
                  </a:moveTo>
                  <a:cubicBezTo>
                    <a:pt x="10951" y="28597"/>
                    <a:pt x="12468" y="28947"/>
                    <a:pt x="14009" y="28994"/>
                  </a:cubicBezTo>
                  <a:lnTo>
                    <a:pt x="13963" y="29087"/>
                  </a:lnTo>
                  <a:cubicBezTo>
                    <a:pt x="13663" y="29097"/>
                    <a:pt x="13359" y="29102"/>
                    <a:pt x="13054" y="29102"/>
                  </a:cubicBezTo>
                  <a:cubicBezTo>
                    <a:pt x="12624" y="29102"/>
                    <a:pt x="12192" y="29091"/>
                    <a:pt x="11768" y="29064"/>
                  </a:cubicBezTo>
                  <a:cubicBezTo>
                    <a:pt x="10974" y="28807"/>
                    <a:pt x="10227" y="28457"/>
                    <a:pt x="9550" y="28013"/>
                  </a:cubicBezTo>
                  <a:lnTo>
                    <a:pt x="9550" y="27990"/>
                  </a:lnTo>
                  <a:close/>
                  <a:moveTo>
                    <a:pt x="15597" y="29414"/>
                  </a:moveTo>
                  <a:lnTo>
                    <a:pt x="15597" y="29414"/>
                  </a:lnTo>
                  <a:cubicBezTo>
                    <a:pt x="15177" y="29484"/>
                    <a:pt x="14733" y="29507"/>
                    <a:pt x="14313" y="29507"/>
                  </a:cubicBezTo>
                  <a:cubicBezTo>
                    <a:pt x="14733" y="29461"/>
                    <a:pt x="15177" y="29437"/>
                    <a:pt x="15597" y="29414"/>
                  </a:cubicBezTo>
                  <a:close/>
                  <a:moveTo>
                    <a:pt x="6818" y="27756"/>
                  </a:moveTo>
                  <a:lnTo>
                    <a:pt x="6818" y="27756"/>
                  </a:lnTo>
                  <a:cubicBezTo>
                    <a:pt x="7425" y="28246"/>
                    <a:pt x="8102" y="28643"/>
                    <a:pt x="8826" y="28877"/>
                  </a:cubicBezTo>
                  <a:cubicBezTo>
                    <a:pt x="9433" y="29087"/>
                    <a:pt x="10040" y="29250"/>
                    <a:pt x="10647" y="29344"/>
                  </a:cubicBezTo>
                  <a:cubicBezTo>
                    <a:pt x="11894" y="29783"/>
                    <a:pt x="13206" y="29997"/>
                    <a:pt x="14525" y="29997"/>
                  </a:cubicBezTo>
                  <a:cubicBezTo>
                    <a:pt x="14960" y="29997"/>
                    <a:pt x="15396" y="29974"/>
                    <a:pt x="15830" y="29928"/>
                  </a:cubicBezTo>
                  <a:lnTo>
                    <a:pt x="15830" y="29928"/>
                  </a:lnTo>
                  <a:cubicBezTo>
                    <a:pt x="15192" y="30048"/>
                    <a:pt x="14529" y="30118"/>
                    <a:pt x="13868" y="30118"/>
                  </a:cubicBezTo>
                  <a:cubicBezTo>
                    <a:pt x="13634" y="30118"/>
                    <a:pt x="13401" y="30109"/>
                    <a:pt x="13169" y="30091"/>
                  </a:cubicBezTo>
                  <a:cubicBezTo>
                    <a:pt x="13161" y="30090"/>
                    <a:pt x="13153" y="30090"/>
                    <a:pt x="13146" y="30090"/>
                  </a:cubicBezTo>
                  <a:cubicBezTo>
                    <a:pt x="12912" y="30090"/>
                    <a:pt x="12920" y="30442"/>
                    <a:pt x="13169" y="30465"/>
                  </a:cubicBezTo>
                  <a:cubicBezTo>
                    <a:pt x="13413" y="30481"/>
                    <a:pt x="13658" y="30490"/>
                    <a:pt x="13903" y="30490"/>
                  </a:cubicBezTo>
                  <a:cubicBezTo>
                    <a:pt x="15017" y="30490"/>
                    <a:pt x="16136" y="30314"/>
                    <a:pt x="17208" y="29951"/>
                  </a:cubicBezTo>
                  <a:lnTo>
                    <a:pt x="17208" y="29951"/>
                  </a:lnTo>
                  <a:cubicBezTo>
                    <a:pt x="16531" y="30231"/>
                    <a:pt x="15830" y="30465"/>
                    <a:pt x="15107" y="30651"/>
                  </a:cubicBezTo>
                  <a:cubicBezTo>
                    <a:pt x="14692" y="30695"/>
                    <a:pt x="14275" y="30716"/>
                    <a:pt x="13855" y="30716"/>
                  </a:cubicBezTo>
                  <a:cubicBezTo>
                    <a:pt x="13163" y="30716"/>
                    <a:pt x="12465" y="30660"/>
                    <a:pt x="11768" y="30558"/>
                  </a:cubicBezTo>
                  <a:cubicBezTo>
                    <a:pt x="11861" y="30465"/>
                    <a:pt x="11955" y="30371"/>
                    <a:pt x="12071" y="30278"/>
                  </a:cubicBezTo>
                  <a:cubicBezTo>
                    <a:pt x="12130" y="30239"/>
                    <a:pt x="12090" y="30150"/>
                    <a:pt x="12035" y="30150"/>
                  </a:cubicBezTo>
                  <a:cubicBezTo>
                    <a:pt x="12024" y="30150"/>
                    <a:pt x="12013" y="30153"/>
                    <a:pt x="12001" y="30161"/>
                  </a:cubicBezTo>
                  <a:cubicBezTo>
                    <a:pt x="11838" y="30254"/>
                    <a:pt x="11698" y="30371"/>
                    <a:pt x="11581" y="30511"/>
                  </a:cubicBezTo>
                  <a:lnTo>
                    <a:pt x="11371" y="30488"/>
                  </a:lnTo>
                  <a:cubicBezTo>
                    <a:pt x="11301" y="30324"/>
                    <a:pt x="11231" y="30161"/>
                    <a:pt x="11184" y="29998"/>
                  </a:cubicBezTo>
                  <a:cubicBezTo>
                    <a:pt x="11175" y="29960"/>
                    <a:pt x="11150" y="29945"/>
                    <a:pt x="11125" y="29945"/>
                  </a:cubicBezTo>
                  <a:cubicBezTo>
                    <a:pt x="11086" y="29945"/>
                    <a:pt x="11044" y="29979"/>
                    <a:pt x="11044" y="30021"/>
                  </a:cubicBezTo>
                  <a:cubicBezTo>
                    <a:pt x="11091" y="30161"/>
                    <a:pt x="11137" y="30301"/>
                    <a:pt x="11184" y="30441"/>
                  </a:cubicBezTo>
                  <a:cubicBezTo>
                    <a:pt x="10554" y="30301"/>
                    <a:pt x="9947" y="30114"/>
                    <a:pt x="9340" y="29881"/>
                  </a:cubicBezTo>
                  <a:cubicBezTo>
                    <a:pt x="8406" y="29297"/>
                    <a:pt x="7565" y="28573"/>
                    <a:pt x="6818" y="27756"/>
                  </a:cubicBezTo>
                  <a:close/>
                  <a:moveTo>
                    <a:pt x="11114" y="31025"/>
                  </a:moveTo>
                  <a:lnTo>
                    <a:pt x="11348" y="31095"/>
                  </a:lnTo>
                  <a:cubicBezTo>
                    <a:pt x="11305" y="31285"/>
                    <a:pt x="11282" y="31476"/>
                    <a:pt x="11295" y="31666"/>
                  </a:cubicBezTo>
                  <a:lnTo>
                    <a:pt x="11295" y="31666"/>
                  </a:lnTo>
                  <a:cubicBezTo>
                    <a:pt x="11196" y="31452"/>
                    <a:pt x="11135" y="31239"/>
                    <a:pt x="11114" y="31025"/>
                  </a:cubicBezTo>
                  <a:close/>
                  <a:moveTo>
                    <a:pt x="19730" y="29507"/>
                  </a:moveTo>
                  <a:cubicBezTo>
                    <a:pt x="19753" y="29601"/>
                    <a:pt x="19800" y="29671"/>
                    <a:pt x="19823" y="29764"/>
                  </a:cubicBezTo>
                  <a:cubicBezTo>
                    <a:pt x="19333" y="31025"/>
                    <a:pt x="17395" y="32146"/>
                    <a:pt x="16321" y="32449"/>
                  </a:cubicBezTo>
                  <a:cubicBezTo>
                    <a:pt x="15875" y="32579"/>
                    <a:pt x="15419" y="32643"/>
                    <a:pt x="14971" y="32643"/>
                  </a:cubicBezTo>
                  <a:cubicBezTo>
                    <a:pt x="13730" y="32643"/>
                    <a:pt x="12546" y="32149"/>
                    <a:pt x="11791" y="31188"/>
                  </a:cubicBezTo>
                  <a:lnTo>
                    <a:pt x="11791" y="31188"/>
                  </a:lnTo>
                  <a:cubicBezTo>
                    <a:pt x="12048" y="31235"/>
                    <a:pt x="12305" y="31258"/>
                    <a:pt x="12562" y="31258"/>
                  </a:cubicBezTo>
                  <a:cubicBezTo>
                    <a:pt x="12710" y="31266"/>
                    <a:pt x="12857" y="31270"/>
                    <a:pt x="13004" y="31270"/>
                  </a:cubicBezTo>
                  <a:cubicBezTo>
                    <a:pt x="13714" y="31270"/>
                    <a:pt x="14410" y="31180"/>
                    <a:pt x="15107" y="31025"/>
                  </a:cubicBezTo>
                  <a:cubicBezTo>
                    <a:pt x="16578" y="30885"/>
                    <a:pt x="18002" y="30465"/>
                    <a:pt x="19309" y="29764"/>
                  </a:cubicBezTo>
                  <a:lnTo>
                    <a:pt x="19286" y="29764"/>
                  </a:lnTo>
                  <a:cubicBezTo>
                    <a:pt x="19426" y="29671"/>
                    <a:pt x="19589" y="29601"/>
                    <a:pt x="19730" y="29507"/>
                  </a:cubicBezTo>
                  <a:close/>
                  <a:moveTo>
                    <a:pt x="19356" y="31959"/>
                  </a:moveTo>
                  <a:lnTo>
                    <a:pt x="19309" y="32029"/>
                  </a:lnTo>
                  <a:cubicBezTo>
                    <a:pt x="19006" y="32356"/>
                    <a:pt x="18655" y="32613"/>
                    <a:pt x="18259" y="32776"/>
                  </a:cubicBezTo>
                  <a:cubicBezTo>
                    <a:pt x="18655" y="32566"/>
                    <a:pt x="19029" y="32286"/>
                    <a:pt x="19356" y="31959"/>
                  </a:cubicBezTo>
                  <a:close/>
                  <a:moveTo>
                    <a:pt x="19893" y="30278"/>
                  </a:moveTo>
                  <a:cubicBezTo>
                    <a:pt x="19893" y="30511"/>
                    <a:pt x="19846" y="30721"/>
                    <a:pt x="19753" y="30931"/>
                  </a:cubicBezTo>
                  <a:cubicBezTo>
                    <a:pt x="19659" y="30931"/>
                    <a:pt x="19566" y="30955"/>
                    <a:pt x="19496" y="31025"/>
                  </a:cubicBezTo>
                  <a:cubicBezTo>
                    <a:pt x="19426" y="31048"/>
                    <a:pt x="19403" y="31142"/>
                    <a:pt x="19449" y="31188"/>
                  </a:cubicBezTo>
                  <a:lnTo>
                    <a:pt x="19473" y="31235"/>
                  </a:lnTo>
                  <a:cubicBezTo>
                    <a:pt x="19496" y="31258"/>
                    <a:pt x="19496" y="31282"/>
                    <a:pt x="19519" y="31282"/>
                  </a:cubicBezTo>
                  <a:cubicBezTo>
                    <a:pt x="19426" y="31422"/>
                    <a:pt x="19309" y="31562"/>
                    <a:pt x="19169" y="31679"/>
                  </a:cubicBezTo>
                  <a:cubicBezTo>
                    <a:pt x="18422" y="32402"/>
                    <a:pt x="17511" y="32916"/>
                    <a:pt x="16507" y="33150"/>
                  </a:cubicBezTo>
                  <a:cubicBezTo>
                    <a:pt x="16104" y="33246"/>
                    <a:pt x="15594" y="33303"/>
                    <a:pt x="15050" y="33303"/>
                  </a:cubicBezTo>
                  <a:cubicBezTo>
                    <a:pt x="14147" y="33303"/>
                    <a:pt x="13147" y="33146"/>
                    <a:pt x="12375" y="32753"/>
                  </a:cubicBezTo>
                  <a:cubicBezTo>
                    <a:pt x="12375" y="32706"/>
                    <a:pt x="12398" y="32683"/>
                    <a:pt x="12398" y="32659"/>
                  </a:cubicBezTo>
                  <a:cubicBezTo>
                    <a:pt x="12429" y="32597"/>
                    <a:pt x="12377" y="32555"/>
                    <a:pt x="12326" y="32555"/>
                  </a:cubicBezTo>
                  <a:cubicBezTo>
                    <a:pt x="12300" y="32555"/>
                    <a:pt x="12274" y="32566"/>
                    <a:pt x="12258" y="32589"/>
                  </a:cubicBezTo>
                  <a:lnTo>
                    <a:pt x="12235" y="32659"/>
                  </a:lnTo>
                  <a:cubicBezTo>
                    <a:pt x="12095" y="32589"/>
                    <a:pt x="11955" y="32496"/>
                    <a:pt x="11838" y="32402"/>
                  </a:cubicBezTo>
                  <a:cubicBezTo>
                    <a:pt x="11558" y="32052"/>
                    <a:pt x="11441" y="31585"/>
                    <a:pt x="11488" y="31142"/>
                  </a:cubicBezTo>
                  <a:lnTo>
                    <a:pt x="11534" y="31142"/>
                  </a:lnTo>
                  <a:cubicBezTo>
                    <a:pt x="12291" y="32339"/>
                    <a:pt x="13643" y="32909"/>
                    <a:pt x="15052" y="32909"/>
                  </a:cubicBezTo>
                  <a:cubicBezTo>
                    <a:pt x="15731" y="32909"/>
                    <a:pt x="16423" y="32777"/>
                    <a:pt x="17068" y="32519"/>
                  </a:cubicBezTo>
                  <a:cubicBezTo>
                    <a:pt x="18142" y="32076"/>
                    <a:pt x="19333" y="31305"/>
                    <a:pt x="19893" y="30278"/>
                  </a:cubicBezTo>
                  <a:close/>
                  <a:moveTo>
                    <a:pt x="19916" y="31679"/>
                  </a:moveTo>
                  <a:cubicBezTo>
                    <a:pt x="19963" y="31795"/>
                    <a:pt x="19986" y="31935"/>
                    <a:pt x="20033" y="32052"/>
                  </a:cubicBezTo>
                  <a:lnTo>
                    <a:pt x="20010" y="32099"/>
                  </a:lnTo>
                  <a:cubicBezTo>
                    <a:pt x="19986" y="32472"/>
                    <a:pt x="19823" y="32846"/>
                    <a:pt x="19543" y="33103"/>
                  </a:cubicBezTo>
                  <a:cubicBezTo>
                    <a:pt x="19286" y="33406"/>
                    <a:pt x="18982" y="33640"/>
                    <a:pt x="18655" y="33850"/>
                  </a:cubicBezTo>
                  <a:cubicBezTo>
                    <a:pt x="17955" y="34410"/>
                    <a:pt x="17185" y="34877"/>
                    <a:pt x="16344" y="35228"/>
                  </a:cubicBezTo>
                  <a:cubicBezTo>
                    <a:pt x="15877" y="35438"/>
                    <a:pt x="15387" y="35554"/>
                    <a:pt x="14873" y="35578"/>
                  </a:cubicBezTo>
                  <a:cubicBezTo>
                    <a:pt x="14266" y="35484"/>
                    <a:pt x="13682" y="35274"/>
                    <a:pt x="13169" y="34971"/>
                  </a:cubicBezTo>
                  <a:lnTo>
                    <a:pt x="13099" y="34901"/>
                  </a:lnTo>
                  <a:cubicBezTo>
                    <a:pt x="13169" y="34831"/>
                    <a:pt x="13262" y="34784"/>
                    <a:pt x="13355" y="34737"/>
                  </a:cubicBezTo>
                  <a:cubicBezTo>
                    <a:pt x="13419" y="34695"/>
                    <a:pt x="13367" y="34594"/>
                    <a:pt x="13304" y="34594"/>
                  </a:cubicBezTo>
                  <a:cubicBezTo>
                    <a:pt x="13298" y="34594"/>
                    <a:pt x="13292" y="34595"/>
                    <a:pt x="13285" y="34597"/>
                  </a:cubicBezTo>
                  <a:cubicBezTo>
                    <a:pt x="13169" y="34644"/>
                    <a:pt x="13052" y="34714"/>
                    <a:pt x="12959" y="34807"/>
                  </a:cubicBezTo>
                  <a:cubicBezTo>
                    <a:pt x="12795" y="34667"/>
                    <a:pt x="12632" y="34504"/>
                    <a:pt x="12492" y="34340"/>
                  </a:cubicBezTo>
                  <a:cubicBezTo>
                    <a:pt x="12328" y="34013"/>
                    <a:pt x="12235" y="33640"/>
                    <a:pt x="12281" y="33243"/>
                  </a:cubicBezTo>
                  <a:lnTo>
                    <a:pt x="12281" y="33243"/>
                  </a:lnTo>
                  <a:cubicBezTo>
                    <a:pt x="12863" y="33635"/>
                    <a:pt x="13609" y="33753"/>
                    <a:pt x="14359" y="33753"/>
                  </a:cubicBezTo>
                  <a:cubicBezTo>
                    <a:pt x="14995" y="33753"/>
                    <a:pt x="15634" y="33668"/>
                    <a:pt x="16181" y="33593"/>
                  </a:cubicBezTo>
                  <a:cubicBezTo>
                    <a:pt x="17558" y="33430"/>
                    <a:pt x="19239" y="33009"/>
                    <a:pt x="19916" y="31679"/>
                  </a:cubicBezTo>
                  <a:close/>
                  <a:moveTo>
                    <a:pt x="19986" y="33103"/>
                  </a:moveTo>
                  <a:lnTo>
                    <a:pt x="19986" y="33103"/>
                  </a:lnTo>
                  <a:cubicBezTo>
                    <a:pt x="19659" y="34340"/>
                    <a:pt x="18305" y="35251"/>
                    <a:pt x="16974" y="35554"/>
                  </a:cubicBezTo>
                  <a:cubicBezTo>
                    <a:pt x="16694" y="35601"/>
                    <a:pt x="16391" y="35648"/>
                    <a:pt x="16111" y="35648"/>
                  </a:cubicBezTo>
                  <a:cubicBezTo>
                    <a:pt x="16391" y="35554"/>
                    <a:pt x="16671" y="35438"/>
                    <a:pt x="16951" y="35321"/>
                  </a:cubicBezTo>
                  <a:cubicBezTo>
                    <a:pt x="17862" y="34854"/>
                    <a:pt x="19309" y="34107"/>
                    <a:pt x="19986" y="33103"/>
                  </a:cubicBezTo>
                  <a:close/>
                  <a:moveTo>
                    <a:pt x="19776" y="34224"/>
                  </a:moveTo>
                  <a:cubicBezTo>
                    <a:pt x="19776" y="34270"/>
                    <a:pt x="19776" y="34294"/>
                    <a:pt x="19800" y="34317"/>
                  </a:cubicBezTo>
                  <a:cubicBezTo>
                    <a:pt x="19193" y="35041"/>
                    <a:pt x="18352" y="35554"/>
                    <a:pt x="17441" y="35741"/>
                  </a:cubicBezTo>
                  <a:cubicBezTo>
                    <a:pt x="18329" y="35484"/>
                    <a:pt x="19146" y="34947"/>
                    <a:pt x="19776" y="34224"/>
                  </a:cubicBezTo>
                  <a:close/>
                  <a:moveTo>
                    <a:pt x="20360" y="34550"/>
                  </a:moveTo>
                  <a:cubicBezTo>
                    <a:pt x="20733" y="35321"/>
                    <a:pt x="20617" y="36232"/>
                    <a:pt x="20080" y="36885"/>
                  </a:cubicBezTo>
                  <a:cubicBezTo>
                    <a:pt x="20243" y="36418"/>
                    <a:pt x="20337" y="35905"/>
                    <a:pt x="20337" y="35414"/>
                  </a:cubicBezTo>
                  <a:lnTo>
                    <a:pt x="20313" y="35414"/>
                  </a:lnTo>
                  <a:cubicBezTo>
                    <a:pt x="20360" y="35134"/>
                    <a:pt x="20383" y="34831"/>
                    <a:pt x="20360" y="34550"/>
                  </a:cubicBezTo>
                  <a:close/>
                  <a:moveTo>
                    <a:pt x="19870" y="34714"/>
                  </a:moveTo>
                  <a:cubicBezTo>
                    <a:pt x="19893" y="34877"/>
                    <a:pt x="19916" y="35064"/>
                    <a:pt x="19916" y="35228"/>
                  </a:cubicBezTo>
                  <a:cubicBezTo>
                    <a:pt x="19753" y="36605"/>
                    <a:pt x="18889" y="37796"/>
                    <a:pt x="17301" y="38099"/>
                  </a:cubicBezTo>
                  <a:lnTo>
                    <a:pt x="17278" y="38123"/>
                  </a:lnTo>
                  <a:cubicBezTo>
                    <a:pt x="16980" y="38181"/>
                    <a:pt x="16677" y="38210"/>
                    <a:pt x="16374" y="38210"/>
                  </a:cubicBezTo>
                  <a:cubicBezTo>
                    <a:pt x="15704" y="38210"/>
                    <a:pt x="15033" y="38069"/>
                    <a:pt x="14406" y="37796"/>
                  </a:cubicBezTo>
                  <a:cubicBezTo>
                    <a:pt x="13869" y="37539"/>
                    <a:pt x="13426" y="37142"/>
                    <a:pt x="13075" y="36675"/>
                  </a:cubicBezTo>
                  <a:cubicBezTo>
                    <a:pt x="13075" y="36652"/>
                    <a:pt x="13052" y="36605"/>
                    <a:pt x="13052" y="36582"/>
                  </a:cubicBezTo>
                  <a:cubicBezTo>
                    <a:pt x="13075" y="36418"/>
                    <a:pt x="13122" y="36278"/>
                    <a:pt x="13192" y="36138"/>
                  </a:cubicBezTo>
                  <a:cubicBezTo>
                    <a:pt x="13223" y="36076"/>
                    <a:pt x="13182" y="36024"/>
                    <a:pt x="13137" y="36024"/>
                  </a:cubicBezTo>
                  <a:cubicBezTo>
                    <a:pt x="13114" y="36024"/>
                    <a:pt x="13091" y="36037"/>
                    <a:pt x="13075" y="36068"/>
                  </a:cubicBezTo>
                  <a:cubicBezTo>
                    <a:pt x="13029" y="36138"/>
                    <a:pt x="13005" y="36185"/>
                    <a:pt x="12982" y="36255"/>
                  </a:cubicBezTo>
                  <a:cubicBezTo>
                    <a:pt x="12959" y="36138"/>
                    <a:pt x="12935" y="36021"/>
                    <a:pt x="12935" y="35905"/>
                  </a:cubicBezTo>
                  <a:cubicBezTo>
                    <a:pt x="12935" y="35858"/>
                    <a:pt x="12894" y="35835"/>
                    <a:pt x="12853" y="35835"/>
                  </a:cubicBezTo>
                  <a:cubicBezTo>
                    <a:pt x="12813" y="35835"/>
                    <a:pt x="12772" y="35858"/>
                    <a:pt x="12772" y="35905"/>
                  </a:cubicBezTo>
                  <a:cubicBezTo>
                    <a:pt x="12772" y="35998"/>
                    <a:pt x="12772" y="36045"/>
                    <a:pt x="12772" y="36115"/>
                  </a:cubicBezTo>
                  <a:cubicBezTo>
                    <a:pt x="12655" y="35835"/>
                    <a:pt x="12678" y="35484"/>
                    <a:pt x="12818" y="35204"/>
                  </a:cubicBezTo>
                  <a:cubicBezTo>
                    <a:pt x="12842" y="35228"/>
                    <a:pt x="12865" y="35228"/>
                    <a:pt x="12889" y="35251"/>
                  </a:cubicBezTo>
                  <a:cubicBezTo>
                    <a:pt x="13332" y="35601"/>
                    <a:pt x="13869" y="35835"/>
                    <a:pt x="14453" y="35858"/>
                  </a:cubicBezTo>
                  <a:cubicBezTo>
                    <a:pt x="15082" y="36044"/>
                    <a:pt x="15738" y="36142"/>
                    <a:pt x="16392" y="36142"/>
                  </a:cubicBezTo>
                  <a:cubicBezTo>
                    <a:pt x="16807" y="36142"/>
                    <a:pt x="17221" y="36103"/>
                    <a:pt x="17628" y="36021"/>
                  </a:cubicBezTo>
                  <a:cubicBezTo>
                    <a:pt x="18492" y="35811"/>
                    <a:pt x="19263" y="35368"/>
                    <a:pt x="19870" y="34714"/>
                  </a:cubicBezTo>
                  <a:close/>
                  <a:moveTo>
                    <a:pt x="19706" y="36955"/>
                  </a:moveTo>
                  <a:cubicBezTo>
                    <a:pt x="19636" y="37142"/>
                    <a:pt x="19543" y="37329"/>
                    <a:pt x="19449" y="37492"/>
                  </a:cubicBezTo>
                  <a:lnTo>
                    <a:pt x="19449" y="37516"/>
                  </a:lnTo>
                  <a:cubicBezTo>
                    <a:pt x="18579" y="38179"/>
                    <a:pt x="17342" y="38580"/>
                    <a:pt x="16176" y="38580"/>
                  </a:cubicBezTo>
                  <a:cubicBezTo>
                    <a:pt x="15371" y="38580"/>
                    <a:pt x="14601" y="38389"/>
                    <a:pt x="14009" y="37959"/>
                  </a:cubicBezTo>
                  <a:lnTo>
                    <a:pt x="14009" y="37959"/>
                  </a:lnTo>
                  <a:cubicBezTo>
                    <a:pt x="14710" y="38310"/>
                    <a:pt x="15480" y="38496"/>
                    <a:pt x="16274" y="38520"/>
                  </a:cubicBezTo>
                  <a:cubicBezTo>
                    <a:pt x="16307" y="38520"/>
                    <a:pt x="16340" y="38521"/>
                    <a:pt x="16373" y="38521"/>
                  </a:cubicBezTo>
                  <a:cubicBezTo>
                    <a:pt x="17668" y="38521"/>
                    <a:pt x="18909" y="38072"/>
                    <a:pt x="19683" y="36979"/>
                  </a:cubicBezTo>
                  <a:cubicBezTo>
                    <a:pt x="19683" y="36979"/>
                    <a:pt x="19683" y="36955"/>
                    <a:pt x="19706" y="36955"/>
                  </a:cubicBezTo>
                  <a:close/>
                  <a:moveTo>
                    <a:pt x="13075" y="37189"/>
                  </a:moveTo>
                  <a:cubicBezTo>
                    <a:pt x="13099" y="37212"/>
                    <a:pt x="13122" y="37259"/>
                    <a:pt x="13145" y="37282"/>
                  </a:cubicBezTo>
                  <a:cubicBezTo>
                    <a:pt x="13760" y="38336"/>
                    <a:pt x="15062" y="38848"/>
                    <a:pt x="16356" y="38848"/>
                  </a:cubicBezTo>
                  <a:cubicBezTo>
                    <a:pt x="16781" y="38848"/>
                    <a:pt x="17206" y="38793"/>
                    <a:pt x="17605" y="38683"/>
                  </a:cubicBezTo>
                  <a:cubicBezTo>
                    <a:pt x="18118" y="38543"/>
                    <a:pt x="18609" y="38333"/>
                    <a:pt x="19052" y="38076"/>
                  </a:cubicBezTo>
                  <a:lnTo>
                    <a:pt x="19052" y="38076"/>
                  </a:lnTo>
                  <a:cubicBezTo>
                    <a:pt x="18702" y="38450"/>
                    <a:pt x="18282" y="38753"/>
                    <a:pt x="17815" y="38963"/>
                  </a:cubicBezTo>
                  <a:cubicBezTo>
                    <a:pt x="17302" y="39193"/>
                    <a:pt x="16759" y="39305"/>
                    <a:pt x="16215" y="39305"/>
                  </a:cubicBezTo>
                  <a:cubicBezTo>
                    <a:pt x="15818" y="39305"/>
                    <a:pt x="15421" y="39245"/>
                    <a:pt x="15037" y="39127"/>
                  </a:cubicBezTo>
                  <a:cubicBezTo>
                    <a:pt x="14149" y="38823"/>
                    <a:pt x="13239" y="38099"/>
                    <a:pt x="13075" y="37189"/>
                  </a:cubicBezTo>
                  <a:close/>
                  <a:moveTo>
                    <a:pt x="13235" y="1"/>
                  </a:moveTo>
                  <a:cubicBezTo>
                    <a:pt x="12098" y="1"/>
                    <a:pt x="10940" y="229"/>
                    <a:pt x="9783" y="742"/>
                  </a:cubicBezTo>
                  <a:lnTo>
                    <a:pt x="9410" y="906"/>
                  </a:lnTo>
                  <a:cubicBezTo>
                    <a:pt x="6094" y="1583"/>
                    <a:pt x="3316" y="3848"/>
                    <a:pt x="2008" y="6976"/>
                  </a:cubicBezTo>
                  <a:cubicBezTo>
                    <a:pt x="0" y="11646"/>
                    <a:pt x="607" y="17296"/>
                    <a:pt x="2592" y="21849"/>
                  </a:cubicBezTo>
                  <a:cubicBezTo>
                    <a:pt x="2825" y="22409"/>
                    <a:pt x="3082" y="22970"/>
                    <a:pt x="3386" y="23530"/>
                  </a:cubicBezTo>
                  <a:cubicBezTo>
                    <a:pt x="3876" y="25141"/>
                    <a:pt x="4693" y="26612"/>
                    <a:pt x="5767" y="27896"/>
                  </a:cubicBezTo>
                  <a:cubicBezTo>
                    <a:pt x="6725" y="28947"/>
                    <a:pt x="7915" y="29764"/>
                    <a:pt x="9223" y="30278"/>
                  </a:cubicBezTo>
                  <a:cubicBezTo>
                    <a:pt x="9760" y="30558"/>
                    <a:pt x="10344" y="30815"/>
                    <a:pt x="10927" y="30978"/>
                  </a:cubicBezTo>
                  <a:cubicBezTo>
                    <a:pt x="10904" y="31562"/>
                    <a:pt x="11137" y="32122"/>
                    <a:pt x="11581" y="32519"/>
                  </a:cubicBezTo>
                  <a:cubicBezTo>
                    <a:pt x="11651" y="32613"/>
                    <a:pt x="11698" y="32706"/>
                    <a:pt x="11791" y="32799"/>
                  </a:cubicBezTo>
                  <a:cubicBezTo>
                    <a:pt x="11885" y="32916"/>
                    <a:pt x="11978" y="33009"/>
                    <a:pt x="12095" y="33103"/>
                  </a:cubicBezTo>
                  <a:cubicBezTo>
                    <a:pt x="12071" y="33220"/>
                    <a:pt x="12071" y="33360"/>
                    <a:pt x="12071" y="33523"/>
                  </a:cubicBezTo>
                  <a:cubicBezTo>
                    <a:pt x="12071" y="33476"/>
                    <a:pt x="12048" y="33430"/>
                    <a:pt x="12025" y="33360"/>
                  </a:cubicBezTo>
                  <a:cubicBezTo>
                    <a:pt x="12025" y="33331"/>
                    <a:pt x="11998" y="33311"/>
                    <a:pt x="11972" y="33311"/>
                  </a:cubicBezTo>
                  <a:cubicBezTo>
                    <a:pt x="11956" y="33311"/>
                    <a:pt x="11940" y="33319"/>
                    <a:pt x="11931" y="33336"/>
                  </a:cubicBezTo>
                  <a:cubicBezTo>
                    <a:pt x="11861" y="33336"/>
                    <a:pt x="11815" y="33360"/>
                    <a:pt x="11838" y="33430"/>
                  </a:cubicBezTo>
                  <a:cubicBezTo>
                    <a:pt x="11885" y="33593"/>
                    <a:pt x="11931" y="33733"/>
                    <a:pt x="12001" y="33873"/>
                  </a:cubicBezTo>
                  <a:cubicBezTo>
                    <a:pt x="12071" y="34060"/>
                    <a:pt x="12165" y="34224"/>
                    <a:pt x="12281" y="34387"/>
                  </a:cubicBezTo>
                  <a:cubicBezTo>
                    <a:pt x="12398" y="34644"/>
                    <a:pt x="12538" y="34854"/>
                    <a:pt x="12725" y="35064"/>
                  </a:cubicBezTo>
                  <a:cubicBezTo>
                    <a:pt x="12468" y="35601"/>
                    <a:pt x="12492" y="36255"/>
                    <a:pt x="12818" y="36792"/>
                  </a:cubicBezTo>
                  <a:cubicBezTo>
                    <a:pt x="12592" y="38481"/>
                    <a:pt x="14892" y="39534"/>
                    <a:pt x="16543" y="39534"/>
                  </a:cubicBezTo>
                  <a:cubicBezTo>
                    <a:pt x="16763" y="39534"/>
                    <a:pt x="16972" y="39515"/>
                    <a:pt x="17161" y="39477"/>
                  </a:cubicBezTo>
                  <a:cubicBezTo>
                    <a:pt x="18282" y="39220"/>
                    <a:pt x="19216" y="38520"/>
                    <a:pt x="19776" y="37539"/>
                  </a:cubicBezTo>
                  <a:cubicBezTo>
                    <a:pt x="20850" y="36675"/>
                    <a:pt x="21504" y="35484"/>
                    <a:pt x="20500" y="34224"/>
                  </a:cubicBezTo>
                  <a:cubicBezTo>
                    <a:pt x="20477" y="34200"/>
                    <a:pt x="20447" y="34189"/>
                    <a:pt x="20421" y="34189"/>
                  </a:cubicBezTo>
                  <a:cubicBezTo>
                    <a:pt x="20395" y="34189"/>
                    <a:pt x="20372" y="34200"/>
                    <a:pt x="20360" y="34224"/>
                  </a:cubicBezTo>
                  <a:cubicBezTo>
                    <a:pt x="20360" y="34177"/>
                    <a:pt x="20337" y="34154"/>
                    <a:pt x="20337" y="34107"/>
                  </a:cubicBezTo>
                  <a:cubicBezTo>
                    <a:pt x="20897" y="33196"/>
                    <a:pt x="20990" y="32122"/>
                    <a:pt x="20173" y="31142"/>
                  </a:cubicBezTo>
                  <a:cubicBezTo>
                    <a:pt x="20150" y="31142"/>
                    <a:pt x="20150" y="31118"/>
                    <a:pt x="20126" y="31118"/>
                  </a:cubicBezTo>
                  <a:cubicBezTo>
                    <a:pt x="20196" y="30908"/>
                    <a:pt x="20220" y="30675"/>
                    <a:pt x="20220" y="30465"/>
                  </a:cubicBezTo>
                  <a:cubicBezTo>
                    <a:pt x="20243" y="30208"/>
                    <a:pt x="20220" y="29951"/>
                    <a:pt x="20150" y="29717"/>
                  </a:cubicBezTo>
                  <a:cubicBezTo>
                    <a:pt x="20196" y="29531"/>
                    <a:pt x="20220" y="29344"/>
                    <a:pt x="20220" y="29157"/>
                  </a:cubicBezTo>
                  <a:cubicBezTo>
                    <a:pt x="20570" y="28924"/>
                    <a:pt x="20897" y="28667"/>
                    <a:pt x="21200" y="28387"/>
                  </a:cubicBezTo>
                  <a:cubicBezTo>
                    <a:pt x="22975" y="27429"/>
                    <a:pt x="24703" y="26309"/>
                    <a:pt x="25777" y="24557"/>
                  </a:cubicBezTo>
                  <a:cubicBezTo>
                    <a:pt x="26967" y="22526"/>
                    <a:pt x="27201" y="20075"/>
                    <a:pt x="27061" y="17786"/>
                  </a:cubicBezTo>
                  <a:cubicBezTo>
                    <a:pt x="27084" y="17319"/>
                    <a:pt x="27108" y="16876"/>
                    <a:pt x="27108" y="16409"/>
                  </a:cubicBezTo>
                  <a:cubicBezTo>
                    <a:pt x="27084" y="15545"/>
                    <a:pt x="27037" y="14704"/>
                    <a:pt x="26897" y="13864"/>
                  </a:cubicBezTo>
                  <a:cubicBezTo>
                    <a:pt x="26874" y="11856"/>
                    <a:pt x="26337" y="9895"/>
                    <a:pt x="25380" y="8144"/>
                  </a:cubicBezTo>
                  <a:cubicBezTo>
                    <a:pt x="24446" y="6556"/>
                    <a:pt x="23185" y="5155"/>
                    <a:pt x="21691" y="4058"/>
                  </a:cubicBezTo>
                  <a:cubicBezTo>
                    <a:pt x="19374" y="1758"/>
                    <a:pt x="16388" y="1"/>
                    <a:pt x="13235"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37"/>
            <p:cNvSpPr/>
            <p:nvPr/>
          </p:nvSpPr>
          <p:spPr>
            <a:xfrm>
              <a:off x="4283875" y="2289925"/>
              <a:ext cx="109875" cy="139250"/>
            </a:xfrm>
            <a:custGeom>
              <a:avLst/>
              <a:gdLst/>
              <a:ahLst/>
              <a:cxnLst/>
              <a:rect l="l" t="t" r="r" b="b"/>
              <a:pathLst>
                <a:path w="4395" h="5570" extrusionOk="0">
                  <a:moveTo>
                    <a:pt x="3507" y="370"/>
                  </a:moveTo>
                  <a:cubicBezTo>
                    <a:pt x="3588" y="370"/>
                    <a:pt x="3583" y="433"/>
                    <a:pt x="3505" y="557"/>
                  </a:cubicBezTo>
                  <a:cubicBezTo>
                    <a:pt x="3575" y="814"/>
                    <a:pt x="3038" y="1631"/>
                    <a:pt x="2922" y="1911"/>
                  </a:cubicBezTo>
                  <a:cubicBezTo>
                    <a:pt x="2828" y="2122"/>
                    <a:pt x="2712" y="2332"/>
                    <a:pt x="2595" y="2542"/>
                  </a:cubicBezTo>
                  <a:lnTo>
                    <a:pt x="2478" y="2729"/>
                  </a:lnTo>
                  <a:cubicBezTo>
                    <a:pt x="2058" y="3289"/>
                    <a:pt x="1567" y="3803"/>
                    <a:pt x="1054" y="4270"/>
                  </a:cubicBezTo>
                  <a:cubicBezTo>
                    <a:pt x="1544" y="3382"/>
                    <a:pt x="2011" y="2472"/>
                    <a:pt x="2455" y="1561"/>
                  </a:cubicBezTo>
                  <a:lnTo>
                    <a:pt x="2758" y="1164"/>
                  </a:lnTo>
                  <a:cubicBezTo>
                    <a:pt x="2922" y="907"/>
                    <a:pt x="3108" y="651"/>
                    <a:pt x="3319" y="417"/>
                  </a:cubicBezTo>
                  <a:cubicBezTo>
                    <a:pt x="3404" y="386"/>
                    <a:pt x="3466" y="370"/>
                    <a:pt x="3507" y="370"/>
                  </a:cubicBezTo>
                  <a:close/>
                  <a:moveTo>
                    <a:pt x="3684" y="1"/>
                  </a:moveTo>
                  <a:cubicBezTo>
                    <a:pt x="3350" y="1"/>
                    <a:pt x="3096" y="230"/>
                    <a:pt x="2875" y="511"/>
                  </a:cubicBezTo>
                  <a:cubicBezTo>
                    <a:pt x="2848" y="456"/>
                    <a:pt x="2789" y="418"/>
                    <a:pt x="2731" y="418"/>
                  </a:cubicBezTo>
                  <a:cubicBezTo>
                    <a:pt x="2689" y="418"/>
                    <a:pt x="2648" y="438"/>
                    <a:pt x="2618" y="487"/>
                  </a:cubicBezTo>
                  <a:cubicBezTo>
                    <a:pt x="2338" y="1118"/>
                    <a:pt x="2011" y="1725"/>
                    <a:pt x="1638" y="2308"/>
                  </a:cubicBezTo>
                  <a:lnTo>
                    <a:pt x="727" y="3569"/>
                  </a:lnTo>
                  <a:cubicBezTo>
                    <a:pt x="610" y="3733"/>
                    <a:pt x="493" y="3896"/>
                    <a:pt x="353" y="4036"/>
                  </a:cubicBezTo>
                  <a:cubicBezTo>
                    <a:pt x="330" y="4059"/>
                    <a:pt x="330" y="4106"/>
                    <a:pt x="330" y="4130"/>
                  </a:cubicBezTo>
                  <a:lnTo>
                    <a:pt x="50" y="4526"/>
                  </a:lnTo>
                  <a:cubicBezTo>
                    <a:pt x="0" y="4592"/>
                    <a:pt x="68" y="4659"/>
                    <a:pt x="136" y="4659"/>
                  </a:cubicBezTo>
                  <a:cubicBezTo>
                    <a:pt x="164" y="4659"/>
                    <a:pt x="193" y="4647"/>
                    <a:pt x="213" y="4620"/>
                  </a:cubicBezTo>
                  <a:lnTo>
                    <a:pt x="564" y="4153"/>
                  </a:lnTo>
                  <a:cubicBezTo>
                    <a:pt x="750" y="3966"/>
                    <a:pt x="914" y="3779"/>
                    <a:pt x="1077" y="3569"/>
                  </a:cubicBezTo>
                  <a:lnTo>
                    <a:pt x="1077" y="3569"/>
                  </a:lnTo>
                  <a:cubicBezTo>
                    <a:pt x="844" y="4013"/>
                    <a:pt x="610" y="4456"/>
                    <a:pt x="377" y="4853"/>
                  </a:cubicBezTo>
                  <a:cubicBezTo>
                    <a:pt x="291" y="4973"/>
                    <a:pt x="381" y="5093"/>
                    <a:pt x="491" y="5093"/>
                  </a:cubicBezTo>
                  <a:cubicBezTo>
                    <a:pt x="531" y="5093"/>
                    <a:pt x="573" y="5077"/>
                    <a:pt x="610" y="5040"/>
                  </a:cubicBezTo>
                  <a:cubicBezTo>
                    <a:pt x="960" y="4760"/>
                    <a:pt x="1287" y="4433"/>
                    <a:pt x="1614" y="4130"/>
                  </a:cubicBezTo>
                  <a:lnTo>
                    <a:pt x="1614" y="4130"/>
                  </a:lnTo>
                  <a:lnTo>
                    <a:pt x="867" y="5367"/>
                  </a:lnTo>
                  <a:cubicBezTo>
                    <a:pt x="803" y="5479"/>
                    <a:pt x="893" y="5570"/>
                    <a:pt x="986" y="5570"/>
                  </a:cubicBezTo>
                  <a:cubicBezTo>
                    <a:pt x="1028" y="5570"/>
                    <a:pt x="1071" y="5551"/>
                    <a:pt x="1101" y="5507"/>
                  </a:cubicBezTo>
                  <a:cubicBezTo>
                    <a:pt x="1684" y="4690"/>
                    <a:pt x="2221" y="3826"/>
                    <a:pt x="2688" y="2939"/>
                  </a:cubicBezTo>
                  <a:lnTo>
                    <a:pt x="2688" y="2915"/>
                  </a:lnTo>
                  <a:cubicBezTo>
                    <a:pt x="3342" y="2075"/>
                    <a:pt x="3902" y="1188"/>
                    <a:pt x="4346" y="230"/>
                  </a:cubicBezTo>
                  <a:cubicBezTo>
                    <a:pt x="4394" y="118"/>
                    <a:pt x="4310" y="28"/>
                    <a:pt x="4222" y="28"/>
                  </a:cubicBezTo>
                  <a:cubicBezTo>
                    <a:pt x="4182" y="28"/>
                    <a:pt x="4142" y="46"/>
                    <a:pt x="4112" y="90"/>
                  </a:cubicBezTo>
                  <a:lnTo>
                    <a:pt x="3739" y="674"/>
                  </a:lnTo>
                  <a:cubicBezTo>
                    <a:pt x="3809" y="511"/>
                    <a:pt x="3879" y="347"/>
                    <a:pt x="3949" y="160"/>
                  </a:cubicBezTo>
                  <a:cubicBezTo>
                    <a:pt x="3972" y="90"/>
                    <a:pt x="3926" y="20"/>
                    <a:pt x="3856" y="20"/>
                  </a:cubicBezTo>
                  <a:cubicBezTo>
                    <a:pt x="3796" y="7"/>
                    <a:pt x="3739" y="1"/>
                    <a:pt x="3684"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37"/>
            <p:cNvSpPr/>
            <p:nvPr/>
          </p:nvSpPr>
          <p:spPr>
            <a:xfrm>
              <a:off x="4024350" y="2081000"/>
              <a:ext cx="171850" cy="92900"/>
            </a:xfrm>
            <a:custGeom>
              <a:avLst/>
              <a:gdLst/>
              <a:ahLst/>
              <a:cxnLst/>
              <a:rect l="l" t="t" r="r" b="b"/>
              <a:pathLst>
                <a:path w="6874" h="3716" extrusionOk="0">
                  <a:moveTo>
                    <a:pt x="2376" y="2237"/>
                  </a:moveTo>
                  <a:lnTo>
                    <a:pt x="2376" y="2237"/>
                  </a:lnTo>
                  <a:cubicBezTo>
                    <a:pt x="1769" y="2517"/>
                    <a:pt x="1138" y="2774"/>
                    <a:pt x="508" y="3007"/>
                  </a:cubicBezTo>
                  <a:cubicBezTo>
                    <a:pt x="531" y="2960"/>
                    <a:pt x="578" y="2914"/>
                    <a:pt x="625" y="2890"/>
                  </a:cubicBezTo>
                  <a:lnTo>
                    <a:pt x="648" y="2890"/>
                  </a:lnTo>
                  <a:lnTo>
                    <a:pt x="1862" y="2377"/>
                  </a:lnTo>
                  <a:lnTo>
                    <a:pt x="2026" y="2330"/>
                  </a:lnTo>
                  <a:lnTo>
                    <a:pt x="2376" y="2237"/>
                  </a:lnTo>
                  <a:close/>
                  <a:moveTo>
                    <a:pt x="6294" y="1"/>
                  </a:moveTo>
                  <a:cubicBezTo>
                    <a:pt x="6265" y="1"/>
                    <a:pt x="6235" y="7"/>
                    <a:pt x="6205" y="19"/>
                  </a:cubicBezTo>
                  <a:lnTo>
                    <a:pt x="1605" y="2097"/>
                  </a:lnTo>
                  <a:cubicBezTo>
                    <a:pt x="928" y="2283"/>
                    <a:pt x="228" y="2517"/>
                    <a:pt x="41" y="3264"/>
                  </a:cubicBezTo>
                  <a:cubicBezTo>
                    <a:pt x="1" y="3345"/>
                    <a:pt x="82" y="3460"/>
                    <a:pt x="180" y="3460"/>
                  </a:cubicBezTo>
                  <a:cubicBezTo>
                    <a:pt x="196" y="3460"/>
                    <a:pt x="212" y="3457"/>
                    <a:pt x="228" y="3451"/>
                  </a:cubicBezTo>
                  <a:cubicBezTo>
                    <a:pt x="531" y="3357"/>
                    <a:pt x="811" y="3241"/>
                    <a:pt x="1115" y="3124"/>
                  </a:cubicBezTo>
                  <a:cubicBezTo>
                    <a:pt x="1132" y="3158"/>
                    <a:pt x="1174" y="3180"/>
                    <a:pt x="1223" y="3180"/>
                  </a:cubicBezTo>
                  <a:cubicBezTo>
                    <a:pt x="1241" y="3180"/>
                    <a:pt x="1260" y="3177"/>
                    <a:pt x="1278" y="3171"/>
                  </a:cubicBezTo>
                  <a:cubicBezTo>
                    <a:pt x="2889" y="2680"/>
                    <a:pt x="4407" y="1886"/>
                    <a:pt x="5738" y="859"/>
                  </a:cubicBezTo>
                  <a:lnTo>
                    <a:pt x="5761" y="836"/>
                  </a:lnTo>
                  <a:cubicBezTo>
                    <a:pt x="5808" y="812"/>
                    <a:pt x="5831" y="766"/>
                    <a:pt x="5831" y="719"/>
                  </a:cubicBezTo>
                  <a:lnTo>
                    <a:pt x="6228" y="556"/>
                  </a:lnTo>
                  <a:lnTo>
                    <a:pt x="6228" y="556"/>
                  </a:lnTo>
                  <a:cubicBezTo>
                    <a:pt x="5178" y="1770"/>
                    <a:pt x="3917" y="2774"/>
                    <a:pt x="2493" y="3544"/>
                  </a:cubicBezTo>
                  <a:cubicBezTo>
                    <a:pt x="2431" y="3585"/>
                    <a:pt x="2459" y="3716"/>
                    <a:pt x="2530" y="3716"/>
                  </a:cubicBezTo>
                  <a:cubicBezTo>
                    <a:pt x="2540" y="3716"/>
                    <a:pt x="2551" y="3713"/>
                    <a:pt x="2563" y="3708"/>
                  </a:cubicBezTo>
                  <a:lnTo>
                    <a:pt x="2703" y="3661"/>
                  </a:lnTo>
                  <a:cubicBezTo>
                    <a:pt x="2749" y="3661"/>
                    <a:pt x="2773" y="3614"/>
                    <a:pt x="2749" y="3568"/>
                  </a:cubicBezTo>
                  <a:lnTo>
                    <a:pt x="2749" y="3568"/>
                  </a:lnTo>
                  <a:cubicBezTo>
                    <a:pt x="2774" y="3574"/>
                    <a:pt x="2799" y="3577"/>
                    <a:pt x="2824" y="3577"/>
                  </a:cubicBezTo>
                  <a:cubicBezTo>
                    <a:pt x="2891" y="3577"/>
                    <a:pt x="2955" y="3555"/>
                    <a:pt x="3006" y="3521"/>
                  </a:cubicBezTo>
                  <a:cubicBezTo>
                    <a:pt x="3100" y="3474"/>
                    <a:pt x="3193" y="3427"/>
                    <a:pt x="3286" y="3381"/>
                  </a:cubicBezTo>
                  <a:cubicBezTo>
                    <a:pt x="3496" y="3241"/>
                    <a:pt x="3707" y="3124"/>
                    <a:pt x="3917" y="2984"/>
                  </a:cubicBezTo>
                  <a:cubicBezTo>
                    <a:pt x="4267" y="2750"/>
                    <a:pt x="4594" y="2517"/>
                    <a:pt x="4921" y="2260"/>
                  </a:cubicBezTo>
                  <a:cubicBezTo>
                    <a:pt x="5621" y="1676"/>
                    <a:pt x="6252" y="999"/>
                    <a:pt x="6812" y="275"/>
                  </a:cubicBezTo>
                  <a:cubicBezTo>
                    <a:pt x="6873" y="193"/>
                    <a:pt x="6791" y="57"/>
                    <a:pt x="6690" y="57"/>
                  </a:cubicBezTo>
                  <a:cubicBezTo>
                    <a:pt x="6677" y="57"/>
                    <a:pt x="6663" y="60"/>
                    <a:pt x="6648" y="65"/>
                  </a:cubicBezTo>
                  <a:lnTo>
                    <a:pt x="6462" y="135"/>
                  </a:lnTo>
                  <a:cubicBezTo>
                    <a:pt x="6444" y="49"/>
                    <a:pt x="6376" y="1"/>
                    <a:pt x="6294"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37"/>
            <p:cNvSpPr/>
            <p:nvPr/>
          </p:nvSpPr>
          <p:spPr>
            <a:xfrm>
              <a:off x="3878850" y="1767150"/>
              <a:ext cx="210125" cy="74475"/>
            </a:xfrm>
            <a:custGeom>
              <a:avLst/>
              <a:gdLst/>
              <a:ahLst/>
              <a:cxnLst/>
              <a:rect l="l" t="t" r="r" b="b"/>
              <a:pathLst>
                <a:path w="8405" h="2979" extrusionOk="0">
                  <a:moveTo>
                    <a:pt x="7531" y="0"/>
                  </a:moveTo>
                  <a:cubicBezTo>
                    <a:pt x="7512" y="0"/>
                    <a:pt x="7492" y="4"/>
                    <a:pt x="7472" y="11"/>
                  </a:cubicBezTo>
                  <a:cubicBezTo>
                    <a:pt x="6468" y="245"/>
                    <a:pt x="5417" y="525"/>
                    <a:pt x="4343" y="782"/>
                  </a:cubicBezTo>
                  <a:cubicBezTo>
                    <a:pt x="3711" y="816"/>
                    <a:pt x="3066" y="838"/>
                    <a:pt x="2427" y="838"/>
                  </a:cubicBezTo>
                  <a:cubicBezTo>
                    <a:pt x="2193" y="838"/>
                    <a:pt x="1960" y="835"/>
                    <a:pt x="1728" y="828"/>
                  </a:cubicBezTo>
                  <a:cubicBezTo>
                    <a:pt x="1542" y="828"/>
                    <a:pt x="1495" y="1109"/>
                    <a:pt x="1682" y="1155"/>
                  </a:cubicBezTo>
                  <a:lnTo>
                    <a:pt x="1868" y="1155"/>
                  </a:lnTo>
                  <a:cubicBezTo>
                    <a:pt x="1588" y="1179"/>
                    <a:pt x="1314" y="1190"/>
                    <a:pt x="1042" y="1190"/>
                  </a:cubicBezTo>
                  <a:cubicBezTo>
                    <a:pt x="771" y="1190"/>
                    <a:pt x="503" y="1179"/>
                    <a:pt x="234" y="1155"/>
                  </a:cubicBezTo>
                  <a:cubicBezTo>
                    <a:pt x="227" y="1155"/>
                    <a:pt x="219" y="1154"/>
                    <a:pt x="212" y="1154"/>
                  </a:cubicBezTo>
                  <a:cubicBezTo>
                    <a:pt x="1" y="1154"/>
                    <a:pt x="8" y="1482"/>
                    <a:pt x="234" y="1482"/>
                  </a:cubicBezTo>
                  <a:cubicBezTo>
                    <a:pt x="939" y="1558"/>
                    <a:pt x="1644" y="1594"/>
                    <a:pt x="2349" y="1594"/>
                  </a:cubicBezTo>
                  <a:cubicBezTo>
                    <a:pt x="3161" y="1594"/>
                    <a:pt x="3974" y="1546"/>
                    <a:pt x="4787" y="1459"/>
                  </a:cubicBezTo>
                  <a:cubicBezTo>
                    <a:pt x="4834" y="1576"/>
                    <a:pt x="4880" y="1669"/>
                    <a:pt x="4974" y="1762"/>
                  </a:cubicBezTo>
                  <a:cubicBezTo>
                    <a:pt x="4997" y="1809"/>
                    <a:pt x="5020" y="1809"/>
                    <a:pt x="5067" y="1809"/>
                  </a:cubicBezTo>
                  <a:cubicBezTo>
                    <a:pt x="4180" y="2183"/>
                    <a:pt x="3293" y="2486"/>
                    <a:pt x="2405" y="2766"/>
                  </a:cubicBezTo>
                  <a:cubicBezTo>
                    <a:pt x="2274" y="2810"/>
                    <a:pt x="2307" y="2978"/>
                    <a:pt x="2429" y="2978"/>
                  </a:cubicBezTo>
                  <a:cubicBezTo>
                    <a:pt x="2436" y="2978"/>
                    <a:pt x="2444" y="2978"/>
                    <a:pt x="2452" y="2976"/>
                  </a:cubicBezTo>
                  <a:cubicBezTo>
                    <a:pt x="4273" y="2486"/>
                    <a:pt x="6024" y="1786"/>
                    <a:pt x="7682" y="875"/>
                  </a:cubicBezTo>
                  <a:cubicBezTo>
                    <a:pt x="7869" y="782"/>
                    <a:pt x="8056" y="688"/>
                    <a:pt x="8242" y="572"/>
                  </a:cubicBezTo>
                  <a:cubicBezTo>
                    <a:pt x="8405" y="511"/>
                    <a:pt x="8338" y="274"/>
                    <a:pt x="8195" y="274"/>
                  </a:cubicBezTo>
                  <a:cubicBezTo>
                    <a:pt x="8174" y="274"/>
                    <a:pt x="8150" y="279"/>
                    <a:pt x="8126" y="291"/>
                  </a:cubicBezTo>
                  <a:cubicBezTo>
                    <a:pt x="7822" y="338"/>
                    <a:pt x="7565" y="385"/>
                    <a:pt x="7285" y="432"/>
                  </a:cubicBezTo>
                  <a:lnTo>
                    <a:pt x="7612" y="291"/>
                  </a:lnTo>
                  <a:cubicBezTo>
                    <a:pt x="7758" y="229"/>
                    <a:pt x="7681" y="0"/>
                    <a:pt x="7531"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37"/>
            <p:cNvSpPr/>
            <p:nvPr/>
          </p:nvSpPr>
          <p:spPr>
            <a:xfrm>
              <a:off x="4014825" y="1434550"/>
              <a:ext cx="137650" cy="128400"/>
            </a:xfrm>
            <a:custGeom>
              <a:avLst/>
              <a:gdLst/>
              <a:ahLst/>
              <a:cxnLst/>
              <a:rect l="l" t="t" r="r" b="b"/>
              <a:pathLst>
                <a:path w="5506" h="5136" extrusionOk="0">
                  <a:moveTo>
                    <a:pt x="788" y="0"/>
                  </a:moveTo>
                  <a:cubicBezTo>
                    <a:pt x="669" y="0"/>
                    <a:pt x="564" y="191"/>
                    <a:pt x="679" y="287"/>
                  </a:cubicBezTo>
                  <a:cubicBezTo>
                    <a:pt x="1216" y="754"/>
                    <a:pt x="1729" y="1221"/>
                    <a:pt x="2243" y="1688"/>
                  </a:cubicBezTo>
                  <a:cubicBezTo>
                    <a:pt x="1613" y="1268"/>
                    <a:pt x="959" y="871"/>
                    <a:pt x="329" y="497"/>
                  </a:cubicBezTo>
                  <a:cubicBezTo>
                    <a:pt x="302" y="482"/>
                    <a:pt x="276" y="476"/>
                    <a:pt x="250" y="476"/>
                  </a:cubicBezTo>
                  <a:cubicBezTo>
                    <a:pt x="114" y="476"/>
                    <a:pt x="1" y="656"/>
                    <a:pt x="118" y="754"/>
                  </a:cubicBezTo>
                  <a:cubicBezTo>
                    <a:pt x="1496" y="1968"/>
                    <a:pt x="2874" y="3229"/>
                    <a:pt x="4274" y="4420"/>
                  </a:cubicBezTo>
                  <a:cubicBezTo>
                    <a:pt x="3831" y="4209"/>
                    <a:pt x="3387" y="3953"/>
                    <a:pt x="2944" y="3696"/>
                  </a:cubicBezTo>
                  <a:cubicBezTo>
                    <a:pt x="2596" y="3488"/>
                    <a:pt x="712" y="2430"/>
                    <a:pt x="793" y="2003"/>
                  </a:cubicBezTo>
                  <a:lnTo>
                    <a:pt x="793" y="2003"/>
                  </a:lnTo>
                  <a:cubicBezTo>
                    <a:pt x="788" y="2043"/>
                    <a:pt x="828" y="2073"/>
                    <a:pt x="864" y="2073"/>
                  </a:cubicBezTo>
                  <a:cubicBezTo>
                    <a:pt x="885" y="2073"/>
                    <a:pt x="904" y="2063"/>
                    <a:pt x="912" y="2038"/>
                  </a:cubicBezTo>
                  <a:lnTo>
                    <a:pt x="959" y="1968"/>
                  </a:lnTo>
                  <a:cubicBezTo>
                    <a:pt x="982" y="1945"/>
                    <a:pt x="982" y="1898"/>
                    <a:pt x="959" y="1875"/>
                  </a:cubicBezTo>
                  <a:cubicBezTo>
                    <a:pt x="874" y="1818"/>
                    <a:pt x="849" y="1787"/>
                    <a:pt x="801" y="1787"/>
                  </a:cubicBezTo>
                  <a:cubicBezTo>
                    <a:pt x="770" y="1787"/>
                    <a:pt x="729" y="1800"/>
                    <a:pt x="655" y="1828"/>
                  </a:cubicBezTo>
                  <a:cubicBezTo>
                    <a:pt x="632" y="1828"/>
                    <a:pt x="585" y="1851"/>
                    <a:pt x="609" y="1898"/>
                  </a:cubicBezTo>
                  <a:cubicBezTo>
                    <a:pt x="632" y="2552"/>
                    <a:pt x="1566" y="3019"/>
                    <a:pt x="2056" y="3369"/>
                  </a:cubicBezTo>
                  <a:cubicBezTo>
                    <a:pt x="3014" y="4046"/>
                    <a:pt x="4018" y="4630"/>
                    <a:pt x="5092" y="5120"/>
                  </a:cubicBezTo>
                  <a:cubicBezTo>
                    <a:pt x="5113" y="5131"/>
                    <a:pt x="5134" y="5135"/>
                    <a:pt x="5155" y="5135"/>
                  </a:cubicBezTo>
                  <a:cubicBezTo>
                    <a:pt x="5274" y="5135"/>
                    <a:pt x="5374" y="4986"/>
                    <a:pt x="5255" y="4887"/>
                  </a:cubicBezTo>
                  <a:cubicBezTo>
                    <a:pt x="4111" y="3836"/>
                    <a:pt x="2944" y="2809"/>
                    <a:pt x="1776" y="1781"/>
                  </a:cubicBezTo>
                  <a:lnTo>
                    <a:pt x="1776" y="1781"/>
                  </a:lnTo>
                  <a:cubicBezTo>
                    <a:pt x="2477" y="2225"/>
                    <a:pt x="3154" y="2692"/>
                    <a:pt x="3807" y="3182"/>
                  </a:cubicBezTo>
                  <a:cubicBezTo>
                    <a:pt x="4204" y="3579"/>
                    <a:pt x="4601" y="3999"/>
                    <a:pt x="5022" y="4396"/>
                  </a:cubicBezTo>
                  <a:cubicBezTo>
                    <a:pt x="5051" y="4433"/>
                    <a:pt x="5088" y="4449"/>
                    <a:pt x="5124" y="4449"/>
                  </a:cubicBezTo>
                  <a:cubicBezTo>
                    <a:pt x="5202" y="4449"/>
                    <a:pt x="5278" y="4375"/>
                    <a:pt x="5278" y="4280"/>
                  </a:cubicBezTo>
                  <a:cubicBezTo>
                    <a:pt x="5287" y="4281"/>
                    <a:pt x="5295" y="4281"/>
                    <a:pt x="5303" y="4281"/>
                  </a:cubicBezTo>
                  <a:cubicBezTo>
                    <a:pt x="5449" y="4281"/>
                    <a:pt x="5506" y="4088"/>
                    <a:pt x="5395" y="3999"/>
                  </a:cubicBezTo>
                  <a:cubicBezTo>
                    <a:pt x="3994" y="2598"/>
                    <a:pt x="2500" y="1268"/>
                    <a:pt x="936" y="53"/>
                  </a:cubicBezTo>
                  <a:lnTo>
                    <a:pt x="912" y="53"/>
                  </a:lnTo>
                  <a:lnTo>
                    <a:pt x="866" y="30"/>
                  </a:lnTo>
                  <a:cubicBezTo>
                    <a:pt x="841" y="9"/>
                    <a:pt x="814" y="0"/>
                    <a:pt x="788"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37"/>
            <p:cNvSpPr/>
            <p:nvPr/>
          </p:nvSpPr>
          <p:spPr>
            <a:xfrm>
              <a:off x="4457875" y="1206600"/>
              <a:ext cx="28625" cy="181050"/>
            </a:xfrm>
            <a:custGeom>
              <a:avLst/>
              <a:gdLst/>
              <a:ahLst/>
              <a:cxnLst/>
              <a:rect l="l" t="t" r="r" b="b"/>
              <a:pathLst>
                <a:path w="1145" h="7242" extrusionOk="0">
                  <a:moveTo>
                    <a:pt x="673" y="1"/>
                  </a:moveTo>
                  <a:cubicBezTo>
                    <a:pt x="595" y="1"/>
                    <a:pt x="515" y="48"/>
                    <a:pt x="515" y="136"/>
                  </a:cubicBezTo>
                  <a:cubicBezTo>
                    <a:pt x="561" y="393"/>
                    <a:pt x="561" y="673"/>
                    <a:pt x="585" y="930"/>
                  </a:cubicBezTo>
                  <a:cubicBezTo>
                    <a:pt x="211" y="2657"/>
                    <a:pt x="1" y="4432"/>
                    <a:pt x="1" y="6206"/>
                  </a:cubicBezTo>
                  <a:cubicBezTo>
                    <a:pt x="1" y="6253"/>
                    <a:pt x="30" y="6276"/>
                    <a:pt x="59" y="6276"/>
                  </a:cubicBezTo>
                  <a:cubicBezTo>
                    <a:pt x="88" y="6276"/>
                    <a:pt x="118" y="6253"/>
                    <a:pt x="118" y="6206"/>
                  </a:cubicBezTo>
                  <a:cubicBezTo>
                    <a:pt x="188" y="4805"/>
                    <a:pt x="328" y="3381"/>
                    <a:pt x="608" y="2004"/>
                  </a:cubicBezTo>
                  <a:lnTo>
                    <a:pt x="608" y="2004"/>
                  </a:lnTo>
                  <a:cubicBezTo>
                    <a:pt x="561" y="3708"/>
                    <a:pt x="515" y="5389"/>
                    <a:pt x="468" y="7093"/>
                  </a:cubicBezTo>
                  <a:cubicBezTo>
                    <a:pt x="468" y="7187"/>
                    <a:pt x="551" y="7242"/>
                    <a:pt x="627" y="7242"/>
                  </a:cubicBezTo>
                  <a:cubicBezTo>
                    <a:pt x="685" y="7242"/>
                    <a:pt x="738" y="7210"/>
                    <a:pt x="748" y="7140"/>
                  </a:cubicBezTo>
                  <a:cubicBezTo>
                    <a:pt x="841" y="6697"/>
                    <a:pt x="888" y="6253"/>
                    <a:pt x="958" y="5786"/>
                  </a:cubicBezTo>
                  <a:cubicBezTo>
                    <a:pt x="982" y="5693"/>
                    <a:pt x="1028" y="5599"/>
                    <a:pt x="1075" y="5482"/>
                  </a:cubicBezTo>
                  <a:cubicBezTo>
                    <a:pt x="1098" y="5412"/>
                    <a:pt x="1052" y="5342"/>
                    <a:pt x="982" y="5342"/>
                  </a:cubicBezTo>
                  <a:cubicBezTo>
                    <a:pt x="1145" y="3591"/>
                    <a:pt x="1098" y="1840"/>
                    <a:pt x="818" y="112"/>
                  </a:cubicBezTo>
                  <a:cubicBezTo>
                    <a:pt x="807" y="36"/>
                    <a:pt x="741" y="1"/>
                    <a:pt x="673"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37"/>
            <p:cNvSpPr/>
            <p:nvPr/>
          </p:nvSpPr>
          <p:spPr>
            <a:xfrm>
              <a:off x="4818625" y="1328750"/>
              <a:ext cx="101425" cy="159400"/>
            </a:xfrm>
            <a:custGeom>
              <a:avLst/>
              <a:gdLst/>
              <a:ahLst/>
              <a:cxnLst/>
              <a:rect l="l" t="t" r="r" b="b"/>
              <a:pathLst>
                <a:path w="4057" h="6376" extrusionOk="0">
                  <a:moveTo>
                    <a:pt x="3848" y="0"/>
                  </a:moveTo>
                  <a:cubicBezTo>
                    <a:pt x="3799" y="0"/>
                    <a:pt x="3749" y="25"/>
                    <a:pt x="3712" y="83"/>
                  </a:cubicBezTo>
                  <a:lnTo>
                    <a:pt x="3456" y="480"/>
                  </a:lnTo>
                  <a:cubicBezTo>
                    <a:pt x="2662" y="1460"/>
                    <a:pt x="1915" y="2441"/>
                    <a:pt x="1214" y="3468"/>
                  </a:cubicBezTo>
                  <a:cubicBezTo>
                    <a:pt x="607" y="4356"/>
                    <a:pt x="0" y="5173"/>
                    <a:pt x="47" y="6270"/>
                  </a:cubicBezTo>
                  <a:cubicBezTo>
                    <a:pt x="47" y="6340"/>
                    <a:pt x="93" y="6375"/>
                    <a:pt x="140" y="6375"/>
                  </a:cubicBezTo>
                  <a:cubicBezTo>
                    <a:pt x="187" y="6375"/>
                    <a:pt x="233" y="6340"/>
                    <a:pt x="233" y="6270"/>
                  </a:cubicBezTo>
                  <a:cubicBezTo>
                    <a:pt x="210" y="5476"/>
                    <a:pt x="584" y="4799"/>
                    <a:pt x="1004" y="4145"/>
                  </a:cubicBezTo>
                  <a:cubicBezTo>
                    <a:pt x="1027" y="4169"/>
                    <a:pt x="1027" y="4192"/>
                    <a:pt x="1051" y="4239"/>
                  </a:cubicBezTo>
                  <a:cubicBezTo>
                    <a:pt x="1051" y="4262"/>
                    <a:pt x="1074" y="4262"/>
                    <a:pt x="1097" y="4285"/>
                  </a:cubicBezTo>
                  <a:lnTo>
                    <a:pt x="514" y="5219"/>
                  </a:lnTo>
                  <a:cubicBezTo>
                    <a:pt x="449" y="5348"/>
                    <a:pt x="552" y="5455"/>
                    <a:pt x="660" y="5455"/>
                  </a:cubicBezTo>
                  <a:cubicBezTo>
                    <a:pt x="708" y="5455"/>
                    <a:pt x="758" y="5433"/>
                    <a:pt x="794" y="5383"/>
                  </a:cubicBezTo>
                  <a:cubicBezTo>
                    <a:pt x="1938" y="3725"/>
                    <a:pt x="3012" y="1997"/>
                    <a:pt x="3993" y="246"/>
                  </a:cubicBezTo>
                  <a:cubicBezTo>
                    <a:pt x="4057" y="118"/>
                    <a:pt x="3955" y="0"/>
                    <a:pt x="3848"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37"/>
            <p:cNvSpPr/>
            <p:nvPr/>
          </p:nvSpPr>
          <p:spPr>
            <a:xfrm>
              <a:off x="4947625" y="1682150"/>
              <a:ext cx="152200" cy="51575"/>
            </a:xfrm>
            <a:custGeom>
              <a:avLst/>
              <a:gdLst/>
              <a:ahLst/>
              <a:cxnLst/>
              <a:rect l="l" t="t" r="r" b="b"/>
              <a:pathLst>
                <a:path w="6088" h="2063" extrusionOk="0">
                  <a:moveTo>
                    <a:pt x="5904" y="1"/>
                  </a:moveTo>
                  <a:cubicBezTo>
                    <a:pt x="5898" y="1"/>
                    <a:pt x="5891" y="1"/>
                    <a:pt x="5884" y="2"/>
                  </a:cubicBezTo>
                  <a:cubicBezTo>
                    <a:pt x="4880" y="72"/>
                    <a:pt x="3899" y="353"/>
                    <a:pt x="3012" y="773"/>
                  </a:cubicBezTo>
                  <a:cubicBezTo>
                    <a:pt x="2883" y="837"/>
                    <a:pt x="2951" y="1059"/>
                    <a:pt x="3090" y="1059"/>
                  </a:cubicBezTo>
                  <a:cubicBezTo>
                    <a:pt x="3102" y="1059"/>
                    <a:pt x="3115" y="1057"/>
                    <a:pt x="3129" y="1053"/>
                  </a:cubicBezTo>
                  <a:cubicBezTo>
                    <a:pt x="3666" y="843"/>
                    <a:pt x="4203" y="656"/>
                    <a:pt x="4763" y="516"/>
                  </a:cubicBezTo>
                  <a:lnTo>
                    <a:pt x="4763" y="516"/>
                  </a:lnTo>
                  <a:cubicBezTo>
                    <a:pt x="3292" y="1100"/>
                    <a:pt x="1751" y="1473"/>
                    <a:pt x="187" y="1660"/>
                  </a:cubicBezTo>
                  <a:cubicBezTo>
                    <a:pt x="7" y="1683"/>
                    <a:pt x="0" y="1942"/>
                    <a:pt x="165" y="1942"/>
                  </a:cubicBezTo>
                  <a:cubicBezTo>
                    <a:pt x="172" y="1942"/>
                    <a:pt x="179" y="1941"/>
                    <a:pt x="187" y="1940"/>
                  </a:cubicBezTo>
                  <a:cubicBezTo>
                    <a:pt x="397" y="1917"/>
                    <a:pt x="677" y="1917"/>
                    <a:pt x="911" y="1894"/>
                  </a:cubicBezTo>
                  <a:cubicBezTo>
                    <a:pt x="911" y="1917"/>
                    <a:pt x="934" y="1940"/>
                    <a:pt x="934" y="1964"/>
                  </a:cubicBezTo>
                  <a:cubicBezTo>
                    <a:pt x="1020" y="2035"/>
                    <a:pt x="1053" y="2063"/>
                    <a:pt x="1103" y="2063"/>
                  </a:cubicBezTo>
                  <a:cubicBezTo>
                    <a:pt x="1135" y="2063"/>
                    <a:pt x="1174" y="2052"/>
                    <a:pt x="1237" y="2034"/>
                  </a:cubicBezTo>
                  <a:cubicBezTo>
                    <a:pt x="1284" y="2034"/>
                    <a:pt x="1307" y="1964"/>
                    <a:pt x="1307" y="1917"/>
                  </a:cubicBezTo>
                  <a:lnTo>
                    <a:pt x="1307" y="1870"/>
                  </a:lnTo>
                  <a:cubicBezTo>
                    <a:pt x="2078" y="1777"/>
                    <a:pt x="2825" y="1613"/>
                    <a:pt x="3549" y="1357"/>
                  </a:cubicBezTo>
                  <a:lnTo>
                    <a:pt x="3642" y="1357"/>
                  </a:lnTo>
                  <a:cubicBezTo>
                    <a:pt x="4366" y="1123"/>
                    <a:pt x="5066" y="820"/>
                    <a:pt x="5744" y="446"/>
                  </a:cubicBezTo>
                  <a:cubicBezTo>
                    <a:pt x="5767" y="423"/>
                    <a:pt x="5790" y="399"/>
                    <a:pt x="5790" y="376"/>
                  </a:cubicBezTo>
                  <a:lnTo>
                    <a:pt x="5954" y="283"/>
                  </a:lnTo>
                  <a:cubicBezTo>
                    <a:pt x="6088" y="238"/>
                    <a:pt x="6051" y="1"/>
                    <a:pt x="5904"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37"/>
            <p:cNvSpPr/>
            <p:nvPr/>
          </p:nvSpPr>
          <p:spPr>
            <a:xfrm>
              <a:off x="4939650" y="2053300"/>
              <a:ext cx="146325" cy="33425"/>
            </a:xfrm>
            <a:custGeom>
              <a:avLst/>
              <a:gdLst/>
              <a:ahLst/>
              <a:cxnLst/>
              <a:rect l="l" t="t" r="r" b="b"/>
              <a:pathLst>
                <a:path w="5853" h="1337" extrusionOk="0">
                  <a:moveTo>
                    <a:pt x="2026" y="0"/>
                  </a:moveTo>
                  <a:cubicBezTo>
                    <a:pt x="1866" y="0"/>
                    <a:pt x="1778" y="226"/>
                    <a:pt x="1907" y="333"/>
                  </a:cubicBezTo>
                  <a:lnTo>
                    <a:pt x="1860" y="333"/>
                  </a:lnTo>
                  <a:cubicBezTo>
                    <a:pt x="1486" y="286"/>
                    <a:pt x="1113" y="263"/>
                    <a:pt x="739" y="263"/>
                  </a:cubicBezTo>
                  <a:cubicBezTo>
                    <a:pt x="730" y="260"/>
                    <a:pt x="720" y="258"/>
                    <a:pt x="711" y="258"/>
                  </a:cubicBezTo>
                  <a:cubicBezTo>
                    <a:pt x="651" y="258"/>
                    <a:pt x="596" y="319"/>
                    <a:pt x="576" y="379"/>
                  </a:cubicBezTo>
                  <a:lnTo>
                    <a:pt x="179" y="309"/>
                  </a:lnTo>
                  <a:cubicBezTo>
                    <a:pt x="171" y="308"/>
                    <a:pt x="163" y="307"/>
                    <a:pt x="155" y="307"/>
                  </a:cubicBezTo>
                  <a:cubicBezTo>
                    <a:pt x="34" y="307"/>
                    <a:pt x="0" y="474"/>
                    <a:pt x="132" y="496"/>
                  </a:cubicBezTo>
                  <a:cubicBezTo>
                    <a:pt x="1930" y="916"/>
                    <a:pt x="3798" y="1197"/>
                    <a:pt x="5642" y="1337"/>
                  </a:cubicBezTo>
                  <a:cubicBezTo>
                    <a:pt x="5829" y="1337"/>
                    <a:pt x="5852" y="1057"/>
                    <a:pt x="5689" y="1010"/>
                  </a:cubicBezTo>
                  <a:lnTo>
                    <a:pt x="5666" y="1010"/>
                  </a:lnTo>
                  <a:cubicBezTo>
                    <a:pt x="5759" y="916"/>
                    <a:pt x="5712" y="753"/>
                    <a:pt x="5596" y="730"/>
                  </a:cubicBezTo>
                  <a:cubicBezTo>
                    <a:pt x="5292" y="660"/>
                    <a:pt x="5012" y="590"/>
                    <a:pt x="4732" y="520"/>
                  </a:cubicBezTo>
                  <a:cubicBezTo>
                    <a:pt x="4685" y="520"/>
                    <a:pt x="4638" y="543"/>
                    <a:pt x="4615" y="566"/>
                  </a:cubicBezTo>
                  <a:cubicBezTo>
                    <a:pt x="3751" y="426"/>
                    <a:pt x="2887" y="239"/>
                    <a:pt x="2070" y="6"/>
                  </a:cubicBezTo>
                  <a:cubicBezTo>
                    <a:pt x="2055" y="2"/>
                    <a:pt x="2040" y="0"/>
                    <a:pt x="2026"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37"/>
            <p:cNvSpPr/>
            <p:nvPr/>
          </p:nvSpPr>
          <p:spPr>
            <a:xfrm>
              <a:off x="4845675" y="2199300"/>
              <a:ext cx="129225" cy="90725"/>
            </a:xfrm>
            <a:custGeom>
              <a:avLst/>
              <a:gdLst/>
              <a:ahLst/>
              <a:cxnLst/>
              <a:rect l="l" t="t" r="r" b="b"/>
              <a:pathLst>
                <a:path w="5169" h="3629" extrusionOk="0">
                  <a:moveTo>
                    <a:pt x="248" y="1"/>
                  </a:moveTo>
                  <a:cubicBezTo>
                    <a:pt x="117" y="1"/>
                    <a:pt x="0" y="173"/>
                    <a:pt x="132" y="283"/>
                  </a:cubicBezTo>
                  <a:lnTo>
                    <a:pt x="576" y="657"/>
                  </a:lnTo>
                  <a:lnTo>
                    <a:pt x="389" y="657"/>
                  </a:lnTo>
                  <a:cubicBezTo>
                    <a:pt x="342" y="657"/>
                    <a:pt x="319" y="703"/>
                    <a:pt x="319" y="750"/>
                  </a:cubicBezTo>
                  <a:cubicBezTo>
                    <a:pt x="319" y="890"/>
                    <a:pt x="319" y="890"/>
                    <a:pt x="436" y="960"/>
                  </a:cubicBezTo>
                  <a:cubicBezTo>
                    <a:pt x="459" y="972"/>
                    <a:pt x="476" y="978"/>
                    <a:pt x="494" y="978"/>
                  </a:cubicBezTo>
                  <a:cubicBezTo>
                    <a:pt x="512" y="978"/>
                    <a:pt x="529" y="972"/>
                    <a:pt x="552" y="960"/>
                  </a:cubicBezTo>
                  <a:lnTo>
                    <a:pt x="576" y="913"/>
                  </a:lnTo>
                  <a:cubicBezTo>
                    <a:pt x="599" y="890"/>
                    <a:pt x="599" y="867"/>
                    <a:pt x="599" y="843"/>
                  </a:cubicBezTo>
                  <a:cubicBezTo>
                    <a:pt x="1089" y="1147"/>
                    <a:pt x="1556" y="1474"/>
                    <a:pt x="2000" y="1824"/>
                  </a:cubicBezTo>
                  <a:cubicBezTo>
                    <a:pt x="2747" y="2431"/>
                    <a:pt x="3518" y="3015"/>
                    <a:pt x="4288" y="3599"/>
                  </a:cubicBezTo>
                  <a:cubicBezTo>
                    <a:pt x="4313" y="3619"/>
                    <a:pt x="4338" y="3628"/>
                    <a:pt x="4361" y="3628"/>
                  </a:cubicBezTo>
                  <a:cubicBezTo>
                    <a:pt x="4469" y="3628"/>
                    <a:pt x="4543" y="3438"/>
                    <a:pt x="4428" y="3342"/>
                  </a:cubicBezTo>
                  <a:cubicBezTo>
                    <a:pt x="3237" y="2431"/>
                    <a:pt x="2070" y="1497"/>
                    <a:pt x="903" y="517"/>
                  </a:cubicBezTo>
                  <a:lnTo>
                    <a:pt x="903" y="517"/>
                  </a:lnTo>
                  <a:cubicBezTo>
                    <a:pt x="1556" y="703"/>
                    <a:pt x="2163" y="937"/>
                    <a:pt x="2770" y="1240"/>
                  </a:cubicBezTo>
                  <a:cubicBezTo>
                    <a:pt x="3424" y="1824"/>
                    <a:pt x="4148" y="2361"/>
                    <a:pt x="4942" y="2781"/>
                  </a:cubicBezTo>
                  <a:cubicBezTo>
                    <a:pt x="4952" y="2783"/>
                    <a:pt x="4962" y="2784"/>
                    <a:pt x="4972" y="2784"/>
                  </a:cubicBezTo>
                  <a:cubicBezTo>
                    <a:pt x="5095" y="2784"/>
                    <a:pt x="5168" y="2656"/>
                    <a:pt x="5082" y="2548"/>
                  </a:cubicBezTo>
                  <a:lnTo>
                    <a:pt x="4872" y="2408"/>
                  </a:lnTo>
                  <a:cubicBezTo>
                    <a:pt x="4942" y="2338"/>
                    <a:pt x="4965" y="2221"/>
                    <a:pt x="4895" y="2128"/>
                  </a:cubicBezTo>
                  <a:cubicBezTo>
                    <a:pt x="4031" y="1310"/>
                    <a:pt x="3097" y="633"/>
                    <a:pt x="2047" y="73"/>
                  </a:cubicBezTo>
                  <a:cubicBezTo>
                    <a:pt x="2011" y="46"/>
                    <a:pt x="1975" y="35"/>
                    <a:pt x="1941" y="35"/>
                  </a:cubicBezTo>
                  <a:cubicBezTo>
                    <a:pt x="1794" y="35"/>
                    <a:pt x="1685" y="244"/>
                    <a:pt x="1837" y="376"/>
                  </a:cubicBezTo>
                  <a:lnTo>
                    <a:pt x="2023" y="540"/>
                  </a:lnTo>
                  <a:cubicBezTo>
                    <a:pt x="1440" y="330"/>
                    <a:pt x="879" y="143"/>
                    <a:pt x="272" y="3"/>
                  </a:cubicBezTo>
                  <a:cubicBezTo>
                    <a:pt x="264" y="2"/>
                    <a:pt x="256" y="1"/>
                    <a:pt x="248"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37"/>
            <p:cNvSpPr/>
            <p:nvPr/>
          </p:nvSpPr>
          <p:spPr>
            <a:xfrm>
              <a:off x="4711225" y="1383875"/>
              <a:ext cx="6425" cy="4200"/>
            </a:xfrm>
            <a:custGeom>
              <a:avLst/>
              <a:gdLst/>
              <a:ahLst/>
              <a:cxnLst/>
              <a:rect l="l" t="t" r="r" b="b"/>
              <a:pathLst>
                <a:path w="257" h="168" extrusionOk="0">
                  <a:moveTo>
                    <a:pt x="159" y="0"/>
                  </a:moveTo>
                  <a:cubicBezTo>
                    <a:pt x="153" y="0"/>
                    <a:pt x="147" y="1"/>
                    <a:pt x="140" y="2"/>
                  </a:cubicBezTo>
                  <a:cubicBezTo>
                    <a:pt x="8" y="2"/>
                    <a:pt x="0" y="168"/>
                    <a:pt x="117" y="168"/>
                  </a:cubicBezTo>
                  <a:cubicBezTo>
                    <a:pt x="124" y="168"/>
                    <a:pt x="132" y="167"/>
                    <a:pt x="140" y="166"/>
                  </a:cubicBezTo>
                  <a:cubicBezTo>
                    <a:pt x="250" y="166"/>
                    <a:pt x="256" y="0"/>
                    <a:pt x="159"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 name="Title 2"/>
          <p:cNvSpPr>
            <a:spLocks noGrp="1"/>
          </p:cNvSpPr>
          <p:nvPr>
            <p:ph type="ctrTitle" idx="2"/>
          </p:nvPr>
        </p:nvSpPr>
        <p:spPr>
          <a:xfrm flipH="1">
            <a:off x="1865322" y="1979242"/>
            <a:ext cx="1817700" cy="456000"/>
          </a:xfrm>
        </p:spPr>
        <p:txBody>
          <a:bodyPr/>
          <a:lstStyle/>
          <a:p>
            <a:r>
              <a:rPr lang="en-US" dirty="0" err="1"/>
              <a:t>RoBERTa</a:t>
            </a:r>
            <a:endParaRPr lang="en-US" dirty="0"/>
          </a:p>
        </p:txBody>
      </p:sp>
      <p:sp>
        <p:nvSpPr>
          <p:cNvPr id="27" name="Google Shape;786;p37"/>
          <p:cNvSpPr/>
          <p:nvPr/>
        </p:nvSpPr>
        <p:spPr>
          <a:xfrm>
            <a:off x="2692748" y="2372122"/>
            <a:ext cx="627541" cy="94528"/>
          </a:xfrm>
          <a:custGeom>
            <a:avLst/>
            <a:gdLst/>
            <a:ahLst/>
            <a:cxnLst/>
            <a:rect l="l" t="t" r="r" b="b"/>
            <a:pathLst>
              <a:path w="8580" h="2252" extrusionOk="0">
                <a:moveTo>
                  <a:pt x="734" y="1"/>
                </a:moveTo>
                <a:cubicBezTo>
                  <a:pt x="718" y="1"/>
                  <a:pt x="701" y="5"/>
                  <a:pt x="684" y="16"/>
                </a:cubicBezTo>
                <a:cubicBezTo>
                  <a:pt x="0" y="586"/>
                  <a:pt x="166" y="1892"/>
                  <a:pt x="1130" y="2078"/>
                </a:cubicBezTo>
                <a:cubicBezTo>
                  <a:pt x="1154" y="2082"/>
                  <a:pt x="1180" y="2084"/>
                  <a:pt x="1207" y="2084"/>
                </a:cubicBezTo>
                <a:cubicBezTo>
                  <a:pt x="1452" y="2084"/>
                  <a:pt x="1784" y="1919"/>
                  <a:pt x="2083" y="1695"/>
                </a:cubicBezTo>
                <a:cubicBezTo>
                  <a:pt x="2156" y="1778"/>
                  <a:pt x="2229" y="1850"/>
                  <a:pt x="2322" y="1912"/>
                </a:cubicBezTo>
                <a:cubicBezTo>
                  <a:pt x="2519" y="2062"/>
                  <a:pt x="2752" y="2136"/>
                  <a:pt x="2985" y="2136"/>
                </a:cubicBezTo>
                <a:cubicBezTo>
                  <a:pt x="3266" y="2136"/>
                  <a:pt x="3547" y="2029"/>
                  <a:pt x="3762" y="1819"/>
                </a:cubicBezTo>
                <a:cubicBezTo>
                  <a:pt x="3959" y="2047"/>
                  <a:pt x="4229" y="2202"/>
                  <a:pt x="4529" y="2244"/>
                </a:cubicBezTo>
                <a:cubicBezTo>
                  <a:pt x="4588" y="2249"/>
                  <a:pt x="4647" y="2252"/>
                  <a:pt x="4706" y="2252"/>
                </a:cubicBezTo>
                <a:cubicBezTo>
                  <a:pt x="5114" y="2252"/>
                  <a:pt x="5521" y="2127"/>
                  <a:pt x="5856" y="1892"/>
                </a:cubicBezTo>
                <a:cubicBezTo>
                  <a:pt x="5970" y="1985"/>
                  <a:pt x="6094" y="2057"/>
                  <a:pt x="6239" y="2109"/>
                </a:cubicBezTo>
                <a:cubicBezTo>
                  <a:pt x="6439" y="2182"/>
                  <a:pt x="6640" y="2215"/>
                  <a:pt x="6836" y="2215"/>
                </a:cubicBezTo>
                <a:cubicBezTo>
                  <a:pt x="7762" y="2215"/>
                  <a:pt x="8580" y="1460"/>
                  <a:pt x="8571" y="451"/>
                </a:cubicBezTo>
                <a:cubicBezTo>
                  <a:pt x="8566" y="311"/>
                  <a:pt x="8470" y="244"/>
                  <a:pt x="8372" y="244"/>
                </a:cubicBezTo>
                <a:cubicBezTo>
                  <a:pt x="8273" y="244"/>
                  <a:pt x="8172" y="311"/>
                  <a:pt x="8157" y="441"/>
                </a:cubicBezTo>
                <a:cubicBezTo>
                  <a:pt x="8105" y="907"/>
                  <a:pt x="7898" y="1363"/>
                  <a:pt x="7473" y="1612"/>
                </a:cubicBezTo>
                <a:cubicBezTo>
                  <a:pt x="7265" y="1726"/>
                  <a:pt x="7027" y="1778"/>
                  <a:pt x="6789" y="1778"/>
                </a:cubicBezTo>
                <a:cubicBezTo>
                  <a:pt x="6706" y="1778"/>
                  <a:pt x="6633" y="1767"/>
                  <a:pt x="6550" y="1746"/>
                </a:cubicBezTo>
                <a:cubicBezTo>
                  <a:pt x="6416" y="1736"/>
                  <a:pt x="6291" y="1684"/>
                  <a:pt x="6198" y="1591"/>
                </a:cubicBezTo>
                <a:cubicBezTo>
                  <a:pt x="6447" y="1301"/>
                  <a:pt x="6644" y="855"/>
                  <a:pt x="6260" y="596"/>
                </a:cubicBezTo>
                <a:cubicBezTo>
                  <a:pt x="6176" y="537"/>
                  <a:pt x="6092" y="512"/>
                  <a:pt x="6013" y="512"/>
                </a:cubicBezTo>
                <a:cubicBezTo>
                  <a:pt x="5771" y="512"/>
                  <a:pt x="5569" y="750"/>
                  <a:pt x="5514" y="1000"/>
                </a:cubicBezTo>
                <a:cubicBezTo>
                  <a:pt x="5472" y="1197"/>
                  <a:pt x="5493" y="1394"/>
                  <a:pt x="5597" y="1560"/>
                </a:cubicBezTo>
                <a:lnTo>
                  <a:pt x="5555" y="1591"/>
                </a:lnTo>
                <a:cubicBezTo>
                  <a:pt x="5369" y="1705"/>
                  <a:pt x="5162" y="1788"/>
                  <a:pt x="4954" y="1829"/>
                </a:cubicBezTo>
                <a:cubicBezTo>
                  <a:pt x="4870" y="1847"/>
                  <a:pt x="4784" y="1856"/>
                  <a:pt x="4698" y="1856"/>
                </a:cubicBezTo>
                <a:cubicBezTo>
                  <a:pt x="4531" y="1856"/>
                  <a:pt x="4365" y="1822"/>
                  <a:pt x="4208" y="1746"/>
                </a:cubicBezTo>
                <a:cubicBezTo>
                  <a:pt x="4125" y="1695"/>
                  <a:pt x="4053" y="1622"/>
                  <a:pt x="3990" y="1539"/>
                </a:cubicBezTo>
                <a:cubicBezTo>
                  <a:pt x="4167" y="1280"/>
                  <a:pt x="4250" y="969"/>
                  <a:pt x="4239" y="658"/>
                </a:cubicBezTo>
                <a:cubicBezTo>
                  <a:pt x="4231" y="542"/>
                  <a:pt x="4142" y="466"/>
                  <a:pt x="4045" y="466"/>
                </a:cubicBezTo>
                <a:cubicBezTo>
                  <a:pt x="4013" y="466"/>
                  <a:pt x="3980" y="474"/>
                  <a:pt x="3949" y="492"/>
                </a:cubicBezTo>
                <a:cubicBezTo>
                  <a:pt x="3493" y="751"/>
                  <a:pt x="3431" y="1156"/>
                  <a:pt x="3576" y="1508"/>
                </a:cubicBezTo>
                <a:cubicBezTo>
                  <a:pt x="3415" y="1669"/>
                  <a:pt x="3203" y="1750"/>
                  <a:pt x="2992" y="1750"/>
                </a:cubicBezTo>
                <a:cubicBezTo>
                  <a:pt x="2756" y="1750"/>
                  <a:pt x="2522" y="1649"/>
                  <a:pt x="2363" y="1446"/>
                </a:cubicBezTo>
                <a:cubicBezTo>
                  <a:pt x="2757" y="1042"/>
                  <a:pt x="2975" y="534"/>
                  <a:pt x="2550" y="285"/>
                </a:cubicBezTo>
                <a:cubicBezTo>
                  <a:pt x="2487" y="249"/>
                  <a:pt x="2427" y="233"/>
                  <a:pt x="2370" y="233"/>
                </a:cubicBezTo>
                <a:cubicBezTo>
                  <a:pt x="2119" y="233"/>
                  <a:pt x="1937" y="546"/>
                  <a:pt x="1887" y="783"/>
                </a:cubicBezTo>
                <a:cubicBezTo>
                  <a:pt x="1845" y="969"/>
                  <a:pt x="1855" y="1166"/>
                  <a:pt x="1918" y="1353"/>
                </a:cubicBezTo>
                <a:cubicBezTo>
                  <a:pt x="1726" y="1558"/>
                  <a:pt x="1534" y="1758"/>
                  <a:pt x="1291" y="1758"/>
                </a:cubicBezTo>
                <a:cubicBezTo>
                  <a:pt x="1153" y="1758"/>
                  <a:pt x="999" y="1694"/>
                  <a:pt x="819" y="1529"/>
                </a:cubicBezTo>
                <a:cubicBezTo>
                  <a:pt x="415" y="1156"/>
                  <a:pt x="498" y="534"/>
                  <a:pt x="819" y="140"/>
                </a:cubicBezTo>
                <a:cubicBezTo>
                  <a:pt x="852" y="74"/>
                  <a:pt x="799" y="1"/>
                  <a:pt x="7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8" name="Google Shape;869;p40"/>
          <p:cNvGrpSpPr/>
          <p:nvPr/>
        </p:nvGrpSpPr>
        <p:grpSpPr>
          <a:xfrm>
            <a:off x="4450008" y="1723100"/>
            <a:ext cx="121992" cy="2419197"/>
            <a:chOff x="4511007" y="1567577"/>
            <a:chExt cx="121992" cy="2419197"/>
          </a:xfrm>
        </p:grpSpPr>
        <p:sp>
          <p:nvSpPr>
            <p:cNvPr id="29" name="Google Shape;870;p40"/>
            <p:cNvSpPr/>
            <p:nvPr/>
          </p:nvSpPr>
          <p:spPr>
            <a:xfrm rot="5400102">
              <a:off x="3317644" y="2760976"/>
              <a:ext cx="2419197" cy="32399"/>
            </a:xfrm>
            <a:custGeom>
              <a:avLst/>
              <a:gdLst/>
              <a:ahLst/>
              <a:cxnLst/>
              <a:rect l="l" t="t" r="r" b="b"/>
              <a:pathLst>
                <a:path w="28616" h="914" extrusionOk="0">
                  <a:moveTo>
                    <a:pt x="12822" y="0"/>
                  </a:moveTo>
                  <a:cubicBezTo>
                    <a:pt x="8571" y="0"/>
                    <a:pt x="4342" y="392"/>
                    <a:pt x="104" y="616"/>
                  </a:cubicBezTo>
                  <a:cubicBezTo>
                    <a:pt x="0" y="627"/>
                    <a:pt x="0" y="772"/>
                    <a:pt x="104" y="782"/>
                  </a:cubicBezTo>
                  <a:cubicBezTo>
                    <a:pt x="568" y="802"/>
                    <a:pt x="1032" y="811"/>
                    <a:pt x="1497" y="811"/>
                  </a:cubicBezTo>
                  <a:cubicBezTo>
                    <a:pt x="3419" y="811"/>
                    <a:pt x="5346" y="661"/>
                    <a:pt x="7265" y="544"/>
                  </a:cubicBezTo>
                  <a:cubicBezTo>
                    <a:pt x="9029" y="449"/>
                    <a:pt x="10786" y="391"/>
                    <a:pt x="12551" y="391"/>
                  </a:cubicBezTo>
                  <a:cubicBezTo>
                    <a:pt x="13110" y="391"/>
                    <a:pt x="13669" y="397"/>
                    <a:pt x="14230" y="409"/>
                  </a:cubicBezTo>
                  <a:cubicBezTo>
                    <a:pt x="16551" y="461"/>
                    <a:pt x="18873" y="565"/>
                    <a:pt x="21195" y="647"/>
                  </a:cubicBezTo>
                  <a:cubicBezTo>
                    <a:pt x="23226" y="727"/>
                    <a:pt x="25295" y="913"/>
                    <a:pt x="27344" y="913"/>
                  </a:cubicBezTo>
                  <a:cubicBezTo>
                    <a:pt x="27689" y="913"/>
                    <a:pt x="28033" y="908"/>
                    <a:pt x="28377" y="896"/>
                  </a:cubicBezTo>
                  <a:cubicBezTo>
                    <a:pt x="28615" y="896"/>
                    <a:pt x="28615" y="544"/>
                    <a:pt x="28377" y="544"/>
                  </a:cubicBezTo>
                  <a:cubicBezTo>
                    <a:pt x="26003" y="285"/>
                    <a:pt x="23568" y="337"/>
                    <a:pt x="21195" y="243"/>
                  </a:cubicBezTo>
                  <a:cubicBezTo>
                    <a:pt x="18873" y="160"/>
                    <a:pt x="16551" y="57"/>
                    <a:pt x="14230" y="15"/>
                  </a:cubicBezTo>
                  <a:cubicBezTo>
                    <a:pt x="13760" y="5"/>
                    <a:pt x="13291" y="0"/>
                    <a:pt x="128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871;p40"/>
            <p:cNvSpPr/>
            <p:nvPr/>
          </p:nvSpPr>
          <p:spPr>
            <a:xfrm rot="5400107">
              <a:off x="3466302" y="2820104"/>
              <a:ext cx="2300941" cy="32383"/>
            </a:xfrm>
            <a:custGeom>
              <a:avLst/>
              <a:gdLst/>
              <a:ahLst/>
              <a:cxnLst/>
              <a:rect l="l" t="t" r="r" b="b"/>
              <a:pathLst>
                <a:path w="28616" h="914" extrusionOk="0">
                  <a:moveTo>
                    <a:pt x="12822" y="0"/>
                  </a:moveTo>
                  <a:cubicBezTo>
                    <a:pt x="8571" y="0"/>
                    <a:pt x="4342" y="392"/>
                    <a:pt x="104" y="616"/>
                  </a:cubicBezTo>
                  <a:cubicBezTo>
                    <a:pt x="0" y="627"/>
                    <a:pt x="0" y="772"/>
                    <a:pt x="104" y="782"/>
                  </a:cubicBezTo>
                  <a:cubicBezTo>
                    <a:pt x="568" y="802"/>
                    <a:pt x="1032" y="811"/>
                    <a:pt x="1497" y="811"/>
                  </a:cubicBezTo>
                  <a:cubicBezTo>
                    <a:pt x="3419" y="811"/>
                    <a:pt x="5346" y="661"/>
                    <a:pt x="7265" y="544"/>
                  </a:cubicBezTo>
                  <a:cubicBezTo>
                    <a:pt x="9029" y="449"/>
                    <a:pt x="10786" y="391"/>
                    <a:pt x="12551" y="391"/>
                  </a:cubicBezTo>
                  <a:cubicBezTo>
                    <a:pt x="13110" y="391"/>
                    <a:pt x="13669" y="397"/>
                    <a:pt x="14230" y="409"/>
                  </a:cubicBezTo>
                  <a:cubicBezTo>
                    <a:pt x="16551" y="461"/>
                    <a:pt x="18873" y="565"/>
                    <a:pt x="21195" y="647"/>
                  </a:cubicBezTo>
                  <a:cubicBezTo>
                    <a:pt x="23226" y="727"/>
                    <a:pt x="25295" y="913"/>
                    <a:pt x="27344" y="913"/>
                  </a:cubicBezTo>
                  <a:cubicBezTo>
                    <a:pt x="27689" y="913"/>
                    <a:pt x="28033" y="908"/>
                    <a:pt x="28377" y="896"/>
                  </a:cubicBezTo>
                  <a:cubicBezTo>
                    <a:pt x="28615" y="896"/>
                    <a:pt x="28615" y="544"/>
                    <a:pt x="28377" y="544"/>
                  </a:cubicBezTo>
                  <a:cubicBezTo>
                    <a:pt x="26003" y="285"/>
                    <a:pt x="23568" y="337"/>
                    <a:pt x="21195" y="243"/>
                  </a:cubicBezTo>
                  <a:cubicBezTo>
                    <a:pt x="18873" y="160"/>
                    <a:pt x="16551" y="57"/>
                    <a:pt x="14230" y="15"/>
                  </a:cubicBezTo>
                  <a:cubicBezTo>
                    <a:pt x="13760" y="5"/>
                    <a:pt x="13291" y="0"/>
                    <a:pt x="128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 name="Google Shape;784;p37"/>
          <p:cNvSpPr txBox="1"/>
          <p:nvPr/>
        </p:nvSpPr>
        <p:spPr>
          <a:xfrm flipH="1">
            <a:off x="1154831" y="2708259"/>
            <a:ext cx="3295177" cy="12803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accent3"/>
              </a:buClr>
              <a:buSzPts val="1600"/>
              <a:buFont typeface="Raleway Thin"/>
              <a:buChar char="●"/>
              <a:defRPr sz="1800" b="0" i="0" u="none" strike="noStrike" cap="none">
                <a:solidFill>
                  <a:schemeClr val="dk1"/>
                </a:solidFill>
                <a:latin typeface="Signika Negative Light"/>
                <a:ea typeface="Signika Negative Light"/>
                <a:cs typeface="Signika Negative Light"/>
                <a:sym typeface="Signika Negative Light"/>
              </a:defRPr>
            </a:lvl1pPr>
            <a:lvl2pPr marL="914400" marR="0" lvl="1" indent="-330200" algn="l" rtl="0">
              <a:lnSpc>
                <a:spcPct val="115000"/>
              </a:lnSpc>
              <a:spcBef>
                <a:spcPts val="0"/>
              </a:spcBef>
              <a:spcAft>
                <a:spcPts val="0"/>
              </a:spcAft>
              <a:buClr>
                <a:schemeClr val="dk1"/>
              </a:buClr>
              <a:buSzPts val="1600"/>
              <a:buFont typeface="Nunito Light"/>
              <a:buChar char="○"/>
              <a:defRPr sz="1400" b="0" i="0" u="none" strike="noStrike" cap="none">
                <a:solidFill>
                  <a:schemeClr val="dk1"/>
                </a:solidFill>
                <a:latin typeface="Signika Negative Light"/>
                <a:ea typeface="Signika Negative Light"/>
                <a:cs typeface="Signika Negative Light"/>
                <a:sym typeface="Signika Negative Light"/>
              </a:defRPr>
            </a:lvl2pPr>
            <a:lvl3pPr marL="1371600" marR="0" lvl="2" indent="-323850" algn="l" rtl="0">
              <a:lnSpc>
                <a:spcPct val="115000"/>
              </a:lnSpc>
              <a:spcBef>
                <a:spcPts val="1600"/>
              </a:spcBef>
              <a:spcAft>
                <a:spcPts val="0"/>
              </a:spcAft>
              <a:buClr>
                <a:schemeClr val="dk1"/>
              </a:buClr>
              <a:buSzPts val="15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23850" algn="l" rtl="0">
              <a:lnSpc>
                <a:spcPct val="115000"/>
              </a:lnSpc>
              <a:spcBef>
                <a:spcPts val="1600"/>
              </a:spcBef>
              <a:spcAft>
                <a:spcPts val="0"/>
              </a:spcAft>
              <a:buClr>
                <a:schemeClr val="dk1"/>
              </a:buClr>
              <a:buSzPts val="15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l" rtl="0">
              <a:lnSpc>
                <a:spcPct val="115000"/>
              </a:lnSpc>
              <a:spcBef>
                <a:spcPts val="1600"/>
              </a:spcBef>
              <a:spcAft>
                <a:spcPts val="0"/>
              </a:spcAft>
              <a:buClr>
                <a:schemeClr val="dk1"/>
              </a:buClr>
              <a:buSzPts val="12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l" rtl="0">
              <a:lnSpc>
                <a:spcPct val="115000"/>
              </a:lnSpc>
              <a:spcBef>
                <a:spcPts val="1600"/>
              </a:spcBef>
              <a:spcAft>
                <a:spcPts val="0"/>
              </a:spcAft>
              <a:buClr>
                <a:schemeClr val="dk1"/>
              </a:buClr>
              <a:buSzPts val="12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11150" algn="l" rtl="0">
              <a:lnSpc>
                <a:spcPct val="115000"/>
              </a:lnSpc>
              <a:spcBef>
                <a:spcPts val="1600"/>
              </a:spcBef>
              <a:spcAft>
                <a:spcPts val="0"/>
              </a:spcAft>
              <a:buClr>
                <a:schemeClr val="dk1"/>
              </a:buClr>
              <a:buSzPts val="13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11150" algn="l" rtl="0">
              <a:lnSpc>
                <a:spcPct val="115000"/>
              </a:lnSpc>
              <a:spcBef>
                <a:spcPts val="1600"/>
              </a:spcBef>
              <a:spcAft>
                <a:spcPts val="0"/>
              </a:spcAft>
              <a:buClr>
                <a:schemeClr val="dk1"/>
              </a:buClr>
              <a:buSzPts val="13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l" rtl="0">
              <a:lnSpc>
                <a:spcPct val="115000"/>
              </a:lnSpc>
              <a:spcBef>
                <a:spcPts val="1600"/>
              </a:spcBef>
              <a:spcAft>
                <a:spcPts val="1600"/>
              </a:spcAft>
              <a:buClr>
                <a:schemeClr val="dk1"/>
              </a:buClr>
              <a:buSzPts val="12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9pPr>
          </a:lstStyle>
          <a:p>
            <a:pPr fontAlgn="base"/>
            <a:r>
              <a:rPr lang="en-CA" dirty="0"/>
              <a:t>uses </a:t>
            </a:r>
            <a:r>
              <a:rPr lang="en-CA" dirty="0" err="1"/>
              <a:t>BookCorpus</a:t>
            </a:r>
            <a:r>
              <a:rPr lang="en-CA" dirty="0"/>
              <a:t> (16G), </a:t>
            </a:r>
            <a:endParaRPr lang="en-CA" dirty="0"/>
          </a:p>
          <a:p>
            <a:pPr marL="127000" indent="0" fontAlgn="base">
              <a:buNone/>
            </a:pPr>
            <a:r>
              <a:rPr lang="en-CA" dirty="0"/>
              <a:t>CC-NEWS (76G), </a:t>
            </a:r>
            <a:r>
              <a:rPr lang="en-CA" dirty="0" err="1"/>
              <a:t>OpenWebText</a:t>
            </a:r>
            <a:r>
              <a:rPr lang="en-CA" dirty="0"/>
              <a:t> (38G) and Stories (31G) data</a:t>
            </a:r>
            <a:endParaRPr lang="en-CA" dirty="0"/>
          </a:p>
        </p:txBody>
      </p:sp>
      <p:sp>
        <p:nvSpPr>
          <p:cNvPr id="33" name="Google Shape;784;p37"/>
          <p:cNvSpPr txBox="1"/>
          <p:nvPr/>
        </p:nvSpPr>
        <p:spPr>
          <a:xfrm flipH="1">
            <a:off x="4699697" y="2690859"/>
            <a:ext cx="3295177" cy="12803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accent3"/>
              </a:buClr>
              <a:buSzPts val="1600"/>
              <a:buFont typeface="Raleway Thin"/>
              <a:buChar char="●"/>
              <a:defRPr sz="1800" b="0" i="0" u="none" strike="noStrike" cap="none">
                <a:solidFill>
                  <a:schemeClr val="dk1"/>
                </a:solidFill>
                <a:latin typeface="Signika Negative Light"/>
                <a:ea typeface="Signika Negative Light"/>
                <a:cs typeface="Signika Negative Light"/>
                <a:sym typeface="Signika Negative Light"/>
              </a:defRPr>
            </a:lvl1pPr>
            <a:lvl2pPr marL="914400" marR="0" lvl="1" indent="-330200" algn="l" rtl="0">
              <a:lnSpc>
                <a:spcPct val="115000"/>
              </a:lnSpc>
              <a:spcBef>
                <a:spcPts val="0"/>
              </a:spcBef>
              <a:spcAft>
                <a:spcPts val="0"/>
              </a:spcAft>
              <a:buClr>
                <a:schemeClr val="dk1"/>
              </a:buClr>
              <a:buSzPts val="1600"/>
              <a:buFont typeface="Nunito Light"/>
              <a:buChar char="○"/>
              <a:defRPr sz="1400" b="0" i="0" u="none" strike="noStrike" cap="none">
                <a:solidFill>
                  <a:schemeClr val="dk1"/>
                </a:solidFill>
                <a:latin typeface="Signika Negative Light"/>
                <a:ea typeface="Signika Negative Light"/>
                <a:cs typeface="Signika Negative Light"/>
                <a:sym typeface="Signika Negative Light"/>
              </a:defRPr>
            </a:lvl2pPr>
            <a:lvl3pPr marL="1371600" marR="0" lvl="2" indent="-323850" algn="l" rtl="0">
              <a:lnSpc>
                <a:spcPct val="115000"/>
              </a:lnSpc>
              <a:spcBef>
                <a:spcPts val="1600"/>
              </a:spcBef>
              <a:spcAft>
                <a:spcPts val="0"/>
              </a:spcAft>
              <a:buClr>
                <a:schemeClr val="dk1"/>
              </a:buClr>
              <a:buSzPts val="15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23850" algn="l" rtl="0">
              <a:lnSpc>
                <a:spcPct val="115000"/>
              </a:lnSpc>
              <a:spcBef>
                <a:spcPts val="1600"/>
              </a:spcBef>
              <a:spcAft>
                <a:spcPts val="0"/>
              </a:spcAft>
              <a:buClr>
                <a:schemeClr val="dk1"/>
              </a:buClr>
              <a:buSzPts val="15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l" rtl="0">
              <a:lnSpc>
                <a:spcPct val="115000"/>
              </a:lnSpc>
              <a:spcBef>
                <a:spcPts val="1600"/>
              </a:spcBef>
              <a:spcAft>
                <a:spcPts val="0"/>
              </a:spcAft>
              <a:buClr>
                <a:schemeClr val="dk1"/>
              </a:buClr>
              <a:buSzPts val="12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l" rtl="0">
              <a:lnSpc>
                <a:spcPct val="115000"/>
              </a:lnSpc>
              <a:spcBef>
                <a:spcPts val="1600"/>
              </a:spcBef>
              <a:spcAft>
                <a:spcPts val="0"/>
              </a:spcAft>
              <a:buClr>
                <a:schemeClr val="dk1"/>
              </a:buClr>
              <a:buSzPts val="12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11150" algn="l" rtl="0">
              <a:lnSpc>
                <a:spcPct val="115000"/>
              </a:lnSpc>
              <a:spcBef>
                <a:spcPts val="1600"/>
              </a:spcBef>
              <a:spcAft>
                <a:spcPts val="0"/>
              </a:spcAft>
              <a:buClr>
                <a:schemeClr val="dk1"/>
              </a:buClr>
              <a:buSzPts val="13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11150" algn="l" rtl="0">
              <a:lnSpc>
                <a:spcPct val="115000"/>
              </a:lnSpc>
              <a:spcBef>
                <a:spcPts val="1600"/>
              </a:spcBef>
              <a:spcAft>
                <a:spcPts val="0"/>
              </a:spcAft>
              <a:buClr>
                <a:schemeClr val="dk1"/>
              </a:buClr>
              <a:buSzPts val="13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l" rtl="0">
              <a:lnSpc>
                <a:spcPct val="115000"/>
              </a:lnSpc>
              <a:spcBef>
                <a:spcPts val="1600"/>
              </a:spcBef>
              <a:spcAft>
                <a:spcPts val="1600"/>
              </a:spcAft>
              <a:buClr>
                <a:schemeClr val="dk1"/>
              </a:buClr>
              <a:buSzPts val="12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9pPr>
          </a:lstStyle>
          <a:p>
            <a:pPr marL="0" lvl="0" indent="0"/>
            <a:r>
              <a:rPr lang="en-CA" dirty="0"/>
              <a:t>    uses </a:t>
            </a:r>
            <a:r>
              <a:rPr lang="en-CA" dirty="0" err="1"/>
              <a:t>BookCorpus</a:t>
            </a:r>
            <a:r>
              <a:rPr lang="en-CA" dirty="0"/>
              <a:t> (16G) as      training data only</a:t>
            </a:r>
            <a:endParaRPr lang="en-CA"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p36"/>
          <p:cNvSpPr txBox="1">
            <a:spLocks noGrp="1"/>
          </p:cNvSpPr>
          <p:nvPr>
            <p:ph type="title"/>
          </p:nvPr>
        </p:nvSpPr>
        <p:spPr>
          <a:xfrm>
            <a:off x="895350" y="494410"/>
            <a:ext cx="7353300" cy="852137"/>
          </a:xfrm>
          <a:prstGeom prst="rect">
            <a:avLst/>
          </a:prstGeom>
        </p:spPr>
        <p:txBody>
          <a:bodyPr spcFirstLastPara="1" wrap="square" lIns="91425" tIns="91425" rIns="91425" bIns="91425" anchor="t" anchorCtr="0">
            <a:noAutofit/>
          </a:bodyPr>
          <a:lstStyle/>
          <a:p>
            <a:pPr algn="l" fontAlgn="base">
              <a:lnSpc>
                <a:spcPct val="150000"/>
              </a:lnSpc>
            </a:pPr>
            <a:r>
              <a:rPr lang="en-CA" sz="2400" dirty="0"/>
              <a:t>2. Dynamic Masking Pattern </a:t>
            </a:r>
            <a:br>
              <a:rPr lang="en-CA" sz="2400" dirty="0"/>
            </a:br>
            <a:r>
              <a:rPr lang="en-CA" sz="2400" dirty="0"/>
              <a:t>                             Static Masking Pattern</a:t>
            </a:r>
            <a:endParaRPr lang="en-CA" sz="2400" dirty="0"/>
          </a:p>
        </p:txBody>
      </p:sp>
      <p:sp>
        <p:nvSpPr>
          <p:cNvPr id="775" name="Google Shape;775;p36"/>
          <p:cNvSpPr/>
          <p:nvPr/>
        </p:nvSpPr>
        <p:spPr>
          <a:xfrm rot="548498">
            <a:off x="392295" y="798912"/>
            <a:ext cx="584283" cy="691203"/>
          </a:xfrm>
          <a:custGeom>
            <a:avLst/>
            <a:gdLst/>
            <a:ahLst/>
            <a:cxnLst/>
            <a:rect l="l" t="t" r="r" b="b"/>
            <a:pathLst>
              <a:path w="44204" h="52293" extrusionOk="0">
                <a:moveTo>
                  <a:pt x="35127" y="1"/>
                </a:moveTo>
                <a:cubicBezTo>
                  <a:pt x="34818" y="1"/>
                  <a:pt x="34509" y="20"/>
                  <a:pt x="34200" y="61"/>
                </a:cubicBezTo>
                <a:cubicBezTo>
                  <a:pt x="33328" y="119"/>
                  <a:pt x="32513" y="352"/>
                  <a:pt x="31699" y="643"/>
                </a:cubicBezTo>
                <a:cubicBezTo>
                  <a:pt x="31350" y="817"/>
                  <a:pt x="31001" y="992"/>
                  <a:pt x="30652" y="1166"/>
                </a:cubicBezTo>
                <a:lnTo>
                  <a:pt x="30129" y="1457"/>
                </a:lnTo>
                <a:lnTo>
                  <a:pt x="29721" y="1748"/>
                </a:lnTo>
                <a:cubicBezTo>
                  <a:pt x="29431" y="1922"/>
                  <a:pt x="29198" y="2155"/>
                  <a:pt x="28965" y="2329"/>
                </a:cubicBezTo>
                <a:lnTo>
                  <a:pt x="28733" y="2620"/>
                </a:lnTo>
                <a:lnTo>
                  <a:pt x="28500" y="2853"/>
                </a:lnTo>
                <a:lnTo>
                  <a:pt x="28093" y="3260"/>
                </a:lnTo>
                <a:lnTo>
                  <a:pt x="12738" y="22046"/>
                </a:lnTo>
                <a:lnTo>
                  <a:pt x="2618" y="34318"/>
                </a:lnTo>
                <a:lnTo>
                  <a:pt x="2153" y="34900"/>
                </a:lnTo>
                <a:lnTo>
                  <a:pt x="1920" y="35191"/>
                </a:lnTo>
                <a:lnTo>
                  <a:pt x="1687" y="35656"/>
                </a:lnTo>
                <a:cubicBezTo>
                  <a:pt x="1513" y="35947"/>
                  <a:pt x="1338" y="36238"/>
                  <a:pt x="1164" y="36587"/>
                </a:cubicBezTo>
                <a:lnTo>
                  <a:pt x="931" y="37168"/>
                </a:lnTo>
                <a:cubicBezTo>
                  <a:pt x="815" y="37401"/>
                  <a:pt x="757" y="37575"/>
                  <a:pt x="699" y="37808"/>
                </a:cubicBezTo>
                <a:cubicBezTo>
                  <a:pt x="175" y="39262"/>
                  <a:pt x="1" y="40832"/>
                  <a:pt x="175" y="42403"/>
                </a:cubicBezTo>
                <a:cubicBezTo>
                  <a:pt x="291" y="43450"/>
                  <a:pt x="524" y="44439"/>
                  <a:pt x="873" y="45427"/>
                </a:cubicBezTo>
                <a:cubicBezTo>
                  <a:pt x="1106" y="45893"/>
                  <a:pt x="1338" y="46300"/>
                  <a:pt x="1571" y="46765"/>
                </a:cubicBezTo>
                <a:lnTo>
                  <a:pt x="1920" y="47347"/>
                </a:lnTo>
                <a:cubicBezTo>
                  <a:pt x="2036" y="47521"/>
                  <a:pt x="2153" y="47696"/>
                  <a:pt x="2269" y="47870"/>
                </a:cubicBezTo>
                <a:cubicBezTo>
                  <a:pt x="2502" y="48161"/>
                  <a:pt x="2734" y="48452"/>
                  <a:pt x="3025" y="48684"/>
                </a:cubicBezTo>
                <a:lnTo>
                  <a:pt x="3316" y="49033"/>
                </a:lnTo>
                <a:lnTo>
                  <a:pt x="3607" y="49324"/>
                </a:lnTo>
                <a:lnTo>
                  <a:pt x="4188" y="49789"/>
                </a:lnTo>
                <a:lnTo>
                  <a:pt x="4770" y="50255"/>
                </a:lnTo>
                <a:lnTo>
                  <a:pt x="5061" y="50487"/>
                </a:lnTo>
                <a:lnTo>
                  <a:pt x="5468" y="50720"/>
                </a:lnTo>
                <a:cubicBezTo>
                  <a:pt x="5759" y="50894"/>
                  <a:pt x="6108" y="51069"/>
                  <a:pt x="6457" y="51243"/>
                </a:cubicBezTo>
                <a:lnTo>
                  <a:pt x="7038" y="51476"/>
                </a:lnTo>
                <a:lnTo>
                  <a:pt x="7620" y="51709"/>
                </a:lnTo>
                <a:cubicBezTo>
                  <a:pt x="8085" y="51883"/>
                  <a:pt x="8609" y="52000"/>
                  <a:pt x="9074" y="52116"/>
                </a:cubicBezTo>
                <a:cubicBezTo>
                  <a:pt x="9750" y="52229"/>
                  <a:pt x="10426" y="52293"/>
                  <a:pt x="11102" y="52293"/>
                </a:cubicBezTo>
                <a:cubicBezTo>
                  <a:pt x="11473" y="52293"/>
                  <a:pt x="11844" y="52273"/>
                  <a:pt x="12215" y="52232"/>
                </a:cubicBezTo>
                <a:cubicBezTo>
                  <a:pt x="13262" y="52116"/>
                  <a:pt x="14309" y="51883"/>
                  <a:pt x="15297" y="51534"/>
                </a:cubicBezTo>
                <a:cubicBezTo>
                  <a:pt x="15704" y="51302"/>
                  <a:pt x="16170" y="51127"/>
                  <a:pt x="16577" y="50894"/>
                </a:cubicBezTo>
                <a:lnTo>
                  <a:pt x="17158" y="50545"/>
                </a:lnTo>
                <a:lnTo>
                  <a:pt x="17682" y="50138"/>
                </a:lnTo>
                <a:cubicBezTo>
                  <a:pt x="17973" y="49906"/>
                  <a:pt x="18264" y="49673"/>
                  <a:pt x="18554" y="49440"/>
                </a:cubicBezTo>
                <a:lnTo>
                  <a:pt x="18671" y="49266"/>
                </a:lnTo>
                <a:lnTo>
                  <a:pt x="18671" y="45253"/>
                </a:lnTo>
                <a:lnTo>
                  <a:pt x="17566" y="46590"/>
                </a:lnTo>
                <a:lnTo>
                  <a:pt x="17217" y="46998"/>
                </a:lnTo>
                <a:cubicBezTo>
                  <a:pt x="17158" y="47056"/>
                  <a:pt x="17042" y="47172"/>
                  <a:pt x="16984" y="47230"/>
                </a:cubicBezTo>
                <a:cubicBezTo>
                  <a:pt x="16926" y="47288"/>
                  <a:pt x="16810" y="47405"/>
                  <a:pt x="16751" y="47463"/>
                </a:cubicBezTo>
                <a:cubicBezTo>
                  <a:pt x="16519" y="47637"/>
                  <a:pt x="16286" y="47812"/>
                  <a:pt x="16053" y="47986"/>
                </a:cubicBezTo>
                <a:lnTo>
                  <a:pt x="15704" y="48277"/>
                </a:lnTo>
                <a:lnTo>
                  <a:pt x="15239" y="48510"/>
                </a:lnTo>
                <a:cubicBezTo>
                  <a:pt x="14948" y="48742"/>
                  <a:pt x="14599" y="48859"/>
                  <a:pt x="14250" y="49033"/>
                </a:cubicBezTo>
                <a:cubicBezTo>
                  <a:pt x="13494" y="49324"/>
                  <a:pt x="12738" y="49499"/>
                  <a:pt x="11924" y="49615"/>
                </a:cubicBezTo>
                <a:cubicBezTo>
                  <a:pt x="11721" y="49630"/>
                  <a:pt x="11515" y="49638"/>
                  <a:pt x="11305" y="49638"/>
                </a:cubicBezTo>
                <a:cubicBezTo>
                  <a:pt x="10731" y="49638"/>
                  <a:pt x="10135" y="49584"/>
                  <a:pt x="9539" y="49499"/>
                </a:cubicBezTo>
                <a:cubicBezTo>
                  <a:pt x="9190" y="49382"/>
                  <a:pt x="8841" y="49324"/>
                  <a:pt x="8492" y="49208"/>
                </a:cubicBezTo>
                <a:lnTo>
                  <a:pt x="8027" y="49033"/>
                </a:lnTo>
                <a:lnTo>
                  <a:pt x="7562" y="48801"/>
                </a:lnTo>
                <a:cubicBezTo>
                  <a:pt x="7329" y="48684"/>
                  <a:pt x="7096" y="48568"/>
                  <a:pt x="6864" y="48452"/>
                </a:cubicBezTo>
                <a:lnTo>
                  <a:pt x="6515" y="48219"/>
                </a:lnTo>
                <a:lnTo>
                  <a:pt x="6282" y="48045"/>
                </a:lnTo>
                <a:lnTo>
                  <a:pt x="5875" y="47754"/>
                </a:lnTo>
                <a:lnTo>
                  <a:pt x="5410" y="47347"/>
                </a:lnTo>
                <a:lnTo>
                  <a:pt x="5235" y="47172"/>
                </a:lnTo>
                <a:lnTo>
                  <a:pt x="5003" y="46881"/>
                </a:lnTo>
                <a:cubicBezTo>
                  <a:pt x="4770" y="46707"/>
                  <a:pt x="4595" y="46474"/>
                  <a:pt x="4421" y="46242"/>
                </a:cubicBezTo>
                <a:cubicBezTo>
                  <a:pt x="4363" y="46125"/>
                  <a:pt x="4247" y="46009"/>
                  <a:pt x="4188" y="45893"/>
                </a:cubicBezTo>
                <a:lnTo>
                  <a:pt x="3898" y="45427"/>
                </a:lnTo>
                <a:cubicBezTo>
                  <a:pt x="3723" y="45078"/>
                  <a:pt x="3549" y="44787"/>
                  <a:pt x="3432" y="44439"/>
                </a:cubicBezTo>
                <a:cubicBezTo>
                  <a:pt x="2792" y="42926"/>
                  <a:pt x="2618" y="41298"/>
                  <a:pt x="2967" y="39727"/>
                </a:cubicBezTo>
                <a:cubicBezTo>
                  <a:pt x="3025" y="39378"/>
                  <a:pt x="3141" y="39029"/>
                  <a:pt x="3258" y="38680"/>
                </a:cubicBezTo>
                <a:cubicBezTo>
                  <a:pt x="3316" y="38506"/>
                  <a:pt x="3374" y="38332"/>
                  <a:pt x="3432" y="38157"/>
                </a:cubicBezTo>
                <a:cubicBezTo>
                  <a:pt x="3490" y="38041"/>
                  <a:pt x="3549" y="37866"/>
                  <a:pt x="3607" y="37750"/>
                </a:cubicBezTo>
                <a:cubicBezTo>
                  <a:pt x="3723" y="37517"/>
                  <a:pt x="3839" y="37226"/>
                  <a:pt x="4014" y="36994"/>
                </a:cubicBezTo>
                <a:cubicBezTo>
                  <a:pt x="4072" y="36936"/>
                  <a:pt x="4130" y="36819"/>
                  <a:pt x="4188" y="36703"/>
                </a:cubicBezTo>
                <a:lnTo>
                  <a:pt x="4363" y="36470"/>
                </a:lnTo>
                <a:lnTo>
                  <a:pt x="4712" y="36005"/>
                </a:lnTo>
                <a:lnTo>
                  <a:pt x="14774" y="23733"/>
                </a:lnTo>
                <a:lnTo>
                  <a:pt x="30187" y="5005"/>
                </a:lnTo>
                <a:lnTo>
                  <a:pt x="30478" y="4656"/>
                </a:lnTo>
                <a:lnTo>
                  <a:pt x="30594" y="4481"/>
                </a:lnTo>
                <a:lnTo>
                  <a:pt x="30827" y="4365"/>
                </a:lnTo>
                <a:cubicBezTo>
                  <a:pt x="30943" y="4191"/>
                  <a:pt x="31117" y="4074"/>
                  <a:pt x="31292" y="3958"/>
                </a:cubicBezTo>
                <a:lnTo>
                  <a:pt x="31583" y="3725"/>
                </a:lnTo>
                <a:lnTo>
                  <a:pt x="31932" y="3551"/>
                </a:lnTo>
                <a:cubicBezTo>
                  <a:pt x="32164" y="3435"/>
                  <a:pt x="32397" y="3260"/>
                  <a:pt x="32688" y="3144"/>
                </a:cubicBezTo>
                <a:cubicBezTo>
                  <a:pt x="33211" y="2969"/>
                  <a:pt x="33851" y="2795"/>
                  <a:pt x="34433" y="2737"/>
                </a:cubicBezTo>
                <a:cubicBezTo>
                  <a:pt x="34620" y="2720"/>
                  <a:pt x="34802" y="2713"/>
                  <a:pt x="34983" y="2713"/>
                </a:cubicBezTo>
                <a:cubicBezTo>
                  <a:pt x="35418" y="2713"/>
                  <a:pt x="35841" y="2754"/>
                  <a:pt x="36294" y="2795"/>
                </a:cubicBezTo>
                <a:cubicBezTo>
                  <a:pt x="36526" y="2853"/>
                  <a:pt x="36817" y="2969"/>
                  <a:pt x="37108" y="3027"/>
                </a:cubicBezTo>
                <a:lnTo>
                  <a:pt x="37457" y="3144"/>
                </a:lnTo>
                <a:lnTo>
                  <a:pt x="37806" y="3318"/>
                </a:lnTo>
                <a:cubicBezTo>
                  <a:pt x="37980" y="3435"/>
                  <a:pt x="38155" y="3493"/>
                  <a:pt x="38388" y="3609"/>
                </a:cubicBezTo>
                <a:lnTo>
                  <a:pt x="38620" y="3784"/>
                </a:lnTo>
                <a:lnTo>
                  <a:pt x="38795" y="3900"/>
                </a:lnTo>
                <a:lnTo>
                  <a:pt x="39144" y="4132"/>
                </a:lnTo>
                <a:lnTo>
                  <a:pt x="39435" y="4481"/>
                </a:lnTo>
                <a:lnTo>
                  <a:pt x="39609" y="4598"/>
                </a:lnTo>
                <a:lnTo>
                  <a:pt x="39783" y="4830"/>
                </a:lnTo>
                <a:cubicBezTo>
                  <a:pt x="39958" y="4947"/>
                  <a:pt x="40074" y="5121"/>
                  <a:pt x="40191" y="5296"/>
                </a:cubicBezTo>
                <a:lnTo>
                  <a:pt x="40423" y="5587"/>
                </a:lnTo>
                <a:lnTo>
                  <a:pt x="40598" y="5935"/>
                </a:lnTo>
                <a:cubicBezTo>
                  <a:pt x="40772" y="6168"/>
                  <a:pt x="40889" y="6401"/>
                  <a:pt x="41005" y="6633"/>
                </a:cubicBezTo>
                <a:cubicBezTo>
                  <a:pt x="41179" y="7215"/>
                  <a:pt x="41354" y="7855"/>
                  <a:pt x="41412" y="8436"/>
                </a:cubicBezTo>
                <a:cubicBezTo>
                  <a:pt x="41470" y="9076"/>
                  <a:pt x="41470" y="9658"/>
                  <a:pt x="41354" y="10298"/>
                </a:cubicBezTo>
                <a:cubicBezTo>
                  <a:pt x="41296" y="10530"/>
                  <a:pt x="41179" y="10821"/>
                  <a:pt x="41121" y="11112"/>
                </a:cubicBezTo>
                <a:lnTo>
                  <a:pt x="41005" y="11461"/>
                </a:lnTo>
                <a:lnTo>
                  <a:pt x="40830" y="11810"/>
                </a:lnTo>
                <a:cubicBezTo>
                  <a:pt x="40772" y="11984"/>
                  <a:pt x="40656" y="12159"/>
                  <a:pt x="40540" y="12333"/>
                </a:cubicBezTo>
                <a:lnTo>
                  <a:pt x="40423" y="12566"/>
                </a:lnTo>
                <a:lnTo>
                  <a:pt x="40249" y="12740"/>
                </a:lnTo>
                <a:lnTo>
                  <a:pt x="40016" y="13089"/>
                </a:lnTo>
                <a:lnTo>
                  <a:pt x="15763" y="42635"/>
                </a:lnTo>
                <a:lnTo>
                  <a:pt x="15588" y="42868"/>
                </a:lnTo>
                <a:cubicBezTo>
                  <a:pt x="15472" y="42926"/>
                  <a:pt x="15414" y="43043"/>
                  <a:pt x="15297" y="43101"/>
                </a:cubicBezTo>
                <a:cubicBezTo>
                  <a:pt x="15239" y="43217"/>
                  <a:pt x="15123" y="43275"/>
                  <a:pt x="15006" y="43392"/>
                </a:cubicBezTo>
                <a:cubicBezTo>
                  <a:pt x="14658" y="43566"/>
                  <a:pt x="14367" y="43799"/>
                  <a:pt x="14018" y="43915"/>
                </a:cubicBezTo>
                <a:cubicBezTo>
                  <a:pt x="13611" y="44090"/>
                  <a:pt x="13203" y="44148"/>
                  <a:pt x="12796" y="44206"/>
                </a:cubicBezTo>
                <a:cubicBezTo>
                  <a:pt x="12604" y="44230"/>
                  <a:pt x="12421" y="44244"/>
                  <a:pt x="12244" y="44244"/>
                </a:cubicBezTo>
                <a:cubicBezTo>
                  <a:pt x="11994" y="44244"/>
                  <a:pt x="11755" y="44216"/>
                  <a:pt x="11517" y="44148"/>
                </a:cubicBezTo>
                <a:cubicBezTo>
                  <a:pt x="11168" y="44090"/>
                  <a:pt x="10819" y="43973"/>
                  <a:pt x="10470" y="43799"/>
                </a:cubicBezTo>
                <a:cubicBezTo>
                  <a:pt x="10354" y="43741"/>
                  <a:pt x="10179" y="43682"/>
                  <a:pt x="10063" y="43624"/>
                </a:cubicBezTo>
                <a:cubicBezTo>
                  <a:pt x="9946" y="43566"/>
                  <a:pt x="9888" y="43508"/>
                  <a:pt x="9772" y="43392"/>
                </a:cubicBezTo>
                <a:lnTo>
                  <a:pt x="9597" y="43275"/>
                </a:lnTo>
                <a:lnTo>
                  <a:pt x="9365" y="43043"/>
                </a:lnTo>
                <a:cubicBezTo>
                  <a:pt x="9248" y="42984"/>
                  <a:pt x="9190" y="42868"/>
                  <a:pt x="9132" y="42810"/>
                </a:cubicBezTo>
                <a:cubicBezTo>
                  <a:pt x="9016" y="42694"/>
                  <a:pt x="8899" y="42577"/>
                  <a:pt x="8841" y="42461"/>
                </a:cubicBezTo>
                <a:cubicBezTo>
                  <a:pt x="8609" y="42170"/>
                  <a:pt x="8434" y="41821"/>
                  <a:pt x="8260" y="41472"/>
                </a:cubicBezTo>
                <a:cubicBezTo>
                  <a:pt x="8143" y="41123"/>
                  <a:pt x="8027" y="40658"/>
                  <a:pt x="7969" y="40251"/>
                </a:cubicBezTo>
                <a:cubicBezTo>
                  <a:pt x="7969" y="39844"/>
                  <a:pt x="7969" y="39437"/>
                  <a:pt x="8027" y="38971"/>
                </a:cubicBezTo>
                <a:cubicBezTo>
                  <a:pt x="8085" y="38622"/>
                  <a:pt x="8202" y="38273"/>
                  <a:pt x="8376" y="37924"/>
                </a:cubicBezTo>
                <a:cubicBezTo>
                  <a:pt x="8434" y="37808"/>
                  <a:pt x="8492" y="37692"/>
                  <a:pt x="8609" y="37575"/>
                </a:cubicBezTo>
                <a:cubicBezTo>
                  <a:pt x="8667" y="37459"/>
                  <a:pt x="8725" y="37343"/>
                  <a:pt x="8783" y="37285"/>
                </a:cubicBezTo>
                <a:lnTo>
                  <a:pt x="8958" y="36994"/>
                </a:lnTo>
                <a:lnTo>
                  <a:pt x="27395" y="14543"/>
                </a:lnTo>
                <a:cubicBezTo>
                  <a:pt x="27860" y="13962"/>
                  <a:pt x="27802" y="13148"/>
                  <a:pt x="27221" y="12682"/>
                </a:cubicBezTo>
                <a:lnTo>
                  <a:pt x="27162" y="12682"/>
                </a:lnTo>
                <a:cubicBezTo>
                  <a:pt x="26939" y="12483"/>
                  <a:pt x="26662" y="12391"/>
                  <a:pt x="26382" y="12391"/>
                </a:cubicBezTo>
                <a:cubicBezTo>
                  <a:pt x="26007" y="12391"/>
                  <a:pt x="25626" y="12557"/>
                  <a:pt x="25359" y="12857"/>
                </a:cubicBezTo>
                <a:lnTo>
                  <a:pt x="6864" y="35307"/>
                </a:lnTo>
                <a:lnTo>
                  <a:pt x="6573" y="35714"/>
                </a:lnTo>
                <a:cubicBezTo>
                  <a:pt x="6457" y="35831"/>
                  <a:pt x="6340" y="36005"/>
                  <a:pt x="6282" y="36180"/>
                </a:cubicBezTo>
                <a:cubicBezTo>
                  <a:pt x="6166" y="36354"/>
                  <a:pt x="6050" y="36587"/>
                  <a:pt x="5933" y="36819"/>
                </a:cubicBezTo>
                <a:cubicBezTo>
                  <a:pt x="5701" y="37343"/>
                  <a:pt x="5468" y="37866"/>
                  <a:pt x="5352" y="38506"/>
                </a:cubicBezTo>
                <a:cubicBezTo>
                  <a:pt x="5235" y="39146"/>
                  <a:pt x="5235" y="39844"/>
                  <a:pt x="5293" y="40542"/>
                </a:cubicBezTo>
                <a:cubicBezTo>
                  <a:pt x="5352" y="41181"/>
                  <a:pt x="5526" y="41879"/>
                  <a:pt x="5759" y="42519"/>
                </a:cubicBezTo>
                <a:cubicBezTo>
                  <a:pt x="5991" y="43043"/>
                  <a:pt x="6282" y="43566"/>
                  <a:pt x="6689" y="44031"/>
                </a:cubicBezTo>
                <a:cubicBezTo>
                  <a:pt x="6806" y="44264"/>
                  <a:pt x="6922" y="44439"/>
                  <a:pt x="7096" y="44613"/>
                </a:cubicBezTo>
                <a:cubicBezTo>
                  <a:pt x="7213" y="44729"/>
                  <a:pt x="7329" y="44846"/>
                  <a:pt x="7504" y="44962"/>
                </a:cubicBezTo>
                <a:lnTo>
                  <a:pt x="7853" y="45311"/>
                </a:lnTo>
                <a:lnTo>
                  <a:pt x="8202" y="45602"/>
                </a:lnTo>
                <a:cubicBezTo>
                  <a:pt x="8376" y="45718"/>
                  <a:pt x="8550" y="45776"/>
                  <a:pt x="8667" y="45893"/>
                </a:cubicBezTo>
                <a:cubicBezTo>
                  <a:pt x="8899" y="46009"/>
                  <a:pt x="9074" y="46125"/>
                  <a:pt x="9307" y="46242"/>
                </a:cubicBezTo>
                <a:cubicBezTo>
                  <a:pt x="9830" y="46474"/>
                  <a:pt x="10412" y="46649"/>
                  <a:pt x="10993" y="46765"/>
                </a:cubicBezTo>
                <a:cubicBezTo>
                  <a:pt x="11504" y="46850"/>
                  <a:pt x="11984" y="46904"/>
                  <a:pt x="12478" y="46904"/>
                </a:cubicBezTo>
                <a:cubicBezTo>
                  <a:pt x="12659" y="46904"/>
                  <a:pt x="12842" y="46897"/>
                  <a:pt x="13029" y="46881"/>
                </a:cubicBezTo>
                <a:cubicBezTo>
                  <a:pt x="13727" y="46823"/>
                  <a:pt x="14367" y="46649"/>
                  <a:pt x="15006" y="46416"/>
                </a:cubicBezTo>
                <a:cubicBezTo>
                  <a:pt x="15588" y="46183"/>
                  <a:pt x="16112" y="45893"/>
                  <a:pt x="16577" y="45544"/>
                </a:cubicBezTo>
                <a:cubicBezTo>
                  <a:pt x="16751" y="45369"/>
                  <a:pt x="16926" y="45253"/>
                  <a:pt x="17100" y="45078"/>
                </a:cubicBezTo>
                <a:cubicBezTo>
                  <a:pt x="17275" y="44962"/>
                  <a:pt x="17391" y="44846"/>
                  <a:pt x="17507" y="44671"/>
                </a:cubicBezTo>
                <a:lnTo>
                  <a:pt x="17856" y="44322"/>
                </a:lnTo>
                <a:lnTo>
                  <a:pt x="42110" y="14834"/>
                </a:lnTo>
                <a:lnTo>
                  <a:pt x="42459" y="14311"/>
                </a:lnTo>
                <a:lnTo>
                  <a:pt x="42633" y="14078"/>
                </a:lnTo>
                <a:lnTo>
                  <a:pt x="42866" y="13729"/>
                </a:lnTo>
                <a:cubicBezTo>
                  <a:pt x="42982" y="13497"/>
                  <a:pt x="43157" y="13206"/>
                  <a:pt x="43273" y="12915"/>
                </a:cubicBezTo>
                <a:cubicBezTo>
                  <a:pt x="43331" y="12799"/>
                  <a:pt x="43390" y="12624"/>
                  <a:pt x="43506" y="12450"/>
                </a:cubicBezTo>
                <a:lnTo>
                  <a:pt x="43680" y="11926"/>
                </a:lnTo>
                <a:cubicBezTo>
                  <a:pt x="43797" y="11577"/>
                  <a:pt x="43855" y="11228"/>
                  <a:pt x="43971" y="10763"/>
                </a:cubicBezTo>
                <a:cubicBezTo>
                  <a:pt x="44146" y="9890"/>
                  <a:pt x="44204" y="9018"/>
                  <a:pt x="44087" y="8204"/>
                </a:cubicBezTo>
                <a:cubicBezTo>
                  <a:pt x="44029" y="7331"/>
                  <a:pt x="43797" y="6459"/>
                  <a:pt x="43506" y="5645"/>
                </a:cubicBezTo>
                <a:cubicBezTo>
                  <a:pt x="43331" y="5296"/>
                  <a:pt x="43157" y="4947"/>
                  <a:pt x="42924" y="4598"/>
                </a:cubicBezTo>
                <a:lnTo>
                  <a:pt x="42692" y="4074"/>
                </a:lnTo>
                <a:cubicBezTo>
                  <a:pt x="42575" y="3958"/>
                  <a:pt x="42459" y="3784"/>
                  <a:pt x="42343" y="3667"/>
                </a:cubicBezTo>
                <a:cubicBezTo>
                  <a:pt x="42168" y="3435"/>
                  <a:pt x="41994" y="3202"/>
                  <a:pt x="41761" y="2969"/>
                </a:cubicBezTo>
                <a:lnTo>
                  <a:pt x="41587" y="2678"/>
                </a:lnTo>
                <a:lnTo>
                  <a:pt x="41354" y="2446"/>
                </a:lnTo>
                <a:lnTo>
                  <a:pt x="40830" y="2039"/>
                </a:lnTo>
                <a:lnTo>
                  <a:pt x="40365" y="1690"/>
                </a:lnTo>
                <a:lnTo>
                  <a:pt x="40132" y="1515"/>
                </a:lnTo>
                <a:lnTo>
                  <a:pt x="39783" y="1283"/>
                </a:lnTo>
                <a:cubicBezTo>
                  <a:pt x="39493" y="1166"/>
                  <a:pt x="39260" y="992"/>
                  <a:pt x="38969" y="875"/>
                </a:cubicBezTo>
                <a:lnTo>
                  <a:pt x="38504" y="643"/>
                </a:lnTo>
                <a:lnTo>
                  <a:pt x="37980" y="468"/>
                </a:lnTo>
                <a:cubicBezTo>
                  <a:pt x="37632" y="352"/>
                  <a:pt x="37224" y="294"/>
                  <a:pt x="36817" y="177"/>
                </a:cubicBezTo>
                <a:cubicBezTo>
                  <a:pt x="36254" y="65"/>
                  <a:pt x="35690" y="1"/>
                  <a:pt x="35127" y="1"/>
                </a:cubicBezTo>
                <a:close/>
              </a:path>
            </a:pathLst>
          </a:custGeom>
          <a:solidFill>
            <a:schemeClr val="accent3"/>
          </a:solidFill>
          <a:ln>
            <a:noFill/>
          </a:ln>
          <a:effectLst>
            <a:outerShdw blurRad="57150" dist="19050" dir="5400000" algn="bl" rotWithShape="0">
              <a:srgbClr val="783F04">
                <a:alpha val="5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Google Shape;773;p36"/>
          <p:cNvSpPr txBox="1"/>
          <p:nvPr/>
        </p:nvSpPr>
        <p:spPr>
          <a:xfrm>
            <a:off x="3683022" y="990553"/>
            <a:ext cx="762262" cy="5744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000"/>
              <a:buFont typeface="Chelsea Market"/>
              <a:buNone/>
              <a:defRPr sz="3000" b="0" i="0" u="none" strike="noStrike" cap="none">
                <a:solidFill>
                  <a:schemeClr val="accent1"/>
                </a:solidFill>
                <a:latin typeface="Chelsea Market"/>
                <a:ea typeface="Chelsea Market"/>
                <a:cs typeface="Chelsea Market"/>
                <a:sym typeface="Chelsea Market"/>
              </a:defRPr>
            </a:lvl1pPr>
            <a:lvl2pPr marR="0" lvl="1" algn="ctr" rtl="0">
              <a:lnSpc>
                <a:spcPct val="100000"/>
              </a:lnSpc>
              <a:spcBef>
                <a:spcPts val="0"/>
              </a:spcBef>
              <a:spcAft>
                <a:spcPts val="0"/>
              </a:spcAft>
              <a:buClr>
                <a:schemeClr val="accent1"/>
              </a:buClr>
              <a:buSzPts val="3000"/>
              <a:buFont typeface="Chelsea Market"/>
              <a:buNone/>
              <a:defRPr sz="3000" b="0" i="0" u="none" strike="noStrike" cap="none">
                <a:solidFill>
                  <a:schemeClr val="accent1"/>
                </a:solidFill>
                <a:latin typeface="Chelsea Market"/>
                <a:ea typeface="Chelsea Market"/>
                <a:cs typeface="Chelsea Market"/>
                <a:sym typeface="Chelsea Market"/>
              </a:defRPr>
            </a:lvl2pPr>
            <a:lvl3pPr marR="0" lvl="2" algn="ctr" rtl="0">
              <a:lnSpc>
                <a:spcPct val="100000"/>
              </a:lnSpc>
              <a:spcBef>
                <a:spcPts val="0"/>
              </a:spcBef>
              <a:spcAft>
                <a:spcPts val="0"/>
              </a:spcAft>
              <a:buClr>
                <a:schemeClr val="accent1"/>
              </a:buClr>
              <a:buSzPts val="3000"/>
              <a:buFont typeface="Chelsea Market"/>
              <a:buNone/>
              <a:defRPr sz="3000" b="0" i="0" u="none" strike="noStrike" cap="none">
                <a:solidFill>
                  <a:schemeClr val="accent1"/>
                </a:solidFill>
                <a:latin typeface="Chelsea Market"/>
                <a:ea typeface="Chelsea Market"/>
                <a:cs typeface="Chelsea Market"/>
                <a:sym typeface="Chelsea Market"/>
              </a:defRPr>
            </a:lvl3pPr>
            <a:lvl4pPr marR="0" lvl="3" algn="ctr" rtl="0">
              <a:lnSpc>
                <a:spcPct val="100000"/>
              </a:lnSpc>
              <a:spcBef>
                <a:spcPts val="0"/>
              </a:spcBef>
              <a:spcAft>
                <a:spcPts val="0"/>
              </a:spcAft>
              <a:buClr>
                <a:schemeClr val="accent1"/>
              </a:buClr>
              <a:buSzPts val="3000"/>
              <a:buFont typeface="Chelsea Market"/>
              <a:buNone/>
              <a:defRPr sz="3000" b="0" i="0" u="none" strike="noStrike" cap="none">
                <a:solidFill>
                  <a:schemeClr val="accent1"/>
                </a:solidFill>
                <a:latin typeface="Chelsea Market"/>
                <a:ea typeface="Chelsea Market"/>
                <a:cs typeface="Chelsea Market"/>
                <a:sym typeface="Chelsea Market"/>
              </a:defRPr>
            </a:lvl4pPr>
            <a:lvl5pPr marR="0" lvl="4" algn="ctr" rtl="0">
              <a:lnSpc>
                <a:spcPct val="100000"/>
              </a:lnSpc>
              <a:spcBef>
                <a:spcPts val="0"/>
              </a:spcBef>
              <a:spcAft>
                <a:spcPts val="0"/>
              </a:spcAft>
              <a:buClr>
                <a:schemeClr val="accent1"/>
              </a:buClr>
              <a:buSzPts val="3000"/>
              <a:buFont typeface="Chelsea Market"/>
              <a:buNone/>
              <a:defRPr sz="3000" b="0" i="0" u="none" strike="noStrike" cap="none">
                <a:solidFill>
                  <a:schemeClr val="accent1"/>
                </a:solidFill>
                <a:latin typeface="Chelsea Market"/>
                <a:ea typeface="Chelsea Market"/>
                <a:cs typeface="Chelsea Market"/>
                <a:sym typeface="Chelsea Market"/>
              </a:defRPr>
            </a:lvl5pPr>
            <a:lvl6pPr marR="0" lvl="5" algn="ctr" rtl="0">
              <a:lnSpc>
                <a:spcPct val="100000"/>
              </a:lnSpc>
              <a:spcBef>
                <a:spcPts val="0"/>
              </a:spcBef>
              <a:spcAft>
                <a:spcPts val="0"/>
              </a:spcAft>
              <a:buClr>
                <a:schemeClr val="accent1"/>
              </a:buClr>
              <a:buSzPts val="3000"/>
              <a:buFont typeface="Chelsea Market"/>
              <a:buNone/>
              <a:defRPr sz="3000" b="0" i="0" u="none" strike="noStrike" cap="none">
                <a:solidFill>
                  <a:schemeClr val="accent1"/>
                </a:solidFill>
                <a:latin typeface="Chelsea Market"/>
                <a:ea typeface="Chelsea Market"/>
                <a:cs typeface="Chelsea Market"/>
                <a:sym typeface="Chelsea Market"/>
              </a:defRPr>
            </a:lvl6pPr>
            <a:lvl7pPr marR="0" lvl="6" algn="ctr" rtl="0">
              <a:lnSpc>
                <a:spcPct val="100000"/>
              </a:lnSpc>
              <a:spcBef>
                <a:spcPts val="0"/>
              </a:spcBef>
              <a:spcAft>
                <a:spcPts val="0"/>
              </a:spcAft>
              <a:buClr>
                <a:schemeClr val="accent1"/>
              </a:buClr>
              <a:buSzPts val="3000"/>
              <a:buFont typeface="Chelsea Market"/>
              <a:buNone/>
              <a:defRPr sz="3000" b="0" i="0" u="none" strike="noStrike" cap="none">
                <a:solidFill>
                  <a:schemeClr val="accent1"/>
                </a:solidFill>
                <a:latin typeface="Chelsea Market"/>
                <a:ea typeface="Chelsea Market"/>
                <a:cs typeface="Chelsea Market"/>
                <a:sym typeface="Chelsea Market"/>
              </a:defRPr>
            </a:lvl7pPr>
            <a:lvl8pPr marR="0" lvl="7" algn="ctr" rtl="0">
              <a:lnSpc>
                <a:spcPct val="100000"/>
              </a:lnSpc>
              <a:spcBef>
                <a:spcPts val="0"/>
              </a:spcBef>
              <a:spcAft>
                <a:spcPts val="0"/>
              </a:spcAft>
              <a:buClr>
                <a:schemeClr val="accent1"/>
              </a:buClr>
              <a:buSzPts val="3000"/>
              <a:buFont typeface="Chelsea Market"/>
              <a:buNone/>
              <a:defRPr sz="3000" b="0" i="0" u="none" strike="noStrike" cap="none">
                <a:solidFill>
                  <a:schemeClr val="accent1"/>
                </a:solidFill>
                <a:latin typeface="Chelsea Market"/>
                <a:ea typeface="Chelsea Market"/>
                <a:cs typeface="Chelsea Market"/>
                <a:sym typeface="Chelsea Market"/>
              </a:defRPr>
            </a:lvl8pPr>
            <a:lvl9pPr marR="0" lvl="8" algn="ctr" rtl="0">
              <a:lnSpc>
                <a:spcPct val="100000"/>
              </a:lnSpc>
              <a:spcBef>
                <a:spcPts val="0"/>
              </a:spcBef>
              <a:spcAft>
                <a:spcPts val="0"/>
              </a:spcAft>
              <a:buClr>
                <a:schemeClr val="accent1"/>
              </a:buClr>
              <a:buSzPts val="3000"/>
              <a:buFont typeface="Chelsea Market"/>
              <a:buNone/>
              <a:defRPr sz="3000" b="0" i="0" u="none" strike="noStrike" cap="none">
                <a:solidFill>
                  <a:schemeClr val="accent1"/>
                </a:solidFill>
                <a:latin typeface="Chelsea Market"/>
                <a:ea typeface="Chelsea Market"/>
                <a:cs typeface="Chelsea Market"/>
                <a:sym typeface="Chelsea Market"/>
              </a:defRPr>
            </a:lvl9pPr>
          </a:lstStyle>
          <a:p>
            <a:pPr algn="l" fontAlgn="base"/>
            <a:r>
              <a:rPr lang="en-CA" sz="4000" dirty="0">
                <a:solidFill>
                  <a:srgbClr val="E93F62"/>
                </a:solidFill>
              </a:rPr>
              <a:t>VS</a:t>
            </a:r>
            <a:endParaRPr lang="en-CA" sz="4000" dirty="0">
              <a:solidFill>
                <a:srgbClr val="E93F62"/>
              </a:solidFill>
            </a:endParaRPr>
          </a:p>
        </p:txBody>
      </p:sp>
      <p:sp>
        <p:nvSpPr>
          <p:cNvPr id="10" name="Google Shape;783;p37"/>
          <p:cNvSpPr txBox="1"/>
          <p:nvPr/>
        </p:nvSpPr>
        <p:spPr>
          <a:xfrm flipH="1">
            <a:off x="5144093" y="1961695"/>
            <a:ext cx="1775700" cy="456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000"/>
              <a:buFont typeface="Chelsea Market"/>
              <a:buNone/>
              <a:defRPr sz="3000" b="0" i="0" u="none" strike="noStrike" cap="none">
                <a:solidFill>
                  <a:schemeClr val="accent1"/>
                </a:solidFill>
                <a:latin typeface="Chelsea Market"/>
                <a:ea typeface="Chelsea Market"/>
                <a:cs typeface="Chelsea Market"/>
                <a:sym typeface="Chelsea Market"/>
              </a:defRPr>
            </a:lvl1pPr>
            <a:lvl2pPr marR="0" lvl="1" algn="ctr" rtl="0">
              <a:lnSpc>
                <a:spcPct val="100000"/>
              </a:lnSpc>
              <a:spcBef>
                <a:spcPts val="0"/>
              </a:spcBef>
              <a:spcAft>
                <a:spcPts val="0"/>
              </a:spcAft>
              <a:buClr>
                <a:schemeClr val="accent1"/>
              </a:buClr>
              <a:buSzPts val="3000"/>
              <a:buFont typeface="Chelsea Market"/>
              <a:buNone/>
              <a:defRPr sz="3000" b="0" i="0" u="none" strike="noStrike" cap="none">
                <a:solidFill>
                  <a:schemeClr val="accent1"/>
                </a:solidFill>
                <a:latin typeface="Chelsea Market"/>
                <a:ea typeface="Chelsea Market"/>
                <a:cs typeface="Chelsea Market"/>
                <a:sym typeface="Chelsea Market"/>
              </a:defRPr>
            </a:lvl2pPr>
            <a:lvl3pPr marR="0" lvl="2" algn="ctr" rtl="0">
              <a:lnSpc>
                <a:spcPct val="100000"/>
              </a:lnSpc>
              <a:spcBef>
                <a:spcPts val="0"/>
              </a:spcBef>
              <a:spcAft>
                <a:spcPts val="0"/>
              </a:spcAft>
              <a:buClr>
                <a:schemeClr val="accent1"/>
              </a:buClr>
              <a:buSzPts val="3000"/>
              <a:buFont typeface="Chelsea Market"/>
              <a:buNone/>
              <a:defRPr sz="3000" b="0" i="0" u="none" strike="noStrike" cap="none">
                <a:solidFill>
                  <a:schemeClr val="accent1"/>
                </a:solidFill>
                <a:latin typeface="Chelsea Market"/>
                <a:ea typeface="Chelsea Market"/>
                <a:cs typeface="Chelsea Market"/>
                <a:sym typeface="Chelsea Market"/>
              </a:defRPr>
            </a:lvl3pPr>
            <a:lvl4pPr marR="0" lvl="3" algn="ctr" rtl="0">
              <a:lnSpc>
                <a:spcPct val="100000"/>
              </a:lnSpc>
              <a:spcBef>
                <a:spcPts val="0"/>
              </a:spcBef>
              <a:spcAft>
                <a:spcPts val="0"/>
              </a:spcAft>
              <a:buClr>
                <a:schemeClr val="accent1"/>
              </a:buClr>
              <a:buSzPts val="3000"/>
              <a:buFont typeface="Chelsea Market"/>
              <a:buNone/>
              <a:defRPr sz="3000" b="0" i="0" u="none" strike="noStrike" cap="none">
                <a:solidFill>
                  <a:schemeClr val="accent1"/>
                </a:solidFill>
                <a:latin typeface="Chelsea Market"/>
                <a:ea typeface="Chelsea Market"/>
                <a:cs typeface="Chelsea Market"/>
                <a:sym typeface="Chelsea Market"/>
              </a:defRPr>
            </a:lvl4pPr>
            <a:lvl5pPr marR="0" lvl="4" algn="ctr" rtl="0">
              <a:lnSpc>
                <a:spcPct val="100000"/>
              </a:lnSpc>
              <a:spcBef>
                <a:spcPts val="0"/>
              </a:spcBef>
              <a:spcAft>
                <a:spcPts val="0"/>
              </a:spcAft>
              <a:buClr>
                <a:schemeClr val="accent1"/>
              </a:buClr>
              <a:buSzPts val="3000"/>
              <a:buFont typeface="Chelsea Market"/>
              <a:buNone/>
              <a:defRPr sz="3000" b="0" i="0" u="none" strike="noStrike" cap="none">
                <a:solidFill>
                  <a:schemeClr val="accent1"/>
                </a:solidFill>
                <a:latin typeface="Chelsea Market"/>
                <a:ea typeface="Chelsea Market"/>
                <a:cs typeface="Chelsea Market"/>
                <a:sym typeface="Chelsea Market"/>
              </a:defRPr>
            </a:lvl5pPr>
            <a:lvl6pPr marR="0" lvl="5" algn="ctr" rtl="0">
              <a:lnSpc>
                <a:spcPct val="100000"/>
              </a:lnSpc>
              <a:spcBef>
                <a:spcPts val="0"/>
              </a:spcBef>
              <a:spcAft>
                <a:spcPts val="0"/>
              </a:spcAft>
              <a:buClr>
                <a:schemeClr val="accent1"/>
              </a:buClr>
              <a:buSzPts val="3000"/>
              <a:buFont typeface="Chelsea Market"/>
              <a:buNone/>
              <a:defRPr sz="3000" b="0" i="0" u="none" strike="noStrike" cap="none">
                <a:solidFill>
                  <a:schemeClr val="accent1"/>
                </a:solidFill>
                <a:latin typeface="Chelsea Market"/>
                <a:ea typeface="Chelsea Market"/>
                <a:cs typeface="Chelsea Market"/>
                <a:sym typeface="Chelsea Market"/>
              </a:defRPr>
            </a:lvl6pPr>
            <a:lvl7pPr marR="0" lvl="6" algn="ctr" rtl="0">
              <a:lnSpc>
                <a:spcPct val="100000"/>
              </a:lnSpc>
              <a:spcBef>
                <a:spcPts val="0"/>
              </a:spcBef>
              <a:spcAft>
                <a:spcPts val="0"/>
              </a:spcAft>
              <a:buClr>
                <a:schemeClr val="accent1"/>
              </a:buClr>
              <a:buSzPts val="3000"/>
              <a:buFont typeface="Chelsea Market"/>
              <a:buNone/>
              <a:defRPr sz="3000" b="0" i="0" u="none" strike="noStrike" cap="none">
                <a:solidFill>
                  <a:schemeClr val="accent1"/>
                </a:solidFill>
                <a:latin typeface="Chelsea Market"/>
                <a:ea typeface="Chelsea Market"/>
                <a:cs typeface="Chelsea Market"/>
                <a:sym typeface="Chelsea Market"/>
              </a:defRPr>
            </a:lvl7pPr>
            <a:lvl8pPr marR="0" lvl="7" algn="ctr" rtl="0">
              <a:lnSpc>
                <a:spcPct val="100000"/>
              </a:lnSpc>
              <a:spcBef>
                <a:spcPts val="0"/>
              </a:spcBef>
              <a:spcAft>
                <a:spcPts val="0"/>
              </a:spcAft>
              <a:buClr>
                <a:schemeClr val="accent1"/>
              </a:buClr>
              <a:buSzPts val="3000"/>
              <a:buFont typeface="Chelsea Market"/>
              <a:buNone/>
              <a:defRPr sz="3000" b="0" i="0" u="none" strike="noStrike" cap="none">
                <a:solidFill>
                  <a:schemeClr val="accent1"/>
                </a:solidFill>
                <a:latin typeface="Chelsea Market"/>
                <a:ea typeface="Chelsea Market"/>
                <a:cs typeface="Chelsea Market"/>
                <a:sym typeface="Chelsea Market"/>
              </a:defRPr>
            </a:lvl8pPr>
            <a:lvl9pPr marR="0" lvl="8" algn="ctr" rtl="0">
              <a:lnSpc>
                <a:spcPct val="100000"/>
              </a:lnSpc>
              <a:spcBef>
                <a:spcPts val="0"/>
              </a:spcBef>
              <a:spcAft>
                <a:spcPts val="0"/>
              </a:spcAft>
              <a:buClr>
                <a:schemeClr val="accent1"/>
              </a:buClr>
              <a:buSzPts val="3000"/>
              <a:buFont typeface="Chelsea Market"/>
              <a:buNone/>
              <a:defRPr sz="3000" b="0" i="0" u="none" strike="noStrike" cap="none">
                <a:solidFill>
                  <a:schemeClr val="accent1"/>
                </a:solidFill>
                <a:latin typeface="Chelsea Market"/>
                <a:ea typeface="Chelsea Market"/>
                <a:cs typeface="Chelsea Market"/>
                <a:sym typeface="Chelsea Market"/>
              </a:defRPr>
            </a:lvl9pPr>
          </a:lstStyle>
          <a:p>
            <a:r>
              <a:rPr lang="en-CA" sz="2200" dirty="0"/>
              <a:t>BERT</a:t>
            </a:r>
            <a:endParaRPr lang="en-CA" sz="2200" dirty="0"/>
          </a:p>
        </p:txBody>
      </p:sp>
      <p:sp>
        <p:nvSpPr>
          <p:cNvPr id="11" name="Google Shape;785;p37"/>
          <p:cNvSpPr/>
          <p:nvPr/>
        </p:nvSpPr>
        <p:spPr>
          <a:xfrm>
            <a:off x="5694207" y="2337452"/>
            <a:ext cx="675471" cy="114029"/>
          </a:xfrm>
          <a:custGeom>
            <a:avLst/>
            <a:gdLst/>
            <a:ahLst/>
            <a:cxnLst/>
            <a:rect l="l" t="t" r="r" b="b"/>
            <a:pathLst>
              <a:path w="9235" h="1559" extrusionOk="0">
                <a:moveTo>
                  <a:pt x="3415" y="0"/>
                </a:moveTo>
                <a:cubicBezTo>
                  <a:pt x="3194" y="0"/>
                  <a:pt x="3106" y="161"/>
                  <a:pt x="2985" y="338"/>
                </a:cubicBezTo>
                <a:cubicBezTo>
                  <a:pt x="2892" y="462"/>
                  <a:pt x="2819" y="639"/>
                  <a:pt x="2695" y="722"/>
                </a:cubicBezTo>
                <a:cubicBezTo>
                  <a:pt x="2528" y="811"/>
                  <a:pt x="2343" y="856"/>
                  <a:pt x="2159" y="856"/>
                </a:cubicBezTo>
                <a:cubicBezTo>
                  <a:pt x="2024" y="856"/>
                  <a:pt x="1889" y="832"/>
                  <a:pt x="1762" y="784"/>
                </a:cubicBezTo>
                <a:cubicBezTo>
                  <a:pt x="1545" y="680"/>
                  <a:pt x="1368" y="525"/>
                  <a:pt x="1140" y="431"/>
                </a:cubicBezTo>
                <a:cubicBezTo>
                  <a:pt x="1001" y="380"/>
                  <a:pt x="876" y="357"/>
                  <a:pt x="763" y="357"/>
                </a:cubicBezTo>
                <a:cubicBezTo>
                  <a:pt x="238" y="357"/>
                  <a:pt x="1" y="868"/>
                  <a:pt x="52" y="1457"/>
                </a:cubicBezTo>
                <a:cubicBezTo>
                  <a:pt x="57" y="1525"/>
                  <a:pt x="109" y="1558"/>
                  <a:pt x="161" y="1558"/>
                </a:cubicBezTo>
                <a:cubicBezTo>
                  <a:pt x="213" y="1558"/>
                  <a:pt x="265" y="1525"/>
                  <a:pt x="270" y="1457"/>
                </a:cubicBezTo>
                <a:cubicBezTo>
                  <a:pt x="278" y="1040"/>
                  <a:pt x="442" y="703"/>
                  <a:pt x="790" y="703"/>
                </a:cubicBezTo>
                <a:cubicBezTo>
                  <a:pt x="891" y="703"/>
                  <a:pt x="1008" y="731"/>
                  <a:pt x="1140" y="794"/>
                </a:cubicBezTo>
                <a:cubicBezTo>
                  <a:pt x="1348" y="898"/>
                  <a:pt x="1524" y="1064"/>
                  <a:pt x="1731" y="1167"/>
                </a:cubicBezTo>
                <a:cubicBezTo>
                  <a:pt x="1891" y="1258"/>
                  <a:pt x="2075" y="1306"/>
                  <a:pt x="2260" y="1306"/>
                </a:cubicBezTo>
                <a:cubicBezTo>
                  <a:pt x="2350" y="1306"/>
                  <a:pt x="2441" y="1295"/>
                  <a:pt x="2529" y="1271"/>
                </a:cubicBezTo>
                <a:cubicBezTo>
                  <a:pt x="2913" y="1136"/>
                  <a:pt x="2985" y="836"/>
                  <a:pt x="3244" y="587"/>
                </a:cubicBezTo>
                <a:lnTo>
                  <a:pt x="3338" y="431"/>
                </a:lnTo>
                <a:cubicBezTo>
                  <a:pt x="3373" y="422"/>
                  <a:pt x="3409" y="417"/>
                  <a:pt x="3446" y="417"/>
                </a:cubicBezTo>
                <a:cubicBezTo>
                  <a:pt x="3570" y="417"/>
                  <a:pt x="3695" y="470"/>
                  <a:pt x="3783" y="566"/>
                </a:cubicBezTo>
                <a:cubicBezTo>
                  <a:pt x="3970" y="659"/>
                  <a:pt x="4156" y="753"/>
                  <a:pt x="4353" y="836"/>
                </a:cubicBezTo>
                <a:cubicBezTo>
                  <a:pt x="4527" y="890"/>
                  <a:pt x="4707" y="919"/>
                  <a:pt x="4887" y="919"/>
                </a:cubicBezTo>
                <a:cubicBezTo>
                  <a:pt x="5049" y="919"/>
                  <a:pt x="5211" y="895"/>
                  <a:pt x="5369" y="846"/>
                </a:cubicBezTo>
                <a:cubicBezTo>
                  <a:pt x="5555" y="773"/>
                  <a:pt x="5711" y="608"/>
                  <a:pt x="5887" y="545"/>
                </a:cubicBezTo>
                <a:cubicBezTo>
                  <a:pt x="6021" y="502"/>
                  <a:pt x="6124" y="483"/>
                  <a:pt x="6207" y="483"/>
                </a:cubicBezTo>
                <a:cubicBezTo>
                  <a:pt x="6517" y="483"/>
                  <a:pt x="6541" y="745"/>
                  <a:pt x="6778" y="950"/>
                </a:cubicBezTo>
                <a:cubicBezTo>
                  <a:pt x="6901" y="1072"/>
                  <a:pt x="7069" y="1143"/>
                  <a:pt x="7243" y="1143"/>
                </a:cubicBezTo>
                <a:cubicBezTo>
                  <a:pt x="7274" y="1143"/>
                  <a:pt x="7306" y="1141"/>
                  <a:pt x="7338" y="1136"/>
                </a:cubicBezTo>
                <a:cubicBezTo>
                  <a:pt x="7566" y="1105"/>
                  <a:pt x="7784" y="950"/>
                  <a:pt x="7991" y="877"/>
                </a:cubicBezTo>
                <a:cubicBezTo>
                  <a:pt x="8182" y="817"/>
                  <a:pt x="8370" y="802"/>
                  <a:pt x="8558" y="802"/>
                </a:cubicBezTo>
                <a:cubicBezTo>
                  <a:pt x="8696" y="802"/>
                  <a:pt x="8835" y="810"/>
                  <a:pt x="8976" y="815"/>
                </a:cubicBezTo>
                <a:cubicBezTo>
                  <a:pt x="8985" y="816"/>
                  <a:pt x="8995" y="817"/>
                  <a:pt x="9004" y="817"/>
                </a:cubicBezTo>
                <a:cubicBezTo>
                  <a:pt x="9197" y="817"/>
                  <a:pt x="9235" y="513"/>
                  <a:pt x="9017" y="483"/>
                </a:cubicBezTo>
                <a:cubicBezTo>
                  <a:pt x="8870" y="440"/>
                  <a:pt x="8736" y="423"/>
                  <a:pt x="8608" y="423"/>
                </a:cubicBezTo>
                <a:cubicBezTo>
                  <a:pt x="8301" y="423"/>
                  <a:pt x="8026" y="523"/>
                  <a:pt x="7690" y="618"/>
                </a:cubicBezTo>
                <a:cubicBezTo>
                  <a:pt x="7564" y="650"/>
                  <a:pt x="7452" y="667"/>
                  <a:pt x="7349" y="667"/>
                </a:cubicBezTo>
                <a:cubicBezTo>
                  <a:pt x="7116" y="667"/>
                  <a:pt x="6931" y="578"/>
                  <a:pt x="6737" y="369"/>
                </a:cubicBezTo>
                <a:cubicBezTo>
                  <a:pt x="6644" y="266"/>
                  <a:pt x="6519" y="183"/>
                  <a:pt x="6385" y="120"/>
                </a:cubicBezTo>
                <a:cubicBezTo>
                  <a:pt x="6321" y="100"/>
                  <a:pt x="6262" y="91"/>
                  <a:pt x="6205" y="91"/>
                </a:cubicBezTo>
                <a:cubicBezTo>
                  <a:pt x="5914" y="91"/>
                  <a:pt x="5689" y="322"/>
                  <a:pt x="5421" y="452"/>
                </a:cubicBezTo>
                <a:cubicBezTo>
                  <a:pt x="5247" y="537"/>
                  <a:pt x="5069" y="573"/>
                  <a:pt x="4892" y="573"/>
                </a:cubicBezTo>
                <a:cubicBezTo>
                  <a:pt x="4594" y="573"/>
                  <a:pt x="4299" y="471"/>
                  <a:pt x="4032" y="328"/>
                </a:cubicBezTo>
                <a:cubicBezTo>
                  <a:pt x="3866" y="234"/>
                  <a:pt x="3690" y="38"/>
                  <a:pt x="3493" y="6"/>
                </a:cubicBezTo>
                <a:cubicBezTo>
                  <a:pt x="3465" y="2"/>
                  <a:pt x="3439" y="0"/>
                  <a:pt x="34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786;p37"/>
          <p:cNvSpPr/>
          <p:nvPr/>
        </p:nvSpPr>
        <p:spPr>
          <a:xfrm>
            <a:off x="2146631" y="2358384"/>
            <a:ext cx="627541" cy="94528"/>
          </a:xfrm>
          <a:custGeom>
            <a:avLst/>
            <a:gdLst/>
            <a:ahLst/>
            <a:cxnLst/>
            <a:rect l="l" t="t" r="r" b="b"/>
            <a:pathLst>
              <a:path w="8580" h="2252" extrusionOk="0">
                <a:moveTo>
                  <a:pt x="734" y="1"/>
                </a:moveTo>
                <a:cubicBezTo>
                  <a:pt x="718" y="1"/>
                  <a:pt x="701" y="5"/>
                  <a:pt x="684" y="16"/>
                </a:cubicBezTo>
                <a:cubicBezTo>
                  <a:pt x="0" y="586"/>
                  <a:pt x="166" y="1892"/>
                  <a:pt x="1130" y="2078"/>
                </a:cubicBezTo>
                <a:cubicBezTo>
                  <a:pt x="1154" y="2082"/>
                  <a:pt x="1180" y="2084"/>
                  <a:pt x="1207" y="2084"/>
                </a:cubicBezTo>
                <a:cubicBezTo>
                  <a:pt x="1452" y="2084"/>
                  <a:pt x="1784" y="1919"/>
                  <a:pt x="2083" y="1695"/>
                </a:cubicBezTo>
                <a:cubicBezTo>
                  <a:pt x="2156" y="1778"/>
                  <a:pt x="2229" y="1850"/>
                  <a:pt x="2322" y="1912"/>
                </a:cubicBezTo>
                <a:cubicBezTo>
                  <a:pt x="2519" y="2062"/>
                  <a:pt x="2752" y="2136"/>
                  <a:pt x="2985" y="2136"/>
                </a:cubicBezTo>
                <a:cubicBezTo>
                  <a:pt x="3266" y="2136"/>
                  <a:pt x="3547" y="2029"/>
                  <a:pt x="3762" y="1819"/>
                </a:cubicBezTo>
                <a:cubicBezTo>
                  <a:pt x="3959" y="2047"/>
                  <a:pt x="4229" y="2202"/>
                  <a:pt x="4529" y="2244"/>
                </a:cubicBezTo>
                <a:cubicBezTo>
                  <a:pt x="4588" y="2249"/>
                  <a:pt x="4647" y="2252"/>
                  <a:pt x="4706" y="2252"/>
                </a:cubicBezTo>
                <a:cubicBezTo>
                  <a:pt x="5114" y="2252"/>
                  <a:pt x="5521" y="2127"/>
                  <a:pt x="5856" y="1892"/>
                </a:cubicBezTo>
                <a:cubicBezTo>
                  <a:pt x="5970" y="1985"/>
                  <a:pt x="6094" y="2057"/>
                  <a:pt x="6239" y="2109"/>
                </a:cubicBezTo>
                <a:cubicBezTo>
                  <a:pt x="6439" y="2182"/>
                  <a:pt x="6640" y="2215"/>
                  <a:pt x="6836" y="2215"/>
                </a:cubicBezTo>
                <a:cubicBezTo>
                  <a:pt x="7762" y="2215"/>
                  <a:pt x="8580" y="1460"/>
                  <a:pt x="8571" y="451"/>
                </a:cubicBezTo>
                <a:cubicBezTo>
                  <a:pt x="8566" y="311"/>
                  <a:pt x="8470" y="244"/>
                  <a:pt x="8372" y="244"/>
                </a:cubicBezTo>
                <a:cubicBezTo>
                  <a:pt x="8273" y="244"/>
                  <a:pt x="8172" y="311"/>
                  <a:pt x="8157" y="441"/>
                </a:cubicBezTo>
                <a:cubicBezTo>
                  <a:pt x="8105" y="907"/>
                  <a:pt x="7898" y="1363"/>
                  <a:pt x="7473" y="1612"/>
                </a:cubicBezTo>
                <a:cubicBezTo>
                  <a:pt x="7265" y="1726"/>
                  <a:pt x="7027" y="1778"/>
                  <a:pt x="6789" y="1778"/>
                </a:cubicBezTo>
                <a:cubicBezTo>
                  <a:pt x="6706" y="1778"/>
                  <a:pt x="6633" y="1767"/>
                  <a:pt x="6550" y="1746"/>
                </a:cubicBezTo>
                <a:cubicBezTo>
                  <a:pt x="6416" y="1736"/>
                  <a:pt x="6291" y="1684"/>
                  <a:pt x="6198" y="1591"/>
                </a:cubicBezTo>
                <a:cubicBezTo>
                  <a:pt x="6447" y="1301"/>
                  <a:pt x="6644" y="855"/>
                  <a:pt x="6260" y="596"/>
                </a:cubicBezTo>
                <a:cubicBezTo>
                  <a:pt x="6176" y="537"/>
                  <a:pt x="6092" y="512"/>
                  <a:pt x="6013" y="512"/>
                </a:cubicBezTo>
                <a:cubicBezTo>
                  <a:pt x="5771" y="512"/>
                  <a:pt x="5569" y="750"/>
                  <a:pt x="5514" y="1000"/>
                </a:cubicBezTo>
                <a:cubicBezTo>
                  <a:pt x="5472" y="1197"/>
                  <a:pt x="5493" y="1394"/>
                  <a:pt x="5597" y="1560"/>
                </a:cubicBezTo>
                <a:lnTo>
                  <a:pt x="5555" y="1591"/>
                </a:lnTo>
                <a:cubicBezTo>
                  <a:pt x="5369" y="1705"/>
                  <a:pt x="5162" y="1788"/>
                  <a:pt x="4954" y="1829"/>
                </a:cubicBezTo>
                <a:cubicBezTo>
                  <a:pt x="4870" y="1847"/>
                  <a:pt x="4784" y="1856"/>
                  <a:pt x="4698" y="1856"/>
                </a:cubicBezTo>
                <a:cubicBezTo>
                  <a:pt x="4531" y="1856"/>
                  <a:pt x="4365" y="1822"/>
                  <a:pt x="4208" y="1746"/>
                </a:cubicBezTo>
                <a:cubicBezTo>
                  <a:pt x="4125" y="1695"/>
                  <a:pt x="4053" y="1622"/>
                  <a:pt x="3990" y="1539"/>
                </a:cubicBezTo>
                <a:cubicBezTo>
                  <a:pt x="4167" y="1280"/>
                  <a:pt x="4250" y="969"/>
                  <a:pt x="4239" y="658"/>
                </a:cubicBezTo>
                <a:cubicBezTo>
                  <a:pt x="4231" y="542"/>
                  <a:pt x="4142" y="466"/>
                  <a:pt x="4045" y="466"/>
                </a:cubicBezTo>
                <a:cubicBezTo>
                  <a:pt x="4013" y="466"/>
                  <a:pt x="3980" y="474"/>
                  <a:pt x="3949" y="492"/>
                </a:cubicBezTo>
                <a:cubicBezTo>
                  <a:pt x="3493" y="751"/>
                  <a:pt x="3431" y="1156"/>
                  <a:pt x="3576" y="1508"/>
                </a:cubicBezTo>
                <a:cubicBezTo>
                  <a:pt x="3415" y="1669"/>
                  <a:pt x="3203" y="1750"/>
                  <a:pt x="2992" y="1750"/>
                </a:cubicBezTo>
                <a:cubicBezTo>
                  <a:pt x="2756" y="1750"/>
                  <a:pt x="2522" y="1649"/>
                  <a:pt x="2363" y="1446"/>
                </a:cubicBezTo>
                <a:cubicBezTo>
                  <a:pt x="2757" y="1042"/>
                  <a:pt x="2975" y="534"/>
                  <a:pt x="2550" y="285"/>
                </a:cubicBezTo>
                <a:cubicBezTo>
                  <a:pt x="2487" y="249"/>
                  <a:pt x="2427" y="233"/>
                  <a:pt x="2370" y="233"/>
                </a:cubicBezTo>
                <a:cubicBezTo>
                  <a:pt x="2119" y="233"/>
                  <a:pt x="1937" y="546"/>
                  <a:pt x="1887" y="783"/>
                </a:cubicBezTo>
                <a:cubicBezTo>
                  <a:pt x="1845" y="969"/>
                  <a:pt x="1855" y="1166"/>
                  <a:pt x="1918" y="1353"/>
                </a:cubicBezTo>
                <a:cubicBezTo>
                  <a:pt x="1726" y="1558"/>
                  <a:pt x="1534" y="1758"/>
                  <a:pt x="1291" y="1758"/>
                </a:cubicBezTo>
                <a:cubicBezTo>
                  <a:pt x="1153" y="1758"/>
                  <a:pt x="999" y="1694"/>
                  <a:pt x="819" y="1529"/>
                </a:cubicBezTo>
                <a:cubicBezTo>
                  <a:pt x="415" y="1156"/>
                  <a:pt x="498" y="534"/>
                  <a:pt x="819" y="140"/>
                </a:cubicBezTo>
                <a:cubicBezTo>
                  <a:pt x="852" y="74"/>
                  <a:pt x="799" y="1"/>
                  <a:pt x="7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786;p37"/>
          <p:cNvSpPr/>
          <p:nvPr/>
        </p:nvSpPr>
        <p:spPr>
          <a:xfrm>
            <a:off x="2692748" y="2372122"/>
            <a:ext cx="627541" cy="94528"/>
          </a:xfrm>
          <a:custGeom>
            <a:avLst/>
            <a:gdLst/>
            <a:ahLst/>
            <a:cxnLst/>
            <a:rect l="l" t="t" r="r" b="b"/>
            <a:pathLst>
              <a:path w="8580" h="2252" extrusionOk="0">
                <a:moveTo>
                  <a:pt x="734" y="1"/>
                </a:moveTo>
                <a:cubicBezTo>
                  <a:pt x="718" y="1"/>
                  <a:pt x="701" y="5"/>
                  <a:pt x="684" y="16"/>
                </a:cubicBezTo>
                <a:cubicBezTo>
                  <a:pt x="0" y="586"/>
                  <a:pt x="166" y="1892"/>
                  <a:pt x="1130" y="2078"/>
                </a:cubicBezTo>
                <a:cubicBezTo>
                  <a:pt x="1154" y="2082"/>
                  <a:pt x="1180" y="2084"/>
                  <a:pt x="1207" y="2084"/>
                </a:cubicBezTo>
                <a:cubicBezTo>
                  <a:pt x="1452" y="2084"/>
                  <a:pt x="1784" y="1919"/>
                  <a:pt x="2083" y="1695"/>
                </a:cubicBezTo>
                <a:cubicBezTo>
                  <a:pt x="2156" y="1778"/>
                  <a:pt x="2229" y="1850"/>
                  <a:pt x="2322" y="1912"/>
                </a:cubicBezTo>
                <a:cubicBezTo>
                  <a:pt x="2519" y="2062"/>
                  <a:pt x="2752" y="2136"/>
                  <a:pt x="2985" y="2136"/>
                </a:cubicBezTo>
                <a:cubicBezTo>
                  <a:pt x="3266" y="2136"/>
                  <a:pt x="3547" y="2029"/>
                  <a:pt x="3762" y="1819"/>
                </a:cubicBezTo>
                <a:cubicBezTo>
                  <a:pt x="3959" y="2047"/>
                  <a:pt x="4229" y="2202"/>
                  <a:pt x="4529" y="2244"/>
                </a:cubicBezTo>
                <a:cubicBezTo>
                  <a:pt x="4588" y="2249"/>
                  <a:pt x="4647" y="2252"/>
                  <a:pt x="4706" y="2252"/>
                </a:cubicBezTo>
                <a:cubicBezTo>
                  <a:pt x="5114" y="2252"/>
                  <a:pt x="5521" y="2127"/>
                  <a:pt x="5856" y="1892"/>
                </a:cubicBezTo>
                <a:cubicBezTo>
                  <a:pt x="5970" y="1985"/>
                  <a:pt x="6094" y="2057"/>
                  <a:pt x="6239" y="2109"/>
                </a:cubicBezTo>
                <a:cubicBezTo>
                  <a:pt x="6439" y="2182"/>
                  <a:pt x="6640" y="2215"/>
                  <a:pt x="6836" y="2215"/>
                </a:cubicBezTo>
                <a:cubicBezTo>
                  <a:pt x="7762" y="2215"/>
                  <a:pt x="8580" y="1460"/>
                  <a:pt x="8571" y="451"/>
                </a:cubicBezTo>
                <a:cubicBezTo>
                  <a:pt x="8566" y="311"/>
                  <a:pt x="8470" y="244"/>
                  <a:pt x="8372" y="244"/>
                </a:cubicBezTo>
                <a:cubicBezTo>
                  <a:pt x="8273" y="244"/>
                  <a:pt x="8172" y="311"/>
                  <a:pt x="8157" y="441"/>
                </a:cubicBezTo>
                <a:cubicBezTo>
                  <a:pt x="8105" y="907"/>
                  <a:pt x="7898" y="1363"/>
                  <a:pt x="7473" y="1612"/>
                </a:cubicBezTo>
                <a:cubicBezTo>
                  <a:pt x="7265" y="1726"/>
                  <a:pt x="7027" y="1778"/>
                  <a:pt x="6789" y="1778"/>
                </a:cubicBezTo>
                <a:cubicBezTo>
                  <a:pt x="6706" y="1778"/>
                  <a:pt x="6633" y="1767"/>
                  <a:pt x="6550" y="1746"/>
                </a:cubicBezTo>
                <a:cubicBezTo>
                  <a:pt x="6416" y="1736"/>
                  <a:pt x="6291" y="1684"/>
                  <a:pt x="6198" y="1591"/>
                </a:cubicBezTo>
                <a:cubicBezTo>
                  <a:pt x="6447" y="1301"/>
                  <a:pt x="6644" y="855"/>
                  <a:pt x="6260" y="596"/>
                </a:cubicBezTo>
                <a:cubicBezTo>
                  <a:pt x="6176" y="537"/>
                  <a:pt x="6092" y="512"/>
                  <a:pt x="6013" y="512"/>
                </a:cubicBezTo>
                <a:cubicBezTo>
                  <a:pt x="5771" y="512"/>
                  <a:pt x="5569" y="750"/>
                  <a:pt x="5514" y="1000"/>
                </a:cubicBezTo>
                <a:cubicBezTo>
                  <a:pt x="5472" y="1197"/>
                  <a:pt x="5493" y="1394"/>
                  <a:pt x="5597" y="1560"/>
                </a:cubicBezTo>
                <a:lnTo>
                  <a:pt x="5555" y="1591"/>
                </a:lnTo>
                <a:cubicBezTo>
                  <a:pt x="5369" y="1705"/>
                  <a:pt x="5162" y="1788"/>
                  <a:pt x="4954" y="1829"/>
                </a:cubicBezTo>
                <a:cubicBezTo>
                  <a:pt x="4870" y="1847"/>
                  <a:pt x="4784" y="1856"/>
                  <a:pt x="4698" y="1856"/>
                </a:cubicBezTo>
                <a:cubicBezTo>
                  <a:pt x="4531" y="1856"/>
                  <a:pt x="4365" y="1822"/>
                  <a:pt x="4208" y="1746"/>
                </a:cubicBezTo>
                <a:cubicBezTo>
                  <a:pt x="4125" y="1695"/>
                  <a:pt x="4053" y="1622"/>
                  <a:pt x="3990" y="1539"/>
                </a:cubicBezTo>
                <a:cubicBezTo>
                  <a:pt x="4167" y="1280"/>
                  <a:pt x="4250" y="969"/>
                  <a:pt x="4239" y="658"/>
                </a:cubicBezTo>
                <a:cubicBezTo>
                  <a:pt x="4231" y="542"/>
                  <a:pt x="4142" y="466"/>
                  <a:pt x="4045" y="466"/>
                </a:cubicBezTo>
                <a:cubicBezTo>
                  <a:pt x="4013" y="466"/>
                  <a:pt x="3980" y="474"/>
                  <a:pt x="3949" y="492"/>
                </a:cubicBezTo>
                <a:cubicBezTo>
                  <a:pt x="3493" y="751"/>
                  <a:pt x="3431" y="1156"/>
                  <a:pt x="3576" y="1508"/>
                </a:cubicBezTo>
                <a:cubicBezTo>
                  <a:pt x="3415" y="1669"/>
                  <a:pt x="3203" y="1750"/>
                  <a:pt x="2992" y="1750"/>
                </a:cubicBezTo>
                <a:cubicBezTo>
                  <a:pt x="2756" y="1750"/>
                  <a:pt x="2522" y="1649"/>
                  <a:pt x="2363" y="1446"/>
                </a:cubicBezTo>
                <a:cubicBezTo>
                  <a:pt x="2757" y="1042"/>
                  <a:pt x="2975" y="534"/>
                  <a:pt x="2550" y="285"/>
                </a:cubicBezTo>
                <a:cubicBezTo>
                  <a:pt x="2487" y="249"/>
                  <a:pt x="2427" y="233"/>
                  <a:pt x="2370" y="233"/>
                </a:cubicBezTo>
                <a:cubicBezTo>
                  <a:pt x="2119" y="233"/>
                  <a:pt x="1937" y="546"/>
                  <a:pt x="1887" y="783"/>
                </a:cubicBezTo>
                <a:cubicBezTo>
                  <a:pt x="1845" y="969"/>
                  <a:pt x="1855" y="1166"/>
                  <a:pt x="1918" y="1353"/>
                </a:cubicBezTo>
                <a:cubicBezTo>
                  <a:pt x="1726" y="1558"/>
                  <a:pt x="1534" y="1758"/>
                  <a:pt x="1291" y="1758"/>
                </a:cubicBezTo>
                <a:cubicBezTo>
                  <a:pt x="1153" y="1758"/>
                  <a:pt x="999" y="1694"/>
                  <a:pt x="819" y="1529"/>
                </a:cubicBezTo>
                <a:cubicBezTo>
                  <a:pt x="415" y="1156"/>
                  <a:pt x="498" y="534"/>
                  <a:pt x="819" y="140"/>
                </a:cubicBezTo>
                <a:cubicBezTo>
                  <a:pt x="852" y="74"/>
                  <a:pt x="799" y="1"/>
                  <a:pt x="7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Title 2"/>
          <p:cNvSpPr txBox="1"/>
          <p:nvPr/>
        </p:nvSpPr>
        <p:spPr>
          <a:xfrm flipH="1">
            <a:off x="1865322" y="1976044"/>
            <a:ext cx="1817700" cy="456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400"/>
              <a:buFont typeface="Chelsea Market"/>
              <a:buNone/>
              <a:defRPr sz="2200" b="0" i="0" u="none" strike="noStrike" cap="none">
                <a:solidFill>
                  <a:schemeClr val="accent1"/>
                </a:solidFill>
                <a:latin typeface="Chelsea Market"/>
                <a:ea typeface="Chelsea Market"/>
                <a:cs typeface="Chelsea Market"/>
                <a:sym typeface="Chelsea Market"/>
              </a:defRPr>
            </a:lvl1pPr>
            <a:lvl2pPr marR="0" lvl="1" algn="ctr" rtl="0">
              <a:lnSpc>
                <a:spcPct val="100000"/>
              </a:lnSpc>
              <a:spcBef>
                <a:spcPts val="0"/>
              </a:spcBef>
              <a:spcAft>
                <a:spcPts val="0"/>
              </a:spcAft>
              <a:buClr>
                <a:schemeClr val="accent1"/>
              </a:buClr>
              <a:buSzPts val="1800"/>
              <a:buFont typeface="Chelsea Market"/>
              <a:buNone/>
              <a:defRPr sz="1800" b="1" i="0" u="none" strike="noStrike" cap="none">
                <a:solidFill>
                  <a:schemeClr val="accent1"/>
                </a:solidFill>
                <a:latin typeface="Chelsea Market"/>
                <a:ea typeface="Chelsea Market"/>
                <a:cs typeface="Chelsea Market"/>
                <a:sym typeface="Chelsea Market"/>
              </a:defRPr>
            </a:lvl2pPr>
            <a:lvl3pPr marR="0" lvl="2" algn="ctr" rtl="0">
              <a:lnSpc>
                <a:spcPct val="100000"/>
              </a:lnSpc>
              <a:spcBef>
                <a:spcPts val="0"/>
              </a:spcBef>
              <a:spcAft>
                <a:spcPts val="0"/>
              </a:spcAft>
              <a:buClr>
                <a:schemeClr val="accent1"/>
              </a:buClr>
              <a:buSzPts val="1800"/>
              <a:buFont typeface="Chelsea Market"/>
              <a:buNone/>
              <a:defRPr sz="1800" b="1" i="0" u="none" strike="noStrike" cap="none">
                <a:solidFill>
                  <a:schemeClr val="accent1"/>
                </a:solidFill>
                <a:latin typeface="Chelsea Market"/>
                <a:ea typeface="Chelsea Market"/>
                <a:cs typeface="Chelsea Market"/>
                <a:sym typeface="Chelsea Market"/>
              </a:defRPr>
            </a:lvl3pPr>
            <a:lvl4pPr marR="0" lvl="3" algn="ctr" rtl="0">
              <a:lnSpc>
                <a:spcPct val="100000"/>
              </a:lnSpc>
              <a:spcBef>
                <a:spcPts val="0"/>
              </a:spcBef>
              <a:spcAft>
                <a:spcPts val="0"/>
              </a:spcAft>
              <a:buClr>
                <a:schemeClr val="accent1"/>
              </a:buClr>
              <a:buSzPts val="1800"/>
              <a:buFont typeface="Chelsea Market"/>
              <a:buNone/>
              <a:defRPr sz="1800" b="1" i="0" u="none" strike="noStrike" cap="none">
                <a:solidFill>
                  <a:schemeClr val="accent1"/>
                </a:solidFill>
                <a:latin typeface="Chelsea Market"/>
                <a:ea typeface="Chelsea Market"/>
                <a:cs typeface="Chelsea Market"/>
                <a:sym typeface="Chelsea Market"/>
              </a:defRPr>
            </a:lvl4pPr>
            <a:lvl5pPr marR="0" lvl="4" algn="ctr" rtl="0">
              <a:lnSpc>
                <a:spcPct val="100000"/>
              </a:lnSpc>
              <a:spcBef>
                <a:spcPts val="0"/>
              </a:spcBef>
              <a:spcAft>
                <a:spcPts val="0"/>
              </a:spcAft>
              <a:buClr>
                <a:schemeClr val="accent1"/>
              </a:buClr>
              <a:buSzPts val="1800"/>
              <a:buFont typeface="Chelsea Market"/>
              <a:buNone/>
              <a:defRPr sz="1800" b="1" i="0" u="none" strike="noStrike" cap="none">
                <a:solidFill>
                  <a:schemeClr val="accent1"/>
                </a:solidFill>
                <a:latin typeface="Chelsea Market"/>
                <a:ea typeface="Chelsea Market"/>
                <a:cs typeface="Chelsea Market"/>
                <a:sym typeface="Chelsea Market"/>
              </a:defRPr>
            </a:lvl5pPr>
            <a:lvl6pPr marR="0" lvl="5" algn="ctr" rtl="0">
              <a:lnSpc>
                <a:spcPct val="100000"/>
              </a:lnSpc>
              <a:spcBef>
                <a:spcPts val="0"/>
              </a:spcBef>
              <a:spcAft>
                <a:spcPts val="0"/>
              </a:spcAft>
              <a:buClr>
                <a:schemeClr val="accent1"/>
              </a:buClr>
              <a:buSzPts val="1800"/>
              <a:buFont typeface="Chelsea Market"/>
              <a:buNone/>
              <a:defRPr sz="1800" b="1" i="0" u="none" strike="noStrike" cap="none">
                <a:solidFill>
                  <a:schemeClr val="accent1"/>
                </a:solidFill>
                <a:latin typeface="Chelsea Market"/>
                <a:ea typeface="Chelsea Market"/>
                <a:cs typeface="Chelsea Market"/>
                <a:sym typeface="Chelsea Market"/>
              </a:defRPr>
            </a:lvl6pPr>
            <a:lvl7pPr marR="0" lvl="6" algn="ctr" rtl="0">
              <a:lnSpc>
                <a:spcPct val="100000"/>
              </a:lnSpc>
              <a:spcBef>
                <a:spcPts val="0"/>
              </a:spcBef>
              <a:spcAft>
                <a:spcPts val="0"/>
              </a:spcAft>
              <a:buClr>
                <a:schemeClr val="accent1"/>
              </a:buClr>
              <a:buSzPts val="1800"/>
              <a:buFont typeface="Chelsea Market"/>
              <a:buNone/>
              <a:defRPr sz="1800" b="1" i="0" u="none" strike="noStrike" cap="none">
                <a:solidFill>
                  <a:schemeClr val="accent1"/>
                </a:solidFill>
                <a:latin typeface="Chelsea Market"/>
                <a:ea typeface="Chelsea Market"/>
                <a:cs typeface="Chelsea Market"/>
                <a:sym typeface="Chelsea Market"/>
              </a:defRPr>
            </a:lvl7pPr>
            <a:lvl8pPr marR="0" lvl="7" algn="ctr" rtl="0">
              <a:lnSpc>
                <a:spcPct val="100000"/>
              </a:lnSpc>
              <a:spcBef>
                <a:spcPts val="0"/>
              </a:spcBef>
              <a:spcAft>
                <a:spcPts val="0"/>
              </a:spcAft>
              <a:buClr>
                <a:schemeClr val="accent1"/>
              </a:buClr>
              <a:buSzPts val="1800"/>
              <a:buFont typeface="Chelsea Market"/>
              <a:buNone/>
              <a:defRPr sz="1800" b="1" i="0" u="none" strike="noStrike" cap="none">
                <a:solidFill>
                  <a:schemeClr val="accent1"/>
                </a:solidFill>
                <a:latin typeface="Chelsea Market"/>
                <a:ea typeface="Chelsea Market"/>
                <a:cs typeface="Chelsea Market"/>
                <a:sym typeface="Chelsea Market"/>
              </a:defRPr>
            </a:lvl8pPr>
            <a:lvl9pPr marR="0" lvl="8" algn="ctr" rtl="0">
              <a:lnSpc>
                <a:spcPct val="100000"/>
              </a:lnSpc>
              <a:spcBef>
                <a:spcPts val="0"/>
              </a:spcBef>
              <a:spcAft>
                <a:spcPts val="0"/>
              </a:spcAft>
              <a:buClr>
                <a:schemeClr val="accent1"/>
              </a:buClr>
              <a:buSzPts val="1800"/>
              <a:buFont typeface="Chelsea Market"/>
              <a:buNone/>
              <a:defRPr sz="1800" b="1" i="0" u="none" strike="noStrike" cap="none">
                <a:solidFill>
                  <a:schemeClr val="accent1"/>
                </a:solidFill>
                <a:latin typeface="Chelsea Market"/>
                <a:ea typeface="Chelsea Market"/>
                <a:cs typeface="Chelsea Market"/>
                <a:sym typeface="Chelsea Market"/>
              </a:defRPr>
            </a:lvl9pPr>
          </a:lstStyle>
          <a:p>
            <a:r>
              <a:rPr lang="en-US" dirty="0" err="1"/>
              <a:t>RoBERTa</a:t>
            </a:r>
            <a:endParaRPr lang="en-US" dirty="0"/>
          </a:p>
        </p:txBody>
      </p:sp>
      <p:grpSp>
        <p:nvGrpSpPr>
          <p:cNvPr id="18" name="Google Shape;869;p40"/>
          <p:cNvGrpSpPr/>
          <p:nvPr/>
        </p:nvGrpSpPr>
        <p:grpSpPr>
          <a:xfrm>
            <a:off x="4450008" y="1723100"/>
            <a:ext cx="121992" cy="2419197"/>
            <a:chOff x="4511007" y="1567577"/>
            <a:chExt cx="121992" cy="2419197"/>
          </a:xfrm>
        </p:grpSpPr>
        <p:sp>
          <p:nvSpPr>
            <p:cNvPr id="19" name="Google Shape;870;p40"/>
            <p:cNvSpPr/>
            <p:nvPr/>
          </p:nvSpPr>
          <p:spPr>
            <a:xfrm rot="5400102">
              <a:off x="3317644" y="2760976"/>
              <a:ext cx="2419197" cy="32399"/>
            </a:xfrm>
            <a:custGeom>
              <a:avLst/>
              <a:gdLst/>
              <a:ahLst/>
              <a:cxnLst/>
              <a:rect l="l" t="t" r="r" b="b"/>
              <a:pathLst>
                <a:path w="28616" h="914" extrusionOk="0">
                  <a:moveTo>
                    <a:pt x="12822" y="0"/>
                  </a:moveTo>
                  <a:cubicBezTo>
                    <a:pt x="8571" y="0"/>
                    <a:pt x="4342" y="392"/>
                    <a:pt x="104" y="616"/>
                  </a:cubicBezTo>
                  <a:cubicBezTo>
                    <a:pt x="0" y="627"/>
                    <a:pt x="0" y="772"/>
                    <a:pt x="104" y="782"/>
                  </a:cubicBezTo>
                  <a:cubicBezTo>
                    <a:pt x="568" y="802"/>
                    <a:pt x="1032" y="811"/>
                    <a:pt x="1497" y="811"/>
                  </a:cubicBezTo>
                  <a:cubicBezTo>
                    <a:pt x="3419" y="811"/>
                    <a:pt x="5346" y="661"/>
                    <a:pt x="7265" y="544"/>
                  </a:cubicBezTo>
                  <a:cubicBezTo>
                    <a:pt x="9029" y="449"/>
                    <a:pt x="10786" y="391"/>
                    <a:pt x="12551" y="391"/>
                  </a:cubicBezTo>
                  <a:cubicBezTo>
                    <a:pt x="13110" y="391"/>
                    <a:pt x="13669" y="397"/>
                    <a:pt x="14230" y="409"/>
                  </a:cubicBezTo>
                  <a:cubicBezTo>
                    <a:pt x="16551" y="461"/>
                    <a:pt x="18873" y="565"/>
                    <a:pt x="21195" y="647"/>
                  </a:cubicBezTo>
                  <a:cubicBezTo>
                    <a:pt x="23226" y="727"/>
                    <a:pt x="25295" y="913"/>
                    <a:pt x="27344" y="913"/>
                  </a:cubicBezTo>
                  <a:cubicBezTo>
                    <a:pt x="27689" y="913"/>
                    <a:pt x="28033" y="908"/>
                    <a:pt x="28377" y="896"/>
                  </a:cubicBezTo>
                  <a:cubicBezTo>
                    <a:pt x="28615" y="896"/>
                    <a:pt x="28615" y="544"/>
                    <a:pt x="28377" y="544"/>
                  </a:cubicBezTo>
                  <a:cubicBezTo>
                    <a:pt x="26003" y="285"/>
                    <a:pt x="23568" y="337"/>
                    <a:pt x="21195" y="243"/>
                  </a:cubicBezTo>
                  <a:cubicBezTo>
                    <a:pt x="18873" y="160"/>
                    <a:pt x="16551" y="57"/>
                    <a:pt x="14230" y="15"/>
                  </a:cubicBezTo>
                  <a:cubicBezTo>
                    <a:pt x="13760" y="5"/>
                    <a:pt x="13291" y="0"/>
                    <a:pt x="128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871;p40"/>
            <p:cNvSpPr/>
            <p:nvPr/>
          </p:nvSpPr>
          <p:spPr>
            <a:xfrm rot="5400107">
              <a:off x="3466302" y="2820104"/>
              <a:ext cx="2300941" cy="32383"/>
            </a:xfrm>
            <a:custGeom>
              <a:avLst/>
              <a:gdLst/>
              <a:ahLst/>
              <a:cxnLst/>
              <a:rect l="l" t="t" r="r" b="b"/>
              <a:pathLst>
                <a:path w="28616" h="914" extrusionOk="0">
                  <a:moveTo>
                    <a:pt x="12822" y="0"/>
                  </a:moveTo>
                  <a:cubicBezTo>
                    <a:pt x="8571" y="0"/>
                    <a:pt x="4342" y="392"/>
                    <a:pt x="104" y="616"/>
                  </a:cubicBezTo>
                  <a:cubicBezTo>
                    <a:pt x="0" y="627"/>
                    <a:pt x="0" y="772"/>
                    <a:pt x="104" y="782"/>
                  </a:cubicBezTo>
                  <a:cubicBezTo>
                    <a:pt x="568" y="802"/>
                    <a:pt x="1032" y="811"/>
                    <a:pt x="1497" y="811"/>
                  </a:cubicBezTo>
                  <a:cubicBezTo>
                    <a:pt x="3419" y="811"/>
                    <a:pt x="5346" y="661"/>
                    <a:pt x="7265" y="544"/>
                  </a:cubicBezTo>
                  <a:cubicBezTo>
                    <a:pt x="9029" y="449"/>
                    <a:pt x="10786" y="391"/>
                    <a:pt x="12551" y="391"/>
                  </a:cubicBezTo>
                  <a:cubicBezTo>
                    <a:pt x="13110" y="391"/>
                    <a:pt x="13669" y="397"/>
                    <a:pt x="14230" y="409"/>
                  </a:cubicBezTo>
                  <a:cubicBezTo>
                    <a:pt x="16551" y="461"/>
                    <a:pt x="18873" y="565"/>
                    <a:pt x="21195" y="647"/>
                  </a:cubicBezTo>
                  <a:cubicBezTo>
                    <a:pt x="23226" y="727"/>
                    <a:pt x="25295" y="913"/>
                    <a:pt x="27344" y="913"/>
                  </a:cubicBezTo>
                  <a:cubicBezTo>
                    <a:pt x="27689" y="913"/>
                    <a:pt x="28033" y="908"/>
                    <a:pt x="28377" y="896"/>
                  </a:cubicBezTo>
                  <a:cubicBezTo>
                    <a:pt x="28615" y="896"/>
                    <a:pt x="28615" y="544"/>
                    <a:pt x="28377" y="544"/>
                  </a:cubicBezTo>
                  <a:cubicBezTo>
                    <a:pt x="26003" y="285"/>
                    <a:pt x="23568" y="337"/>
                    <a:pt x="21195" y="243"/>
                  </a:cubicBezTo>
                  <a:cubicBezTo>
                    <a:pt x="18873" y="160"/>
                    <a:pt x="16551" y="57"/>
                    <a:pt x="14230" y="15"/>
                  </a:cubicBezTo>
                  <a:cubicBezTo>
                    <a:pt x="13760" y="5"/>
                    <a:pt x="13291" y="0"/>
                    <a:pt x="128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 name="Google Shape;784;p37"/>
          <p:cNvSpPr txBox="1"/>
          <p:nvPr/>
        </p:nvSpPr>
        <p:spPr>
          <a:xfrm flipH="1">
            <a:off x="4466243" y="2451481"/>
            <a:ext cx="3295177" cy="12803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accent3"/>
              </a:buClr>
              <a:buSzPts val="1600"/>
              <a:buFont typeface="Raleway Thin"/>
              <a:buChar char="●"/>
              <a:defRPr sz="1800" b="0" i="0" u="none" strike="noStrike" cap="none">
                <a:solidFill>
                  <a:schemeClr val="dk1"/>
                </a:solidFill>
                <a:latin typeface="Signika Negative Light"/>
                <a:ea typeface="Signika Negative Light"/>
                <a:cs typeface="Signika Negative Light"/>
                <a:sym typeface="Signika Negative Light"/>
              </a:defRPr>
            </a:lvl1pPr>
            <a:lvl2pPr marL="914400" marR="0" lvl="1" indent="-330200" algn="l" rtl="0">
              <a:lnSpc>
                <a:spcPct val="115000"/>
              </a:lnSpc>
              <a:spcBef>
                <a:spcPts val="0"/>
              </a:spcBef>
              <a:spcAft>
                <a:spcPts val="0"/>
              </a:spcAft>
              <a:buClr>
                <a:schemeClr val="dk1"/>
              </a:buClr>
              <a:buSzPts val="1600"/>
              <a:buFont typeface="Nunito Light"/>
              <a:buChar char="○"/>
              <a:defRPr sz="1400" b="0" i="0" u="none" strike="noStrike" cap="none">
                <a:solidFill>
                  <a:schemeClr val="dk1"/>
                </a:solidFill>
                <a:latin typeface="Signika Negative Light"/>
                <a:ea typeface="Signika Negative Light"/>
                <a:cs typeface="Signika Negative Light"/>
                <a:sym typeface="Signika Negative Light"/>
              </a:defRPr>
            </a:lvl2pPr>
            <a:lvl3pPr marL="1371600" marR="0" lvl="2" indent="-323850" algn="l" rtl="0">
              <a:lnSpc>
                <a:spcPct val="115000"/>
              </a:lnSpc>
              <a:spcBef>
                <a:spcPts val="1600"/>
              </a:spcBef>
              <a:spcAft>
                <a:spcPts val="0"/>
              </a:spcAft>
              <a:buClr>
                <a:schemeClr val="dk1"/>
              </a:buClr>
              <a:buSzPts val="15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23850" algn="l" rtl="0">
              <a:lnSpc>
                <a:spcPct val="115000"/>
              </a:lnSpc>
              <a:spcBef>
                <a:spcPts val="1600"/>
              </a:spcBef>
              <a:spcAft>
                <a:spcPts val="0"/>
              </a:spcAft>
              <a:buClr>
                <a:schemeClr val="dk1"/>
              </a:buClr>
              <a:buSzPts val="15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l" rtl="0">
              <a:lnSpc>
                <a:spcPct val="115000"/>
              </a:lnSpc>
              <a:spcBef>
                <a:spcPts val="1600"/>
              </a:spcBef>
              <a:spcAft>
                <a:spcPts val="0"/>
              </a:spcAft>
              <a:buClr>
                <a:schemeClr val="dk1"/>
              </a:buClr>
              <a:buSzPts val="12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l" rtl="0">
              <a:lnSpc>
                <a:spcPct val="115000"/>
              </a:lnSpc>
              <a:spcBef>
                <a:spcPts val="1600"/>
              </a:spcBef>
              <a:spcAft>
                <a:spcPts val="0"/>
              </a:spcAft>
              <a:buClr>
                <a:schemeClr val="dk1"/>
              </a:buClr>
              <a:buSzPts val="12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11150" algn="l" rtl="0">
              <a:lnSpc>
                <a:spcPct val="115000"/>
              </a:lnSpc>
              <a:spcBef>
                <a:spcPts val="1600"/>
              </a:spcBef>
              <a:spcAft>
                <a:spcPts val="0"/>
              </a:spcAft>
              <a:buClr>
                <a:schemeClr val="dk1"/>
              </a:buClr>
              <a:buSzPts val="13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11150" algn="l" rtl="0">
              <a:lnSpc>
                <a:spcPct val="115000"/>
              </a:lnSpc>
              <a:spcBef>
                <a:spcPts val="1600"/>
              </a:spcBef>
              <a:spcAft>
                <a:spcPts val="0"/>
              </a:spcAft>
              <a:buClr>
                <a:schemeClr val="dk1"/>
              </a:buClr>
              <a:buSzPts val="13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l" rtl="0">
              <a:lnSpc>
                <a:spcPct val="115000"/>
              </a:lnSpc>
              <a:spcBef>
                <a:spcPts val="1600"/>
              </a:spcBef>
              <a:spcAft>
                <a:spcPts val="1600"/>
              </a:spcAft>
              <a:buClr>
                <a:schemeClr val="dk1"/>
              </a:buClr>
              <a:buSzPts val="12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9pPr>
          </a:lstStyle>
          <a:p>
            <a:pPr fontAlgn="base"/>
            <a:r>
              <a:rPr lang="en-CA" dirty="0"/>
              <a:t>Static Masking is where the same mask is used and not changed while Dynamic Masking Pattern masks the data differently</a:t>
            </a:r>
            <a:endParaRPr lang="en-CA" dirty="0"/>
          </a:p>
        </p:txBody>
      </p:sp>
      <p:sp>
        <p:nvSpPr>
          <p:cNvPr id="22" name="Google Shape;784;p37"/>
          <p:cNvSpPr txBox="1"/>
          <p:nvPr/>
        </p:nvSpPr>
        <p:spPr>
          <a:xfrm flipH="1">
            <a:off x="1045159" y="2919195"/>
            <a:ext cx="3295177" cy="12803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accent3"/>
              </a:buClr>
              <a:buSzPts val="1600"/>
              <a:buFont typeface="Raleway Thin"/>
              <a:buChar char="●"/>
              <a:defRPr sz="1800" b="0" i="0" u="none" strike="noStrike" cap="none">
                <a:solidFill>
                  <a:schemeClr val="dk1"/>
                </a:solidFill>
                <a:latin typeface="Signika Negative Light"/>
                <a:ea typeface="Signika Negative Light"/>
                <a:cs typeface="Signika Negative Light"/>
                <a:sym typeface="Signika Negative Light"/>
              </a:defRPr>
            </a:lvl1pPr>
            <a:lvl2pPr marL="914400" marR="0" lvl="1" indent="-330200" algn="l" rtl="0">
              <a:lnSpc>
                <a:spcPct val="115000"/>
              </a:lnSpc>
              <a:spcBef>
                <a:spcPts val="0"/>
              </a:spcBef>
              <a:spcAft>
                <a:spcPts val="0"/>
              </a:spcAft>
              <a:buClr>
                <a:schemeClr val="dk1"/>
              </a:buClr>
              <a:buSzPts val="1600"/>
              <a:buFont typeface="Nunito Light"/>
              <a:buChar char="○"/>
              <a:defRPr sz="1400" b="0" i="0" u="none" strike="noStrike" cap="none">
                <a:solidFill>
                  <a:schemeClr val="dk1"/>
                </a:solidFill>
                <a:latin typeface="Signika Negative Light"/>
                <a:ea typeface="Signika Negative Light"/>
                <a:cs typeface="Signika Negative Light"/>
                <a:sym typeface="Signika Negative Light"/>
              </a:defRPr>
            </a:lvl2pPr>
            <a:lvl3pPr marL="1371600" marR="0" lvl="2" indent="-323850" algn="l" rtl="0">
              <a:lnSpc>
                <a:spcPct val="115000"/>
              </a:lnSpc>
              <a:spcBef>
                <a:spcPts val="1600"/>
              </a:spcBef>
              <a:spcAft>
                <a:spcPts val="0"/>
              </a:spcAft>
              <a:buClr>
                <a:schemeClr val="dk1"/>
              </a:buClr>
              <a:buSzPts val="15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23850" algn="l" rtl="0">
              <a:lnSpc>
                <a:spcPct val="115000"/>
              </a:lnSpc>
              <a:spcBef>
                <a:spcPts val="1600"/>
              </a:spcBef>
              <a:spcAft>
                <a:spcPts val="0"/>
              </a:spcAft>
              <a:buClr>
                <a:schemeClr val="dk1"/>
              </a:buClr>
              <a:buSzPts val="15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l" rtl="0">
              <a:lnSpc>
                <a:spcPct val="115000"/>
              </a:lnSpc>
              <a:spcBef>
                <a:spcPts val="1600"/>
              </a:spcBef>
              <a:spcAft>
                <a:spcPts val="0"/>
              </a:spcAft>
              <a:buClr>
                <a:schemeClr val="dk1"/>
              </a:buClr>
              <a:buSzPts val="12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l" rtl="0">
              <a:lnSpc>
                <a:spcPct val="115000"/>
              </a:lnSpc>
              <a:spcBef>
                <a:spcPts val="1600"/>
              </a:spcBef>
              <a:spcAft>
                <a:spcPts val="0"/>
              </a:spcAft>
              <a:buClr>
                <a:schemeClr val="dk1"/>
              </a:buClr>
              <a:buSzPts val="12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11150" algn="l" rtl="0">
              <a:lnSpc>
                <a:spcPct val="115000"/>
              </a:lnSpc>
              <a:spcBef>
                <a:spcPts val="1600"/>
              </a:spcBef>
              <a:spcAft>
                <a:spcPts val="0"/>
              </a:spcAft>
              <a:buClr>
                <a:schemeClr val="dk1"/>
              </a:buClr>
              <a:buSzPts val="13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11150" algn="l" rtl="0">
              <a:lnSpc>
                <a:spcPct val="115000"/>
              </a:lnSpc>
              <a:spcBef>
                <a:spcPts val="1600"/>
              </a:spcBef>
              <a:spcAft>
                <a:spcPts val="0"/>
              </a:spcAft>
              <a:buClr>
                <a:schemeClr val="dk1"/>
              </a:buClr>
              <a:buSzPts val="13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l" rtl="0">
              <a:lnSpc>
                <a:spcPct val="115000"/>
              </a:lnSpc>
              <a:spcBef>
                <a:spcPts val="1600"/>
              </a:spcBef>
              <a:spcAft>
                <a:spcPts val="1600"/>
              </a:spcAft>
              <a:buClr>
                <a:schemeClr val="dk1"/>
              </a:buClr>
              <a:buSzPts val="12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9pPr>
          </a:lstStyle>
          <a:p>
            <a:pPr fontAlgn="base"/>
            <a:r>
              <a:rPr lang="en-CA" dirty="0"/>
              <a:t>Dynamic Masking Pattern masks the data differently</a:t>
            </a:r>
            <a:endParaRPr lang="en-CA" dirty="0"/>
          </a:p>
        </p:txBody>
      </p:sp>
      <p:sp>
        <p:nvSpPr>
          <p:cNvPr id="23" name="Google Shape;1231;p45"/>
          <p:cNvSpPr/>
          <p:nvPr/>
        </p:nvSpPr>
        <p:spPr>
          <a:xfrm>
            <a:off x="1326153" y="2953801"/>
            <a:ext cx="2091187" cy="384386"/>
          </a:xfrm>
          <a:custGeom>
            <a:avLst/>
            <a:gdLst/>
            <a:ahLst/>
            <a:cxnLst/>
            <a:rect l="l" t="t" r="r" b="b"/>
            <a:pathLst>
              <a:path w="24346" h="23150" extrusionOk="0">
                <a:moveTo>
                  <a:pt x="8147" y="1866"/>
                </a:moveTo>
                <a:lnTo>
                  <a:pt x="8147" y="1866"/>
                </a:lnTo>
                <a:cubicBezTo>
                  <a:pt x="7390" y="2136"/>
                  <a:pt x="6685" y="2498"/>
                  <a:pt x="6032" y="2954"/>
                </a:cubicBezTo>
                <a:cubicBezTo>
                  <a:pt x="6105" y="2830"/>
                  <a:pt x="6178" y="2716"/>
                  <a:pt x="6260" y="2602"/>
                </a:cubicBezTo>
                <a:cubicBezTo>
                  <a:pt x="6851" y="2281"/>
                  <a:pt x="7483" y="2032"/>
                  <a:pt x="8147" y="1866"/>
                </a:cubicBezTo>
                <a:close/>
                <a:moveTo>
                  <a:pt x="12293" y="197"/>
                </a:moveTo>
                <a:cubicBezTo>
                  <a:pt x="14379" y="197"/>
                  <a:pt x="16676" y="458"/>
                  <a:pt x="18469" y="1493"/>
                </a:cubicBezTo>
                <a:cubicBezTo>
                  <a:pt x="19288" y="1980"/>
                  <a:pt x="19972" y="2664"/>
                  <a:pt x="20469" y="3473"/>
                </a:cubicBezTo>
                <a:cubicBezTo>
                  <a:pt x="18993" y="2225"/>
                  <a:pt x="17075" y="1583"/>
                  <a:pt x="15149" y="1583"/>
                </a:cubicBezTo>
                <a:cubicBezTo>
                  <a:pt x="15074" y="1583"/>
                  <a:pt x="14999" y="1584"/>
                  <a:pt x="14925" y="1586"/>
                </a:cubicBezTo>
                <a:lnTo>
                  <a:pt x="14904" y="1586"/>
                </a:lnTo>
                <a:cubicBezTo>
                  <a:pt x="14158" y="1441"/>
                  <a:pt x="13401" y="1348"/>
                  <a:pt x="12645" y="1306"/>
                </a:cubicBezTo>
                <a:cubicBezTo>
                  <a:pt x="12238" y="1249"/>
                  <a:pt x="11827" y="1220"/>
                  <a:pt x="11416" y="1220"/>
                </a:cubicBezTo>
                <a:cubicBezTo>
                  <a:pt x="10936" y="1220"/>
                  <a:pt x="10455" y="1259"/>
                  <a:pt x="9981" y="1338"/>
                </a:cubicBezTo>
                <a:cubicBezTo>
                  <a:pt x="9763" y="1369"/>
                  <a:pt x="9546" y="1420"/>
                  <a:pt x="9339" y="1483"/>
                </a:cubicBezTo>
                <a:cubicBezTo>
                  <a:pt x="8344" y="1566"/>
                  <a:pt x="7380" y="1835"/>
                  <a:pt x="6488" y="2270"/>
                </a:cubicBezTo>
                <a:cubicBezTo>
                  <a:pt x="6862" y="1742"/>
                  <a:pt x="7338" y="1296"/>
                  <a:pt x="7888" y="954"/>
                </a:cubicBezTo>
                <a:cubicBezTo>
                  <a:pt x="8965" y="301"/>
                  <a:pt x="10313" y="239"/>
                  <a:pt x="11546" y="208"/>
                </a:cubicBezTo>
                <a:cubicBezTo>
                  <a:pt x="11791" y="201"/>
                  <a:pt x="12041" y="197"/>
                  <a:pt x="12293" y="197"/>
                </a:cubicBezTo>
                <a:close/>
                <a:moveTo>
                  <a:pt x="15940" y="1825"/>
                </a:moveTo>
                <a:cubicBezTo>
                  <a:pt x="17640" y="1939"/>
                  <a:pt x="19247" y="2623"/>
                  <a:pt x="20511" y="3763"/>
                </a:cubicBezTo>
                <a:cubicBezTo>
                  <a:pt x="20615" y="3846"/>
                  <a:pt x="20708" y="3939"/>
                  <a:pt x="20791" y="4032"/>
                </a:cubicBezTo>
                <a:cubicBezTo>
                  <a:pt x="20822" y="4084"/>
                  <a:pt x="20853" y="4146"/>
                  <a:pt x="20884" y="4208"/>
                </a:cubicBezTo>
                <a:cubicBezTo>
                  <a:pt x="19754" y="3255"/>
                  <a:pt x="18438" y="2550"/>
                  <a:pt x="17029" y="2125"/>
                </a:cubicBezTo>
                <a:cubicBezTo>
                  <a:pt x="16676" y="2011"/>
                  <a:pt x="16303" y="1918"/>
                  <a:pt x="15940" y="1825"/>
                </a:cubicBezTo>
                <a:close/>
                <a:moveTo>
                  <a:pt x="14977" y="1804"/>
                </a:moveTo>
                <a:cubicBezTo>
                  <a:pt x="15474" y="1908"/>
                  <a:pt x="15961" y="2022"/>
                  <a:pt x="16448" y="2156"/>
                </a:cubicBezTo>
                <a:cubicBezTo>
                  <a:pt x="18179" y="2633"/>
                  <a:pt x="19796" y="3421"/>
                  <a:pt x="21091" y="4644"/>
                </a:cubicBezTo>
                <a:cubicBezTo>
                  <a:pt x="21340" y="5234"/>
                  <a:pt x="21547" y="5846"/>
                  <a:pt x="21703" y="6478"/>
                </a:cubicBezTo>
                <a:cubicBezTo>
                  <a:pt x="21703" y="6488"/>
                  <a:pt x="21703" y="6509"/>
                  <a:pt x="21713" y="6530"/>
                </a:cubicBezTo>
                <a:cubicBezTo>
                  <a:pt x="21185" y="5525"/>
                  <a:pt x="20573" y="4550"/>
                  <a:pt x="19682" y="3835"/>
                </a:cubicBezTo>
                <a:cubicBezTo>
                  <a:pt x="18863" y="3172"/>
                  <a:pt x="17868" y="2747"/>
                  <a:pt x="16873" y="2405"/>
                </a:cubicBezTo>
                <a:cubicBezTo>
                  <a:pt x="16262" y="2198"/>
                  <a:pt x="15629" y="1990"/>
                  <a:pt x="14977" y="1804"/>
                </a:cubicBezTo>
                <a:close/>
                <a:moveTo>
                  <a:pt x="5898" y="2809"/>
                </a:moveTo>
                <a:cubicBezTo>
                  <a:pt x="5877" y="2851"/>
                  <a:pt x="5846" y="2892"/>
                  <a:pt x="5825" y="2934"/>
                </a:cubicBezTo>
                <a:cubicBezTo>
                  <a:pt x="5763" y="3037"/>
                  <a:pt x="5701" y="3131"/>
                  <a:pt x="5649" y="3234"/>
                </a:cubicBezTo>
                <a:cubicBezTo>
                  <a:pt x="5120" y="3628"/>
                  <a:pt x="4623" y="4074"/>
                  <a:pt x="4177" y="4561"/>
                </a:cubicBezTo>
                <a:cubicBezTo>
                  <a:pt x="3493" y="5297"/>
                  <a:pt x="2882" y="6095"/>
                  <a:pt x="2353" y="6955"/>
                </a:cubicBezTo>
                <a:cubicBezTo>
                  <a:pt x="2789" y="5898"/>
                  <a:pt x="3421" y="4944"/>
                  <a:pt x="4229" y="4125"/>
                </a:cubicBezTo>
                <a:cubicBezTo>
                  <a:pt x="4727" y="3618"/>
                  <a:pt x="5286" y="3172"/>
                  <a:pt x="5898" y="2809"/>
                </a:cubicBezTo>
                <a:close/>
                <a:moveTo>
                  <a:pt x="21444" y="4996"/>
                </a:moveTo>
                <a:cubicBezTo>
                  <a:pt x="21568" y="5131"/>
                  <a:pt x="21692" y="5266"/>
                  <a:pt x="21817" y="5411"/>
                </a:cubicBezTo>
                <a:cubicBezTo>
                  <a:pt x="22356" y="6447"/>
                  <a:pt x="22687" y="7577"/>
                  <a:pt x="22770" y="8748"/>
                </a:cubicBezTo>
                <a:cubicBezTo>
                  <a:pt x="22563" y="8240"/>
                  <a:pt x="22325" y="7732"/>
                  <a:pt x="22076" y="7235"/>
                </a:cubicBezTo>
                <a:cubicBezTo>
                  <a:pt x="22003" y="6893"/>
                  <a:pt x="21920" y="6561"/>
                  <a:pt x="21838" y="6229"/>
                </a:cubicBezTo>
                <a:cubicBezTo>
                  <a:pt x="21724" y="5815"/>
                  <a:pt x="21599" y="5400"/>
                  <a:pt x="21444" y="4996"/>
                </a:cubicBezTo>
                <a:close/>
                <a:moveTo>
                  <a:pt x="22221" y="7971"/>
                </a:moveTo>
                <a:lnTo>
                  <a:pt x="22221" y="7971"/>
                </a:lnTo>
                <a:cubicBezTo>
                  <a:pt x="22449" y="8427"/>
                  <a:pt x="22646" y="8903"/>
                  <a:pt x="22812" y="9390"/>
                </a:cubicBezTo>
                <a:cubicBezTo>
                  <a:pt x="22832" y="10323"/>
                  <a:pt x="22770" y="11256"/>
                  <a:pt x="22615" y="12178"/>
                </a:cubicBezTo>
                <a:lnTo>
                  <a:pt x="22615" y="12168"/>
                </a:lnTo>
                <a:cubicBezTo>
                  <a:pt x="22615" y="10758"/>
                  <a:pt x="22490" y="9349"/>
                  <a:pt x="22221" y="7971"/>
                </a:cubicBezTo>
                <a:close/>
                <a:moveTo>
                  <a:pt x="22957" y="9857"/>
                </a:moveTo>
                <a:cubicBezTo>
                  <a:pt x="23257" y="10924"/>
                  <a:pt x="23351" y="12023"/>
                  <a:pt x="23040" y="13194"/>
                </a:cubicBezTo>
                <a:cubicBezTo>
                  <a:pt x="22874" y="13816"/>
                  <a:pt x="22646" y="14427"/>
                  <a:pt x="22345" y="14997"/>
                </a:cubicBezTo>
                <a:cubicBezTo>
                  <a:pt x="22428" y="14562"/>
                  <a:pt x="22501" y="14116"/>
                  <a:pt x="22542" y="13671"/>
                </a:cubicBezTo>
                <a:cubicBezTo>
                  <a:pt x="22553" y="13557"/>
                  <a:pt x="22563" y="13432"/>
                  <a:pt x="22573" y="13318"/>
                </a:cubicBezTo>
                <a:cubicBezTo>
                  <a:pt x="22822" y="12178"/>
                  <a:pt x="22946" y="11018"/>
                  <a:pt x="22957" y="9857"/>
                </a:cubicBezTo>
                <a:close/>
                <a:moveTo>
                  <a:pt x="22231" y="14583"/>
                </a:moveTo>
                <a:lnTo>
                  <a:pt x="22231" y="14583"/>
                </a:lnTo>
                <a:cubicBezTo>
                  <a:pt x="22180" y="14914"/>
                  <a:pt x="22107" y="15246"/>
                  <a:pt x="22024" y="15567"/>
                </a:cubicBezTo>
                <a:cubicBezTo>
                  <a:pt x="21900" y="15775"/>
                  <a:pt x="21775" y="15972"/>
                  <a:pt x="21641" y="16168"/>
                </a:cubicBezTo>
                <a:cubicBezTo>
                  <a:pt x="21869" y="15650"/>
                  <a:pt x="22066" y="15122"/>
                  <a:pt x="22231" y="14583"/>
                </a:cubicBezTo>
                <a:close/>
                <a:moveTo>
                  <a:pt x="21838" y="16220"/>
                </a:moveTo>
                <a:cubicBezTo>
                  <a:pt x="21454" y="17402"/>
                  <a:pt x="20811" y="18490"/>
                  <a:pt x="19951" y="19392"/>
                </a:cubicBezTo>
                <a:cubicBezTo>
                  <a:pt x="19319" y="20013"/>
                  <a:pt x="18594" y="20542"/>
                  <a:pt x="17796" y="20936"/>
                </a:cubicBezTo>
                <a:cubicBezTo>
                  <a:pt x="18003" y="20791"/>
                  <a:pt x="18220" y="20635"/>
                  <a:pt x="18428" y="20470"/>
                </a:cubicBezTo>
                <a:cubicBezTo>
                  <a:pt x="19557" y="19537"/>
                  <a:pt x="20501" y="18386"/>
                  <a:pt x="21185" y="17091"/>
                </a:cubicBezTo>
                <a:cubicBezTo>
                  <a:pt x="21413" y="16811"/>
                  <a:pt x="21630" y="16521"/>
                  <a:pt x="21838" y="16220"/>
                </a:cubicBezTo>
                <a:close/>
                <a:moveTo>
                  <a:pt x="22356" y="6126"/>
                </a:moveTo>
                <a:cubicBezTo>
                  <a:pt x="23485" y="7815"/>
                  <a:pt x="24107" y="9795"/>
                  <a:pt x="24159" y="11826"/>
                </a:cubicBezTo>
                <a:cubicBezTo>
                  <a:pt x="24221" y="14065"/>
                  <a:pt x="23724" y="16604"/>
                  <a:pt x="22408" y="18449"/>
                </a:cubicBezTo>
                <a:cubicBezTo>
                  <a:pt x="21055" y="20338"/>
                  <a:pt x="18757" y="21168"/>
                  <a:pt x="16578" y="21656"/>
                </a:cubicBezTo>
                <a:lnTo>
                  <a:pt x="16578" y="21656"/>
                </a:lnTo>
                <a:cubicBezTo>
                  <a:pt x="17847" y="21179"/>
                  <a:pt x="19043" y="20528"/>
                  <a:pt x="19993" y="19589"/>
                </a:cubicBezTo>
                <a:cubicBezTo>
                  <a:pt x="21081" y="18511"/>
                  <a:pt x="21786" y="17122"/>
                  <a:pt x="22180" y="15661"/>
                </a:cubicBezTo>
                <a:cubicBezTo>
                  <a:pt x="22646" y="14904"/>
                  <a:pt x="22988" y="14096"/>
                  <a:pt x="23216" y="13246"/>
                </a:cubicBezTo>
                <a:cubicBezTo>
                  <a:pt x="23589" y="11816"/>
                  <a:pt x="23392" y="10489"/>
                  <a:pt x="22946" y="9204"/>
                </a:cubicBezTo>
                <a:cubicBezTo>
                  <a:pt x="22926" y="8157"/>
                  <a:pt x="22718" y="7110"/>
                  <a:pt x="22356" y="6126"/>
                </a:cubicBezTo>
                <a:close/>
                <a:moveTo>
                  <a:pt x="20449" y="17951"/>
                </a:moveTo>
                <a:cubicBezTo>
                  <a:pt x="19889" y="18801"/>
                  <a:pt x="19215" y="19568"/>
                  <a:pt x="18438" y="20221"/>
                </a:cubicBezTo>
                <a:cubicBezTo>
                  <a:pt x="17837" y="20729"/>
                  <a:pt x="17174" y="21154"/>
                  <a:pt x="16469" y="21506"/>
                </a:cubicBezTo>
                <a:cubicBezTo>
                  <a:pt x="16023" y="21672"/>
                  <a:pt x="15578" y="21806"/>
                  <a:pt x="15122" y="21920"/>
                </a:cubicBezTo>
                <a:lnTo>
                  <a:pt x="15132" y="21920"/>
                </a:lnTo>
                <a:cubicBezTo>
                  <a:pt x="14925" y="21952"/>
                  <a:pt x="14717" y="21972"/>
                  <a:pt x="14510" y="21993"/>
                </a:cubicBezTo>
                <a:cubicBezTo>
                  <a:pt x="16417" y="21433"/>
                  <a:pt x="18117" y="20231"/>
                  <a:pt x="19537" y="18873"/>
                </a:cubicBezTo>
                <a:cubicBezTo>
                  <a:pt x="19848" y="18583"/>
                  <a:pt x="20148" y="18272"/>
                  <a:pt x="20449" y="17951"/>
                </a:cubicBezTo>
                <a:close/>
                <a:moveTo>
                  <a:pt x="7846" y="2177"/>
                </a:moveTo>
                <a:lnTo>
                  <a:pt x="7846" y="2177"/>
                </a:lnTo>
                <a:cubicBezTo>
                  <a:pt x="6623" y="2954"/>
                  <a:pt x="5659" y="4105"/>
                  <a:pt x="4903" y="5348"/>
                </a:cubicBezTo>
                <a:cubicBezTo>
                  <a:pt x="3732" y="7245"/>
                  <a:pt x="3099" y="9421"/>
                  <a:pt x="3068" y="11660"/>
                </a:cubicBezTo>
                <a:cubicBezTo>
                  <a:pt x="3017" y="15785"/>
                  <a:pt x="5442" y="19837"/>
                  <a:pt x="9297" y="21464"/>
                </a:cubicBezTo>
                <a:cubicBezTo>
                  <a:pt x="9919" y="21724"/>
                  <a:pt x="10572" y="21920"/>
                  <a:pt x="11246" y="22045"/>
                </a:cubicBezTo>
                <a:cubicBezTo>
                  <a:pt x="10002" y="21848"/>
                  <a:pt x="8800" y="21340"/>
                  <a:pt x="7660" y="20666"/>
                </a:cubicBezTo>
                <a:cubicBezTo>
                  <a:pt x="5929" y="19630"/>
                  <a:pt x="4229" y="18314"/>
                  <a:pt x="3162" y="16562"/>
                </a:cubicBezTo>
                <a:cubicBezTo>
                  <a:pt x="1887" y="14458"/>
                  <a:pt x="2167" y="12209"/>
                  <a:pt x="2861" y="9950"/>
                </a:cubicBezTo>
                <a:cubicBezTo>
                  <a:pt x="3566" y="7691"/>
                  <a:pt x="4519" y="5525"/>
                  <a:pt x="5711" y="3483"/>
                </a:cubicBezTo>
                <a:lnTo>
                  <a:pt x="5794" y="3359"/>
                </a:lnTo>
                <a:cubicBezTo>
                  <a:pt x="6426" y="2871"/>
                  <a:pt x="7121" y="2478"/>
                  <a:pt x="7846" y="2177"/>
                </a:cubicBezTo>
                <a:close/>
                <a:moveTo>
                  <a:pt x="11757" y="1459"/>
                </a:moveTo>
                <a:cubicBezTo>
                  <a:pt x="12001" y="1459"/>
                  <a:pt x="12246" y="1467"/>
                  <a:pt x="12489" y="1483"/>
                </a:cubicBezTo>
                <a:cubicBezTo>
                  <a:pt x="12904" y="1534"/>
                  <a:pt x="13308" y="1607"/>
                  <a:pt x="13712" y="1700"/>
                </a:cubicBezTo>
                <a:cubicBezTo>
                  <a:pt x="11847" y="1970"/>
                  <a:pt x="10085" y="2768"/>
                  <a:pt x="8520" y="3815"/>
                </a:cubicBezTo>
                <a:cubicBezTo>
                  <a:pt x="8476" y="3841"/>
                  <a:pt x="8506" y="3904"/>
                  <a:pt x="8542" y="3904"/>
                </a:cubicBezTo>
                <a:cubicBezTo>
                  <a:pt x="8548" y="3904"/>
                  <a:pt x="8555" y="3902"/>
                  <a:pt x="8561" y="3897"/>
                </a:cubicBezTo>
                <a:cubicBezTo>
                  <a:pt x="10261" y="2809"/>
                  <a:pt x="12282" y="2022"/>
                  <a:pt x="14303" y="1835"/>
                </a:cubicBezTo>
                <a:cubicBezTo>
                  <a:pt x="15028" y="2022"/>
                  <a:pt x="15743" y="2239"/>
                  <a:pt x="16428" y="2467"/>
                </a:cubicBezTo>
                <a:cubicBezTo>
                  <a:pt x="17433" y="2789"/>
                  <a:pt x="18448" y="3172"/>
                  <a:pt x="19319" y="3804"/>
                </a:cubicBezTo>
                <a:cubicBezTo>
                  <a:pt x="20283" y="4499"/>
                  <a:pt x="20936" y="5483"/>
                  <a:pt x="21485" y="6520"/>
                </a:cubicBezTo>
                <a:cubicBezTo>
                  <a:pt x="21620" y="6768"/>
                  <a:pt x="21755" y="7017"/>
                  <a:pt x="21889" y="7276"/>
                </a:cubicBezTo>
                <a:cubicBezTo>
                  <a:pt x="22314" y="9214"/>
                  <a:pt x="22490" y="11204"/>
                  <a:pt x="22387" y="13184"/>
                </a:cubicBezTo>
                <a:cubicBezTo>
                  <a:pt x="22387" y="13225"/>
                  <a:pt x="22387" y="13267"/>
                  <a:pt x="22387" y="13308"/>
                </a:cubicBezTo>
                <a:cubicBezTo>
                  <a:pt x="22211" y="14044"/>
                  <a:pt x="21983" y="14769"/>
                  <a:pt x="21713" y="15484"/>
                </a:cubicBezTo>
                <a:cubicBezTo>
                  <a:pt x="21506" y="16013"/>
                  <a:pt x="21267" y="16521"/>
                  <a:pt x="20998" y="17029"/>
                </a:cubicBezTo>
                <a:cubicBezTo>
                  <a:pt x="20552" y="17578"/>
                  <a:pt x="20065" y="18107"/>
                  <a:pt x="19557" y="18594"/>
                </a:cubicBezTo>
                <a:cubicBezTo>
                  <a:pt x="18024" y="20096"/>
                  <a:pt x="16179" y="21413"/>
                  <a:pt x="14075" y="21931"/>
                </a:cubicBezTo>
                <a:cubicBezTo>
                  <a:pt x="13878" y="21983"/>
                  <a:pt x="13681" y="22024"/>
                  <a:pt x="13484" y="22055"/>
                </a:cubicBezTo>
                <a:cubicBezTo>
                  <a:pt x="13402" y="22057"/>
                  <a:pt x="13320" y="22058"/>
                  <a:pt x="13237" y="22058"/>
                </a:cubicBezTo>
                <a:cubicBezTo>
                  <a:pt x="12004" y="22058"/>
                  <a:pt x="10775" y="21840"/>
                  <a:pt x="9618" y="21402"/>
                </a:cubicBezTo>
                <a:cubicBezTo>
                  <a:pt x="7774" y="20666"/>
                  <a:pt x="6198" y="19402"/>
                  <a:pt x="5079" y="17754"/>
                </a:cubicBezTo>
                <a:cubicBezTo>
                  <a:pt x="2654" y="14230"/>
                  <a:pt x="2737" y="9577"/>
                  <a:pt x="4789" y="5887"/>
                </a:cubicBezTo>
                <a:cubicBezTo>
                  <a:pt x="5753" y="4157"/>
                  <a:pt x="7162" y="2457"/>
                  <a:pt x="9059" y="1762"/>
                </a:cubicBezTo>
                <a:cubicBezTo>
                  <a:pt x="9256" y="1721"/>
                  <a:pt x="9453" y="1680"/>
                  <a:pt x="9660" y="1638"/>
                </a:cubicBezTo>
                <a:cubicBezTo>
                  <a:pt x="10352" y="1523"/>
                  <a:pt x="11055" y="1459"/>
                  <a:pt x="11757" y="1459"/>
                </a:cubicBezTo>
                <a:close/>
                <a:moveTo>
                  <a:pt x="5379" y="3669"/>
                </a:moveTo>
                <a:lnTo>
                  <a:pt x="5379" y="3669"/>
                </a:lnTo>
                <a:cubicBezTo>
                  <a:pt x="4260" y="5649"/>
                  <a:pt x="3359" y="7732"/>
                  <a:pt x="2695" y="9909"/>
                </a:cubicBezTo>
                <a:cubicBezTo>
                  <a:pt x="2011" y="12137"/>
                  <a:pt x="1711" y="14375"/>
                  <a:pt x="2923" y="16490"/>
                </a:cubicBezTo>
                <a:cubicBezTo>
                  <a:pt x="3980" y="18345"/>
                  <a:pt x="5763" y="19734"/>
                  <a:pt x="7577" y="20812"/>
                </a:cubicBezTo>
                <a:cubicBezTo>
                  <a:pt x="9068" y="21698"/>
                  <a:pt x="10692" y="22311"/>
                  <a:pt x="12392" y="22311"/>
                </a:cubicBezTo>
                <a:cubicBezTo>
                  <a:pt x="12759" y="22311"/>
                  <a:pt x="13131" y="22282"/>
                  <a:pt x="13505" y="22221"/>
                </a:cubicBezTo>
                <a:lnTo>
                  <a:pt x="13878" y="22211"/>
                </a:lnTo>
                <a:lnTo>
                  <a:pt x="13764" y="22231"/>
                </a:lnTo>
                <a:cubicBezTo>
                  <a:pt x="12707" y="22437"/>
                  <a:pt x="11477" y="22629"/>
                  <a:pt x="10263" y="22629"/>
                </a:cubicBezTo>
                <a:cubicBezTo>
                  <a:pt x="8906" y="22629"/>
                  <a:pt x="7570" y="22389"/>
                  <a:pt x="6520" y="21661"/>
                </a:cubicBezTo>
                <a:cubicBezTo>
                  <a:pt x="4778" y="20459"/>
                  <a:pt x="3514" y="18303"/>
                  <a:pt x="2685" y="16407"/>
                </a:cubicBezTo>
                <a:cubicBezTo>
                  <a:pt x="1545" y="13785"/>
                  <a:pt x="1182" y="10707"/>
                  <a:pt x="1980" y="7981"/>
                </a:cubicBezTo>
                <a:cubicBezTo>
                  <a:pt x="2571" y="6841"/>
                  <a:pt x="3307" y="5794"/>
                  <a:pt x="4167" y="4841"/>
                </a:cubicBezTo>
                <a:cubicBezTo>
                  <a:pt x="4550" y="4426"/>
                  <a:pt x="4955" y="4032"/>
                  <a:pt x="5379" y="3669"/>
                </a:cubicBezTo>
                <a:close/>
                <a:moveTo>
                  <a:pt x="1607" y="8831"/>
                </a:moveTo>
                <a:cubicBezTo>
                  <a:pt x="1545" y="9100"/>
                  <a:pt x="1493" y="9380"/>
                  <a:pt x="1462" y="9660"/>
                </a:cubicBezTo>
                <a:cubicBezTo>
                  <a:pt x="1161" y="11961"/>
                  <a:pt x="1586" y="14282"/>
                  <a:pt x="2498" y="16396"/>
                </a:cubicBezTo>
                <a:cubicBezTo>
                  <a:pt x="3338" y="18355"/>
                  <a:pt x="4633" y="20594"/>
                  <a:pt x="6437" y="21817"/>
                </a:cubicBezTo>
                <a:cubicBezTo>
                  <a:pt x="7523" y="22560"/>
                  <a:pt x="8869" y="22799"/>
                  <a:pt x="10231" y="22799"/>
                </a:cubicBezTo>
                <a:cubicBezTo>
                  <a:pt x="11337" y="22799"/>
                  <a:pt x="12454" y="22642"/>
                  <a:pt x="13453" y="22470"/>
                </a:cubicBezTo>
                <a:cubicBezTo>
                  <a:pt x="13919" y="22387"/>
                  <a:pt x="14396" y="22294"/>
                  <a:pt x="14873" y="22180"/>
                </a:cubicBezTo>
                <a:lnTo>
                  <a:pt x="14873" y="22180"/>
                </a:lnTo>
                <a:cubicBezTo>
                  <a:pt x="14033" y="22459"/>
                  <a:pt x="13173" y="22677"/>
                  <a:pt x="12292" y="22822"/>
                </a:cubicBezTo>
                <a:cubicBezTo>
                  <a:pt x="11696" y="22924"/>
                  <a:pt x="11103" y="22977"/>
                  <a:pt x="10518" y="22977"/>
                </a:cubicBezTo>
                <a:cubicBezTo>
                  <a:pt x="8958" y="22977"/>
                  <a:pt x="7450" y="22599"/>
                  <a:pt x="6064" y="21755"/>
                </a:cubicBezTo>
                <a:cubicBezTo>
                  <a:pt x="4374" y="20698"/>
                  <a:pt x="3006" y="19205"/>
                  <a:pt x="2115" y="17422"/>
                </a:cubicBezTo>
                <a:cubicBezTo>
                  <a:pt x="1058" y="15350"/>
                  <a:pt x="581" y="12893"/>
                  <a:pt x="1058" y="10582"/>
                </a:cubicBezTo>
                <a:cubicBezTo>
                  <a:pt x="1182" y="9981"/>
                  <a:pt x="1369" y="9390"/>
                  <a:pt x="1607" y="8831"/>
                </a:cubicBezTo>
                <a:close/>
                <a:moveTo>
                  <a:pt x="12327" y="1"/>
                </a:moveTo>
                <a:cubicBezTo>
                  <a:pt x="11981" y="1"/>
                  <a:pt x="11640" y="8"/>
                  <a:pt x="11308" y="21"/>
                </a:cubicBezTo>
                <a:cubicBezTo>
                  <a:pt x="10188" y="63"/>
                  <a:pt x="8997" y="156"/>
                  <a:pt x="7981" y="674"/>
                </a:cubicBezTo>
                <a:cubicBezTo>
                  <a:pt x="7204" y="1078"/>
                  <a:pt x="6613" y="1752"/>
                  <a:pt x="6126" y="2467"/>
                </a:cubicBezTo>
                <a:cubicBezTo>
                  <a:pt x="4115" y="3587"/>
                  <a:pt x="2612" y="5535"/>
                  <a:pt x="1876" y="7774"/>
                </a:cubicBezTo>
                <a:cubicBezTo>
                  <a:pt x="1420" y="8644"/>
                  <a:pt x="1078" y="9577"/>
                  <a:pt x="882" y="10530"/>
                </a:cubicBezTo>
                <a:cubicBezTo>
                  <a:pt x="1" y="14821"/>
                  <a:pt x="2208" y="19557"/>
                  <a:pt x="5898" y="21848"/>
                </a:cubicBezTo>
                <a:cubicBezTo>
                  <a:pt x="7312" y="22729"/>
                  <a:pt x="8865" y="23150"/>
                  <a:pt x="10479" y="23150"/>
                </a:cubicBezTo>
                <a:cubicBezTo>
                  <a:pt x="10934" y="23150"/>
                  <a:pt x="11394" y="23116"/>
                  <a:pt x="11857" y="23050"/>
                </a:cubicBezTo>
                <a:cubicBezTo>
                  <a:pt x="13225" y="22874"/>
                  <a:pt x="14562" y="22522"/>
                  <a:pt x="15837" y="21993"/>
                </a:cubicBezTo>
                <a:cubicBezTo>
                  <a:pt x="15961" y="21972"/>
                  <a:pt x="16085" y="21952"/>
                  <a:pt x="16200" y="21931"/>
                </a:cubicBezTo>
                <a:cubicBezTo>
                  <a:pt x="18428" y="21475"/>
                  <a:pt x="20905" y="20677"/>
                  <a:pt x="22356" y="18822"/>
                </a:cubicBezTo>
                <a:cubicBezTo>
                  <a:pt x="23786" y="17008"/>
                  <a:pt x="24346" y="14448"/>
                  <a:pt x="24346" y="12178"/>
                </a:cubicBezTo>
                <a:cubicBezTo>
                  <a:pt x="24346" y="9909"/>
                  <a:pt x="23703" y="7639"/>
                  <a:pt x="22366" y="5804"/>
                </a:cubicBezTo>
                <a:cubicBezTo>
                  <a:pt x="22231" y="5628"/>
                  <a:pt x="22107" y="5462"/>
                  <a:pt x="21972" y="5297"/>
                </a:cubicBezTo>
                <a:cubicBezTo>
                  <a:pt x="21703" y="4799"/>
                  <a:pt x="21371" y="4343"/>
                  <a:pt x="20977" y="3939"/>
                </a:cubicBezTo>
                <a:cubicBezTo>
                  <a:pt x="20418" y="2871"/>
                  <a:pt x="19651" y="1939"/>
                  <a:pt x="18573" y="1317"/>
                </a:cubicBezTo>
                <a:cubicBezTo>
                  <a:pt x="16756" y="284"/>
                  <a:pt x="14442" y="1"/>
                  <a:pt x="123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 name="Google Shape;2491;p66"/>
          <p:cNvGrpSpPr/>
          <p:nvPr/>
        </p:nvGrpSpPr>
        <p:grpSpPr>
          <a:xfrm>
            <a:off x="1136685" y="2458750"/>
            <a:ext cx="627541" cy="652301"/>
            <a:chOff x="3878850" y="1206600"/>
            <a:chExt cx="1220975" cy="1269150"/>
          </a:xfrm>
        </p:grpSpPr>
        <p:sp>
          <p:nvSpPr>
            <p:cNvPr id="34" name="Google Shape;2492;p66"/>
            <p:cNvSpPr/>
            <p:nvPr/>
          </p:nvSpPr>
          <p:spPr>
            <a:xfrm>
              <a:off x="4200475" y="1487375"/>
              <a:ext cx="680025" cy="988375"/>
            </a:xfrm>
            <a:custGeom>
              <a:avLst/>
              <a:gdLst/>
              <a:ahLst/>
              <a:cxnLst/>
              <a:rect l="l" t="t" r="r" b="b"/>
              <a:pathLst>
                <a:path w="27201" h="39535" extrusionOk="0">
                  <a:moveTo>
                    <a:pt x="13351" y="317"/>
                  </a:moveTo>
                  <a:cubicBezTo>
                    <a:pt x="14737" y="317"/>
                    <a:pt x="16122" y="675"/>
                    <a:pt x="17488" y="1373"/>
                  </a:cubicBezTo>
                  <a:lnTo>
                    <a:pt x="17465" y="1373"/>
                  </a:lnTo>
                  <a:cubicBezTo>
                    <a:pt x="18189" y="1746"/>
                    <a:pt x="18889" y="2167"/>
                    <a:pt x="19543" y="2657"/>
                  </a:cubicBezTo>
                  <a:cubicBezTo>
                    <a:pt x="17745" y="1700"/>
                    <a:pt x="15807" y="1046"/>
                    <a:pt x="13799" y="742"/>
                  </a:cubicBezTo>
                  <a:cubicBezTo>
                    <a:pt x="13260" y="652"/>
                    <a:pt x="12712" y="611"/>
                    <a:pt x="12166" y="611"/>
                  </a:cubicBezTo>
                  <a:cubicBezTo>
                    <a:pt x="11860" y="611"/>
                    <a:pt x="11556" y="624"/>
                    <a:pt x="11254" y="649"/>
                  </a:cubicBezTo>
                  <a:lnTo>
                    <a:pt x="10974" y="672"/>
                  </a:lnTo>
                  <a:cubicBezTo>
                    <a:pt x="11765" y="434"/>
                    <a:pt x="12558" y="317"/>
                    <a:pt x="13351" y="317"/>
                  </a:cubicBezTo>
                  <a:close/>
                  <a:moveTo>
                    <a:pt x="19403" y="3030"/>
                  </a:moveTo>
                  <a:lnTo>
                    <a:pt x="19403" y="3030"/>
                  </a:lnTo>
                  <a:cubicBezTo>
                    <a:pt x="20173" y="3451"/>
                    <a:pt x="20897" y="3918"/>
                    <a:pt x="21574" y="4431"/>
                  </a:cubicBezTo>
                  <a:cubicBezTo>
                    <a:pt x="21714" y="4548"/>
                    <a:pt x="21807" y="4665"/>
                    <a:pt x="21924" y="4805"/>
                  </a:cubicBezTo>
                  <a:cubicBezTo>
                    <a:pt x="21457" y="4455"/>
                    <a:pt x="20967" y="4128"/>
                    <a:pt x="20453" y="3848"/>
                  </a:cubicBezTo>
                  <a:cubicBezTo>
                    <a:pt x="20126" y="3567"/>
                    <a:pt x="19776" y="3287"/>
                    <a:pt x="19403" y="3030"/>
                  </a:cubicBezTo>
                  <a:close/>
                  <a:moveTo>
                    <a:pt x="14208" y="2447"/>
                  </a:moveTo>
                  <a:cubicBezTo>
                    <a:pt x="14885" y="2447"/>
                    <a:pt x="15562" y="2517"/>
                    <a:pt x="16227" y="2657"/>
                  </a:cubicBezTo>
                  <a:cubicBezTo>
                    <a:pt x="15872" y="2626"/>
                    <a:pt x="15517" y="2611"/>
                    <a:pt x="15164" y="2611"/>
                  </a:cubicBezTo>
                  <a:cubicBezTo>
                    <a:pt x="12309" y="2611"/>
                    <a:pt x="9531" y="3607"/>
                    <a:pt x="7308" y="5435"/>
                  </a:cubicBezTo>
                  <a:cubicBezTo>
                    <a:pt x="8616" y="4034"/>
                    <a:pt x="10320" y="3054"/>
                    <a:pt x="12188" y="2657"/>
                  </a:cubicBezTo>
                  <a:cubicBezTo>
                    <a:pt x="12853" y="2517"/>
                    <a:pt x="13531" y="2447"/>
                    <a:pt x="14208" y="2447"/>
                  </a:cubicBezTo>
                  <a:close/>
                  <a:moveTo>
                    <a:pt x="14963" y="2901"/>
                  </a:moveTo>
                  <a:cubicBezTo>
                    <a:pt x="16414" y="2901"/>
                    <a:pt x="17847" y="3178"/>
                    <a:pt x="19193" y="3731"/>
                  </a:cubicBezTo>
                  <a:lnTo>
                    <a:pt x="19193" y="3707"/>
                  </a:lnTo>
                  <a:cubicBezTo>
                    <a:pt x="19730" y="3988"/>
                    <a:pt x="20243" y="4291"/>
                    <a:pt x="20733" y="4641"/>
                  </a:cubicBezTo>
                  <a:cubicBezTo>
                    <a:pt x="21247" y="5155"/>
                    <a:pt x="21714" y="5739"/>
                    <a:pt x="22134" y="6322"/>
                  </a:cubicBezTo>
                  <a:cubicBezTo>
                    <a:pt x="20103" y="4385"/>
                    <a:pt x="17488" y="3217"/>
                    <a:pt x="14686" y="2984"/>
                  </a:cubicBezTo>
                  <a:cubicBezTo>
                    <a:pt x="14383" y="2960"/>
                    <a:pt x="14103" y="2960"/>
                    <a:pt x="13799" y="2960"/>
                  </a:cubicBezTo>
                  <a:cubicBezTo>
                    <a:pt x="14187" y="2921"/>
                    <a:pt x="14576" y="2901"/>
                    <a:pt x="14963" y="2901"/>
                  </a:cubicBezTo>
                  <a:close/>
                  <a:moveTo>
                    <a:pt x="23839" y="6579"/>
                  </a:moveTo>
                  <a:lnTo>
                    <a:pt x="23839" y="6579"/>
                  </a:lnTo>
                  <a:cubicBezTo>
                    <a:pt x="24399" y="7233"/>
                    <a:pt x="24866" y="7934"/>
                    <a:pt x="25263" y="8704"/>
                  </a:cubicBezTo>
                  <a:lnTo>
                    <a:pt x="25263" y="8681"/>
                  </a:lnTo>
                  <a:cubicBezTo>
                    <a:pt x="25403" y="8984"/>
                    <a:pt x="25567" y="9311"/>
                    <a:pt x="25683" y="9615"/>
                  </a:cubicBezTo>
                  <a:cubicBezTo>
                    <a:pt x="25380" y="8984"/>
                    <a:pt x="25053" y="8354"/>
                    <a:pt x="24656" y="7770"/>
                  </a:cubicBezTo>
                  <a:cubicBezTo>
                    <a:pt x="24422" y="7373"/>
                    <a:pt x="24166" y="6976"/>
                    <a:pt x="23862" y="6626"/>
                  </a:cubicBezTo>
                  <a:lnTo>
                    <a:pt x="23839" y="6579"/>
                  </a:lnTo>
                  <a:close/>
                  <a:moveTo>
                    <a:pt x="22485" y="6066"/>
                  </a:moveTo>
                  <a:cubicBezTo>
                    <a:pt x="23138" y="6719"/>
                    <a:pt x="23745" y="7443"/>
                    <a:pt x="24259" y="8237"/>
                  </a:cubicBezTo>
                  <a:cubicBezTo>
                    <a:pt x="24586" y="8704"/>
                    <a:pt x="24866" y="9218"/>
                    <a:pt x="25146" y="9755"/>
                  </a:cubicBezTo>
                  <a:cubicBezTo>
                    <a:pt x="25263" y="10152"/>
                    <a:pt x="25356" y="10549"/>
                    <a:pt x="25450" y="10969"/>
                  </a:cubicBezTo>
                  <a:lnTo>
                    <a:pt x="25310" y="10642"/>
                  </a:lnTo>
                  <a:cubicBezTo>
                    <a:pt x="24843" y="9708"/>
                    <a:pt x="24306" y="8821"/>
                    <a:pt x="23675" y="8004"/>
                  </a:cubicBezTo>
                  <a:cubicBezTo>
                    <a:pt x="23325" y="7326"/>
                    <a:pt x="22928" y="6673"/>
                    <a:pt x="22485" y="6066"/>
                  </a:cubicBezTo>
                  <a:close/>
                  <a:moveTo>
                    <a:pt x="25917" y="11833"/>
                  </a:moveTo>
                  <a:lnTo>
                    <a:pt x="25917" y="11833"/>
                  </a:lnTo>
                  <a:cubicBezTo>
                    <a:pt x="26057" y="12276"/>
                    <a:pt x="26150" y="12697"/>
                    <a:pt x="26244" y="13140"/>
                  </a:cubicBezTo>
                  <a:cubicBezTo>
                    <a:pt x="26150" y="12860"/>
                    <a:pt x="26057" y="12603"/>
                    <a:pt x="25963" y="12323"/>
                  </a:cubicBezTo>
                  <a:cubicBezTo>
                    <a:pt x="25963" y="12160"/>
                    <a:pt x="25940" y="11996"/>
                    <a:pt x="25917" y="11833"/>
                  </a:cubicBezTo>
                  <a:close/>
                  <a:moveTo>
                    <a:pt x="12116" y="988"/>
                  </a:moveTo>
                  <a:cubicBezTo>
                    <a:pt x="13087" y="988"/>
                    <a:pt x="14065" y="1121"/>
                    <a:pt x="15013" y="1349"/>
                  </a:cubicBezTo>
                  <a:cubicBezTo>
                    <a:pt x="15270" y="1396"/>
                    <a:pt x="15527" y="1466"/>
                    <a:pt x="15784" y="1559"/>
                  </a:cubicBezTo>
                  <a:cubicBezTo>
                    <a:pt x="16881" y="1910"/>
                    <a:pt x="17932" y="2423"/>
                    <a:pt x="18889" y="3077"/>
                  </a:cubicBezTo>
                  <a:cubicBezTo>
                    <a:pt x="18235" y="2797"/>
                    <a:pt x="17581" y="2540"/>
                    <a:pt x="16904" y="2307"/>
                  </a:cubicBezTo>
                  <a:cubicBezTo>
                    <a:pt x="15493" y="1786"/>
                    <a:pt x="13977" y="1410"/>
                    <a:pt x="12475" y="1410"/>
                  </a:cubicBezTo>
                  <a:cubicBezTo>
                    <a:pt x="11417" y="1410"/>
                    <a:pt x="10366" y="1596"/>
                    <a:pt x="9363" y="2050"/>
                  </a:cubicBezTo>
                  <a:cubicBezTo>
                    <a:pt x="5090" y="3988"/>
                    <a:pt x="2732" y="9008"/>
                    <a:pt x="2499" y="13560"/>
                  </a:cubicBezTo>
                  <a:cubicBezTo>
                    <a:pt x="2499" y="11576"/>
                    <a:pt x="2802" y="9591"/>
                    <a:pt x="3433" y="7700"/>
                  </a:cubicBezTo>
                  <a:cubicBezTo>
                    <a:pt x="4086" y="5739"/>
                    <a:pt x="5277" y="3988"/>
                    <a:pt x="6911" y="2680"/>
                  </a:cubicBezTo>
                  <a:cubicBezTo>
                    <a:pt x="7542" y="2260"/>
                    <a:pt x="8219" y="1886"/>
                    <a:pt x="8873" y="1559"/>
                  </a:cubicBezTo>
                  <a:cubicBezTo>
                    <a:pt x="9906" y="1161"/>
                    <a:pt x="11006" y="988"/>
                    <a:pt x="12116" y="988"/>
                  </a:cubicBezTo>
                  <a:close/>
                  <a:moveTo>
                    <a:pt x="12464" y="1770"/>
                  </a:moveTo>
                  <a:cubicBezTo>
                    <a:pt x="13526" y="1770"/>
                    <a:pt x="14600" y="1963"/>
                    <a:pt x="15644" y="2260"/>
                  </a:cubicBezTo>
                  <a:cubicBezTo>
                    <a:pt x="15163" y="2192"/>
                    <a:pt x="14681" y="2159"/>
                    <a:pt x="14199" y="2159"/>
                  </a:cubicBezTo>
                  <a:cubicBezTo>
                    <a:pt x="13181" y="2159"/>
                    <a:pt x="12166" y="2309"/>
                    <a:pt x="11184" y="2610"/>
                  </a:cubicBezTo>
                  <a:cubicBezTo>
                    <a:pt x="8686" y="3404"/>
                    <a:pt x="6771" y="5202"/>
                    <a:pt x="5394" y="7373"/>
                  </a:cubicBezTo>
                  <a:cubicBezTo>
                    <a:pt x="3970" y="9171"/>
                    <a:pt x="3129" y="11342"/>
                    <a:pt x="2966" y="13630"/>
                  </a:cubicBezTo>
                  <a:cubicBezTo>
                    <a:pt x="2919" y="13794"/>
                    <a:pt x="2896" y="13981"/>
                    <a:pt x="2849" y="14167"/>
                  </a:cubicBezTo>
                  <a:cubicBezTo>
                    <a:pt x="2896" y="9685"/>
                    <a:pt x="4974" y="4875"/>
                    <a:pt x="8989" y="2633"/>
                  </a:cubicBezTo>
                  <a:cubicBezTo>
                    <a:pt x="10090" y="2015"/>
                    <a:pt x="11269" y="1770"/>
                    <a:pt x="12464" y="1770"/>
                  </a:cubicBezTo>
                  <a:close/>
                  <a:moveTo>
                    <a:pt x="24469" y="9801"/>
                  </a:moveTo>
                  <a:cubicBezTo>
                    <a:pt x="24913" y="10549"/>
                    <a:pt x="25263" y="11342"/>
                    <a:pt x="25567" y="12136"/>
                  </a:cubicBezTo>
                  <a:cubicBezTo>
                    <a:pt x="25567" y="12183"/>
                    <a:pt x="25590" y="12206"/>
                    <a:pt x="25590" y="12253"/>
                  </a:cubicBezTo>
                  <a:cubicBezTo>
                    <a:pt x="25660" y="13023"/>
                    <a:pt x="25660" y="13817"/>
                    <a:pt x="25590" y="14611"/>
                  </a:cubicBezTo>
                  <a:cubicBezTo>
                    <a:pt x="25426" y="12977"/>
                    <a:pt x="25053" y="11366"/>
                    <a:pt x="24469" y="9825"/>
                  </a:cubicBezTo>
                  <a:lnTo>
                    <a:pt x="24469" y="9801"/>
                  </a:lnTo>
                  <a:close/>
                  <a:moveTo>
                    <a:pt x="20593" y="13841"/>
                  </a:moveTo>
                  <a:lnTo>
                    <a:pt x="20593" y="13841"/>
                  </a:lnTo>
                  <a:cubicBezTo>
                    <a:pt x="20967" y="14308"/>
                    <a:pt x="20570" y="14961"/>
                    <a:pt x="20103" y="15218"/>
                  </a:cubicBezTo>
                  <a:cubicBezTo>
                    <a:pt x="20056" y="15241"/>
                    <a:pt x="20033" y="15265"/>
                    <a:pt x="19986" y="15288"/>
                  </a:cubicBezTo>
                  <a:cubicBezTo>
                    <a:pt x="20243" y="14845"/>
                    <a:pt x="20453" y="14354"/>
                    <a:pt x="20593" y="13864"/>
                  </a:cubicBezTo>
                  <a:lnTo>
                    <a:pt x="20593" y="13841"/>
                  </a:lnTo>
                  <a:close/>
                  <a:moveTo>
                    <a:pt x="3736" y="11903"/>
                  </a:moveTo>
                  <a:cubicBezTo>
                    <a:pt x="3446" y="13421"/>
                    <a:pt x="3326" y="14981"/>
                    <a:pt x="3439" y="16523"/>
                  </a:cubicBezTo>
                  <a:lnTo>
                    <a:pt x="3439" y="16523"/>
                  </a:lnTo>
                  <a:cubicBezTo>
                    <a:pt x="3346" y="16006"/>
                    <a:pt x="3287" y="15474"/>
                    <a:pt x="3246" y="14961"/>
                  </a:cubicBezTo>
                  <a:cubicBezTo>
                    <a:pt x="3246" y="14611"/>
                    <a:pt x="3246" y="14238"/>
                    <a:pt x="3246" y="13887"/>
                  </a:cubicBezTo>
                  <a:cubicBezTo>
                    <a:pt x="3386" y="13234"/>
                    <a:pt x="3549" y="12556"/>
                    <a:pt x="3736" y="11903"/>
                  </a:cubicBezTo>
                  <a:close/>
                  <a:moveTo>
                    <a:pt x="14476" y="16199"/>
                  </a:moveTo>
                  <a:lnTo>
                    <a:pt x="14476" y="16199"/>
                  </a:lnTo>
                  <a:cubicBezTo>
                    <a:pt x="14289" y="16292"/>
                    <a:pt x="14103" y="16339"/>
                    <a:pt x="13939" y="16409"/>
                  </a:cubicBezTo>
                  <a:cubicBezTo>
                    <a:pt x="13169" y="16689"/>
                    <a:pt x="12025" y="17086"/>
                    <a:pt x="11137" y="17646"/>
                  </a:cubicBezTo>
                  <a:lnTo>
                    <a:pt x="11067" y="17576"/>
                  </a:lnTo>
                  <a:cubicBezTo>
                    <a:pt x="11955" y="16806"/>
                    <a:pt x="13192" y="16409"/>
                    <a:pt x="14476" y="16199"/>
                  </a:cubicBezTo>
                  <a:close/>
                  <a:moveTo>
                    <a:pt x="17942" y="15992"/>
                  </a:moveTo>
                  <a:cubicBezTo>
                    <a:pt x="18164" y="15992"/>
                    <a:pt x="18386" y="15999"/>
                    <a:pt x="18609" y="16012"/>
                  </a:cubicBezTo>
                  <a:lnTo>
                    <a:pt x="18749" y="16012"/>
                  </a:lnTo>
                  <a:cubicBezTo>
                    <a:pt x="18726" y="16152"/>
                    <a:pt x="18655" y="16292"/>
                    <a:pt x="18609" y="16432"/>
                  </a:cubicBezTo>
                  <a:lnTo>
                    <a:pt x="18632" y="16432"/>
                  </a:lnTo>
                  <a:cubicBezTo>
                    <a:pt x="17607" y="17357"/>
                    <a:pt x="16306" y="17849"/>
                    <a:pt x="14950" y="17849"/>
                  </a:cubicBezTo>
                  <a:cubicBezTo>
                    <a:pt x="14731" y="17849"/>
                    <a:pt x="14511" y="17836"/>
                    <a:pt x="14289" y="17810"/>
                  </a:cubicBezTo>
                  <a:cubicBezTo>
                    <a:pt x="13612" y="17716"/>
                    <a:pt x="12865" y="17483"/>
                    <a:pt x="12141" y="17483"/>
                  </a:cubicBezTo>
                  <a:cubicBezTo>
                    <a:pt x="12842" y="17156"/>
                    <a:pt x="13542" y="16923"/>
                    <a:pt x="14033" y="16736"/>
                  </a:cubicBezTo>
                  <a:cubicBezTo>
                    <a:pt x="15274" y="16235"/>
                    <a:pt x="16602" y="15992"/>
                    <a:pt x="17942" y="15992"/>
                  </a:cubicBezTo>
                  <a:close/>
                  <a:moveTo>
                    <a:pt x="7402" y="1910"/>
                  </a:moveTo>
                  <a:lnTo>
                    <a:pt x="7402" y="1910"/>
                  </a:lnTo>
                  <a:cubicBezTo>
                    <a:pt x="7238" y="2003"/>
                    <a:pt x="7075" y="2096"/>
                    <a:pt x="6935" y="2213"/>
                  </a:cubicBezTo>
                  <a:cubicBezTo>
                    <a:pt x="6608" y="2447"/>
                    <a:pt x="6281" y="2704"/>
                    <a:pt x="6001" y="2984"/>
                  </a:cubicBezTo>
                  <a:cubicBezTo>
                    <a:pt x="5114" y="3544"/>
                    <a:pt x="4320" y="4268"/>
                    <a:pt x="3643" y="5085"/>
                  </a:cubicBezTo>
                  <a:cubicBezTo>
                    <a:pt x="2008" y="7140"/>
                    <a:pt x="1822" y="10082"/>
                    <a:pt x="1728" y="12603"/>
                  </a:cubicBezTo>
                  <a:cubicBezTo>
                    <a:pt x="1635" y="15475"/>
                    <a:pt x="1938" y="18347"/>
                    <a:pt x="2662" y="21125"/>
                  </a:cubicBezTo>
                  <a:cubicBezTo>
                    <a:pt x="2522" y="20775"/>
                    <a:pt x="2382" y="20401"/>
                    <a:pt x="2242" y="20028"/>
                  </a:cubicBezTo>
                  <a:cubicBezTo>
                    <a:pt x="818" y="15732"/>
                    <a:pt x="537" y="10502"/>
                    <a:pt x="2639" y="6369"/>
                  </a:cubicBezTo>
                  <a:cubicBezTo>
                    <a:pt x="3643" y="4385"/>
                    <a:pt x="5324" y="2797"/>
                    <a:pt x="7402" y="1910"/>
                  </a:cubicBezTo>
                  <a:close/>
                  <a:moveTo>
                    <a:pt x="26010" y="13514"/>
                  </a:moveTo>
                  <a:cubicBezTo>
                    <a:pt x="26197" y="14144"/>
                    <a:pt x="26360" y="14798"/>
                    <a:pt x="26477" y="15452"/>
                  </a:cubicBezTo>
                  <a:lnTo>
                    <a:pt x="26477" y="15755"/>
                  </a:lnTo>
                  <a:cubicBezTo>
                    <a:pt x="26314" y="17646"/>
                    <a:pt x="25870" y="19514"/>
                    <a:pt x="25170" y="21265"/>
                  </a:cubicBezTo>
                  <a:cubicBezTo>
                    <a:pt x="25333" y="20542"/>
                    <a:pt x="25473" y="19794"/>
                    <a:pt x="25567" y="19024"/>
                  </a:cubicBezTo>
                  <a:cubicBezTo>
                    <a:pt x="25660" y="18300"/>
                    <a:pt x="25707" y="17553"/>
                    <a:pt x="25707" y="16829"/>
                  </a:cubicBezTo>
                  <a:cubicBezTo>
                    <a:pt x="25893" y="15732"/>
                    <a:pt x="26010" y="14634"/>
                    <a:pt x="26010" y="13514"/>
                  </a:cubicBezTo>
                  <a:close/>
                  <a:moveTo>
                    <a:pt x="3059" y="18744"/>
                  </a:moveTo>
                  <a:cubicBezTo>
                    <a:pt x="3386" y="20215"/>
                    <a:pt x="3876" y="21662"/>
                    <a:pt x="4483" y="23063"/>
                  </a:cubicBezTo>
                  <a:lnTo>
                    <a:pt x="4530" y="23203"/>
                  </a:lnTo>
                  <a:cubicBezTo>
                    <a:pt x="4296" y="22783"/>
                    <a:pt x="4063" y="22363"/>
                    <a:pt x="3876" y="21919"/>
                  </a:cubicBezTo>
                  <a:cubicBezTo>
                    <a:pt x="3549" y="20892"/>
                    <a:pt x="3269" y="19818"/>
                    <a:pt x="3059" y="18744"/>
                  </a:cubicBezTo>
                  <a:close/>
                  <a:moveTo>
                    <a:pt x="26150" y="20145"/>
                  </a:moveTo>
                  <a:lnTo>
                    <a:pt x="26150" y="20145"/>
                  </a:lnTo>
                  <a:cubicBezTo>
                    <a:pt x="25893" y="21102"/>
                    <a:pt x="25567" y="22036"/>
                    <a:pt x="25146" y="22923"/>
                  </a:cubicBezTo>
                  <a:cubicBezTo>
                    <a:pt x="24983" y="23180"/>
                    <a:pt x="24819" y="23437"/>
                    <a:pt x="24633" y="23694"/>
                  </a:cubicBezTo>
                  <a:cubicBezTo>
                    <a:pt x="24446" y="23927"/>
                    <a:pt x="24282" y="24137"/>
                    <a:pt x="24096" y="24371"/>
                  </a:cubicBezTo>
                  <a:cubicBezTo>
                    <a:pt x="24096" y="24324"/>
                    <a:pt x="24119" y="24277"/>
                    <a:pt x="24142" y="24231"/>
                  </a:cubicBezTo>
                  <a:cubicBezTo>
                    <a:pt x="24983" y="23040"/>
                    <a:pt x="25637" y="21709"/>
                    <a:pt x="26104" y="20308"/>
                  </a:cubicBezTo>
                  <a:cubicBezTo>
                    <a:pt x="26104" y="20261"/>
                    <a:pt x="26127" y="20215"/>
                    <a:pt x="26150" y="20145"/>
                  </a:cubicBezTo>
                  <a:close/>
                  <a:moveTo>
                    <a:pt x="4833" y="4291"/>
                  </a:moveTo>
                  <a:lnTo>
                    <a:pt x="4833" y="4291"/>
                  </a:lnTo>
                  <a:cubicBezTo>
                    <a:pt x="4063" y="5295"/>
                    <a:pt x="3479" y="6416"/>
                    <a:pt x="3082" y="7607"/>
                  </a:cubicBezTo>
                  <a:cubicBezTo>
                    <a:pt x="1775" y="11366"/>
                    <a:pt x="1915" y="15755"/>
                    <a:pt x="2849" y="19771"/>
                  </a:cubicBezTo>
                  <a:cubicBezTo>
                    <a:pt x="2942" y="20238"/>
                    <a:pt x="3059" y="20705"/>
                    <a:pt x="3222" y="21172"/>
                  </a:cubicBezTo>
                  <a:cubicBezTo>
                    <a:pt x="3526" y="22199"/>
                    <a:pt x="3876" y="23203"/>
                    <a:pt x="4296" y="24184"/>
                  </a:cubicBezTo>
                  <a:cubicBezTo>
                    <a:pt x="4437" y="24511"/>
                    <a:pt x="4577" y="24814"/>
                    <a:pt x="4740" y="25141"/>
                  </a:cubicBezTo>
                  <a:cubicBezTo>
                    <a:pt x="4390" y="24581"/>
                    <a:pt x="4016" y="23997"/>
                    <a:pt x="3713" y="23390"/>
                  </a:cubicBezTo>
                  <a:cubicBezTo>
                    <a:pt x="3386" y="22526"/>
                    <a:pt x="3152" y="21592"/>
                    <a:pt x="2919" y="20705"/>
                  </a:cubicBezTo>
                  <a:cubicBezTo>
                    <a:pt x="2288" y="18113"/>
                    <a:pt x="2008" y="15452"/>
                    <a:pt x="2078" y="12790"/>
                  </a:cubicBezTo>
                  <a:cubicBezTo>
                    <a:pt x="2148" y="10385"/>
                    <a:pt x="2312" y="7537"/>
                    <a:pt x="3759" y="5505"/>
                  </a:cubicBezTo>
                  <a:cubicBezTo>
                    <a:pt x="4063" y="5062"/>
                    <a:pt x="4437" y="4665"/>
                    <a:pt x="4833" y="4291"/>
                  </a:cubicBezTo>
                  <a:close/>
                  <a:moveTo>
                    <a:pt x="25193" y="19211"/>
                  </a:moveTo>
                  <a:cubicBezTo>
                    <a:pt x="24983" y="20798"/>
                    <a:pt x="24563" y="22339"/>
                    <a:pt x="23932" y="23810"/>
                  </a:cubicBezTo>
                  <a:cubicBezTo>
                    <a:pt x="23699" y="24207"/>
                    <a:pt x="23465" y="24581"/>
                    <a:pt x="23208" y="24954"/>
                  </a:cubicBezTo>
                  <a:lnTo>
                    <a:pt x="23045" y="25141"/>
                  </a:lnTo>
                  <a:cubicBezTo>
                    <a:pt x="23862" y="23647"/>
                    <a:pt x="24376" y="21989"/>
                    <a:pt x="24866" y="20378"/>
                  </a:cubicBezTo>
                  <a:cubicBezTo>
                    <a:pt x="24983" y="19981"/>
                    <a:pt x="25076" y="19584"/>
                    <a:pt x="25193" y="19211"/>
                  </a:cubicBezTo>
                  <a:close/>
                  <a:moveTo>
                    <a:pt x="18842" y="16666"/>
                  </a:moveTo>
                  <a:cubicBezTo>
                    <a:pt x="18842" y="16759"/>
                    <a:pt x="18842" y="16876"/>
                    <a:pt x="18819" y="16969"/>
                  </a:cubicBezTo>
                  <a:lnTo>
                    <a:pt x="18819" y="16946"/>
                  </a:lnTo>
                  <a:cubicBezTo>
                    <a:pt x="18189" y="19771"/>
                    <a:pt x="17885" y="22666"/>
                    <a:pt x="17955" y="25561"/>
                  </a:cubicBezTo>
                  <a:cubicBezTo>
                    <a:pt x="17722" y="23600"/>
                    <a:pt x="17768" y="21616"/>
                    <a:pt x="18095" y="19678"/>
                  </a:cubicBezTo>
                  <a:cubicBezTo>
                    <a:pt x="18282" y="18674"/>
                    <a:pt x="18539" y="17646"/>
                    <a:pt x="18842" y="16666"/>
                  </a:cubicBezTo>
                  <a:close/>
                  <a:moveTo>
                    <a:pt x="2989" y="15568"/>
                  </a:moveTo>
                  <a:cubicBezTo>
                    <a:pt x="3106" y="16642"/>
                    <a:pt x="3339" y="17693"/>
                    <a:pt x="3713" y="18697"/>
                  </a:cubicBezTo>
                  <a:cubicBezTo>
                    <a:pt x="4156" y="21242"/>
                    <a:pt x="5160" y="23647"/>
                    <a:pt x="6655" y="25748"/>
                  </a:cubicBezTo>
                  <a:cubicBezTo>
                    <a:pt x="6468" y="25561"/>
                    <a:pt x="6258" y="25375"/>
                    <a:pt x="6048" y="25165"/>
                  </a:cubicBezTo>
                  <a:lnTo>
                    <a:pt x="6048" y="25165"/>
                  </a:lnTo>
                  <a:lnTo>
                    <a:pt x="5884" y="25001"/>
                  </a:lnTo>
                  <a:cubicBezTo>
                    <a:pt x="5534" y="24417"/>
                    <a:pt x="5207" y="23834"/>
                    <a:pt x="4927" y="23203"/>
                  </a:cubicBezTo>
                  <a:cubicBezTo>
                    <a:pt x="3900" y="20938"/>
                    <a:pt x="3222" y="18534"/>
                    <a:pt x="2966" y="16082"/>
                  </a:cubicBezTo>
                  <a:cubicBezTo>
                    <a:pt x="2966" y="15919"/>
                    <a:pt x="2989" y="15755"/>
                    <a:pt x="2989" y="15568"/>
                  </a:cubicBezTo>
                  <a:close/>
                  <a:moveTo>
                    <a:pt x="22294" y="26639"/>
                  </a:moveTo>
                  <a:lnTo>
                    <a:pt x="22294" y="26639"/>
                  </a:lnTo>
                  <a:cubicBezTo>
                    <a:pt x="22217" y="26748"/>
                    <a:pt x="22141" y="26848"/>
                    <a:pt x="22064" y="26962"/>
                  </a:cubicBezTo>
                  <a:cubicBezTo>
                    <a:pt x="21971" y="27079"/>
                    <a:pt x="21761" y="27196"/>
                    <a:pt x="21621" y="27289"/>
                  </a:cubicBezTo>
                  <a:cubicBezTo>
                    <a:pt x="21851" y="27080"/>
                    <a:pt x="22081" y="26852"/>
                    <a:pt x="22294" y="26639"/>
                  </a:cubicBezTo>
                  <a:close/>
                  <a:moveTo>
                    <a:pt x="26781" y="19538"/>
                  </a:moveTo>
                  <a:cubicBezTo>
                    <a:pt x="26687" y="21779"/>
                    <a:pt x="26057" y="23950"/>
                    <a:pt x="24563" y="25561"/>
                  </a:cubicBezTo>
                  <a:lnTo>
                    <a:pt x="24539" y="25585"/>
                  </a:lnTo>
                  <a:cubicBezTo>
                    <a:pt x="23792" y="26355"/>
                    <a:pt x="22952" y="27032"/>
                    <a:pt x="21994" y="27569"/>
                  </a:cubicBezTo>
                  <a:cubicBezTo>
                    <a:pt x="22111" y="27453"/>
                    <a:pt x="22228" y="27336"/>
                    <a:pt x="22321" y="27196"/>
                  </a:cubicBezTo>
                  <a:cubicBezTo>
                    <a:pt x="23675" y="26028"/>
                    <a:pt x="24773" y="24581"/>
                    <a:pt x="25520" y="22946"/>
                  </a:cubicBezTo>
                  <a:cubicBezTo>
                    <a:pt x="26127" y="21896"/>
                    <a:pt x="26547" y="20728"/>
                    <a:pt x="26781" y="19538"/>
                  </a:cubicBezTo>
                  <a:close/>
                  <a:moveTo>
                    <a:pt x="18842" y="23904"/>
                  </a:moveTo>
                  <a:cubicBezTo>
                    <a:pt x="18982" y="25188"/>
                    <a:pt x="19193" y="26425"/>
                    <a:pt x="19473" y="27663"/>
                  </a:cubicBezTo>
                  <a:lnTo>
                    <a:pt x="19449" y="27686"/>
                  </a:lnTo>
                  <a:cubicBezTo>
                    <a:pt x="19076" y="27289"/>
                    <a:pt x="18982" y="26262"/>
                    <a:pt x="18936" y="25795"/>
                  </a:cubicBezTo>
                  <a:cubicBezTo>
                    <a:pt x="18866" y="25211"/>
                    <a:pt x="18842" y="24627"/>
                    <a:pt x="18842" y="24044"/>
                  </a:cubicBezTo>
                  <a:lnTo>
                    <a:pt x="18842" y="23904"/>
                  </a:lnTo>
                  <a:close/>
                  <a:moveTo>
                    <a:pt x="18655" y="19678"/>
                  </a:moveTo>
                  <a:lnTo>
                    <a:pt x="18655" y="19818"/>
                  </a:lnTo>
                  <a:cubicBezTo>
                    <a:pt x="18609" y="20261"/>
                    <a:pt x="18585" y="20705"/>
                    <a:pt x="18562" y="21149"/>
                  </a:cubicBezTo>
                  <a:cubicBezTo>
                    <a:pt x="18492" y="22596"/>
                    <a:pt x="18492" y="24044"/>
                    <a:pt x="18609" y="25515"/>
                  </a:cubicBezTo>
                  <a:lnTo>
                    <a:pt x="18609" y="25491"/>
                  </a:lnTo>
                  <a:cubicBezTo>
                    <a:pt x="18655" y="26168"/>
                    <a:pt x="18702" y="27219"/>
                    <a:pt x="19193" y="27779"/>
                  </a:cubicBezTo>
                  <a:lnTo>
                    <a:pt x="18819" y="27920"/>
                  </a:lnTo>
                  <a:lnTo>
                    <a:pt x="18469" y="28036"/>
                  </a:lnTo>
                  <a:cubicBezTo>
                    <a:pt x="18142" y="25258"/>
                    <a:pt x="18212" y="22456"/>
                    <a:pt x="18655" y="19678"/>
                  </a:cubicBezTo>
                  <a:close/>
                  <a:moveTo>
                    <a:pt x="19403" y="28083"/>
                  </a:moveTo>
                  <a:lnTo>
                    <a:pt x="19426" y="28106"/>
                  </a:lnTo>
                  <a:lnTo>
                    <a:pt x="19146" y="28246"/>
                  </a:lnTo>
                  <a:lnTo>
                    <a:pt x="19099" y="28223"/>
                  </a:lnTo>
                  <a:cubicBezTo>
                    <a:pt x="19099" y="28223"/>
                    <a:pt x="19076" y="28200"/>
                    <a:pt x="19076" y="28200"/>
                  </a:cubicBezTo>
                  <a:lnTo>
                    <a:pt x="19403" y="28083"/>
                  </a:lnTo>
                  <a:close/>
                  <a:moveTo>
                    <a:pt x="7098" y="26565"/>
                  </a:moveTo>
                  <a:cubicBezTo>
                    <a:pt x="7308" y="26752"/>
                    <a:pt x="7542" y="26916"/>
                    <a:pt x="7799" y="27056"/>
                  </a:cubicBezTo>
                  <a:cubicBezTo>
                    <a:pt x="8244" y="27524"/>
                    <a:pt x="8754" y="27949"/>
                    <a:pt x="9307" y="28332"/>
                  </a:cubicBezTo>
                  <a:lnTo>
                    <a:pt x="9307" y="28332"/>
                  </a:lnTo>
                  <a:cubicBezTo>
                    <a:pt x="9240" y="28290"/>
                    <a:pt x="9173" y="28257"/>
                    <a:pt x="9106" y="28223"/>
                  </a:cubicBezTo>
                  <a:cubicBezTo>
                    <a:pt x="8336" y="27756"/>
                    <a:pt x="7659" y="27196"/>
                    <a:pt x="7075" y="26565"/>
                  </a:cubicBezTo>
                  <a:close/>
                  <a:moveTo>
                    <a:pt x="4974" y="26168"/>
                  </a:moveTo>
                  <a:lnTo>
                    <a:pt x="4974" y="26168"/>
                  </a:lnTo>
                  <a:cubicBezTo>
                    <a:pt x="5557" y="26986"/>
                    <a:pt x="6211" y="27756"/>
                    <a:pt x="6911" y="28457"/>
                  </a:cubicBezTo>
                  <a:cubicBezTo>
                    <a:pt x="6421" y="28060"/>
                    <a:pt x="5954" y="27593"/>
                    <a:pt x="5581" y="27079"/>
                  </a:cubicBezTo>
                  <a:cubicBezTo>
                    <a:pt x="5370" y="26776"/>
                    <a:pt x="5160" y="26472"/>
                    <a:pt x="4974" y="26168"/>
                  </a:cubicBezTo>
                  <a:close/>
                  <a:moveTo>
                    <a:pt x="18936" y="28246"/>
                  </a:moveTo>
                  <a:lnTo>
                    <a:pt x="18936" y="28246"/>
                  </a:lnTo>
                  <a:cubicBezTo>
                    <a:pt x="18915" y="28287"/>
                    <a:pt x="18913" y="28310"/>
                    <a:pt x="18928" y="28346"/>
                  </a:cubicBezTo>
                  <a:lnTo>
                    <a:pt x="18928" y="28346"/>
                  </a:lnTo>
                  <a:cubicBezTo>
                    <a:pt x="18836" y="28413"/>
                    <a:pt x="18722" y="28458"/>
                    <a:pt x="18609" y="28503"/>
                  </a:cubicBezTo>
                  <a:lnTo>
                    <a:pt x="18539" y="28527"/>
                  </a:lnTo>
                  <a:cubicBezTo>
                    <a:pt x="18539" y="28480"/>
                    <a:pt x="18539" y="28433"/>
                    <a:pt x="18515" y="28387"/>
                  </a:cubicBezTo>
                  <a:cubicBezTo>
                    <a:pt x="18655" y="28340"/>
                    <a:pt x="18796" y="28293"/>
                    <a:pt x="18936" y="28246"/>
                  </a:cubicBezTo>
                  <a:close/>
                  <a:moveTo>
                    <a:pt x="4647" y="24020"/>
                  </a:moveTo>
                  <a:lnTo>
                    <a:pt x="4647" y="24020"/>
                  </a:lnTo>
                  <a:cubicBezTo>
                    <a:pt x="4950" y="24417"/>
                    <a:pt x="5254" y="24814"/>
                    <a:pt x="5604" y="25188"/>
                  </a:cubicBezTo>
                  <a:cubicBezTo>
                    <a:pt x="6351" y="26425"/>
                    <a:pt x="7378" y="27499"/>
                    <a:pt x="8592" y="28316"/>
                  </a:cubicBezTo>
                  <a:cubicBezTo>
                    <a:pt x="8709" y="28410"/>
                    <a:pt x="8826" y="28480"/>
                    <a:pt x="8966" y="28550"/>
                  </a:cubicBezTo>
                  <a:lnTo>
                    <a:pt x="8943" y="28550"/>
                  </a:lnTo>
                  <a:cubicBezTo>
                    <a:pt x="6771" y="27779"/>
                    <a:pt x="5511" y="26005"/>
                    <a:pt x="4647" y="24020"/>
                  </a:cubicBezTo>
                  <a:close/>
                  <a:moveTo>
                    <a:pt x="14756" y="26589"/>
                  </a:moveTo>
                  <a:cubicBezTo>
                    <a:pt x="14780" y="26869"/>
                    <a:pt x="14826" y="27149"/>
                    <a:pt x="14826" y="27429"/>
                  </a:cubicBezTo>
                  <a:cubicBezTo>
                    <a:pt x="14826" y="27560"/>
                    <a:pt x="14704" y="28306"/>
                    <a:pt x="14707" y="28611"/>
                  </a:cubicBezTo>
                  <a:lnTo>
                    <a:pt x="14707" y="28611"/>
                  </a:lnTo>
                  <a:cubicBezTo>
                    <a:pt x="14695" y="28377"/>
                    <a:pt x="14780" y="27821"/>
                    <a:pt x="14780" y="27709"/>
                  </a:cubicBezTo>
                  <a:cubicBezTo>
                    <a:pt x="14780" y="27336"/>
                    <a:pt x="14780" y="26962"/>
                    <a:pt x="14756" y="26589"/>
                  </a:cubicBezTo>
                  <a:close/>
                  <a:moveTo>
                    <a:pt x="14053" y="3277"/>
                  </a:moveTo>
                  <a:cubicBezTo>
                    <a:pt x="14712" y="3277"/>
                    <a:pt x="15384" y="3341"/>
                    <a:pt x="16064" y="3474"/>
                  </a:cubicBezTo>
                  <a:cubicBezTo>
                    <a:pt x="18819" y="4034"/>
                    <a:pt x="21294" y="5552"/>
                    <a:pt x="23068" y="7747"/>
                  </a:cubicBezTo>
                  <a:cubicBezTo>
                    <a:pt x="24563" y="10502"/>
                    <a:pt x="25356" y="13584"/>
                    <a:pt x="25356" y="16736"/>
                  </a:cubicBezTo>
                  <a:cubicBezTo>
                    <a:pt x="25146" y="17927"/>
                    <a:pt x="24866" y="19117"/>
                    <a:pt x="24516" y="20261"/>
                  </a:cubicBezTo>
                  <a:cubicBezTo>
                    <a:pt x="23909" y="22316"/>
                    <a:pt x="23232" y="24464"/>
                    <a:pt x="21924" y="26192"/>
                  </a:cubicBezTo>
                  <a:cubicBezTo>
                    <a:pt x="21854" y="26309"/>
                    <a:pt x="21784" y="26402"/>
                    <a:pt x="21691" y="26495"/>
                  </a:cubicBezTo>
                  <a:cubicBezTo>
                    <a:pt x="21060" y="26916"/>
                    <a:pt x="20360" y="27289"/>
                    <a:pt x="19659" y="27593"/>
                  </a:cubicBezTo>
                  <a:lnTo>
                    <a:pt x="19636" y="27616"/>
                  </a:lnTo>
                  <a:cubicBezTo>
                    <a:pt x="19122" y="25118"/>
                    <a:pt x="18866" y="22573"/>
                    <a:pt x="18912" y="20028"/>
                  </a:cubicBezTo>
                  <a:cubicBezTo>
                    <a:pt x="19006" y="18697"/>
                    <a:pt x="19193" y="17390"/>
                    <a:pt x="19426" y="16082"/>
                  </a:cubicBezTo>
                  <a:lnTo>
                    <a:pt x="19449" y="16059"/>
                  </a:lnTo>
                  <a:cubicBezTo>
                    <a:pt x="20150" y="16035"/>
                    <a:pt x="20827" y="15872"/>
                    <a:pt x="21317" y="15288"/>
                  </a:cubicBezTo>
                  <a:cubicBezTo>
                    <a:pt x="21807" y="14704"/>
                    <a:pt x="21948" y="14027"/>
                    <a:pt x="21504" y="13420"/>
                  </a:cubicBezTo>
                  <a:cubicBezTo>
                    <a:pt x="21468" y="13370"/>
                    <a:pt x="21416" y="13348"/>
                    <a:pt x="21365" y="13348"/>
                  </a:cubicBezTo>
                  <a:cubicBezTo>
                    <a:pt x="21252" y="13348"/>
                    <a:pt x="21143" y="13455"/>
                    <a:pt x="21224" y="13584"/>
                  </a:cubicBezTo>
                  <a:cubicBezTo>
                    <a:pt x="21714" y="14448"/>
                    <a:pt x="21084" y="15171"/>
                    <a:pt x="20313" y="15498"/>
                  </a:cubicBezTo>
                  <a:cubicBezTo>
                    <a:pt x="20477" y="15405"/>
                    <a:pt x="20640" y="15265"/>
                    <a:pt x="20757" y="15125"/>
                  </a:cubicBezTo>
                  <a:cubicBezTo>
                    <a:pt x="21224" y="14611"/>
                    <a:pt x="21130" y="13817"/>
                    <a:pt x="20570" y="13420"/>
                  </a:cubicBezTo>
                  <a:cubicBezTo>
                    <a:pt x="20545" y="13408"/>
                    <a:pt x="20518" y="13402"/>
                    <a:pt x="20492" y="13402"/>
                  </a:cubicBezTo>
                  <a:cubicBezTo>
                    <a:pt x="20421" y="13402"/>
                    <a:pt x="20354" y="13445"/>
                    <a:pt x="20337" y="13514"/>
                  </a:cubicBezTo>
                  <a:cubicBezTo>
                    <a:pt x="20196" y="14167"/>
                    <a:pt x="19940" y="14775"/>
                    <a:pt x="19566" y="15312"/>
                  </a:cubicBezTo>
                  <a:cubicBezTo>
                    <a:pt x="19776" y="14401"/>
                    <a:pt x="19986" y="13490"/>
                    <a:pt x="20243" y="12580"/>
                  </a:cubicBezTo>
                  <a:cubicBezTo>
                    <a:pt x="20262" y="12488"/>
                    <a:pt x="20193" y="12395"/>
                    <a:pt x="20105" y="12395"/>
                  </a:cubicBezTo>
                  <a:cubicBezTo>
                    <a:pt x="20082" y="12395"/>
                    <a:pt x="20057" y="12402"/>
                    <a:pt x="20033" y="12416"/>
                  </a:cubicBezTo>
                  <a:cubicBezTo>
                    <a:pt x="20080" y="12113"/>
                    <a:pt x="20150" y="11833"/>
                    <a:pt x="20196" y="11529"/>
                  </a:cubicBezTo>
                  <a:cubicBezTo>
                    <a:pt x="20210" y="11419"/>
                    <a:pt x="20126" y="11349"/>
                    <a:pt x="20041" y="11349"/>
                  </a:cubicBezTo>
                  <a:cubicBezTo>
                    <a:pt x="19982" y="11349"/>
                    <a:pt x="19922" y="11383"/>
                    <a:pt x="19893" y="11459"/>
                  </a:cubicBezTo>
                  <a:cubicBezTo>
                    <a:pt x="19589" y="12510"/>
                    <a:pt x="19333" y="13560"/>
                    <a:pt x="19146" y="14634"/>
                  </a:cubicBezTo>
                  <a:cubicBezTo>
                    <a:pt x="19052" y="14915"/>
                    <a:pt x="18959" y="15218"/>
                    <a:pt x="18889" y="15498"/>
                  </a:cubicBezTo>
                  <a:lnTo>
                    <a:pt x="18702" y="15522"/>
                  </a:lnTo>
                  <a:cubicBezTo>
                    <a:pt x="18422" y="15568"/>
                    <a:pt x="18142" y="15568"/>
                    <a:pt x="17862" y="15592"/>
                  </a:cubicBezTo>
                  <a:lnTo>
                    <a:pt x="17792" y="15592"/>
                  </a:lnTo>
                  <a:cubicBezTo>
                    <a:pt x="17395" y="15592"/>
                    <a:pt x="16998" y="15615"/>
                    <a:pt x="16601" y="15662"/>
                  </a:cubicBezTo>
                  <a:cubicBezTo>
                    <a:pt x="15363" y="15732"/>
                    <a:pt x="14103" y="15802"/>
                    <a:pt x="12935" y="16222"/>
                  </a:cubicBezTo>
                  <a:cubicBezTo>
                    <a:pt x="12188" y="16479"/>
                    <a:pt x="11511" y="16899"/>
                    <a:pt x="10927" y="17413"/>
                  </a:cubicBezTo>
                  <a:cubicBezTo>
                    <a:pt x="10460" y="16829"/>
                    <a:pt x="9947" y="16316"/>
                    <a:pt x="9386" y="15872"/>
                  </a:cubicBezTo>
                  <a:lnTo>
                    <a:pt x="9340" y="15825"/>
                  </a:lnTo>
                  <a:lnTo>
                    <a:pt x="9293" y="15825"/>
                  </a:lnTo>
                  <a:cubicBezTo>
                    <a:pt x="9129" y="15685"/>
                    <a:pt x="8943" y="15545"/>
                    <a:pt x="8756" y="15428"/>
                  </a:cubicBezTo>
                  <a:cubicBezTo>
                    <a:pt x="8729" y="15411"/>
                    <a:pt x="8704" y="15403"/>
                    <a:pt x="8680" y="15403"/>
                  </a:cubicBezTo>
                  <a:cubicBezTo>
                    <a:pt x="8579" y="15403"/>
                    <a:pt x="8517" y="15544"/>
                    <a:pt x="8592" y="15638"/>
                  </a:cubicBezTo>
                  <a:cubicBezTo>
                    <a:pt x="9200" y="16339"/>
                    <a:pt x="9853" y="17086"/>
                    <a:pt x="10507" y="17880"/>
                  </a:cubicBezTo>
                  <a:cubicBezTo>
                    <a:pt x="10017" y="18440"/>
                    <a:pt x="9713" y="19141"/>
                    <a:pt x="9620" y="19888"/>
                  </a:cubicBezTo>
                  <a:cubicBezTo>
                    <a:pt x="9620" y="19940"/>
                    <a:pt x="9672" y="19967"/>
                    <a:pt x="9718" y="19967"/>
                  </a:cubicBezTo>
                  <a:cubicBezTo>
                    <a:pt x="9734" y="19967"/>
                    <a:pt x="9748" y="19964"/>
                    <a:pt x="9760" y="19958"/>
                  </a:cubicBezTo>
                  <a:cubicBezTo>
                    <a:pt x="9760" y="20005"/>
                    <a:pt x="9760" y="20075"/>
                    <a:pt x="9783" y="20121"/>
                  </a:cubicBezTo>
                  <a:cubicBezTo>
                    <a:pt x="9807" y="20203"/>
                    <a:pt x="9877" y="20244"/>
                    <a:pt x="9947" y="20244"/>
                  </a:cubicBezTo>
                  <a:cubicBezTo>
                    <a:pt x="10017" y="20244"/>
                    <a:pt x="10087" y="20203"/>
                    <a:pt x="10110" y="20121"/>
                  </a:cubicBezTo>
                  <a:cubicBezTo>
                    <a:pt x="10227" y="19491"/>
                    <a:pt x="10390" y="18767"/>
                    <a:pt x="10834" y="18300"/>
                  </a:cubicBezTo>
                  <a:cubicBezTo>
                    <a:pt x="11114" y="18650"/>
                    <a:pt x="11394" y="19024"/>
                    <a:pt x="11651" y="19374"/>
                  </a:cubicBezTo>
                  <a:cubicBezTo>
                    <a:pt x="12772" y="21242"/>
                    <a:pt x="13589" y="23273"/>
                    <a:pt x="14056" y="25398"/>
                  </a:cubicBezTo>
                  <a:cubicBezTo>
                    <a:pt x="14196" y="26028"/>
                    <a:pt x="14313" y="26682"/>
                    <a:pt x="14383" y="27313"/>
                  </a:cubicBezTo>
                  <a:cubicBezTo>
                    <a:pt x="14313" y="27779"/>
                    <a:pt x="14219" y="28223"/>
                    <a:pt x="14079" y="28643"/>
                  </a:cubicBezTo>
                  <a:cubicBezTo>
                    <a:pt x="11955" y="28597"/>
                    <a:pt x="9853" y="27943"/>
                    <a:pt x="8055" y="26799"/>
                  </a:cubicBezTo>
                  <a:cubicBezTo>
                    <a:pt x="7005" y="25795"/>
                    <a:pt x="6164" y="24604"/>
                    <a:pt x="5534" y="23297"/>
                  </a:cubicBezTo>
                  <a:cubicBezTo>
                    <a:pt x="5044" y="22316"/>
                    <a:pt x="4647" y="21265"/>
                    <a:pt x="4343" y="20191"/>
                  </a:cubicBezTo>
                  <a:lnTo>
                    <a:pt x="4343" y="20191"/>
                  </a:lnTo>
                  <a:cubicBezTo>
                    <a:pt x="5417" y="22269"/>
                    <a:pt x="7075" y="23997"/>
                    <a:pt x="9083" y="25164"/>
                  </a:cubicBezTo>
                  <a:cubicBezTo>
                    <a:pt x="9104" y="25175"/>
                    <a:pt x="9125" y="25180"/>
                    <a:pt x="9144" y="25180"/>
                  </a:cubicBezTo>
                  <a:cubicBezTo>
                    <a:pt x="9252" y="25180"/>
                    <a:pt x="9318" y="25034"/>
                    <a:pt x="9200" y="24954"/>
                  </a:cubicBezTo>
                  <a:cubicBezTo>
                    <a:pt x="6818" y="23530"/>
                    <a:pt x="5020" y="21335"/>
                    <a:pt x="4040" y="18720"/>
                  </a:cubicBezTo>
                  <a:cubicBezTo>
                    <a:pt x="3409" y="15475"/>
                    <a:pt x="3619" y="12019"/>
                    <a:pt x="5020" y="9124"/>
                  </a:cubicBezTo>
                  <a:cubicBezTo>
                    <a:pt x="6776" y="5493"/>
                    <a:pt x="10185" y="3277"/>
                    <a:pt x="14053" y="3277"/>
                  </a:cubicBezTo>
                  <a:close/>
                  <a:moveTo>
                    <a:pt x="18445" y="16993"/>
                  </a:moveTo>
                  <a:lnTo>
                    <a:pt x="18445" y="16993"/>
                  </a:lnTo>
                  <a:cubicBezTo>
                    <a:pt x="18118" y="18067"/>
                    <a:pt x="17885" y="19187"/>
                    <a:pt x="17698" y="20285"/>
                  </a:cubicBezTo>
                  <a:cubicBezTo>
                    <a:pt x="17348" y="22923"/>
                    <a:pt x="17488" y="25585"/>
                    <a:pt x="18095" y="28153"/>
                  </a:cubicBezTo>
                  <a:cubicBezTo>
                    <a:pt x="17115" y="28433"/>
                    <a:pt x="16087" y="28597"/>
                    <a:pt x="15037" y="28643"/>
                  </a:cubicBezTo>
                  <a:cubicBezTo>
                    <a:pt x="15270" y="27966"/>
                    <a:pt x="15037" y="26869"/>
                    <a:pt x="14967" y="26402"/>
                  </a:cubicBezTo>
                  <a:cubicBezTo>
                    <a:pt x="14873" y="25935"/>
                    <a:pt x="14780" y="25491"/>
                    <a:pt x="14640" y="25048"/>
                  </a:cubicBezTo>
                  <a:cubicBezTo>
                    <a:pt x="14500" y="24207"/>
                    <a:pt x="14266" y="23390"/>
                    <a:pt x="13916" y="22643"/>
                  </a:cubicBezTo>
                  <a:cubicBezTo>
                    <a:pt x="13332" y="20938"/>
                    <a:pt x="12468" y="19374"/>
                    <a:pt x="11371" y="17973"/>
                  </a:cubicBezTo>
                  <a:lnTo>
                    <a:pt x="11464" y="17927"/>
                  </a:lnTo>
                  <a:cubicBezTo>
                    <a:pt x="11683" y="17846"/>
                    <a:pt x="11910" y="17816"/>
                    <a:pt x="12141" y="17816"/>
                  </a:cubicBezTo>
                  <a:cubicBezTo>
                    <a:pt x="12651" y="17816"/>
                    <a:pt x="13177" y="17963"/>
                    <a:pt x="13659" y="18043"/>
                  </a:cubicBezTo>
                  <a:cubicBezTo>
                    <a:pt x="14067" y="18136"/>
                    <a:pt x="14481" y="18181"/>
                    <a:pt x="14896" y="18181"/>
                  </a:cubicBezTo>
                  <a:cubicBezTo>
                    <a:pt x="15527" y="18181"/>
                    <a:pt x="16159" y="18077"/>
                    <a:pt x="16764" y="17880"/>
                  </a:cubicBezTo>
                  <a:cubicBezTo>
                    <a:pt x="17371" y="17670"/>
                    <a:pt x="17955" y="17366"/>
                    <a:pt x="18445" y="16993"/>
                  </a:cubicBezTo>
                  <a:close/>
                  <a:moveTo>
                    <a:pt x="18189" y="28480"/>
                  </a:moveTo>
                  <a:cubicBezTo>
                    <a:pt x="18189" y="28527"/>
                    <a:pt x="18212" y="28573"/>
                    <a:pt x="18235" y="28620"/>
                  </a:cubicBezTo>
                  <a:cubicBezTo>
                    <a:pt x="17395" y="28830"/>
                    <a:pt x="16531" y="28970"/>
                    <a:pt x="15667" y="28994"/>
                  </a:cubicBezTo>
                  <a:lnTo>
                    <a:pt x="14803" y="29040"/>
                  </a:lnTo>
                  <a:cubicBezTo>
                    <a:pt x="14803" y="29040"/>
                    <a:pt x="14826" y="29017"/>
                    <a:pt x="14826" y="29017"/>
                  </a:cubicBezTo>
                  <a:lnTo>
                    <a:pt x="14850" y="28994"/>
                  </a:lnTo>
                  <a:cubicBezTo>
                    <a:pt x="15970" y="28970"/>
                    <a:pt x="17091" y="28807"/>
                    <a:pt x="18189" y="28480"/>
                  </a:cubicBezTo>
                  <a:close/>
                  <a:moveTo>
                    <a:pt x="9550" y="27990"/>
                  </a:moveTo>
                  <a:cubicBezTo>
                    <a:pt x="10951" y="28597"/>
                    <a:pt x="12468" y="28947"/>
                    <a:pt x="14009" y="28994"/>
                  </a:cubicBezTo>
                  <a:lnTo>
                    <a:pt x="13963" y="29087"/>
                  </a:lnTo>
                  <a:cubicBezTo>
                    <a:pt x="13663" y="29097"/>
                    <a:pt x="13359" y="29102"/>
                    <a:pt x="13054" y="29102"/>
                  </a:cubicBezTo>
                  <a:cubicBezTo>
                    <a:pt x="12624" y="29102"/>
                    <a:pt x="12192" y="29091"/>
                    <a:pt x="11768" y="29064"/>
                  </a:cubicBezTo>
                  <a:cubicBezTo>
                    <a:pt x="10974" y="28807"/>
                    <a:pt x="10227" y="28457"/>
                    <a:pt x="9550" y="28013"/>
                  </a:cubicBezTo>
                  <a:lnTo>
                    <a:pt x="9550" y="27990"/>
                  </a:lnTo>
                  <a:close/>
                  <a:moveTo>
                    <a:pt x="15597" y="29414"/>
                  </a:moveTo>
                  <a:lnTo>
                    <a:pt x="15597" y="29414"/>
                  </a:lnTo>
                  <a:cubicBezTo>
                    <a:pt x="15177" y="29484"/>
                    <a:pt x="14733" y="29507"/>
                    <a:pt x="14313" y="29507"/>
                  </a:cubicBezTo>
                  <a:cubicBezTo>
                    <a:pt x="14733" y="29461"/>
                    <a:pt x="15177" y="29437"/>
                    <a:pt x="15597" y="29414"/>
                  </a:cubicBezTo>
                  <a:close/>
                  <a:moveTo>
                    <a:pt x="6818" y="27756"/>
                  </a:moveTo>
                  <a:lnTo>
                    <a:pt x="6818" y="27756"/>
                  </a:lnTo>
                  <a:cubicBezTo>
                    <a:pt x="7425" y="28246"/>
                    <a:pt x="8102" y="28643"/>
                    <a:pt x="8826" y="28877"/>
                  </a:cubicBezTo>
                  <a:cubicBezTo>
                    <a:pt x="9433" y="29087"/>
                    <a:pt x="10040" y="29250"/>
                    <a:pt x="10647" y="29344"/>
                  </a:cubicBezTo>
                  <a:cubicBezTo>
                    <a:pt x="11894" y="29783"/>
                    <a:pt x="13206" y="29997"/>
                    <a:pt x="14525" y="29997"/>
                  </a:cubicBezTo>
                  <a:cubicBezTo>
                    <a:pt x="14960" y="29997"/>
                    <a:pt x="15396" y="29974"/>
                    <a:pt x="15830" y="29928"/>
                  </a:cubicBezTo>
                  <a:lnTo>
                    <a:pt x="15830" y="29928"/>
                  </a:lnTo>
                  <a:cubicBezTo>
                    <a:pt x="15192" y="30048"/>
                    <a:pt x="14529" y="30118"/>
                    <a:pt x="13868" y="30118"/>
                  </a:cubicBezTo>
                  <a:cubicBezTo>
                    <a:pt x="13634" y="30118"/>
                    <a:pt x="13401" y="30109"/>
                    <a:pt x="13169" y="30091"/>
                  </a:cubicBezTo>
                  <a:cubicBezTo>
                    <a:pt x="13161" y="30090"/>
                    <a:pt x="13153" y="30090"/>
                    <a:pt x="13146" y="30090"/>
                  </a:cubicBezTo>
                  <a:cubicBezTo>
                    <a:pt x="12912" y="30090"/>
                    <a:pt x="12920" y="30442"/>
                    <a:pt x="13169" y="30465"/>
                  </a:cubicBezTo>
                  <a:cubicBezTo>
                    <a:pt x="13413" y="30481"/>
                    <a:pt x="13658" y="30490"/>
                    <a:pt x="13903" y="30490"/>
                  </a:cubicBezTo>
                  <a:cubicBezTo>
                    <a:pt x="15017" y="30490"/>
                    <a:pt x="16136" y="30314"/>
                    <a:pt x="17208" y="29951"/>
                  </a:cubicBezTo>
                  <a:lnTo>
                    <a:pt x="17208" y="29951"/>
                  </a:lnTo>
                  <a:cubicBezTo>
                    <a:pt x="16531" y="30231"/>
                    <a:pt x="15830" y="30465"/>
                    <a:pt x="15107" y="30651"/>
                  </a:cubicBezTo>
                  <a:cubicBezTo>
                    <a:pt x="14692" y="30695"/>
                    <a:pt x="14275" y="30716"/>
                    <a:pt x="13855" y="30716"/>
                  </a:cubicBezTo>
                  <a:cubicBezTo>
                    <a:pt x="13163" y="30716"/>
                    <a:pt x="12465" y="30660"/>
                    <a:pt x="11768" y="30558"/>
                  </a:cubicBezTo>
                  <a:cubicBezTo>
                    <a:pt x="11861" y="30465"/>
                    <a:pt x="11955" y="30371"/>
                    <a:pt x="12071" y="30278"/>
                  </a:cubicBezTo>
                  <a:cubicBezTo>
                    <a:pt x="12130" y="30239"/>
                    <a:pt x="12090" y="30150"/>
                    <a:pt x="12035" y="30150"/>
                  </a:cubicBezTo>
                  <a:cubicBezTo>
                    <a:pt x="12024" y="30150"/>
                    <a:pt x="12013" y="30153"/>
                    <a:pt x="12001" y="30161"/>
                  </a:cubicBezTo>
                  <a:cubicBezTo>
                    <a:pt x="11838" y="30254"/>
                    <a:pt x="11698" y="30371"/>
                    <a:pt x="11581" y="30511"/>
                  </a:cubicBezTo>
                  <a:lnTo>
                    <a:pt x="11371" y="30488"/>
                  </a:lnTo>
                  <a:cubicBezTo>
                    <a:pt x="11301" y="30324"/>
                    <a:pt x="11231" y="30161"/>
                    <a:pt x="11184" y="29998"/>
                  </a:cubicBezTo>
                  <a:cubicBezTo>
                    <a:pt x="11175" y="29960"/>
                    <a:pt x="11150" y="29945"/>
                    <a:pt x="11125" y="29945"/>
                  </a:cubicBezTo>
                  <a:cubicBezTo>
                    <a:pt x="11086" y="29945"/>
                    <a:pt x="11044" y="29979"/>
                    <a:pt x="11044" y="30021"/>
                  </a:cubicBezTo>
                  <a:cubicBezTo>
                    <a:pt x="11091" y="30161"/>
                    <a:pt x="11137" y="30301"/>
                    <a:pt x="11184" y="30441"/>
                  </a:cubicBezTo>
                  <a:cubicBezTo>
                    <a:pt x="10554" y="30301"/>
                    <a:pt x="9947" y="30114"/>
                    <a:pt x="9340" y="29881"/>
                  </a:cubicBezTo>
                  <a:cubicBezTo>
                    <a:pt x="8406" y="29297"/>
                    <a:pt x="7565" y="28573"/>
                    <a:pt x="6818" y="27756"/>
                  </a:cubicBezTo>
                  <a:close/>
                  <a:moveTo>
                    <a:pt x="11114" y="31025"/>
                  </a:moveTo>
                  <a:lnTo>
                    <a:pt x="11348" y="31095"/>
                  </a:lnTo>
                  <a:cubicBezTo>
                    <a:pt x="11305" y="31285"/>
                    <a:pt x="11282" y="31476"/>
                    <a:pt x="11295" y="31666"/>
                  </a:cubicBezTo>
                  <a:lnTo>
                    <a:pt x="11295" y="31666"/>
                  </a:lnTo>
                  <a:cubicBezTo>
                    <a:pt x="11196" y="31452"/>
                    <a:pt x="11135" y="31239"/>
                    <a:pt x="11114" y="31025"/>
                  </a:cubicBezTo>
                  <a:close/>
                  <a:moveTo>
                    <a:pt x="19730" y="29507"/>
                  </a:moveTo>
                  <a:cubicBezTo>
                    <a:pt x="19753" y="29601"/>
                    <a:pt x="19800" y="29671"/>
                    <a:pt x="19823" y="29764"/>
                  </a:cubicBezTo>
                  <a:cubicBezTo>
                    <a:pt x="19333" y="31025"/>
                    <a:pt x="17395" y="32146"/>
                    <a:pt x="16321" y="32449"/>
                  </a:cubicBezTo>
                  <a:cubicBezTo>
                    <a:pt x="15875" y="32579"/>
                    <a:pt x="15419" y="32643"/>
                    <a:pt x="14971" y="32643"/>
                  </a:cubicBezTo>
                  <a:cubicBezTo>
                    <a:pt x="13730" y="32643"/>
                    <a:pt x="12546" y="32149"/>
                    <a:pt x="11791" y="31188"/>
                  </a:cubicBezTo>
                  <a:lnTo>
                    <a:pt x="11791" y="31188"/>
                  </a:lnTo>
                  <a:cubicBezTo>
                    <a:pt x="12048" y="31235"/>
                    <a:pt x="12305" y="31258"/>
                    <a:pt x="12562" y="31258"/>
                  </a:cubicBezTo>
                  <a:cubicBezTo>
                    <a:pt x="12710" y="31266"/>
                    <a:pt x="12857" y="31270"/>
                    <a:pt x="13004" y="31270"/>
                  </a:cubicBezTo>
                  <a:cubicBezTo>
                    <a:pt x="13714" y="31270"/>
                    <a:pt x="14410" y="31180"/>
                    <a:pt x="15107" y="31025"/>
                  </a:cubicBezTo>
                  <a:cubicBezTo>
                    <a:pt x="16578" y="30885"/>
                    <a:pt x="18002" y="30465"/>
                    <a:pt x="19309" y="29764"/>
                  </a:cubicBezTo>
                  <a:lnTo>
                    <a:pt x="19286" y="29764"/>
                  </a:lnTo>
                  <a:cubicBezTo>
                    <a:pt x="19426" y="29671"/>
                    <a:pt x="19589" y="29601"/>
                    <a:pt x="19730" y="29507"/>
                  </a:cubicBezTo>
                  <a:close/>
                  <a:moveTo>
                    <a:pt x="19356" y="31959"/>
                  </a:moveTo>
                  <a:lnTo>
                    <a:pt x="19309" y="32029"/>
                  </a:lnTo>
                  <a:cubicBezTo>
                    <a:pt x="19006" y="32356"/>
                    <a:pt x="18655" y="32613"/>
                    <a:pt x="18259" y="32776"/>
                  </a:cubicBezTo>
                  <a:cubicBezTo>
                    <a:pt x="18655" y="32566"/>
                    <a:pt x="19029" y="32286"/>
                    <a:pt x="19356" y="31959"/>
                  </a:cubicBezTo>
                  <a:close/>
                  <a:moveTo>
                    <a:pt x="19893" y="30278"/>
                  </a:moveTo>
                  <a:cubicBezTo>
                    <a:pt x="19893" y="30511"/>
                    <a:pt x="19846" y="30721"/>
                    <a:pt x="19753" y="30931"/>
                  </a:cubicBezTo>
                  <a:cubicBezTo>
                    <a:pt x="19659" y="30931"/>
                    <a:pt x="19566" y="30955"/>
                    <a:pt x="19496" y="31025"/>
                  </a:cubicBezTo>
                  <a:cubicBezTo>
                    <a:pt x="19426" y="31048"/>
                    <a:pt x="19403" y="31142"/>
                    <a:pt x="19449" y="31188"/>
                  </a:cubicBezTo>
                  <a:lnTo>
                    <a:pt x="19473" y="31235"/>
                  </a:lnTo>
                  <a:cubicBezTo>
                    <a:pt x="19496" y="31258"/>
                    <a:pt x="19496" y="31282"/>
                    <a:pt x="19519" y="31282"/>
                  </a:cubicBezTo>
                  <a:cubicBezTo>
                    <a:pt x="19426" y="31422"/>
                    <a:pt x="19309" y="31562"/>
                    <a:pt x="19169" y="31679"/>
                  </a:cubicBezTo>
                  <a:cubicBezTo>
                    <a:pt x="18422" y="32402"/>
                    <a:pt x="17511" y="32916"/>
                    <a:pt x="16507" y="33150"/>
                  </a:cubicBezTo>
                  <a:cubicBezTo>
                    <a:pt x="16104" y="33246"/>
                    <a:pt x="15594" y="33303"/>
                    <a:pt x="15050" y="33303"/>
                  </a:cubicBezTo>
                  <a:cubicBezTo>
                    <a:pt x="14147" y="33303"/>
                    <a:pt x="13147" y="33146"/>
                    <a:pt x="12375" y="32753"/>
                  </a:cubicBezTo>
                  <a:cubicBezTo>
                    <a:pt x="12375" y="32706"/>
                    <a:pt x="12398" y="32683"/>
                    <a:pt x="12398" y="32659"/>
                  </a:cubicBezTo>
                  <a:cubicBezTo>
                    <a:pt x="12429" y="32597"/>
                    <a:pt x="12377" y="32555"/>
                    <a:pt x="12326" y="32555"/>
                  </a:cubicBezTo>
                  <a:cubicBezTo>
                    <a:pt x="12300" y="32555"/>
                    <a:pt x="12274" y="32566"/>
                    <a:pt x="12258" y="32589"/>
                  </a:cubicBezTo>
                  <a:lnTo>
                    <a:pt x="12235" y="32659"/>
                  </a:lnTo>
                  <a:cubicBezTo>
                    <a:pt x="12095" y="32589"/>
                    <a:pt x="11955" y="32496"/>
                    <a:pt x="11838" y="32402"/>
                  </a:cubicBezTo>
                  <a:cubicBezTo>
                    <a:pt x="11558" y="32052"/>
                    <a:pt x="11441" y="31585"/>
                    <a:pt x="11488" y="31142"/>
                  </a:cubicBezTo>
                  <a:lnTo>
                    <a:pt x="11534" y="31142"/>
                  </a:lnTo>
                  <a:cubicBezTo>
                    <a:pt x="12291" y="32339"/>
                    <a:pt x="13643" y="32909"/>
                    <a:pt x="15052" y="32909"/>
                  </a:cubicBezTo>
                  <a:cubicBezTo>
                    <a:pt x="15731" y="32909"/>
                    <a:pt x="16423" y="32777"/>
                    <a:pt x="17068" y="32519"/>
                  </a:cubicBezTo>
                  <a:cubicBezTo>
                    <a:pt x="18142" y="32076"/>
                    <a:pt x="19333" y="31305"/>
                    <a:pt x="19893" y="30278"/>
                  </a:cubicBezTo>
                  <a:close/>
                  <a:moveTo>
                    <a:pt x="19916" y="31679"/>
                  </a:moveTo>
                  <a:cubicBezTo>
                    <a:pt x="19963" y="31795"/>
                    <a:pt x="19986" y="31935"/>
                    <a:pt x="20033" y="32052"/>
                  </a:cubicBezTo>
                  <a:lnTo>
                    <a:pt x="20010" y="32099"/>
                  </a:lnTo>
                  <a:cubicBezTo>
                    <a:pt x="19986" y="32472"/>
                    <a:pt x="19823" y="32846"/>
                    <a:pt x="19543" y="33103"/>
                  </a:cubicBezTo>
                  <a:cubicBezTo>
                    <a:pt x="19286" y="33406"/>
                    <a:pt x="18982" y="33640"/>
                    <a:pt x="18655" y="33850"/>
                  </a:cubicBezTo>
                  <a:cubicBezTo>
                    <a:pt x="17955" y="34410"/>
                    <a:pt x="17185" y="34877"/>
                    <a:pt x="16344" y="35228"/>
                  </a:cubicBezTo>
                  <a:cubicBezTo>
                    <a:pt x="15877" y="35438"/>
                    <a:pt x="15387" y="35554"/>
                    <a:pt x="14873" y="35578"/>
                  </a:cubicBezTo>
                  <a:cubicBezTo>
                    <a:pt x="14266" y="35484"/>
                    <a:pt x="13682" y="35274"/>
                    <a:pt x="13169" y="34971"/>
                  </a:cubicBezTo>
                  <a:lnTo>
                    <a:pt x="13099" y="34901"/>
                  </a:lnTo>
                  <a:cubicBezTo>
                    <a:pt x="13169" y="34831"/>
                    <a:pt x="13262" y="34784"/>
                    <a:pt x="13355" y="34737"/>
                  </a:cubicBezTo>
                  <a:cubicBezTo>
                    <a:pt x="13419" y="34695"/>
                    <a:pt x="13367" y="34594"/>
                    <a:pt x="13304" y="34594"/>
                  </a:cubicBezTo>
                  <a:cubicBezTo>
                    <a:pt x="13298" y="34594"/>
                    <a:pt x="13292" y="34595"/>
                    <a:pt x="13285" y="34597"/>
                  </a:cubicBezTo>
                  <a:cubicBezTo>
                    <a:pt x="13169" y="34644"/>
                    <a:pt x="13052" y="34714"/>
                    <a:pt x="12959" y="34807"/>
                  </a:cubicBezTo>
                  <a:cubicBezTo>
                    <a:pt x="12795" y="34667"/>
                    <a:pt x="12632" y="34504"/>
                    <a:pt x="12492" y="34340"/>
                  </a:cubicBezTo>
                  <a:cubicBezTo>
                    <a:pt x="12328" y="34013"/>
                    <a:pt x="12235" y="33640"/>
                    <a:pt x="12281" y="33243"/>
                  </a:cubicBezTo>
                  <a:lnTo>
                    <a:pt x="12281" y="33243"/>
                  </a:lnTo>
                  <a:cubicBezTo>
                    <a:pt x="12863" y="33635"/>
                    <a:pt x="13609" y="33753"/>
                    <a:pt x="14359" y="33753"/>
                  </a:cubicBezTo>
                  <a:cubicBezTo>
                    <a:pt x="14995" y="33753"/>
                    <a:pt x="15634" y="33668"/>
                    <a:pt x="16181" y="33593"/>
                  </a:cubicBezTo>
                  <a:cubicBezTo>
                    <a:pt x="17558" y="33430"/>
                    <a:pt x="19239" y="33009"/>
                    <a:pt x="19916" y="31679"/>
                  </a:cubicBezTo>
                  <a:close/>
                  <a:moveTo>
                    <a:pt x="19986" y="33103"/>
                  </a:moveTo>
                  <a:lnTo>
                    <a:pt x="19986" y="33103"/>
                  </a:lnTo>
                  <a:cubicBezTo>
                    <a:pt x="19659" y="34340"/>
                    <a:pt x="18305" y="35251"/>
                    <a:pt x="16974" y="35554"/>
                  </a:cubicBezTo>
                  <a:cubicBezTo>
                    <a:pt x="16694" y="35601"/>
                    <a:pt x="16391" y="35648"/>
                    <a:pt x="16111" y="35648"/>
                  </a:cubicBezTo>
                  <a:cubicBezTo>
                    <a:pt x="16391" y="35554"/>
                    <a:pt x="16671" y="35438"/>
                    <a:pt x="16951" y="35321"/>
                  </a:cubicBezTo>
                  <a:cubicBezTo>
                    <a:pt x="17862" y="34854"/>
                    <a:pt x="19309" y="34107"/>
                    <a:pt x="19986" y="33103"/>
                  </a:cubicBezTo>
                  <a:close/>
                  <a:moveTo>
                    <a:pt x="19776" y="34224"/>
                  </a:moveTo>
                  <a:cubicBezTo>
                    <a:pt x="19776" y="34270"/>
                    <a:pt x="19776" y="34294"/>
                    <a:pt x="19800" y="34317"/>
                  </a:cubicBezTo>
                  <a:cubicBezTo>
                    <a:pt x="19193" y="35041"/>
                    <a:pt x="18352" y="35554"/>
                    <a:pt x="17441" y="35741"/>
                  </a:cubicBezTo>
                  <a:cubicBezTo>
                    <a:pt x="18329" y="35484"/>
                    <a:pt x="19146" y="34947"/>
                    <a:pt x="19776" y="34224"/>
                  </a:cubicBezTo>
                  <a:close/>
                  <a:moveTo>
                    <a:pt x="20360" y="34550"/>
                  </a:moveTo>
                  <a:cubicBezTo>
                    <a:pt x="20733" y="35321"/>
                    <a:pt x="20617" y="36232"/>
                    <a:pt x="20080" y="36885"/>
                  </a:cubicBezTo>
                  <a:cubicBezTo>
                    <a:pt x="20243" y="36418"/>
                    <a:pt x="20337" y="35905"/>
                    <a:pt x="20337" y="35414"/>
                  </a:cubicBezTo>
                  <a:lnTo>
                    <a:pt x="20313" y="35414"/>
                  </a:lnTo>
                  <a:cubicBezTo>
                    <a:pt x="20360" y="35134"/>
                    <a:pt x="20383" y="34831"/>
                    <a:pt x="20360" y="34550"/>
                  </a:cubicBezTo>
                  <a:close/>
                  <a:moveTo>
                    <a:pt x="19870" y="34714"/>
                  </a:moveTo>
                  <a:cubicBezTo>
                    <a:pt x="19893" y="34877"/>
                    <a:pt x="19916" y="35064"/>
                    <a:pt x="19916" y="35228"/>
                  </a:cubicBezTo>
                  <a:cubicBezTo>
                    <a:pt x="19753" y="36605"/>
                    <a:pt x="18889" y="37796"/>
                    <a:pt x="17301" y="38099"/>
                  </a:cubicBezTo>
                  <a:lnTo>
                    <a:pt x="17278" y="38123"/>
                  </a:lnTo>
                  <a:cubicBezTo>
                    <a:pt x="16980" y="38181"/>
                    <a:pt x="16677" y="38210"/>
                    <a:pt x="16374" y="38210"/>
                  </a:cubicBezTo>
                  <a:cubicBezTo>
                    <a:pt x="15704" y="38210"/>
                    <a:pt x="15033" y="38069"/>
                    <a:pt x="14406" y="37796"/>
                  </a:cubicBezTo>
                  <a:cubicBezTo>
                    <a:pt x="13869" y="37539"/>
                    <a:pt x="13426" y="37142"/>
                    <a:pt x="13075" y="36675"/>
                  </a:cubicBezTo>
                  <a:cubicBezTo>
                    <a:pt x="13075" y="36652"/>
                    <a:pt x="13052" y="36605"/>
                    <a:pt x="13052" y="36582"/>
                  </a:cubicBezTo>
                  <a:cubicBezTo>
                    <a:pt x="13075" y="36418"/>
                    <a:pt x="13122" y="36278"/>
                    <a:pt x="13192" y="36138"/>
                  </a:cubicBezTo>
                  <a:cubicBezTo>
                    <a:pt x="13223" y="36076"/>
                    <a:pt x="13182" y="36024"/>
                    <a:pt x="13137" y="36024"/>
                  </a:cubicBezTo>
                  <a:cubicBezTo>
                    <a:pt x="13114" y="36024"/>
                    <a:pt x="13091" y="36037"/>
                    <a:pt x="13075" y="36068"/>
                  </a:cubicBezTo>
                  <a:cubicBezTo>
                    <a:pt x="13029" y="36138"/>
                    <a:pt x="13005" y="36185"/>
                    <a:pt x="12982" y="36255"/>
                  </a:cubicBezTo>
                  <a:cubicBezTo>
                    <a:pt x="12959" y="36138"/>
                    <a:pt x="12935" y="36021"/>
                    <a:pt x="12935" y="35905"/>
                  </a:cubicBezTo>
                  <a:cubicBezTo>
                    <a:pt x="12935" y="35858"/>
                    <a:pt x="12894" y="35835"/>
                    <a:pt x="12853" y="35835"/>
                  </a:cubicBezTo>
                  <a:cubicBezTo>
                    <a:pt x="12813" y="35835"/>
                    <a:pt x="12772" y="35858"/>
                    <a:pt x="12772" y="35905"/>
                  </a:cubicBezTo>
                  <a:cubicBezTo>
                    <a:pt x="12772" y="35998"/>
                    <a:pt x="12772" y="36045"/>
                    <a:pt x="12772" y="36115"/>
                  </a:cubicBezTo>
                  <a:cubicBezTo>
                    <a:pt x="12655" y="35835"/>
                    <a:pt x="12678" y="35484"/>
                    <a:pt x="12818" y="35204"/>
                  </a:cubicBezTo>
                  <a:cubicBezTo>
                    <a:pt x="12842" y="35228"/>
                    <a:pt x="12865" y="35228"/>
                    <a:pt x="12889" y="35251"/>
                  </a:cubicBezTo>
                  <a:cubicBezTo>
                    <a:pt x="13332" y="35601"/>
                    <a:pt x="13869" y="35835"/>
                    <a:pt x="14453" y="35858"/>
                  </a:cubicBezTo>
                  <a:cubicBezTo>
                    <a:pt x="15082" y="36044"/>
                    <a:pt x="15738" y="36142"/>
                    <a:pt x="16392" y="36142"/>
                  </a:cubicBezTo>
                  <a:cubicBezTo>
                    <a:pt x="16807" y="36142"/>
                    <a:pt x="17221" y="36103"/>
                    <a:pt x="17628" y="36021"/>
                  </a:cubicBezTo>
                  <a:cubicBezTo>
                    <a:pt x="18492" y="35811"/>
                    <a:pt x="19263" y="35368"/>
                    <a:pt x="19870" y="34714"/>
                  </a:cubicBezTo>
                  <a:close/>
                  <a:moveTo>
                    <a:pt x="19706" y="36955"/>
                  </a:moveTo>
                  <a:cubicBezTo>
                    <a:pt x="19636" y="37142"/>
                    <a:pt x="19543" y="37329"/>
                    <a:pt x="19449" y="37492"/>
                  </a:cubicBezTo>
                  <a:lnTo>
                    <a:pt x="19449" y="37516"/>
                  </a:lnTo>
                  <a:cubicBezTo>
                    <a:pt x="18579" y="38179"/>
                    <a:pt x="17342" y="38580"/>
                    <a:pt x="16176" y="38580"/>
                  </a:cubicBezTo>
                  <a:cubicBezTo>
                    <a:pt x="15371" y="38580"/>
                    <a:pt x="14601" y="38389"/>
                    <a:pt x="14009" y="37959"/>
                  </a:cubicBezTo>
                  <a:lnTo>
                    <a:pt x="14009" y="37959"/>
                  </a:lnTo>
                  <a:cubicBezTo>
                    <a:pt x="14710" y="38310"/>
                    <a:pt x="15480" y="38496"/>
                    <a:pt x="16274" y="38520"/>
                  </a:cubicBezTo>
                  <a:cubicBezTo>
                    <a:pt x="16307" y="38520"/>
                    <a:pt x="16340" y="38521"/>
                    <a:pt x="16373" y="38521"/>
                  </a:cubicBezTo>
                  <a:cubicBezTo>
                    <a:pt x="17668" y="38521"/>
                    <a:pt x="18909" y="38072"/>
                    <a:pt x="19683" y="36979"/>
                  </a:cubicBezTo>
                  <a:cubicBezTo>
                    <a:pt x="19683" y="36979"/>
                    <a:pt x="19683" y="36955"/>
                    <a:pt x="19706" y="36955"/>
                  </a:cubicBezTo>
                  <a:close/>
                  <a:moveTo>
                    <a:pt x="13075" y="37189"/>
                  </a:moveTo>
                  <a:cubicBezTo>
                    <a:pt x="13099" y="37212"/>
                    <a:pt x="13122" y="37259"/>
                    <a:pt x="13145" y="37282"/>
                  </a:cubicBezTo>
                  <a:cubicBezTo>
                    <a:pt x="13760" y="38336"/>
                    <a:pt x="15062" y="38848"/>
                    <a:pt x="16356" y="38848"/>
                  </a:cubicBezTo>
                  <a:cubicBezTo>
                    <a:pt x="16781" y="38848"/>
                    <a:pt x="17206" y="38793"/>
                    <a:pt x="17605" y="38683"/>
                  </a:cubicBezTo>
                  <a:cubicBezTo>
                    <a:pt x="18118" y="38543"/>
                    <a:pt x="18609" y="38333"/>
                    <a:pt x="19052" y="38076"/>
                  </a:cubicBezTo>
                  <a:lnTo>
                    <a:pt x="19052" y="38076"/>
                  </a:lnTo>
                  <a:cubicBezTo>
                    <a:pt x="18702" y="38450"/>
                    <a:pt x="18282" y="38753"/>
                    <a:pt x="17815" y="38963"/>
                  </a:cubicBezTo>
                  <a:cubicBezTo>
                    <a:pt x="17302" y="39193"/>
                    <a:pt x="16759" y="39305"/>
                    <a:pt x="16215" y="39305"/>
                  </a:cubicBezTo>
                  <a:cubicBezTo>
                    <a:pt x="15818" y="39305"/>
                    <a:pt x="15421" y="39245"/>
                    <a:pt x="15037" y="39127"/>
                  </a:cubicBezTo>
                  <a:cubicBezTo>
                    <a:pt x="14149" y="38823"/>
                    <a:pt x="13239" y="38099"/>
                    <a:pt x="13075" y="37189"/>
                  </a:cubicBezTo>
                  <a:close/>
                  <a:moveTo>
                    <a:pt x="13235" y="1"/>
                  </a:moveTo>
                  <a:cubicBezTo>
                    <a:pt x="12098" y="1"/>
                    <a:pt x="10940" y="229"/>
                    <a:pt x="9783" y="742"/>
                  </a:cubicBezTo>
                  <a:lnTo>
                    <a:pt x="9410" y="906"/>
                  </a:lnTo>
                  <a:cubicBezTo>
                    <a:pt x="6094" y="1583"/>
                    <a:pt x="3316" y="3848"/>
                    <a:pt x="2008" y="6976"/>
                  </a:cubicBezTo>
                  <a:cubicBezTo>
                    <a:pt x="0" y="11646"/>
                    <a:pt x="607" y="17296"/>
                    <a:pt x="2592" y="21849"/>
                  </a:cubicBezTo>
                  <a:cubicBezTo>
                    <a:pt x="2825" y="22409"/>
                    <a:pt x="3082" y="22970"/>
                    <a:pt x="3386" y="23530"/>
                  </a:cubicBezTo>
                  <a:cubicBezTo>
                    <a:pt x="3876" y="25141"/>
                    <a:pt x="4693" y="26612"/>
                    <a:pt x="5767" y="27896"/>
                  </a:cubicBezTo>
                  <a:cubicBezTo>
                    <a:pt x="6725" y="28947"/>
                    <a:pt x="7915" y="29764"/>
                    <a:pt x="9223" y="30278"/>
                  </a:cubicBezTo>
                  <a:cubicBezTo>
                    <a:pt x="9760" y="30558"/>
                    <a:pt x="10344" y="30815"/>
                    <a:pt x="10927" y="30978"/>
                  </a:cubicBezTo>
                  <a:cubicBezTo>
                    <a:pt x="10904" y="31562"/>
                    <a:pt x="11137" y="32122"/>
                    <a:pt x="11581" y="32519"/>
                  </a:cubicBezTo>
                  <a:cubicBezTo>
                    <a:pt x="11651" y="32613"/>
                    <a:pt x="11698" y="32706"/>
                    <a:pt x="11791" y="32799"/>
                  </a:cubicBezTo>
                  <a:cubicBezTo>
                    <a:pt x="11885" y="32916"/>
                    <a:pt x="11978" y="33009"/>
                    <a:pt x="12095" y="33103"/>
                  </a:cubicBezTo>
                  <a:cubicBezTo>
                    <a:pt x="12071" y="33220"/>
                    <a:pt x="12071" y="33360"/>
                    <a:pt x="12071" y="33523"/>
                  </a:cubicBezTo>
                  <a:cubicBezTo>
                    <a:pt x="12071" y="33476"/>
                    <a:pt x="12048" y="33430"/>
                    <a:pt x="12025" y="33360"/>
                  </a:cubicBezTo>
                  <a:cubicBezTo>
                    <a:pt x="12025" y="33331"/>
                    <a:pt x="11998" y="33311"/>
                    <a:pt x="11972" y="33311"/>
                  </a:cubicBezTo>
                  <a:cubicBezTo>
                    <a:pt x="11956" y="33311"/>
                    <a:pt x="11940" y="33319"/>
                    <a:pt x="11931" y="33336"/>
                  </a:cubicBezTo>
                  <a:cubicBezTo>
                    <a:pt x="11861" y="33336"/>
                    <a:pt x="11815" y="33360"/>
                    <a:pt x="11838" y="33430"/>
                  </a:cubicBezTo>
                  <a:cubicBezTo>
                    <a:pt x="11885" y="33593"/>
                    <a:pt x="11931" y="33733"/>
                    <a:pt x="12001" y="33873"/>
                  </a:cubicBezTo>
                  <a:cubicBezTo>
                    <a:pt x="12071" y="34060"/>
                    <a:pt x="12165" y="34224"/>
                    <a:pt x="12281" y="34387"/>
                  </a:cubicBezTo>
                  <a:cubicBezTo>
                    <a:pt x="12398" y="34644"/>
                    <a:pt x="12538" y="34854"/>
                    <a:pt x="12725" y="35064"/>
                  </a:cubicBezTo>
                  <a:cubicBezTo>
                    <a:pt x="12468" y="35601"/>
                    <a:pt x="12492" y="36255"/>
                    <a:pt x="12818" y="36792"/>
                  </a:cubicBezTo>
                  <a:cubicBezTo>
                    <a:pt x="12592" y="38481"/>
                    <a:pt x="14892" y="39534"/>
                    <a:pt x="16543" y="39534"/>
                  </a:cubicBezTo>
                  <a:cubicBezTo>
                    <a:pt x="16763" y="39534"/>
                    <a:pt x="16972" y="39515"/>
                    <a:pt x="17161" y="39477"/>
                  </a:cubicBezTo>
                  <a:cubicBezTo>
                    <a:pt x="18282" y="39220"/>
                    <a:pt x="19216" y="38520"/>
                    <a:pt x="19776" y="37539"/>
                  </a:cubicBezTo>
                  <a:cubicBezTo>
                    <a:pt x="20850" y="36675"/>
                    <a:pt x="21504" y="35484"/>
                    <a:pt x="20500" y="34224"/>
                  </a:cubicBezTo>
                  <a:cubicBezTo>
                    <a:pt x="20477" y="34200"/>
                    <a:pt x="20447" y="34189"/>
                    <a:pt x="20421" y="34189"/>
                  </a:cubicBezTo>
                  <a:cubicBezTo>
                    <a:pt x="20395" y="34189"/>
                    <a:pt x="20372" y="34200"/>
                    <a:pt x="20360" y="34224"/>
                  </a:cubicBezTo>
                  <a:cubicBezTo>
                    <a:pt x="20360" y="34177"/>
                    <a:pt x="20337" y="34154"/>
                    <a:pt x="20337" y="34107"/>
                  </a:cubicBezTo>
                  <a:cubicBezTo>
                    <a:pt x="20897" y="33196"/>
                    <a:pt x="20990" y="32122"/>
                    <a:pt x="20173" y="31142"/>
                  </a:cubicBezTo>
                  <a:cubicBezTo>
                    <a:pt x="20150" y="31142"/>
                    <a:pt x="20150" y="31118"/>
                    <a:pt x="20126" y="31118"/>
                  </a:cubicBezTo>
                  <a:cubicBezTo>
                    <a:pt x="20196" y="30908"/>
                    <a:pt x="20220" y="30675"/>
                    <a:pt x="20220" y="30465"/>
                  </a:cubicBezTo>
                  <a:cubicBezTo>
                    <a:pt x="20243" y="30208"/>
                    <a:pt x="20220" y="29951"/>
                    <a:pt x="20150" y="29717"/>
                  </a:cubicBezTo>
                  <a:cubicBezTo>
                    <a:pt x="20196" y="29531"/>
                    <a:pt x="20220" y="29344"/>
                    <a:pt x="20220" y="29157"/>
                  </a:cubicBezTo>
                  <a:cubicBezTo>
                    <a:pt x="20570" y="28924"/>
                    <a:pt x="20897" y="28667"/>
                    <a:pt x="21200" y="28387"/>
                  </a:cubicBezTo>
                  <a:cubicBezTo>
                    <a:pt x="22975" y="27429"/>
                    <a:pt x="24703" y="26309"/>
                    <a:pt x="25777" y="24557"/>
                  </a:cubicBezTo>
                  <a:cubicBezTo>
                    <a:pt x="26967" y="22526"/>
                    <a:pt x="27201" y="20075"/>
                    <a:pt x="27061" y="17786"/>
                  </a:cubicBezTo>
                  <a:cubicBezTo>
                    <a:pt x="27084" y="17319"/>
                    <a:pt x="27108" y="16876"/>
                    <a:pt x="27108" y="16409"/>
                  </a:cubicBezTo>
                  <a:cubicBezTo>
                    <a:pt x="27084" y="15545"/>
                    <a:pt x="27037" y="14704"/>
                    <a:pt x="26897" y="13864"/>
                  </a:cubicBezTo>
                  <a:cubicBezTo>
                    <a:pt x="26874" y="11856"/>
                    <a:pt x="26337" y="9895"/>
                    <a:pt x="25380" y="8144"/>
                  </a:cubicBezTo>
                  <a:cubicBezTo>
                    <a:pt x="24446" y="6556"/>
                    <a:pt x="23185" y="5155"/>
                    <a:pt x="21691" y="4058"/>
                  </a:cubicBezTo>
                  <a:cubicBezTo>
                    <a:pt x="19374" y="1758"/>
                    <a:pt x="16388" y="1"/>
                    <a:pt x="132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2493;p66"/>
            <p:cNvSpPr/>
            <p:nvPr/>
          </p:nvSpPr>
          <p:spPr>
            <a:xfrm>
              <a:off x="4283875" y="2289925"/>
              <a:ext cx="109875" cy="139250"/>
            </a:xfrm>
            <a:custGeom>
              <a:avLst/>
              <a:gdLst/>
              <a:ahLst/>
              <a:cxnLst/>
              <a:rect l="l" t="t" r="r" b="b"/>
              <a:pathLst>
                <a:path w="4395" h="5570" extrusionOk="0">
                  <a:moveTo>
                    <a:pt x="3507" y="370"/>
                  </a:moveTo>
                  <a:cubicBezTo>
                    <a:pt x="3588" y="370"/>
                    <a:pt x="3583" y="433"/>
                    <a:pt x="3505" y="557"/>
                  </a:cubicBezTo>
                  <a:cubicBezTo>
                    <a:pt x="3575" y="814"/>
                    <a:pt x="3038" y="1631"/>
                    <a:pt x="2922" y="1911"/>
                  </a:cubicBezTo>
                  <a:cubicBezTo>
                    <a:pt x="2828" y="2122"/>
                    <a:pt x="2712" y="2332"/>
                    <a:pt x="2595" y="2542"/>
                  </a:cubicBezTo>
                  <a:lnTo>
                    <a:pt x="2478" y="2729"/>
                  </a:lnTo>
                  <a:cubicBezTo>
                    <a:pt x="2058" y="3289"/>
                    <a:pt x="1567" y="3803"/>
                    <a:pt x="1054" y="4270"/>
                  </a:cubicBezTo>
                  <a:cubicBezTo>
                    <a:pt x="1544" y="3382"/>
                    <a:pt x="2011" y="2472"/>
                    <a:pt x="2455" y="1561"/>
                  </a:cubicBezTo>
                  <a:lnTo>
                    <a:pt x="2758" y="1164"/>
                  </a:lnTo>
                  <a:cubicBezTo>
                    <a:pt x="2922" y="907"/>
                    <a:pt x="3108" y="651"/>
                    <a:pt x="3319" y="417"/>
                  </a:cubicBezTo>
                  <a:cubicBezTo>
                    <a:pt x="3404" y="386"/>
                    <a:pt x="3466" y="370"/>
                    <a:pt x="3507" y="370"/>
                  </a:cubicBezTo>
                  <a:close/>
                  <a:moveTo>
                    <a:pt x="3684" y="1"/>
                  </a:moveTo>
                  <a:cubicBezTo>
                    <a:pt x="3350" y="1"/>
                    <a:pt x="3096" y="230"/>
                    <a:pt x="2875" y="511"/>
                  </a:cubicBezTo>
                  <a:cubicBezTo>
                    <a:pt x="2848" y="456"/>
                    <a:pt x="2789" y="418"/>
                    <a:pt x="2731" y="418"/>
                  </a:cubicBezTo>
                  <a:cubicBezTo>
                    <a:pt x="2689" y="418"/>
                    <a:pt x="2648" y="438"/>
                    <a:pt x="2618" y="487"/>
                  </a:cubicBezTo>
                  <a:cubicBezTo>
                    <a:pt x="2338" y="1118"/>
                    <a:pt x="2011" y="1725"/>
                    <a:pt x="1638" y="2308"/>
                  </a:cubicBezTo>
                  <a:lnTo>
                    <a:pt x="727" y="3569"/>
                  </a:lnTo>
                  <a:cubicBezTo>
                    <a:pt x="610" y="3733"/>
                    <a:pt x="493" y="3896"/>
                    <a:pt x="353" y="4036"/>
                  </a:cubicBezTo>
                  <a:cubicBezTo>
                    <a:pt x="330" y="4059"/>
                    <a:pt x="330" y="4106"/>
                    <a:pt x="330" y="4130"/>
                  </a:cubicBezTo>
                  <a:lnTo>
                    <a:pt x="50" y="4526"/>
                  </a:lnTo>
                  <a:cubicBezTo>
                    <a:pt x="0" y="4592"/>
                    <a:pt x="68" y="4659"/>
                    <a:pt x="136" y="4659"/>
                  </a:cubicBezTo>
                  <a:cubicBezTo>
                    <a:pt x="164" y="4659"/>
                    <a:pt x="193" y="4647"/>
                    <a:pt x="213" y="4620"/>
                  </a:cubicBezTo>
                  <a:lnTo>
                    <a:pt x="564" y="4153"/>
                  </a:lnTo>
                  <a:cubicBezTo>
                    <a:pt x="750" y="3966"/>
                    <a:pt x="914" y="3779"/>
                    <a:pt x="1077" y="3569"/>
                  </a:cubicBezTo>
                  <a:lnTo>
                    <a:pt x="1077" y="3569"/>
                  </a:lnTo>
                  <a:cubicBezTo>
                    <a:pt x="844" y="4013"/>
                    <a:pt x="610" y="4456"/>
                    <a:pt x="377" y="4853"/>
                  </a:cubicBezTo>
                  <a:cubicBezTo>
                    <a:pt x="291" y="4973"/>
                    <a:pt x="381" y="5093"/>
                    <a:pt x="491" y="5093"/>
                  </a:cubicBezTo>
                  <a:cubicBezTo>
                    <a:pt x="531" y="5093"/>
                    <a:pt x="573" y="5077"/>
                    <a:pt x="610" y="5040"/>
                  </a:cubicBezTo>
                  <a:cubicBezTo>
                    <a:pt x="960" y="4760"/>
                    <a:pt x="1287" y="4433"/>
                    <a:pt x="1614" y="4130"/>
                  </a:cubicBezTo>
                  <a:lnTo>
                    <a:pt x="1614" y="4130"/>
                  </a:lnTo>
                  <a:lnTo>
                    <a:pt x="867" y="5367"/>
                  </a:lnTo>
                  <a:cubicBezTo>
                    <a:pt x="803" y="5479"/>
                    <a:pt x="893" y="5570"/>
                    <a:pt x="986" y="5570"/>
                  </a:cubicBezTo>
                  <a:cubicBezTo>
                    <a:pt x="1028" y="5570"/>
                    <a:pt x="1071" y="5551"/>
                    <a:pt x="1101" y="5507"/>
                  </a:cubicBezTo>
                  <a:cubicBezTo>
                    <a:pt x="1684" y="4690"/>
                    <a:pt x="2221" y="3826"/>
                    <a:pt x="2688" y="2939"/>
                  </a:cubicBezTo>
                  <a:lnTo>
                    <a:pt x="2688" y="2915"/>
                  </a:lnTo>
                  <a:cubicBezTo>
                    <a:pt x="3342" y="2075"/>
                    <a:pt x="3902" y="1188"/>
                    <a:pt x="4346" y="230"/>
                  </a:cubicBezTo>
                  <a:cubicBezTo>
                    <a:pt x="4394" y="118"/>
                    <a:pt x="4310" y="28"/>
                    <a:pt x="4222" y="28"/>
                  </a:cubicBezTo>
                  <a:cubicBezTo>
                    <a:pt x="4182" y="28"/>
                    <a:pt x="4142" y="46"/>
                    <a:pt x="4112" y="90"/>
                  </a:cubicBezTo>
                  <a:lnTo>
                    <a:pt x="3739" y="674"/>
                  </a:lnTo>
                  <a:cubicBezTo>
                    <a:pt x="3809" y="511"/>
                    <a:pt x="3879" y="347"/>
                    <a:pt x="3949" y="160"/>
                  </a:cubicBezTo>
                  <a:cubicBezTo>
                    <a:pt x="3972" y="90"/>
                    <a:pt x="3926" y="20"/>
                    <a:pt x="3856" y="20"/>
                  </a:cubicBezTo>
                  <a:cubicBezTo>
                    <a:pt x="3796" y="7"/>
                    <a:pt x="3739" y="1"/>
                    <a:pt x="36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2494;p66"/>
            <p:cNvSpPr/>
            <p:nvPr/>
          </p:nvSpPr>
          <p:spPr>
            <a:xfrm>
              <a:off x="4024350" y="2081000"/>
              <a:ext cx="171850" cy="92900"/>
            </a:xfrm>
            <a:custGeom>
              <a:avLst/>
              <a:gdLst/>
              <a:ahLst/>
              <a:cxnLst/>
              <a:rect l="l" t="t" r="r" b="b"/>
              <a:pathLst>
                <a:path w="6874" h="3716" extrusionOk="0">
                  <a:moveTo>
                    <a:pt x="2376" y="2237"/>
                  </a:moveTo>
                  <a:lnTo>
                    <a:pt x="2376" y="2237"/>
                  </a:lnTo>
                  <a:cubicBezTo>
                    <a:pt x="1769" y="2517"/>
                    <a:pt x="1138" y="2774"/>
                    <a:pt x="508" y="3007"/>
                  </a:cubicBezTo>
                  <a:cubicBezTo>
                    <a:pt x="531" y="2960"/>
                    <a:pt x="578" y="2914"/>
                    <a:pt x="625" y="2890"/>
                  </a:cubicBezTo>
                  <a:lnTo>
                    <a:pt x="648" y="2890"/>
                  </a:lnTo>
                  <a:lnTo>
                    <a:pt x="1862" y="2377"/>
                  </a:lnTo>
                  <a:lnTo>
                    <a:pt x="2026" y="2330"/>
                  </a:lnTo>
                  <a:lnTo>
                    <a:pt x="2376" y="2237"/>
                  </a:lnTo>
                  <a:close/>
                  <a:moveTo>
                    <a:pt x="6294" y="1"/>
                  </a:moveTo>
                  <a:cubicBezTo>
                    <a:pt x="6265" y="1"/>
                    <a:pt x="6235" y="7"/>
                    <a:pt x="6205" y="19"/>
                  </a:cubicBezTo>
                  <a:lnTo>
                    <a:pt x="1605" y="2097"/>
                  </a:lnTo>
                  <a:cubicBezTo>
                    <a:pt x="928" y="2283"/>
                    <a:pt x="228" y="2517"/>
                    <a:pt x="41" y="3264"/>
                  </a:cubicBezTo>
                  <a:cubicBezTo>
                    <a:pt x="1" y="3345"/>
                    <a:pt x="82" y="3460"/>
                    <a:pt x="180" y="3460"/>
                  </a:cubicBezTo>
                  <a:cubicBezTo>
                    <a:pt x="196" y="3460"/>
                    <a:pt x="212" y="3457"/>
                    <a:pt x="228" y="3451"/>
                  </a:cubicBezTo>
                  <a:cubicBezTo>
                    <a:pt x="531" y="3357"/>
                    <a:pt x="811" y="3241"/>
                    <a:pt x="1115" y="3124"/>
                  </a:cubicBezTo>
                  <a:cubicBezTo>
                    <a:pt x="1132" y="3158"/>
                    <a:pt x="1174" y="3180"/>
                    <a:pt x="1223" y="3180"/>
                  </a:cubicBezTo>
                  <a:cubicBezTo>
                    <a:pt x="1241" y="3180"/>
                    <a:pt x="1260" y="3177"/>
                    <a:pt x="1278" y="3171"/>
                  </a:cubicBezTo>
                  <a:cubicBezTo>
                    <a:pt x="2889" y="2680"/>
                    <a:pt x="4407" y="1886"/>
                    <a:pt x="5738" y="859"/>
                  </a:cubicBezTo>
                  <a:lnTo>
                    <a:pt x="5761" y="836"/>
                  </a:lnTo>
                  <a:cubicBezTo>
                    <a:pt x="5808" y="812"/>
                    <a:pt x="5831" y="766"/>
                    <a:pt x="5831" y="719"/>
                  </a:cubicBezTo>
                  <a:lnTo>
                    <a:pt x="6228" y="556"/>
                  </a:lnTo>
                  <a:lnTo>
                    <a:pt x="6228" y="556"/>
                  </a:lnTo>
                  <a:cubicBezTo>
                    <a:pt x="5178" y="1770"/>
                    <a:pt x="3917" y="2774"/>
                    <a:pt x="2493" y="3544"/>
                  </a:cubicBezTo>
                  <a:cubicBezTo>
                    <a:pt x="2431" y="3585"/>
                    <a:pt x="2459" y="3716"/>
                    <a:pt x="2530" y="3716"/>
                  </a:cubicBezTo>
                  <a:cubicBezTo>
                    <a:pt x="2540" y="3716"/>
                    <a:pt x="2551" y="3713"/>
                    <a:pt x="2563" y="3708"/>
                  </a:cubicBezTo>
                  <a:lnTo>
                    <a:pt x="2703" y="3661"/>
                  </a:lnTo>
                  <a:cubicBezTo>
                    <a:pt x="2749" y="3661"/>
                    <a:pt x="2773" y="3614"/>
                    <a:pt x="2749" y="3568"/>
                  </a:cubicBezTo>
                  <a:lnTo>
                    <a:pt x="2749" y="3568"/>
                  </a:lnTo>
                  <a:cubicBezTo>
                    <a:pt x="2774" y="3574"/>
                    <a:pt x="2799" y="3577"/>
                    <a:pt x="2824" y="3577"/>
                  </a:cubicBezTo>
                  <a:cubicBezTo>
                    <a:pt x="2891" y="3577"/>
                    <a:pt x="2955" y="3555"/>
                    <a:pt x="3006" y="3521"/>
                  </a:cubicBezTo>
                  <a:cubicBezTo>
                    <a:pt x="3100" y="3474"/>
                    <a:pt x="3193" y="3427"/>
                    <a:pt x="3286" y="3381"/>
                  </a:cubicBezTo>
                  <a:cubicBezTo>
                    <a:pt x="3496" y="3241"/>
                    <a:pt x="3707" y="3124"/>
                    <a:pt x="3917" y="2984"/>
                  </a:cubicBezTo>
                  <a:cubicBezTo>
                    <a:pt x="4267" y="2750"/>
                    <a:pt x="4594" y="2517"/>
                    <a:pt x="4921" y="2260"/>
                  </a:cubicBezTo>
                  <a:cubicBezTo>
                    <a:pt x="5621" y="1676"/>
                    <a:pt x="6252" y="999"/>
                    <a:pt x="6812" y="275"/>
                  </a:cubicBezTo>
                  <a:cubicBezTo>
                    <a:pt x="6873" y="193"/>
                    <a:pt x="6791" y="57"/>
                    <a:pt x="6690" y="57"/>
                  </a:cubicBezTo>
                  <a:cubicBezTo>
                    <a:pt x="6677" y="57"/>
                    <a:pt x="6663" y="60"/>
                    <a:pt x="6648" y="65"/>
                  </a:cubicBezTo>
                  <a:lnTo>
                    <a:pt x="6462" y="135"/>
                  </a:lnTo>
                  <a:cubicBezTo>
                    <a:pt x="6444" y="49"/>
                    <a:pt x="6376" y="1"/>
                    <a:pt x="62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2495;p66"/>
            <p:cNvSpPr/>
            <p:nvPr/>
          </p:nvSpPr>
          <p:spPr>
            <a:xfrm>
              <a:off x="3878850" y="1767150"/>
              <a:ext cx="210125" cy="74475"/>
            </a:xfrm>
            <a:custGeom>
              <a:avLst/>
              <a:gdLst/>
              <a:ahLst/>
              <a:cxnLst/>
              <a:rect l="l" t="t" r="r" b="b"/>
              <a:pathLst>
                <a:path w="8405" h="2979" extrusionOk="0">
                  <a:moveTo>
                    <a:pt x="7531" y="0"/>
                  </a:moveTo>
                  <a:cubicBezTo>
                    <a:pt x="7512" y="0"/>
                    <a:pt x="7492" y="4"/>
                    <a:pt x="7472" y="11"/>
                  </a:cubicBezTo>
                  <a:cubicBezTo>
                    <a:pt x="6468" y="245"/>
                    <a:pt x="5417" y="525"/>
                    <a:pt x="4343" y="782"/>
                  </a:cubicBezTo>
                  <a:cubicBezTo>
                    <a:pt x="3711" y="816"/>
                    <a:pt x="3066" y="838"/>
                    <a:pt x="2427" y="838"/>
                  </a:cubicBezTo>
                  <a:cubicBezTo>
                    <a:pt x="2193" y="838"/>
                    <a:pt x="1960" y="835"/>
                    <a:pt x="1728" y="828"/>
                  </a:cubicBezTo>
                  <a:cubicBezTo>
                    <a:pt x="1542" y="828"/>
                    <a:pt x="1495" y="1109"/>
                    <a:pt x="1682" y="1155"/>
                  </a:cubicBezTo>
                  <a:lnTo>
                    <a:pt x="1868" y="1155"/>
                  </a:lnTo>
                  <a:cubicBezTo>
                    <a:pt x="1588" y="1179"/>
                    <a:pt x="1314" y="1190"/>
                    <a:pt x="1042" y="1190"/>
                  </a:cubicBezTo>
                  <a:cubicBezTo>
                    <a:pt x="771" y="1190"/>
                    <a:pt x="503" y="1179"/>
                    <a:pt x="234" y="1155"/>
                  </a:cubicBezTo>
                  <a:cubicBezTo>
                    <a:pt x="227" y="1155"/>
                    <a:pt x="219" y="1154"/>
                    <a:pt x="212" y="1154"/>
                  </a:cubicBezTo>
                  <a:cubicBezTo>
                    <a:pt x="1" y="1154"/>
                    <a:pt x="8" y="1482"/>
                    <a:pt x="234" y="1482"/>
                  </a:cubicBezTo>
                  <a:cubicBezTo>
                    <a:pt x="939" y="1558"/>
                    <a:pt x="1644" y="1594"/>
                    <a:pt x="2349" y="1594"/>
                  </a:cubicBezTo>
                  <a:cubicBezTo>
                    <a:pt x="3161" y="1594"/>
                    <a:pt x="3974" y="1546"/>
                    <a:pt x="4787" y="1459"/>
                  </a:cubicBezTo>
                  <a:cubicBezTo>
                    <a:pt x="4834" y="1576"/>
                    <a:pt x="4880" y="1669"/>
                    <a:pt x="4974" y="1762"/>
                  </a:cubicBezTo>
                  <a:cubicBezTo>
                    <a:pt x="4997" y="1809"/>
                    <a:pt x="5020" y="1809"/>
                    <a:pt x="5067" y="1809"/>
                  </a:cubicBezTo>
                  <a:cubicBezTo>
                    <a:pt x="4180" y="2183"/>
                    <a:pt x="3293" y="2486"/>
                    <a:pt x="2405" y="2766"/>
                  </a:cubicBezTo>
                  <a:cubicBezTo>
                    <a:pt x="2274" y="2810"/>
                    <a:pt x="2307" y="2978"/>
                    <a:pt x="2429" y="2978"/>
                  </a:cubicBezTo>
                  <a:cubicBezTo>
                    <a:pt x="2436" y="2978"/>
                    <a:pt x="2444" y="2978"/>
                    <a:pt x="2452" y="2976"/>
                  </a:cubicBezTo>
                  <a:cubicBezTo>
                    <a:pt x="4273" y="2486"/>
                    <a:pt x="6024" y="1786"/>
                    <a:pt x="7682" y="875"/>
                  </a:cubicBezTo>
                  <a:cubicBezTo>
                    <a:pt x="7869" y="782"/>
                    <a:pt x="8056" y="688"/>
                    <a:pt x="8242" y="572"/>
                  </a:cubicBezTo>
                  <a:cubicBezTo>
                    <a:pt x="8405" y="511"/>
                    <a:pt x="8338" y="274"/>
                    <a:pt x="8195" y="274"/>
                  </a:cubicBezTo>
                  <a:cubicBezTo>
                    <a:pt x="8174" y="274"/>
                    <a:pt x="8150" y="279"/>
                    <a:pt x="8126" y="291"/>
                  </a:cubicBezTo>
                  <a:cubicBezTo>
                    <a:pt x="7822" y="338"/>
                    <a:pt x="7565" y="385"/>
                    <a:pt x="7285" y="432"/>
                  </a:cubicBezTo>
                  <a:lnTo>
                    <a:pt x="7612" y="291"/>
                  </a:lnTo>
                  <a:cubicBezTo>
                    <a:pt x="7758" y="229"/>
                    <a:pt x="7681" y="0"/>
                    <a:pt x="7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2496;p66"/>
            <p:cNvSpPr/>
            <p:nvPr/>
          </p:nvSpPr>
          <p:spPr>
            <a:xfrm>
              <a:off x="4014825" y="1434550"/>
              <a:ext cx="137650" cy="128400"/>
            </a:xfrm>
            <a:custGeom>
              <a:avLst/>
              <a:gdLst/>
              <a:ahLst/>
              <a:cxnLst/>
              <a:rect l="l" t="t" r="r" b="b"/>
              <a:pathLst>
                <a:path w="5506" h="5136" extrusionOk="0">
                  <a:moveTo>
                    <a:pt x="788" y="0"/>
                  </a:moveTo>
                  <a:cubicBezTo>
                    <a:pt x="669" y="0"/>
                    <a:pt x="564" y="191"/>
                    <a:pt x="679" y="287"/>
                  </a:cubicBezTo>
                  <a:cubicBezTo>
                    <a:pt x="1216" y="754"/>
                    <a:pt x="1729" y="1221"/>
                    <a:pt x="2243" y="1688"/>
                  </a:cubicBezTo>
                  <a:cubicBezTo>
                    <a:pt x="1613" y="1268"/>
                    <a:pt x="959" y="871"/>
                    <a:pt x="329" y="497"/>
                  </a:cubicBezTo>
                  <a:cubicBezTo>
                    <a:pt x="302" y="482"/>
                    <a:pt x="276" y="476"/>
                    <a:pt x="250" y="476"/>
                  </a:cubicBezTo>
                  <a:cubicBezTo>
                    <a:pt x="114" y="476"/>
                    <a:pt x="1" y="656"/>
                    <a:pt x="118" y="754"/>
                  </a:cubicBezTo>
                  <a:cubicBezTo>
                    <a:pt x="1496" y="1968"/>
                    <a:pt x="2874" y="3229"/>
                    <a:pt x="4274" y="4420"/>
                  </a:cubicBezTo>
                  <a:cubicBezTo>
                    <a:pt x="3831" y="4209"/>
                    <a:pt x="3387" y="3953"/>
                    <a:pt x="2944" y="3696"/>
                  </a:cubicBezTo>
                  <a:cubicBezTo>
                    <a:pt x="2596" y="3488"/>
                    <a:pt x="712" y="2430"/>
                    <a:pt x="793" y="2003"/>
                  </a:cubicBezTo>
                  <a:lnTo>
                    <a:pt x="793" y="2003"/>
                  </a:lnTo>
                  <a:cubicBezTo>
                    <a:pt x="788" y="2043"/>
                    <a:pt x="828" y="2073"/>
                    <a:pt x="864" y="2073"/>
                  </a:cubicBezTo>
                  <a:cubicBezTo>
                    <a:pt x="885" y="2073"/>
                    <a:pt x="904" y="2063"/>
                    <a:pt x="912" y="2038"/>
                  </a:cubicBezTo>
                  <a:lnTo>
                    <a:pt x="959" y="1968"/>
                  </a:lnTo>
                  <a:cubicBezTo>
                    <a:pt x="982" y="1945"/>
                    <a:pt x="982" y="1898"/>
                    <a:pt x="959" y="1875"/>
                  </a:cubicBezTo>
                  <a:cubicBezTo>
                    <a:pt x="874" y="1818"/>
                    <a:pt x="849" y="1787"/>
                    <a:pt x="801" y="1787"/>
                  </a:cubicBezTo>
                  <a:cubicBezTo>
                    <a:pt x="770" y="1787"/>
                    <a:pt x="729" y="1800"/>
                    <a:pt x="655" y="1828"/>
                  </a:cubicBezTo>
                  <a:cubicBezTo>
                    <a:pt x="632" y="1828"/>
                    <a:pt x="585" y="1851"/>
                    <a:pt x="609" y="1898"/>
                  </a:cubicBezTo>
                  <a:cubicBezTo>
                    <a:pt x="632" y="2552"/>
                    <a:pt x="1566" y="3019"/>
                    <a:pt x="2056" y="3369"/>
                  </a:cubicBezTo>
                  <a:cubicBezTo>
                    <a:pt x="3014" y="4046"/>
                    <a:pt x="4018" y="4630"/>
                    <a:pt x="5092" y="5120"/>
                  </a:cubicBezTo>
                  <a:cubicBezTo>
                    <a:pt x="5113" y="5131"/>
                    <a:pt x="5134" y="5135"/>
                    <a:pt x="5155" y="5135"/>
                  </a:cubicBezTo>
                  <a:cubicBezTo>
                    <a:pt x="5274" y="5135"/>
                    <a:pt x="5374" y="4986"/>
                    <a:pt x="5255" y="4887"/>
                  </a:cubicBezTo>
                  <a:cubicBezTo>
                    <a:pt x="4111" y="3836"/>
                    <a:pt x="2944" y="2809"/>
                    <a:pt x="1776" y="1781"/>
                  </a:cubicBezTo>
                  <a:lnTo>
                    <a:pt x="1776" y="1781"/>
                  </a:lnTo>
                  <a:cubicBezTo>
                    <a:pt x="2477" y="2225"/>
                    <a:pt x="3154" y="2692"/>
                    <a:pt x="3807" y="3182"/>
                  </a:cubicBezTo>
                  <a:cubicBezTo>
                    <a:pt x="4204" y="3579"/>
                    <a:pt x="4601" y="3999"/>
                    <a:pt x="5022" y="4396"/>
                  </a:cubicBezTo>
                  <a:cubicBezTo>
                    <a:pt x="5051" y="4433"/>
                    <a:pt x="5088" y="4449"/>
                    <a:pt x="5124" y="4449"/>
                  </a:cubicBezTo>
                  <a:cubicBezTo>
                    <a:pt x="5202" y="4449"/>
                    <a:pt x="5278" y="4375"/>
                    <a:pt x="5278" y="4280"/>
                  </a:cubicBezTo>
                  <a:cubicBezTo>
                    <a:pt x="5287" y="4281"/>
                    <a:pt x="5295" y="4281"/>
                    <a:pt x="5303" y="4281"/>
                  </a:cubicBezTo>
                  <a:cubicBezTo>
                    <a:pt x="5449" y="4281"/>
                    <a:pt x="5506" y="4088"/>
                    <a:pt x="5395" y="3999"/>
                  </a:cubicBezTo>
                  <a:cubicBezTo>
                    <a:pt x="3994" y="2598"/>
                    <a:pt x="2500" y="1268"/>
                    <a:pt x="936" y="53"/>
                  </a:cubicBezTo>
                  <a:lnTo>
                    <a:pt x="912" y="53"/>
                  </a:lnTo>
                  <a:lnTo>
                    <a:pt x="866" y="30"/>
                  </a:lnTo>
                  <a:cubicBezTo>
                    <a:pt x="841" y="9"/>
                    <a:pt x="814" y="0"/>
                    <a:pt x="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2497;p66"/>
            <p:cNvSpPr/>
            <p:nvPr/>
          </p:nvSpPr>
          <p:spPr>
            <a:xfrm>
              <a:off x="4457875" y="1206600"/>
              <a:ext cx="28625" cy="181050"/>
            </a:xfrm>
            <a:custGeom>
              <a:avLst/>
              <a:gdLst/>
              <a:ahLst/>
              <a:cxnLst/>
              <a:rect l="l" t="t" r="r" b="b"/>
              <a:pathLst>
                <a:path w="1145" h="7242" extrusionOk="0">
                  <a:moveTo>
                    <a:pt x="673" y="1"/>
                  </a:moveTo>
                  <a:cubicBezTo>
                    <a:pt x="595" y="1"/>
                    <a:pt x="515" y="48"/>
                    <a:pt x="515" y="136"/>
                  </a:cubicBezTo>
                  <a:cubicBezTo>
                    <a:pt x="561" y="393"/>
                    <a:pt x="561" y="673"/>
                    <a:pt x="585" y="930"/>
                  </a:cubicBezTo>
                  <a:cubicBezTo>
                    <a:pt x="211" y="2657"/>
                    <a:pt x="1" y="4432"/>
                    <a:pt x="1" y="6206"/>
                  </a:cubicBezTo>
                  <a:cubicBezTo>
                    <a:pt x="1" y="6253"/>
                    <a:pt x="30" y="6276"/>
                    <a:pt x="59" y="6276"/>
                  </a:cubicBezTo>
                  <a:cubicBezTo>
                    <a:pt x="88" y="6276"/>
                    <a:pt x="118" y="6253"/>
                    <a:pt x="118" y="6206"/>
                  </a:cubicBezTo>
                  <a:cubicBezTo>
                    <a:pt x="188" y="4805"/>
                    <a:pt x="328" y="3381"/>
                    <a:pt x="608" y="2004"/>
                  </a:cubicBezTo>
                  <a:lnTo>
                    <a:pt x="608" y="2004"/>
                  </a:lnTo>
                  <a:cubicBezTo>
                    <a:pt x="561" y="3708"/>
                    <a:pt x="515" y="5389"/>
                    <a:pt x="468" y="7093"/>
                  </a:cubicBezTo>
                  <a:cubicBezTo>
                    <a:pt x="468" y="7187"/>
                    <a:pt x="551" y="7242"/>
                    <a:pt x="627" y="7242"/>
                  </a:cubicBezTo>
                  <a:cubicBezTo>
                    <a:pt x="685" y="7242"/>
                    <a:pt x="738" y="7210"/>
                    <a:pt x="748" y="7140"/>
                  </a:cubicBezTo>
                  <a:cubicBezTo>
                    <a:pt x="841" y="6697"/>
                    <a:pt x="888" y="6253"/>
                    <a:pt x="958" y="5786"/>
                  </a:cubicBezTo>
                  <a:cubicBezTo>
                    <a:pt x="982" y="5693"/>
                    <a:pt x="1028" y="5599"/>
                    <a:pt x="1075" y="5482"/>
                  </a:cubicBezTo>
                  <a:cubicBezTo>
                    <a:pt x="1098" y="5412"/>
                    <a:pt x="1052" y="5342"/>
                    <a:pt x="982" y="5342"/>
                  </a:cubicBezTo>
                  <a:cubicBezTo>
                    <a:pt x="1145" y="3591"/>
                    <a:pt x="1098" y="1840"/>
                    <a:pt x="818" y="112"/>
                  </a:cubicBezTo>
                  <a:cubicBezTo>
                    <a:pt x="807" y="36"/>
                    <a:pt x="741" y="1"/>
                    <a:pt x="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2498;p66"/>
            <p:cNvSpPr/>
            <p:nvPr/>
          </p:nvSpPr>
          <p:spPr>
            <a:xfrm>
              <a:off x="4818625" y="1328750"/>
              <a:ext cx="101425" cy="159400"/>
            </a:xfrm>
            <a:custGeom>
              <a:avLst/>
              <a:gdLst/>
              <a:ahLst/>
              <a:cxnLst/>
              <a:rect l="l" t="t" r="r" b="b"/>
              <a:pathLst>
                <a:path w="4057" h="6376" extrusionOk="0">
                  <a:moveTo>
                    <a:pt x="3848" y="0"/>
                  </a:moveTo>
                  <a:cubicBezTo>
                    <a:pt x="3799" y="0"/>
                    <a:pt x="3749" y="25"/>
                    <a:pt x="3712" y="83"/>
                  </a:cubicBezTo>
                  <a:lnTo>
                    <a:pt x="3456" y="480"/>
                  </a:lnTo>
                  <a:cubicBezTo>
                    <a:pt x="2662" y="1460"/>
                    <a:pt x="1915" y="2441"/>
                    <a:pt x="1214" y="3468"/>
                  </a:cubicBezTo>
                  <a:cubicBezTo>
                    <a:pt x="607" y="4356"/>
                    <a:pt x="0" y="5173"/>
                    <a:pt x="47" y="6270"/>
                  </a:cubicBezTo>
                  <a:cubicBezTo>
                    <a:pt x="47" y="6340"/>
                    <a:pt x="93" y="6375"/>
                    <a:pt x="140" y="6375"/>
                  </a:cubicBezTo>
                  <a:cubicBezTo>
                    <a:pt x="187" y="6375"/>
                    <a:pt x="233" y="6340"/>
                    <a:pt x="233" y="6270"/>
                  </a:cubicBezTo>
                  <a:cubicBezTo>
                    <a:pt x="210" y="5476"/>
                    <a:pt x="584" y="4799"/>
                    <a:pt x="1004" y="4145"/>
                  </a:cubicBezTo>
                  <a:cubicBezTo>
                    <a:pt x="1027" y="4169"/>
                    <a:pt x="1027" y="4192"/>
                    <a:pt x="1051" y="4239"/>
                  </a:cubicBezTo>
                  <a:cubicBezTo>
                    <a:pt x="1051" y="4262"/>
                    <a:pt x="1074" y="4262"/>
                    <a:pt x="1097" y="4285"/>
                  </a:cubicBezTo>
                  <a:lnTo>
                    <a:pt x="514" y="5219"/>
                  </a:lnTo>
                  <a:cubicBezTo>
                    <a:pt x="449" y="5348"/>
                    <a:pt x="552" y="5455"/>
                    <a:pt x="660" y="5455"/>
                  </a:cubicBezTo>
                  <a:cubicBezTo>
                    <a:pt x="708" y="5455"/>
                    <a:pt x="758" y="5433"/>
                    <a:pt x="794" y="5383"/>
                  </a:cubicBezTo>
                  <a:cubicBezTo>
                    <a:pt x="1938" y="3725"/>
                    <a:pt x="3012" y="1997"/>
                    <a:pt x="3993" y="246"/>
                  </a:cubicBezTo>
                  <a:cubicBezTo>
                    <a:pt x="4057" y="118"/>
                    <a:pt x="3955" y="0"/>
                    <a:pt x="38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2499;p66"/>
            <p:cNvSpPr/>
            <p:nvPr/>
          </p:nvSpPr>
          <p:spPr>
            <a:xfrm>
              <a:off x="4947625" y="1682150"/>
              <a:ext cx="152200" cy="51575"/>
            </a:xfrm>
            <a:custGeom>
              <a:avLst/>
              <a:gdLst/>
              <a:ahLst/>
              <a:cxnLst/>
              <a:rect l="l" t="t" r="r" b="b"/>
              <a:pathLst>
                <a:path w="6088" h="2063" extrusionOk="0">
                  <a:moveTo>
                    <a:pt x="5904" y="1"/>
                  </a:moveTo>
                  <a:cubicBezTo>
                    <a:pt x="5898" y="1"/>
                    <a:pt x="5891" y="1"/>
                    <a:pt x="5884" y="2"/>
                  </a:cubicBezTo>
                  <a:cubicBezTo>
                    <a:pt x="4880" y="72"/>
                    <a:pt x="3899" y="353"/>
                    <a:pt x="3012" y="773"/>
                  </a:cubicBezTo>
                  <a:cubicBezTo>
                    <a:pt x="2883" y="837"/>
                    <a:pt x="2951" y="1059"/>
                    <a:pt x="3090" y="1059"/>
                  </a:cubicBezTo>
                  <a:cubicBezTo>
                    <a:pt x="3102" y="1059"/>
                    <a:pt x="3115" y="1057"/>
                    <a:pt x="3129" y="1053"/>
                  </a:cubicBezTo>
                  <a:cubicBezTo>
                    <a:pt x="3666" y="843"/>
                    <a:pt x="4203" y="656"/>
                    <a:pt x="4763" y="516"/>
                  </a:cubicBezTo>
                  <a:lnTo>
                    <a:pt x="4763" y="516"/>
                  </a:lnTo>
                  <a:cubicBezTo>
                    <a:pt x="3292" y="1100"/>
                    <a:pt x="1751" y="1473"/>
                    <a:pt x="187" y="1660"/>
                  </a:cubicBezTo>
                  <a:cubicBezTo>
                    <a:pt x="7" y="1683"/>
                    <a:pt x="0" y="1942"/>
                    <a:pt x="165" y="1942"/>
                  </a:cubicBezTo>
                  <a:cubicBezTo>
                    <a:pt x="172" y="1942"/>
                    <a:pt x="179" y="1941"/>
                    <a:pt x="187" y="1940"/>
                  </a:cubicBezTo>
                  <a:cubicBezTo>
                    <a:pt x="397" y="1917"/>
                    <a:pt x="677" y="1917"/>
                    <a:pt x="911" y="1894"/>
                  </a:cubicBezTo>
                  <a:cubicBezTo>
                    <a:pt x="911" y="1917"/>
                    <a:pt x="934" y="1940"/>
                    <a:pt x="934" y="1964"/>
                  </a:cubicBezTo>
                  <a:cubicBezTo>
                    <a:pt x="1020" y="2035"/>
                    <a:pt x="1053" y="2063"/>
                    <a:pt x="1103" y="2063"/>
                  </a:cubicBezTo>
                  <a:cubicBezTo>
                    <a:pt x="1135" y="2063"/>
                    <a:pt x="1174" y="2052"/>
                    <a:pt x="1237" y="2034"/>
                  </a:cubicBezTo>
                  <a:cubicBezTo>
                    <a:pt x="1284" y="2034"/>
                    <a:pt x="1307" y="1964"/>
                    <a:pt x="1307" y="1917"/>
                  </a:cubicBezTo>
                  <a:lnTo>
                    <a:pt x="1307" y="1870"/>
                  </a:lnTo>
                  <a:cubicBezTo>
                    <a:pt x="2078" y="1777"/>
                    <a:pt x="2825" y="1613"/>
                    <a:pt x="3549" y="1357"/>
                  </a:cubicBezTo>
                  <a:lnTo>
                    <a:pt x="3642" y="1357"/>
                  </a:lnTo>
                  <a:cubicBezTo>
                    <a:pt x="4366" y="1123"/>
                    <a:pt x="5066" y="820"/>
                    <a:pt x="5744" y="446"/>
                  </a:cubicBezTo>
                  <a:cubicBezTo>
                    <a:pt x="5767" y="423"/>
                    <a:pt x="5790" y="399"/>
                    <a:pt x="5790" y="376"/>
                  </a:cubicBezTo>
                  <a:lnTo>
                    <a:pt x="5954" y="283"/>
                  </a:lnTo>
                  <a:cubicBezTo>
                    <a:pt x="6088" y="238"/>
                    <a:pt x="6051" y="1"/>
                    <a:pt x="59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2500;p66"/>
            <p:cNvSpPr/>
            <p:nvPr/>
          </p:nvSpPr>
          <p:spPr>
            <a:xfrm>
              <a:off x="4939650" y="2053300"/>
              <a:ext cx="146325" cy="33425"/>
            </a:xfrm>
            <a:custGeom>
              <a:avLst/>
              <a:gdLst/>
              <a:ahLst/>
              <a:cxnLst/>
              <a:rect l="l" t="t" r="r" b="b"/>
              <a:pathLst>
                <a:path w="5853" h="1337" extrusionOk="0">
                  <a:moveTo>
                    <a:pt x="2026" y="0"/>
                  </a:moveTo>
                  <a:cubicBezTo>
                    <a:pt x="1866" y="0"/>
                    <a:pt x="1778" y="226"/>
                    <a:pt x="1907" y="333"/>
                  </a:cubicBezTo>
                  <a:lnTo>
                    <a:pt x="1860" y="333"/>
                  </a:lnTo>
                  <a:cubicBezTo>
                    <a:pt x="1486" y="286"/>
                    <a:pt x="1113" y="263"/>
                    <a:pt x="739" y="263"/>
                  </a:cubicBezTo>
                  <a:cubicBezTo>
                    <a:pt x="730" y="260"/>
                    <a:pt x="720" y="258"/>
                    <a:pt x="711" y="258"/>
                  </a:cubicBezTo>
                  <a:cubicBezTo>
                    <a:pt x="651" y="258"/>
                    <a:pt x="596" y="319"/>
                    <a:pt x="576" y="379"/>
                  </a:cubicBezTo>
                  <a:lnTo>
                    <a:pt x="179" y="309"/>
                  </a:lnTo>
                  <a:cubicBezTo>
                    <a:pt x="171" y="308"/>
                    <a:pt x="163" y="307"/>
                    <a:pt x="155" y="307"/>
                  </a:cubicBezTo>
                  <a:cubicBezTo>
                    <a:pt x="34" y="307"/>
                    <a:pt x="0" y="474"/>
                    <a:pt x="132" y="496"/>
                  </a:cubicBezTo>
                  <a:cubicBezTo>
                    <a:pt x="1930" y="916"/>
                    <a:pt x="3798" y="1197"/>
                    <a:pt x="5642" y="1337"/>
                  </a:cubicBezTo>
                  <a:cubicBezTo>
                    <a:pt x="5829" y="1337"/>
                    <a:pt x="5852" y="1057"/>
                    <a:pt x="5689" y="1010"/>
                  </a:cubicBezTo>
                  <a:lnTo>
                    <a:pt x="5666" y="1010"/>
                  </a:lnTo>
                  <a:cubicBezTo>
                    <a:pt x="5759" y="916"/>
                    <a:pt x="5712" y="753"/>
                    <a:pt x="5596" y="730"/>
                  </a:cubicBezTo>
                  <a:cubicBezTo>
                    <a:pt x="5292" y="660"/>
                    <a:pt x="5012" y="590"/>
                    <a:pt x="4732" y="520"/>
                  </a:cubicBezTo>
                  <a:cubicBezTo>
                    <a:pt x="4685" y="520"/>
                    <a:pt x="4638" y="543"/>
                    <a:pt x="4615" y="566"/>
                  </a:cubicBezTo>
                  <a:cubicBezTo>
                    <a:pt x="3751" y="426"/>
                    <a:pt x="2887" y="239"/>
                    <a:pt x="2070" y="6"/>
                  </a:cubicBezTo>
                  <a:cubicBezTo>
                    <a:pt x="2055" y="2"/>
                    <a:pt x="2040" y="0"/>
                    <a:pt x="20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2501;p66"/>
            <p:cNvSpPr/>
            <p:nvPr/>
          </p:nvSpPr>
          <p:spPr>
            <a:xfrm>
              <a:off x="4845675" y="2199300"/>
              <a:ext cx="129225" cy="90725"/>
            </a:xfrm>
            <a:custGeom>
              <a:avLst/>
              <a:gdLst/>
              <a:ahLst/>
              <a:cxnLst/>
              <a:rect l="l" t="t" r="r" b="b"/>
              <a:pathLst>
                <a:path w="5169" h="3629" extrusionOk="0">
                  <a:moveTo>
                    <a:pt x="248" y="1"/>
                  </a:moveTo>
                  <a:cubicBezTo>
                    <a:pt x="117" y="1"/>
                    <a:pt x="0" y="173"/>
                    <a:pt x="132" y="283"/>
                  </a:cubicBezTo>
                  <a:lnTo>
                    <a:pt x="576" y="657"/>
                  </a:lnTo>
                  <a:lnTo>
                    <a:pt x="389" y="657"/>
                  </a:lnTo>
                  <a:cubicBezTo>
                    <a:pt x="342" y="657"/>
                    <a:pt x="319" y="703"/>
                    <a:pt x="319" y="750"/>
                  </a:cubicBezTo>
                  <a:cubicBezTo>
                    <a:pt x="319" y="890"/>
                    <a:pt x="319" y="890"/>
                    <a:pt x="436" y="960"/>
                  </a:cubicBezTo>
                  <a:cubicBezTo>
                    <a:pt x="459" y="972"/>
                    <a:pt x="476" y="978"/>
                    <a:pt x="494" y="978"/>
                  </a:cubicBezTo>
                  <a:cubicBezTo>
                    <a:pt x="512" y="978"/>
                    <a:pt x="529" y="972"/>
                    <a:pt x="552" y="960"/>
                  </a:cubicBezTo>
                  <a:lnTo>
                    <a:pt x="576" y="913"/>
                  </a:lnTo>
                  <a:cubicBezTo>
                    <a:pt x="599" y="890"/>
                    <a:pt x="599" y="867"/>
                    <a:pt x="599" y="843"/>
                  </a:cubicBezTo>
                  <a:cubicBezTo>
                    <a:pt x="1089" y="1147"/>
                    <a:pt x="1556" y="1474"/>
                    <a:pt x="2000" y="1824"/>
                  </a:cubicBezTo>
                  <a:cubicBezTo>
                    <a:pt x="2747" y="2431"/>
                    <a:pt x="3518" y="3015"/>
                    <a:pt x="4288" y="3599"/>
                  </a:cubicBezTo>
                  <a:cubicBezTo>
                    <a:pt x="4313" y="3619"/>
                    <a:pt x="4338" y="3628"/>
                    <a:pt x="4361" y="3628"/>
                  </a:cubicBezTo>
                  <a:cubicBezTo>
                    <a:pt x="4469" y="3628"/>
                    <a:pt x="4543" y="3438"/>
                    <a:pt x="4428" y="3342"/>
                  </a:cubicBezTo>
                  <a:cubicBezTo>
                    <a:pt x="3237" y="2431"/>
                    <a:pt x="2070" y="1497"/>
                    <a:pt x="903" y="517"/>
                  </a:cubicBezTo>
                  <a:lnTo>
                    <a:pt x="903" y="517"/>
                  </a:lnTo>
                  <a:cubicBezTo>
                    <a:pt x="1556" y="703"/>
                    <a:pt x="2163" y="937"/>
                    <a:pt x="2770" y="1240"/>
                  </a:cubicBezTo>
                  <a:cubicBezTo>
                    <a:pt x="3424" y="1824"/>
                    <a:pt x="4148" y="2361"/>
                    <a:pt x="4942" y="2781"/>
                  </a:cubicBezTo>
                  <a:cubicBezTo>
                    <a:pt x="4952" y="2783"/>
                    <a:pt x="4962" y="2784"/>
                    <a:pt x="4972" y="2784"/>
                  </a:cubicBezTo>
                  <a:cubicBezTo>
                    <a:pt x="5095" y="2784"/>
                    <a:pt x="5168" y="2656"/>
                    <a:pt x="5082" y="2548"/>
                  </a:cubicBezTo>
                  <a:lnTo>
                    <a:pt x="4872" y="2408"/>
                  </a:lnTo>
                  <a:cubicBezTo>
                    <a:pt x="4942" y="2338"/>
                    <a:pt x="4965" y="2221"/>
                    <a:pt x="4895" y="2128"/>
                  </a:cubicBezTo>
                  <a:cubicBezTo>
                    <a:pt x="4031" y="1310"/>
                    <a:pt x="3097" y="633"/>
                    <a:pt x="2047" y="73"/>
                  </a:cubicBezTo>
                  <a:cubicBezTo>
                    <a:pt x="2011" y="46"/>
                    <a:pt x="1975" y="35"/>
                    <a:pt x="1941" y="35"/>
                  </a:cubicBezTo>
                  <a:cubicBezTo>
                    <a:pt x="1794" y="35"/>
                    <a:pt x="1685" y="244"/>
                    <a:pt x="1837" y="376"/>
                  </a:cubicBezTo>
                  <a:lnTo>
                    <a:pt x="2023" y="540"/>
                  </a:lnTo>
                  <a:cubicBezTo>
                    <a:pt x="1440" y="330"/>
                    <a:pt x="879" y="143"/>
                    <a:pt x="272" y="3"/>
                  </a:cubicBezTo>
                  <a:cubicBezTo>
                    <a:pt x="264" y="2"/>
                    <a:pt x="256" y="1"/>
                    <a:pt x="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2502;p66"/>
            <p:cNvSpPr/>
            <p:nvPr/>
          </p:nvSpPr>
          <p:spPr>
            <a:xfrm>
              <a:off x="4711225" y="1383875"/>
              <a:ext cx="6425" cy="4200"/>
            </a:xfrm>
            <a:custGeom>
              <a:avLst/>
              <a:gdLst/>
              <a:ahLst/>
              <a:cxnLst/>
              <a:rect l="l" t="t" r="r" b="b"/>
              <a:pathLst>
                <a:path w="257" h="168" extrusionOk="0">
                  <a:moveTo>
                    <a:pt x="159" y="0"/>
                  </a:moveTo>
                  <a:cubicBezTo>
                    <a:pt x="153" y="0"/>
                    <a:pt x="147" y="1"/>
                    <a:pt x="140" y="2"/>
                  </a:cubicBezTo>
                  <a:cubicBezTo>
                    <a:pt x="8" y="2"/>
                    <a:pt x="0" y="168"/>
                    <a:pt x="117" y="168"/>
                  </a:cubicBezTo>
                  <a:cubicBezTo>
                    <a:pt x="124" y="168"/>
                    <a:pt x="132" y="167"/>
                    <a:pt x="140" y="166"/>
                  </a:cubicBezTo>
                  <a:cubicBezTo>
                    <a:pt x="250" y="166"/>
                    <a:pt x="256"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 name="Google Shape;784;p37"/>
          <p:cNvSpPr txBox="1"/>
          <p:nvPr/>
        </p:nvSpPr>
        <p:spPr>
          <a:xfrm rot="20429620" flipH="1">
            <a:off x="1522617" y="2611479"/>
            <a:ext cx="764848" cy="3102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accent3"/>
              </a:buClr>
              <a:buSzPts val="1600"/>
              <a:buFont typeface="Raleway Thin"/>
              <a:buChar char="●"/>
              <a:defRPr sz="1800" b="0" i="0" u="none" strike="noStrike" cap="none">
                <a:solidFill>
                  <a:schemeClr val="dk1"/>
                </a:solidFill>
                <a:latin typeface="Signika Negative Light"/>
                <a:ea typeface="Signika Negative Light"/>
                <a:cs typeface="Signika Negative Light"/>
                <a:sym typeface="Signika Negative Light"/>
              </a:defRPr>
            </a:lvl1pPr>
            <a:lvl2pPr marL="914400" marR="0" lvl="1" indent="-330200" algn="l" rtl="0">
              <a:lnSpc>
                <a:spcPct val="115000"/>
              </a:lnSpc>
              <a:spcBef>
                <a:spcPts val="0"/>
              </a:spcBef>
              <a:spcAft>
                <a:spcPts val="0"/>
              </a:spcAft>
              <a:buClr>
                <a:schemeClr val="dk1"/>
              </a:buClr>
              <a:buSzPts val="1600"/>
              <a:buFont typeface="Nunito Light"/>
              <a:buChar char="○"/>
              <a:defRPr sz="1400" b="0" i="0" u="none" strike="noStrike" cap="none">
                <a:solidFill>
                  <a:schemeClr val="dk1"/>
                </a:solidFill>
                <a:latin typeface="Signika Negative Light"/>
                <a:ea typeface="Signika Negative Light"/>
                <a:cs typeface="Signika Negative Light"/>
                <a:sym typeface="Signika Negative Light"/>
              </a:defRPr>
            </a:lvl2pPr>
            <a:lvl3pPr marL="1371600" marR="0" lvl="2" indent="-323850" algn="l" rtl="0">
              <a:lnSpc>
                <a:spcPct val="115000"/>
              </a:lnSpc>
              <a:spcBef>
                <a:spcPts val="1600"/>
              </a:spcBef>
              <a:spcAft>
                <a:spcPts val="0"/>
              </a:spcAft>
              <a:buClr>
                <a:schemeClr val="dk1"/>
              </a:buClr>
              <a:buSzPts val="15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23850" algn="l" rtl="0">
              <a:lnSpc>
                <a:spcPct val="115000"/>
              </a:lnSpc>
              <a:spcBef>
                <a:spcPts val="1600"/>
              </a:spcBef>
              <a:spcAft>
                <a:spcPts val="0"/>
              </a:spcAft>
              <a:buClr>
                <a:schemeClr val="dk1"/>
              </a:buClr>
              <a:buSzPts val="15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l" rtl="0">
              <a:lnSpc>
                <a:spcPct val="115000"/>
              </a:lnSpc>
              <a:spcBef>
                <a:spcPts val="1600"/>
              </a:spcBef>
              <a:spcAft>
                <a:spcPts val="0"/>
              </a:spcAft>
              <a:buClr>
                <a:schemeClr val="dk1"/>
              </a:buClr>
              <a:buSzPts val="12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l" rtl="0">
              <a:lnSpc>
                <a:spcPct val="115000"/>
              </a:lnSpc>
              <a:spcBef>
                <a:spcPts val="1600"/>
              </a:spcBef>
              <a:spcAft>
                <a:spcPts val="0"/>
              </a:spcAft>
              <a:buClr>
                <a:schemeClr val="dk1"/>
              </a:buClr>
              <a:buSzPts val="12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11150" algn="l" rtl="0">
              <a:lnSpc>
                <a:spcPct val="115000"/>
              </a:lnSpc>
              <a:spcBef>
                <a:spcPts val="1600"/>
              </a:spcBef>
              <a:spcAft>
                <a:spcPts val="0"/>
              </a:spcAft>
              <a:buClr>
                <a:schemeClr val="dk1"/>
              </a:buClr>
              <a:buSzPts val="13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11150" algn="l" rtl="0">
              <a:lnSpc>
                <a:spcPct val="115000"/>
              </a:lnSpc>
              <a:spcBef>
                <a:spcPts val="1600"/>
              </a:spcBef>
              <a:spcAft>
                <a:spcPts val="0"/>
              </a:spcAft>
              <a:buClr>
                <a:schemeClr val="dk1"/>
              </a:buClr>
              <a:buSzPts val="13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l" rtl="0">
              <a:lnSpc>
                <a:spcPct val="115000"/>
              </a:lnSpc>
              <a:spcBef>
                <a:spcPts val="1600"/>
              </a:spcBef>
              <a:spcAft>
                <a:spcPts val="1600"/>
              </a:spcAft>
              <a:buClr>
                <a:schemeClr val="dk1"/>
              </a:buClr>
              <a:buSzPts val="12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9pPr>
          </a:lstStyle>
          <a:p>
            <a:pPr marL="127000" indent="0" fontAlgn="base">
              <a:buNone/>
            </a:pPr>
            <a:r>
              <a:rPr lang="en-CA" sz="1200" b="1" dirty="0">
                <a:solidFill>
                  <a:srgbClr val="E93F62"/>
                </a:solidFill>
              </a:rPr>
              <a:t>Better!</a:t>
            </a:r>
            <a:endParaRPr lang="en-CA" sz="1200" b="1" dirty="0">
              <a:solidFill>
                <a:srgbClr val="E93F6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1"/>
        <p:cNvGrpSpPr/>
        <p:nvPr/>
      </p:nvGrpSpPr>
      <p:grpSpPr>
        <a:xfrm>
          <a:off x="0" y="0"/>
          <a:ext cx="0" cy="0"/>
          <a:chOff x="0" y="0"/>
          <a:chExt cx="0" cy="0"/>
        </a:xfrm>
      </p:grpSpPr>
      <p:sp>
        <p:nvSpPr>
          <p:cNvPr id="1222" name="Google Shape;1222;p45"/>
          <p:cNvSpPr txBox="1">
            <a:spLocks noGrp="1"/>
          </p:cNvSpPr>
          <p:nvPr>
            <p:ph type="title"/>
          </p:nvPr>
        </p:nvSpPr>
        <p:spPr>
          <a:xfrm>
            <a:off x="895350" y="517759"/>
            <a:ext cx="7353300" cy="635100"/>
          </a:xfrm>
          <a:prstGeom prst="rect">
            <a:avLst/>
          </a:prstGeom>
        </p:spPr>
        <p:txBody>
          <a:bodyPr spcFirstLastPara="1" wrap="square" lIns="91425" tIns="91425" rIns="91425" bIns="91425" anchor="t" anchorCtr="0">
            <a:noAutofit/>
          </a:bodyPr>
          <a:lstStyle/>
          <a:p>
            <a:pPr lvl="0"/>
            <a:r>
              <a:rPr lang="en-CA" b="1" dirty="0"/>
              <a:t>3. FULL-SENTENCES without NSP</a:t>
            </a:r>
            <a:endParaRPr dirty="0">
              <a:solidFill>
                <a:schemeClr val="accent1"/>
              </a:solidFill>
            </a:endParaRPr>
          </a:p>
        </p:txBody>
      </p:sp>
      <p:sp>
        <p:nvSpPr>
          <p:cNvPr id="1231" name="Google Shape;1231;p45"/>
          <p:cNvSpPr/>
          <p:nvPr/>
        </p:nvSpPr>
        <p:spPr>
          <a:xfrm>
            <a:off x="1666599" y="1277872"/>
            <a:ext cx="2020274" cy="1126950"/>
          </a:xfrm>
          <a:custGeom>
            <a:avLst/>
            <a:gdLst/>
            <a:ahLst/>
            <a:cxnLst/>
            <a:rect l="l" t="t" r="r" b="b"/>
            <a:pathLst>
              <a:path w="24346" h="23150" extrusionOk="0">
                <a:moveTo>
                  <a:pt x="8147" y="1866"/>
                </a:moveTo>
                <a:lnTo>
                  <a:pt x="8147" y="1866"/>
                </a:lnTo>
                <a:cubicBezTo>
                  <a:pt x="7390" y="2136"/>
                  <a:pt x="6685" y="2498"/>
                  <a:pt x="6032" y="2954"/>
                </a:cubicBezTo>
                <a:cubicBezTo>
                  <a:pt x="6105" y="2830"/>
                  <a:pt x="6178" y="2716"/>
                  <a:pt x="6260" y="2602"/>
                </a:cubicBezTo>
                <a:cubicBezTo>
                  <a:pt x="6851" y="2281"/>
                  <a:pt x="7483" y="2032"/>
                  <a:pt x="8147" y="1866"/>
                </a:cubicBezTo>
                <a:close/>
                <a:moveTo>
                  <a:pt x="12293" y="197"/>
                </a:moveTo>
                <a:cubicBezTo>
                  <a:pt x="14379" y="197"/>
                  <a:pt x="16676" y="458"/>
                  <a:pt x="18469" y="1493"/>
                </a:cubicBezTo>
                <a:cubicBezTo>
                  <a:pt x="19288" y="1980"/>
                  <a:pt x="19972" y="2664"/>
                  <a:pt x="20469" y="3473"/>
                </a:cubicBezTo>
                <a:cubicBezTo>
                  <a:pt x="18993" y="2225"/>
                  <a:pt x="17075" y="1583"/>
                  <a:pt x="15149" y="1583"/>
                </a:cubicBezTo>
                <a:cubicBezTo>
                  <a:pt x="15074" y="1583"/>
                  <a:pt x="14999" y="1584"/>
                  <a:pt x="14925" y="1586"/>
                </a:cubicBezTo>
                <a:lnTo>
                  <a:pt x="14904" y="1586"/>
                </a:lnTo>
                <a:cubicBezTo>
                  <a:pt x="14158" y="1441"/>
                  <a:pt x="13401" y="1348"/>
                  <a:pt x="12645" y="1306"/>
                </a:cubicBezTo>
                <a:cubicBezTo>
                  <a:pt x="12238" y="1249"/>
                  <a:pt x="11827" y="1220"/>
                  <a:pt x="11416" y="1220"/>
                </a:cubicBezTo>
                <a:cubicBezTo>
                  <a:pt x="10936" y="1220"/>
                  <a:pt x="10455" y="1259"/>
                  <a:pt x="9981" y="1338"/>
                </a:cubicBezTo>
                <a:cubicBezTo>
                  <a:pt x="9763" y="1369"/>
                  <a:pt x="9546" y="1420"/>
                  <a:pt x="9339" y="1483"/>
                </a:cubicBezTo>
                <a:cubicBezTo>
                  <a:pt x="8344" y="1566"/>
                  <a:pt x="7380" y="1835"/>
                  <a:pt x="6488" y="2270"/>
                </a:cubicBezTo>
                <a:cubicBezTo>
                  <a:pt x="6862" y="1742"/>
                  <a:pt x="7338" y="1296"/>
                  <a:pt x="7888" y="954"/>
                </a:cubicBezTo>
                <a:cubicBezTo>
                  <a:pt x="8965" y="301"/>
                  <a:pt x="10313" y="239"/>
                  <a:pt x="11546" y="208"/>
                </a:cubicBezTo>
                <a:cubicBezTo>
                  <a:pt x="11791" y="201"/>
                  <a:pt x="12041" y="197"/>
                  <a:pt x="12293" y="197"/>
                </a:cubicBezTo>
                <a:close/>
                <a:moveTo>
                  <a:pt x="15940" y="1825"/>
                </a:moveTo>
                <a:cubicBezTo>
                  <a:pt x="17640" y="1939"/>
                  <a:pt x="19247" y="2623"/>
                  <a:pt x="20511" y="3763"/>
                </a:cubicBezTo>
                <a:cubicBezTo>
                  <a:pt x="20615" y="3846"/>
                  <a:pt x="20708" y="3939"/>
                  <a:pt x="20791" y="4032"/>
                </a:cubicBezTo>
                <a:cubicBezTo>
                  <a:pt x="20822" y="4084"/>
                  <a:pt x="20853" y="4146"/>
                  <a:pt x="20884" y="4208"/>
                </a:cubicBezTo>
                <a:cubicBezTo>
                  <a:pt x="19754" y="3255"/>
                  <a:pt x="18438" y="2550"/>
                  <a:pt x="17029" y="2125"/>
                </a:cubicBezTo>
                <a:cubicBezTo>
                  <a:pt x="16676" y="2011"/>
                  <a:pt x="16303" y="1918"/>
                  <a:pt x="15940" y="1825"/>
                </a:cubicBezTo>
                <a:close/>
                <a:moveTo>
                  <a:pt x="14977" y="1804"/>
                </a:moveTo>
                <a:cubicBezTo>
                  <a:pt x="15474" y="1908"/>
                  <a:pt x="15961" y="2022"/>
                  <a:pt x="16448" y="2156"/>
                </a:cubicBezTo>
                <a:cubicBezTo>
                  <a:pt x="18179" y="2633"/>
                  <a:pt x="19796" y="3421"/>
                  <a:pt x="21091" y="4644"/>
                </a:cubicBezTo>
                <a:cubicBezTo>
                  <a:pt x="21340" y="5234"/>
                  <a:pt x="21547" y="5846"/>
                  <a:pt x="21703" y="6478"/>
                </a:cubicBezTo>
                <a:cubicBezTo>
                  <a:pt x="21703" y="6488"/>
                  <a:pt x="21703" y="6509"/>
                  <a:pt x="21713" y="6530"/>
                </a:cubicBezTo>
                <a:cubicBezTo>
                  <a:pt x="21185" y="5525"/>
                  <a:pt x="20573" y="4550"/>
                  <a:pt x="19682" y="3835"/>
                </a:cubicBezTo>
                <a:cubicBezTo>
                  <a:pt x="18863" y="3172"/>
                  <a:pt x="17868" y="2747"/>
                  <a:pt x="16873" y="2405"/>
                </a:cubicBezTo>
                <a:cubicBezTo>
                  <a:pt x="16262" y="2198"/>
                  <a:pt x="15629" y="1990"/>
                  <a:pt x="14977" y="1804"/>
                </a:cubicBezTo>
                <a:close/>
                <a:moveTo>
                  <a:pt x="5898" y="2809"/>
                </a:moveTo>
                <a:cubicBezTo>
                  <a:pt x="5877" y="2851"/>
                  <a:pt x="5846" y="2892"/>
                  <a:pt x="5825" y="2934"/>
                </a:cubicBezTo>
                <a:cubicBezTo>
                  <a:pt x="5763" y="3037"/>
                  <a:pt x="5701" y="3131"/>
                  <a:pt x="5649" y="3234"/>
                </a:cubicBezTo>
                <a:cubicBezTo>
                  <a:pt x="5120" y="3628"/>
                  <a:pt x="4623" y="4074"/>
                  <a:pt x="4177" y="4561"/>
                </a:cubicBezTo>
                <a:cubicBezTo>
                  <a:pt x="3493" y="5297"/>
                  <a:pt x="2882" y="6095"/>
                  <a:pt x="2353" y="6955"/>
                </a:cubicBezTo>
                <a:cubicBezTo>
                  <a:pt x="2789" y="5898"/>
                  <a:pt x="3421" y="4944"/>
                  <a:pt x="4229" y="4125"/>
                </a:cubicBezTo>
                <a:cubicBezTo>
                  <a:pt x="4727" y="3618"/>
                  <a:pt x="5286" y="3172"/>
                  <a:pt x="5898" y="2809"/>
                </a:cubicBezTo>
                <a:close/>
                <a:moveTo>
                  <a:pt x="21444" y="4996"/>
                </a:moveTo>
                <a:cubicBezTo>
                  <a:pt x="21568" y="5131"/>
                  <a:pt x="21692" y="5266"/>
                  <a:pt x="21817" y="5411"/>
                </a:cubicBezTo>
                <a:cubicBezTo>
                  <a:pt x="22356" y="6447"/>
                  <a:pt x="22687" y="7577"/>
                  <a:pt x="22770" y="8748"/>
                </a:cubicBezTo>
                <a:cubicBezTo>
                  <a:pt x="22563" y="8240"/>
                  <a:pt x="22325" y="7732"/>
                  <a:pt x="22076" y="7235"/>
                </a:cubicBezTo>
                <a:cubicBezTo>
                  <a:pt x="22003" y="6893"/>
                  <a:pt x="21920" y="6561"/>
                  <a:pt x="21838" y="6229"/>
                </a:cubicBezTo>
                <a:cubicBezTo>
                  <a:pt x="21724" y="5815"/>
                  <a:pt x="21599" y="5400"/>
                  <a:pt x="21444" y="4996"/>
                </a:cubicBezTo>
                <a:close/>
                <a:moveTo>
                  <a:pt x="22221" y="7971"/>
                </a:moveTo>
                <a:lnTo>
                  <a:pt x="22221" y="7971"/>
                </a:lnTo>
                <a:cubicBezTo>
                  <a:pt x="22449" y="8427"/>
                  <a:pt x="22646" y="8903"/>
                  <a:pt x="22812" y="9390"/>
                </a:cubicBezTo>
                <a:cubicBezTo>
                  <a:pt x="22832" y="10323"/>
                  <a:pt x="22770" y="11256"/>
                  <a:pt x="22615" y="12178"/>
                </a:cubicBezTo>
                <a:lnTo>
                  <a:pt x="22615" y="12168"/>
                </a:lnTo>
                <a:cubicBezTo>
                  <a:pt x="22615" y="10758"/>
                  <a:pt x="22490" y="9349"/>
                  <a:pt x="22221" y="7971"/>
                </a:cubicBezTo>
                <a:close/>
                <a:moveTo>
                  <a:pt x="22957" y="9857"/>
                </a:moveTo>
                <a:cubicBezTo>
                  <a:pt x="23257" y="10924"/>
                  <a:pt x="23351" y="12023"/>
                  <a:pt x="23040" y="13194"/>
                </a:cubicBezTo>
                <a:cubicBezTo>
                  <a:pt x="22874" y="13816"/>
                  <a:pt x="22646" y="14427"/>
                  <a:pt x="22345" y="14997"/>
                </a:cubicBezTo>
                <a:cubicBezTo>
                  <a:pt x="22428" y="14562"/>
                  <a:pt x="22501" y="14116"/>
                  <a:pt x="22542" y="13671"/>
                </a:cubicBezTo>
                <a:cubicBezTo>
                  <a:pt x="22553" y="13557"/>
                  <a:pt x="22563" y="13432"/>
                  <a:pt x="22573" y="13318"/>
                </a:cubicBezTo>
                <a:cubicBezTo>
                  <a:pt x="22822" y="12178"/>
                  <a:pt x="22946" y="11018"/>
                  <a:pt x="22957" y="9857"/>
                </a:cubicBezTo>
                <a:close/>
                <a:moveTo>
                  <a:pt x="22231" y="14583"/>
                </a:moveTo>
                <a:lnTo>
                  <a:pt x="22231" y="14583"/>
                </a:lnTo>
                <a:cubicBezTo>
                  <a:pt x="22180" y="14914"/>
                  <a:pt x="22107" y="15246"/>
                  <a:pt x="22024" y="15567"/>
                </a:cubicBezTo>
                <a:cubicBezTo>
                  <a:pt x="21900" y="15775"/>
                  <a:pt x="21775" y="15972"/>
                  <a:pt x="21641" y="16168"/>
                </a:cubicBezTo>
                <a:cubicBezTo>
                  <a:pt x="21869" y="15650"/>
                  <a:pt x="22066" y="15122"/>
                  <a:pt x="22231" y="14583"/>
                </a:cubicBezTo>
                <a:close/>
                <a:moveTo>
                  <a:pt x="21838" y="16220"/>
                </a:moveTo>
                <a:cubicBezTo>
                  <a:pt x="21454" y="17402"/>
                  <a:pt x="20811" y="18490"/>
                  <a:pt x="19951" y="19392"/>
                </a:cubicBezTo>
                <a:cubicBezTo>
                  <a:pt x="19319" y="20013"/>
                  <a:pt x="18594" y="20542"/>
                  <a:pt x="17796" y="20936"/>
                </a:cubicBezTo>
                <a:cubicBezTo>
                  <a:pt x="18003" y="20791"/>
                  <a:pt x="18220" y="20635"/>
                  <a:pt x="18428" y="20470"/>
                </a:cubicBezTo>
                <a:cubicBezTo>
                  <a:pt x="19557" y="19537"/>
                  <a:pt x="20501" y="18386"/>
                  <a:pt x="21185" y="17091"/>
                </a:cubicBezTo>
                <a:cubicBezTo>
                  <a:pt x="21413" y="16811"/>
                  <a:pt x="21630" y="16521"/>
                  <a:pt x="21838" y="16220"/>
                </a:cubicBezTo>
                <a:close/>
                <a:moveTo>
                  <a:pt x="22356" y="6126"/>
                </a:moveTo>
                <a:cubicBezTo>
                  <a:pt x="23485" y="7815"/>
                  <a:pt x="24107" y="9795"/>
                  <a:pt x="24159" y="11826"/>
                </a:cubicBezTo>
                <a:cubicBezTo>
                  <a:pt x="24221" y="14065"/>
                  <a:pt x="23724" y="16604"/>
                  <a:pt x="22408" y="18449"/>
                </a:cubicBezTo>
                <a:cubicBezTo>
                  <a:pt x="21055" y="20338"/>
                  <a:pt x="18757" y="21168"/>
                  <a:pt x="16578" y="21656"/>
                </a:cubicBezTo>
                <a:lnTo>
                  <a:pt x="16578" y="21656"/>
                </a:lnTo>
                <a:cubicBezTo>
                  <a:pt x="17847" y="21179"/>
                  <a:pt x="19043" y="20528"/>
                  <a:pt x="19993" y="19589"/>
                </a:cubicBezTo>
                <a:cubicBezTo>
                  <a:pt x="21081" y="18511"/>
                  <a:pt x="21786" y="17122"/>
                  <a:pt x="22180" y="15661"/>
                </a:cubicBezTo>
                <a:cubicBezTo>
                  <a:pt x="22646" y="14904"/>
                  <a:pt x="22988" y="14096"/>
                  <a:pt x="23216" y="13246"/>
                </a:cubicBezTo>
                <a:cubicBezTo>
                  <a:pt x="23589" y="11816"/>
                  <a:pt x="23392" y="10489"/>
                  <a:pt x="22946" y="9204"/>
                </a:cubicBezTo>
                <a:cubicBezTo>
                  <a:pt x="22926" y="8157"/>
                  <a:pt x="22718" y="7110"/>
                  <a:pt x="22356" y="6126"/>
                </a:cubicBezTo>
                <a:close/>
                <a:moveTo>
                  <a:pt x="20449" y="17951"/>
                </a:moveTo>
                <a:cubicBezTo>
                  <a:pt x="19889" y="18801"/>
                  <a:pt x="19215" y="19568"/>
                  <a:pt x="18438" y="20221"/>
                </a:cubicBezTo>
                <a:cubicBezTo>
                  <a:pt x="17837" y="20729"/>
                  <a:pt x="17174" y="21154"/>
                  <a:pt x="16469" y="21506"/>
                </a:cubicBezTo>
                <a:cubicBezTo>
                  <a:pt x="16023" y="21672"/>
                  <a:pt x="15578" y="21806"/>
                  <a:pt x="15122" y="21920"/>
                </a:cubicBezTo>
                <a:lnTo>
                  <a:pt x="15132" y="21920"/>
                </a:lnTo>
                <a:cubicBezTo>
                  <a:pt x="14925" y="21952"/>
                  <a:pt x="14717" y="21972"/>
                  <a:pt x="14510" y="21993"/>
                </a:cubicBezTo>
                <a:cubicBezTo>
                  <a:pt x="16417" y="21433"/>
                  <a:pt x="18117" y="20231"/>
                  <a:pt x="19537" y="18873"/>
                </a:cubicBezTo>
                <a:cubicBezTo>
                  <a:pt x="19848" y="18583"/>
                  <a:pt x="20148" y="18272"/>
                  <a:pt x="20449" y="17951"/>
                </a:cubicBezTo>
                <a:close/>
                <a:moveTo>
                  <a:pt x="7846" y="2177"/>
                </a:moveTo>
                <a:lnTo>
                  <a:pt x="7846" y="2177"/>
                </a:lnTo>
                <a:cubicBezTo>
                  <a:pt x="6623" y="2954"/>
                  <a:pt x="5659" y="4105"/>
                  <a:pt x="4903" y="5348"/>
                </a:cubicBezTo>
                <a:cubicBezTo>
                  <a:pt x="3732" y="7245"/>
                  <a:pt x="3099" y="9421"/>
                  <a:pt x="3068" y="11660"/>
                </a:cubicBezTo>
                <a:cubicBezTo>
                  <a:pt x="3017" y="15785"/>
                  <a:pt x="5442" y="19837"/>
                  <a:pt x="9297" y="21464"/>
                </a:cubicBezTo>
                <a:cubicBezTo>
                  <a:pt x="9919" y="21724"/>
                  <a:pt x="10572" y="21920"/>
                  <a:pt x="11246" y="22045"/>
                </a:cubicBezTo>
                <a:cubicBezTo>
                  <a:pt x="10002" y="21848"/>
                  <a:pt x="8800" y="21340"/>
                  <a:pt x="7660" y="20666"/>
                </a:cubicBezTo>
                <a:cubicBezTo>
                  <a:pt x="5929" y="19630"/>
                  <a:pt x="4229" y="18314"/>
                  <a:pt x="3162" y="16562"/>
                </a:cubicBezTo>
                <a:cubicBezTo>
                  <a:pt x="1887" y="14458"/>
                  <a:pt x="2167" y="12209"/>
                  <a:pt x="2861" y="9950"/>
                </a:cubicBezTo>
                <a:cubicBezTo>
                  <a:pt x="3566" y="7691"/>
                  <a:pt x="4519" y="5525"/>
                  <a:pt x="5711" y="3483"/>
                </a:cubicBezTo>
                <a:lnTo>
                  <a:pt x="5794" y="3359"/>
                </a:lnTo>
                <a:cubicBezTo>
                  <a:pt x="6426" y="2871"/>
                  <a:pt x="7121" y="2478"/>
                  <a:pt x="7846" y="2177"/>
                </a:cubicBezTo>
                <a:close/>
                <a:moveTo>
                  <a:pt x="11757" y="1459"/>
                </a:moveTo>
                <a:cubicBezTo>
                  <a:pt x="12001" y="1459"/>
                  <a:pt x="12246" y="1467"/>
                  <a:pt x="12489" y="1483"/>
                </a:cubicBezTo>
                <a:cubicBezTo>
                  <a:pt x="12904" y="1534"/>
                  <a:pt x="13308" y="1607"/>
                  <a:pt x="13712" y="1700"/>
                </a:cubicBezTo>
                <a:cubicBezTo>
                  <a:pt x="11847" y="1970"/>
                  <a:pt x="10085" y="2768"/>
                  <a:pt x="8520" y="3815"/>
                </a:cubicBezTo>
                <a:cubicBezTo>
                  <a:pt x="8476" y="3841"/>
                  <a:pt x="8506" y="3904"/>
                  <a:pt x="8542" y="3904"/>
                </a:cubicBezTo>
                <a:cubicBezTo>
                  <a:pt x="8548" y="3904"/>
                  <a:pt x="8555" y="3902"/>
                  <a:pt x="8561" y="3897"/>
                </a:cubicBezTo>
                <a:cubicBezTo>
                  <a:pt x="10261" y="2809"/>
                  <a:pt x="12282" y="2022"/>
                  <a:pt x="14303" y="1835"/>
                </a:cubicBezTo>
                <a:cubicBezTo>
                  <a:pt x="15028" y="2022"/>
                  <a:pt x="15743" y="2239"/>
                  <a:pt x="16428" y="2467"/>
                </a:cubicBezTo>
                <a:cubicBezTo>
                  <a:pt x="17433" y="2789"/>
                  <a:pt x="18448" y="3172"/>
                  <a:pt x="19319" y="3804"/>
                </a:cubicBezTo>
                <a:cubicBezTo>
                  <a:pt x="20283" y="4499"/>
                  <a:pt x="20936" y="5483"/>
                  <a:pt x="21485" y="6520"/>
                </a:cubicBezTo>
                <a:cubicBezTo>
                  <a:pt x="21620" y="6768"/>
                  <a:pt x="21755" y="7017"/>
                  <a:pt x="21889" y="7276"/>
                </a:cubicBezTo>
                <a:cubicBezTo>
                  <a:pt x="22314" y="9214"/>
                  <a:pt x="22490" y="11204"/>
                  <a:pt x="22387" y="13184"/>
                </a:cubicBezTo>
                <a:cubicBezTo>
                  <a:pt x="22387" y="13225"/>
                  <a:pt x="22387" y="13267"/>
                  <a:pt x="22387" y="13308"/>
                </a:cubicBezTo>
                <a:cubicBezTo>
                  <a:pt x="22211" y="14044"/>
                  <a:pt x="21983" y="14769"/>
                  <a:pt x="21713" y="15484"/>
                </a:cubicBezTo>
                <a:cubicBezTo>
                  <a:pt x="21506" y="16013"/>
                  <a:pt x="21267" y="16521"/>
                  <a:pt x="20998" y="17029"/>
                </a:cubicBezTo>
                <a:cubicBezTo>
                  <a:pt x="20552" y="17578"/>
                  <a:pt x="20065" y="18107"/>
                  <a:pt x="19557" y="18594"/>
                </a:cubicBezTo>
                <a:cubicBezTo>
                  <a:pt x="18024" y="20096"/>
                  <a:pt x="16179" y="21413"/>
                  <a:pt x="14075" y="21931"/>
                </a:cubicBezTo>
                <a:cubicBezTo>
                  <a:pt x="13878" y="21983"/>
                  <a:pt x="13681" y="22024"/>
                  <a:pt x="13484" y="22055"/>
                </a:cubicBezTo>
                <a:cubicBezTo>
                  <a:pt x="13402" y="22057"/>
                  <a:pt x="13320" y="22058"/>
                  <a:pt x="13237" y="22058"/>
                </a:cubicBezTo>
                <a:cubicBezTo>
                  <a:pt x="12004" y="22058"/>
                  <a:pt x="10775" y="21840"/>
                  <a:pt x="9618" y="21402"/>
                </a:cubicBezTo>
                <a:cubicBezTo>
                  <a:pt x="7774" y="20666"/>
                  <a:pt x="6198" y="19402"/>
                  <a:pt x="5079" y="17754"/>
                </a:cubicBezTo>
                <a:cubicBezTo>
                  <a:pt x="2654" y="14230"/>
                  <a:pt x="2737" y="9577"/>
                  <a:pt x="4789" y="5887"/>
                </a:cubicBezTo>
                <a:cubicBezTo>
                  <a:pt x="5753" y="4157"/>
                  <a:pt x="7162" y="2457"/>
                  <a:pt x="9059" y="1762"/>
                </a:cubicBezTo>
                <a:cubicBezTo>
                  <a:pt x="9256" y="1721"/>
                  <a:pt x="9453" y="1680"/>
                  <a:pt x="9660" y="1638"/>
                </a:cubicBezTo>
                <a:cubicBezTo>
                  <a:pt x="10352" y="1523"/>
                  <a:pt x="11055" y="1459"/>
                  <a:pt x="11757" y="1459"/>
                </a:cubicBezTo>
                <a:close/>
                <a:moveTo>
                  <a:pt x="5379" y="3669"/>
                </a:moveTo>
                <a:lnTo>
                  <a:pt x="5379" y="3669"/>
                </a:lnTo>
                <a:cubicBezTo>
                  <a:pt x="4260" y="5649"/>
                  <a:pt x="3359" y="7732"/>
                  <a:pt x="2695" y="9909"/>
                </a:cubicBezTo>
                <a:cubicBezTo>
                  <a:pt x="2011" y="12137"/>
                  <a:pt x="1711" y="14375"/>
                  <a:pt x="2923" y="16490"/>
                </a:cubicBezTo>
                <a:cubicBezTo>
                  <a:pt x="3980" y="18345"/>
                  <a:pt x="5763" y="19734"/>
                  <a:pt x="7577" y="20812"/>
                </a:cubicBezTo>
                <a:cubicBezTo>
                  <a:pt x="9068" y="21698"/>
                  <a:pt x="10692" y="22311"/>
                  <a:pt x="12392" y="22311"/>
                </a:cubicBezTo>
                <a:cubicBezTo>
                  <a:pt x="12759" y="22311"/>
                  <a:pt x="13131" y="22282"/>
                  <a:pt x="13505" y="22221"/>
                </a:cubicBezTo>
                <a:lnTo>
                  <a:pt x="13878" y="22211"/>
                </a:lnTo>
                <a:lnTo>
                  <a:pt x="13764" y="22231"/>
                </a:lnTo>
                <a:cubicBezTo>
                  <a:pt x="12707" y="22437"/>
                  <a:pt x="11477" y="22629"/>
                  <a:pt x="10263" y="22629"/>
                </a:cubicBezTo>
                <a:cubicBezTo>
                  <a:pt x="8906" y="22629"/>
                  <a:pt x="7570" y="22389"/>
                  <a:pt x="6520" y="21661"/>
                </a:cubicBezTo>
                <a:cubicBezTo>
                  <a:pt x="4778" y="20459"/>
                  <a:pt x="3514" y="18303"/>
                  <a:pt x="2685" y="16407"/>
                </a:cubicBezTo>
                <a:cubicBezTo>
                  <a:pt x="1545" y="13785"/>
                  <a:pt x="1182" y="10707"/>
                  <a:pt x="1980" y="7981"/>
                </a:cubicBezTo>
                <a:cubicBezTo>
                  <a:pt x="2571" y="6841"/>
                  <a:pt x="3307" y="5794"/>
                  <a:pt x="4167" y="4841"/>
                </a:cubicBezTo>
                <a:cubicBezTo>
                  <a:pt x="4550" y="4426"/>
                  <a:pt x="4955" y="4032"/>
                  <a:pt x="5379" y="3669"/>
                </a:cubicBezTo>
                <a:close/>
                <a:moveTo>
                  <a:pt x="1607" y="8831"/>
                </a:moveTo>
                <a:cubicBezTo>
                  <a:pt x="1545" y="9100"/>
                  <a:pt x="1493" y="9380"/>
                  <a:pt x="1462" y="9660"/>
                </a:cubicBezTo>
                <a:cubicBezTo>
                  <a:pt x="1161" y="11961"/>
                  <a:pt x="1586" y="14282"/>
                  <a:pt x="2498" y="16396"/>
                </a:cubicBezTo>
                <a:cubicBezTo>
                  <a:pt x="3338" y="18355"/>
                  <a:pt x="4633" y="20594"/>
                  <a:pt x="6437" y="21817"/>
                </a:cubicBezTo>
                <a:cubicBezTo>
                  <a:pt x="7523" y="22560"/>
                  <a:pt x="8869" y="22799"/>
                  <a:pt x="10231" y="22799"/>
                </a:cubicBezTo>
                <a:cubicBezTo>
                  <a:pt x="11337" y="22799"/>
                  <a:pt x="12454" y="22642"/>
                  <a:pt x="13453" y="22470"/>
                </a:cubicBezTo>
                <a:cubicBezTo>
                  <a:pt x="13919" y="22387"/>
                  <a:pt x="14396" y="22294"/>
                  <a:pt x="14873" y="22180"/>
                </a:cubicBezTo>
                <a:lnTo>
                  <a:pt x="14873" y="22180"/>
                </a:lnTo>
                <a:cubicBezTo>
                  <a:pt x="14033" y="22459"/>
                  <a:pt x="13173" y="22677"/>
                  <a:pt x="12292" y="22822"/>
                </a:cubicBezTo>
                <a:cubicBezTo>
                  <a:pt x="11696" y="22924"/>
                  <a:pt x="11103" y="22977"/>
                  <a:pt x="10518" y="22977"/>
                </a:cubicBezTo>
                <a:cubicBezTo>
                  <a:pt x="8958" y="22977"/>
                  <a:pt x="7450" y="22599"/>
                  <a:pt x="6064" y="21755"/>
                </a:cubicBezTo>
                <a:cubicBezTo>
                  <a:pt x="4374" y="20698"/>
                  <a:pt x="3006" y="19205"/>
                  <a:pt x="2115" y="17422"/>
                </a:cubicBezTo>
                <a:cubicBezTo>
                  <a:pt x="1058" y="15350"/>
                  <a:pt x="581" y="12893"/>
                  <a:pt x="1058" y="10582"/>
                </a:cubicBezTo>
                <a:cubicBezTo>
                  <a:pt x="1182" y="9981"/>
                  <a:pt x="1369" y="9390"/>
                  <a:pt x="1607" y="8831"/>
                </a:cubicBezTo>
                <a:close/>
                <a:moveTo>
                  <a:pt x="12327" y="1"/>
                </a:moveTo>
                <a:cubicBezTo>
                  <a:pt x="11981" y="1"/>
                  <a:pt x="11640" y="8"/>
                  <a:pt x="11308" y="21"/>
                </a:cubicBezTo>
                <a:cubicBezTo>
                  <a:pt x="10188" y="63"/>
                  <a:pt x="8997" y="156"/>
                  <a:pt x="7981" y="674"/>
                </a:cubicBezTo>
                <a:cubicBezTo>
                  <a:pt x="7204" y="1078"/>
                  <a:pt x="6613" y="1752"/>
                  <a:pt x="6126" y="2467"/>
                </a:cubicBezTo>
                <a:cubicBezTo>
                  <a:pt x="4115" y="3587"/>
                  <a:pt x="2612" y="5535"/>
                  <a:pt x="1876" y="7774"/>
                </a:cubicBezTo>
                <a:cubicBezTo>
                  <a:pt x="1420" y="8644"/>
                  <a:pt x="1078" y="9577"/>
                  <a:pt x="882" y="10530"/>
                </a:cubicBezTo>
                <a:cubicBezTo>
                  <a:pt x="1" y="14821"/>
                  <a:pt x="2208" y="19557"/>
                  <a:pt x="5898" y="21848"/>
                </a:cubicBezTo>
                <a:cubicBezTo>
                  <a:pt x="7312" y="22729"/>
                  <a:pt x="8865" y="23150"/>
                  <a:pt x="10479" y="23150"/>
                </a:cubicBezTo>
                <a:cubicBezTo>
                  <a:pt x="10934" y="23150"/>
                  <a:pt x="11394" y="23116"/>
                  <a:pt x="11857" y="23050"/>
                </a:cubicBezTo>
                <a:cubicBezTo>
                  <a:pt x="13225" y="22874"/>
                  <a:pt x="14562" y="22522"/>
                  <a:pt x="15837" y="21993"/>
                </a:cubicBezTo>
                <a:cubicBezTo>
                  <a:pt x="15961" y="21972"/>
                  <a:pt x="16085" y="21952"/>
                  <a:pt x="16200" y="21931"/>
                </a:cubicBezTo>
                <a:cubicBezTo>
                  <a:pt x="18428" y="21475"/>
                  <a:pt x="20905" y="20677"/>
                  <a:pt x="22356" y="18822"/>
                </a:cubicBezTo>
                <a:cubicBezTo>
                  <a:pt x="23786" y="17008"/>
                  <a:pt x="24346" y="14448"/>
                  <a:pt x="24346" y="12178"/>
                </a:cubicBezTo>
                <a:cubicBezTo>
                  <a:pt x="24346" y="9909"/>
                  <a:pt x="23703" y="7639"/>
                  <a:pt x="22366" y="5804"/>
                </a:cubicBezTo>
                <a:cubicBezTo>
                  <a:pt x="22231" y="5628"/>
                  <a:pt x="22107" y="5462"/>
                  <a:pt x="21972" y="5297"/>
                </a:cubicBezTo>
                <a:cubicBezTo>
                  <a:pt x="21703" y="4799"/>
                  <a:pt x="21371" y="4343"/>
                  <a:pt x="20977" y="3939"/>
                </a:cubicBezTo>
                <a:cubicBezTo>
                  <a:pt x="20418" y="2871"/>
                  <a:pt x="19651" y="1939"/>
                  <a:pt x="18573" y="1317"/>
                </a:cubicBezTo>
                <a:cubicBezTo>
                  <a:pt x="16756" y="284"/>
                  <a:pt x="14442" y="1"/>
                  <a:pt x="123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2" name="Google Shape;1232;p45"/>
          <p:cNvSpPr/>
          <p:nvPr/>
        </p:nvSpPr>
        <p:spPr>
          <a:xfrm>
            <a:off x="5398718" y="1161336"/>
            <a:ext cx="2082904" cy="1287502"/>
          </a:xfrm>
          <a:custGeom>
            <a:avLst/>
            <a:gdLst/>
            <a:ahLst/>
            <a:cxnLst/>
            <a:rect l="l" t="t" r="r" b="b"/>
            <a:pathLst>
              <a:path w="24346" h="23150" extrusionOk="0">
                <a:moveTo>
                  <a:pt x="8147" y="1866"/>
                </a:moveTo>
                <a:lnTo>
                  <a:pt x="8147" y="1866"/>
                </a:lnTo>
                <a:cubicBezTo>
                  <a:pt x="7390" y="2136"/>
                  <a:pt x="6685" y="2498"/>
                  <a:pt x="6032" y="2954"/>
                </a:cubicBezTo>
                <a:cubicBezTo>
                  <a:pt x="6105" y="2830"/>
                  <a:pt x="6178" y="2716"/>
                  <a:pt x="6260" y="2602"/>
                </a:cubicBezTo>
                <a:cubicBezTo>
                  <a:pt x="6851" y="2281"/>
                  <a:pt x="7483" y="2032"/>
                  <a:pt x="8147" y="1866"/>
                </a:cubicBezTo>
                <a:close/>
                <a:moveTo>
                  <a:pt x="12293" y="197"/>
                </a:moveTo>
                <a:cubicBezTo>
                  <a:pt x="14379" y="197"/>
                  <a:pt x="16676" y="458"/>
                  <a:pt x="18469" y="1493"/>
                </a:cubicBezTo>
                <a:cubicBezTo>
                  <a:pt x="19288" y="1980"/>
                  <a:pt x="19972" y="2664"/>
                  <a:pt x="20469" y="3473"/>
                </a:cubicBezTo>
                <a:cubicBezTo>
                  <a:pt x="18993" y="2225"/>
                  <a:pt x="17075" y="1583"/>
                  <a:pt x="15149" y="1583"/>
                </a:cubicBezTo>
                <a:cubicBezTo>
                  <a:pt x="15074" y="1583"/>
                  <a:pt x="14999" y="1584"/>
                  <a:pt x="14925" y="1586"/>
                </a:cubicBezTo>
                <a:lnTo>
                  <a:pt x="14904" y="1586"/>
                </a:lnTo>
                <a:cubicBezTo>
                  <a:pt x="14158" y="1441"/>
                  <a:pt x="13401" y="1348"/>
                  <a:pt x="12645" y="1306"/>
                </a:cubicBezTo>
                <a:cubicBezTo>
                  <a:pt x="12238" y="1249"/>
                  <a:pt x="11827" y="1220"/>
                  <a:pt x="11416" y="1220"/>
                </a:cubicBezTo>
                <a:cubicBezTo>
                  <a:pt x="10936" y="1220"/>
                  <a:pt x="10455" y="1259"/>
                  <a:pt x="9981" y="1338"/>
                </a:cubicBezTo>
                <a:cubicBezTo>
                  <a:pt x="9763" y="1369"/>
                  <a:pt x="9546" y="1420"/>
                  <a:pt x="9339" y="1483"/>
                </a:cubicBezTo>
                <a:cubicBezTo>
                  <a:pt x="8344" y="1566"/>
                  <a:pt x="7380" y="1835"/>
                  <a:pt x="6488" y="2270"/>
                </a:cubicBezTo>
                <a:cubicBezTo>
                  <a:pt x="6862" y="1742"/>
                  <a:pt x="7338" y="1296"/>
                  <a:pt x="7888" y="954"/>
                </a:cubicBezTo>
                <a:cubicBezTo>
                  <a:pt x="8965" y="301"/>
                  <a:pt x="10313" y="239"/>
                  <a:pt x="11546" y="208"/>
                </a:cubicBezTo>
                <a:cubicBezTo>
                  <a:pt x="11791" y="201"/>
                  <a:pt x="12041" y="197"/>
                  <a:pt x="12293" y="197"/>
                </a:cubicBezTo>
                <a:close/>
                <a:moveTo>
                  <a:pt x="15940" y="1825"/>
                </a:moveTo>
                <a:cubicBezTo>
                  <a:pt x="17640" y="1939"/>
                  <a:pt x="19247" y="2623"/>
                  <a:pt x="20511" y="3763"/>
                </a:cubicBezTo>
                <a:cubicBezTo>
                  <a:pt x="20615" y="3846"/>
                  <a:pt x="20708" y="3939"/>
                  <a:pt x="20791" y="4032"/>
                </a:cubicBezTo>
                <a:cubicBezTo>
                  <a:pt x="20822" y="4084"/>
                  <a:pt x="20853" y="4146"/>
                  <a:pt x="20884" y="4208"/>
                </a:cubicBezTo>
                <a:cubicBezTo>
                  <a:pt x="19754" y="3255"/>
                  <a:pt x="18438" y="2550"/>
                  <a:pt x="17029" y="2125"/>
                </a:cubicBezTo>
                <a:cubicBezTo>
                  <a:pt x="16676" y="2011"/>
                  <a:pt x="16303" y="1918"/>
                  <a:pt x="15940" y="1825"/>
                </a:cubicBezTo>
                <a:close/>
                <a:moveTo>
                  <a:pt x="14977" y="1804"/>
                </a:moveTo>
                <a:cubicBezTo>
                  <a:pt x="15474" y="1908"/>
                  <a:pt x="15961" y="2022"/>
                  <a:pt x="16448" y="2156"/>
                </a:cubicBezTo>
                <a:cubicBezTo>
                  <a:pt x="18179" y="2633"/>
                  <a:pt x="19796" y="3421"/>
                  <a:pt x="21091" y="4644"/>
                </a:cubicBezTo>
                <a:cubicBezTo>
                  <a:pt x="21340" y="5234"/>
                  <a:pt x="21547" y="5846"/>
                  <a:pt x="21703" y="6478"/>
                </a:cubicBezTo>
                <a:cubicBezTo>
                  <a:pt x="21703" y="6488"/>
                  <a:pt x="21703" y="6509"/>
                  <a:pt x="21713" y="6530"/>
                </a:cubicBezTo>
                <a:cubicBezTo>
                  <a:pt x="21185" y="5525"/>
                  <a:pt x="20573" y="4550"/>
                  <a:pt x="19682" y="3835"/>
                </a:cubicBezTo>
                <a:cubicBezTo>
                  <a:pt x="18863" y="3172"/>
                  <a:pt x="17868" y="2747"/>
                  <a:pt x="16873" y="2405"/>
                </a:cubicBezTo>
                <a:cubicBezTo>
                  <a:pt x="16262" y="2198"/>
                  <a:pt x="15629" y="1990"/>
                  <a:pt x="14977" y="1804"/>
                </a:cubicBezTo>
                <a:close/>
                <a:moveTo>
                  <a:pt x="5898" y="2809"/>
                </a:moveTo>
                <a:cubicBezTo>
                  <a:pt x="5877" y="2851"/>
                  <a:pt x="5846" y="2892"/>
                  <a:pt x="5825" y="2934"/>
                </a:cubicBezTo>
                <a:cubicBezTo>
                  <a:pt x="5763" y="3037"/>
                  <a:pt x="5701" y="3131"/>
                  <a:pt x="5649" y="3234"/>
                </a:cubicBezTo>
                <a:cubicBezTo>
                  <a:pt x="5120" y="3628"/>
                  <a:pt x="4623" y="4074"/>
                  <a:pt x="4177" y="4561"/>
                </a:cubicBezTo>
                <a:cubicBezTo>
                  <a:pt x="3493" y="5297"/>
                  <a:pt x="2882" y="6095"/>
                  <a:pt x="2353" y="6955"/>
                </a:cubicBezTo>
                <a:cubicBezTo>
                  <a:pt x="2789" y="5898"/>
                  <a:pt x="3421" y="4944"/>
                  <a:pt x="4229" y="4125"/>
                </a:cubicBezTo>
                <a:cubicBezTo>
                  <a:pt x="4727" y="3618"/>
                  <a:pt x="5286" y="3172"/>
                  <a:pt x="5898" y="2809"/>
                </a:cubicBezTo>
                <a:close/>
                <a:moveTo>
                  <a:pt x="21444" y="4996"/>
                </a:moveTo>
                <a:cubicBezTo>
                  <a:pt x="21568" y="5131"/>
                  <a:pt x="21692" y="5266"/>
                  <a:pt x="21817" y="5411"/>
                </a:cubicBezTo>
                <a:cubicBezTo>
                  <a:pt x="22356" y="6447"/>
                  <a:pt x="22687" y="7577"/>
                  <a:pt x="22770" y="8748"/>
                </a:cubicBezTo>
                <a:cubicBezTo>
                  <a:pt x="22563" y="8240"/>
                  <a:pt x="22325" y="7732"/>
                  <a:pt x="22076" y="7235"/>
                </a:cubicBezTo>
                <a:cubicBezTo>
                  <a:pt x="22003" y="6893"/>
                  <a:pt x="21920" y="6561"/>
                  <a:pt x="21838" y="6229"/>
                </a:cubicBezTo>
                <a:cubicBezTo>
                  <a:pt x="21724" y="5815"/>
                  <a:pt x="21599" y="5400"/>
                  <a:pt x="21444" y="4996"/>
                </a:cubicBezTo>
                <a:close/>
                <a:moveTo>
                  <a:pt x="22221" y="7971"/>
                </a:moveTo>
                <a:lnTo>
                  <a:pt x="22221" y="7971"/>
                </a:lnTo>
                <a:cubicBezTo>
                  <a:pt x="22449" y="8427"/>
                  <a:pt x="22646" y="8903"/>
                  <a:pt x="22812" y="9390"/>
                </a:cubicBezTo>
                <a:cubicBezTo>
                  <a:pt x="22832" y="10323"/>
                  <a:pt x="22770" y="11256"/>
                  <a:pt x="22615" y="12178"/>
                </a:cubicBezTo>
                <a:lnTo>
                  <a:pt x="22615" y="12168"/>
                </a:lnTo>
                <a:cubicBezTo>
                  <a:pt x="22615" y="10758"/>
                  <a:pt x="22490" y="9349"/>
                  <a:pt x="22221" y="7971"/>
                </a:cubicBezTo>
                <a:close/>
                <a:moveTo>
                  <a:pt x="22957" y="9857"/>
                </a:moveTo>
                <a:cubicBezTo>
                  <a:pt x="23257" y="10924"/>
                  <a:pt x="23351" y="12023"/>
                  <a:pt x="23040" y="13194"/>
                </a:cubicBezTo>
                <a:cubicBezTo>
                  <a:pt x="22874" y="13816"/>
                  <a:pt x="22646" y="14427"/>
                  <a:pt x="22345" y="14997"/>
                </a:cubicBezTo>
                <a:cubicBezTo>
                  <a:pt x="22428" y="14562"/>
                  <a:pt x="22501" y="14116"/>
                  <a:pt x="22542" y="13671"/>
                </a:cubicBezTo>
                <a:cubicBezTo>
                  <a:pt x="22553" y="13557"/>
                  <a:pt x="22563" y="13432"/>
                  <a:pt x="22573" y="13318"/>
                </a:cubicBezTo>
                <a:cubicBezTo>
                  <a:pt x="22822" y="12178"/>
                  <a:pt x="22946" y="11018"/>
                  <a:pt x="22957" y="9857"/>
                </a:cubicBezTo>
                <a:close/>
                <a:moveTo>
                  <a:pt x="22231" y="14583"/>
                </a:moveTo>
                <a:lnTo>
                  <a:pt x="22231" y="14583"/>
                </a:lnTo>
                <a:cubicBezTo>
                  <a:pt x="22180" y="14914"/>
                  <a:pt x="22107" y="15246"/>
                  <a:pt x="22024" y="15567"/>
                </a:cubicBezTo>
                <a:cubicBezTo>
                  <a:pt x="21900" y="15775"/>
                  <a:pt x="21775" y="15972"/>
                  <a:pt x="21641" y="16168"/>
                </a:cubicBezTo>
                <a:cubicBezTo>
                  <a:pt x="21869" y="15650"/>
                  <a:pt x="22066" y="15122"/>
                  <a:pt x="22231" y="14583"/>
                </a:cubicBezTo>
                <a:close/>
                <a:moveTo>
                  <a:pt x="21838" y="16220"/>
                </a:moveTo>
                <a:cubicBezTo>
                  <a:pt x="21454" y="17402"/>
                  <a:pt x="20811" y="18490"/>
                  <a:pt x="19951" y="19392"/>
                </a:cubicBezTo>
                <a:cubicBezTo>
                  <a:pt x="19319" y="20013"/>
                  <a:pt x="18594" y="20542"/>
                  <a:pt x="17796" y="20936"/>
                </a:cubicBezTo>
                <a:cubicBezTo>
                  <a:pt x="18003" y="20791"/>
                  <a:pt x="18220" y="20635"/>
                  <a:pt x="18428" y="20470"/>
                </a:cubicBezTo>
                <a:cubicBezTo>
                  <a:pt x="19557" y="19537"/>
                  <a:pt x="20501" y="18386"/>
                  <a:pt x="21185" y="17091"/>
                </a:cubicBezTo>
                <a:cubicBezTo>
                  <a:pt x="21413" y="16811"/>
                  <a:pt x="21630" y="16521"/>
                  <a:pt x="21838" y="16220"/>
                </a:cubicBezTo>
                <a:close/>
                <a:moveTo>
                  <a:pt x="22356" y="6126"/>
                </a:moveTo>
                <a:cubicBezTo>
                  <a:pt x="23485" y="7815"/>
                  <a:pt x="24107" y="9795"/>
                  <a:pt x="24159" y="11826"/>
                </a:cubicBezTo>
                <a:cubicBezTo>
                  <a:pt x="24221" y="14065"/>
                  <a:pt x="23724" y="16604"/>
                  <a:pt x="22408" y="18449"/>
                </a:cubicBezTo>
                <a:cubicBezTo>
                  <a:pt x="21055" y="20338"/>
                  <a:pt x="18757" y="21168"/>
                  <a:pt x="16578" y="21656"/>
                </a:cubicBezTo>
                <a:lnTo>
                  <a:pt x="16578" y="21656"/>
                </a:lnTo>
                <a:cubicBezTo>
                  <a:pt x="17847" y="21179"/>
                  <a:pt x="19043" y="20528"/>
                  <a:pt x="19993" y="19589"/>
                </a:cubicBezTo>
                <a:cubicBezTo>
                  <a:pt x="21081" y="18511"/>
                  <a:pt x="21786" y="17122"/>
                  <a:pt x="22180" y="15661"/>
                </a:cubicBezTo>
                <a:cubicBezTo>
                  <a:pt x="22646" y="14904"/>
                  <a:pt x="22988" y="14096"/>
                  <a:pt x="23216" y="13246"/>
                </a:cubicBezTo>
                <a:cubicBezTo>
                  <a:pt x="23589" y="11816"/>
                  <a:pt x="23392" y="10489"/>
                  <a:pt x="22946" y="9204"/>
                </a:cubicBezTo>
                <a:cubicBezTo>
                  <a:pt x="22926" y="8157"/>
                  <a:pt x="22718" y="7110"/>
                  <a:pt x="22356" y="6126"/>
                </a:cubicBezTo>
                <a:close/>
                <a:moveTo>
                  <a:pt x="20449" y="17951"/>
                </a:moveTo>
                <a:cubicBezTo>
                  <a:pt x="19889" y="18801"/>
                  <a:pt x="19215" y="19568"/>
                  <a:pt x="18438" y="20221"/>
                </a:cubicBezTo>
                <a:cubicBezTo>
                  <a:pt x="17837" y="20729"/>
                  <a:pt x="17174" y="21154"/>
                  <a:pt x="16469" y="21506"/>
                </a:cubicBezTo>
                <a:cubicBezTo>
                  <a:pt x="16023" y="21672"/>
                  <a:pt x="15578" y="21806"/>
                  <a:pt x="15122" y="21920"/>
                </a:cubicBezTo>
                <a:lnTo>
                  <a:pt x="15132" y="21920"/>
                </a:lnTo>
                <a:cubicBezTo>
                  <a:pt x="14925" y="21952"/>
                  <a:pt x="14717" y="21972"/>
                  <a:pt x="14510" y="21993"/>
                </a:cubicBezTo>
                <a:cubicBezTo>
                  <a:pt x="16417" y="21433"/>
                  <a:pt x="18117" y="20231"/>
                  <a:pt x="19537" y="18873"/>
                </a:cubicBezTo>
                <a:cubicBezTo>
                  <a:pt x="19848" y="18583"/>
                  <a:pt x="20148" y="18272"/>
                  <a:pt x="20449" y="17951"/>
                </a:cubicBezTo>
                <a:close/>
                <a:moveTo>
                  <a:pt x="7846" y="2177"/>
                </a:moveTo>
                <a:lnTo>
                  <a:pt x="7846" y="2177"/>
                </a:lnTo>
                <a:cubicBezTo>
                  <a:pt x="6623" y="2954"/>
                  <a:pt x="5659" y="4105"/>
                  <a:pt x="4903" y="5348"/>
                </a:cubicBezTo>
                <a:cubicBezTo>
                  <a:pt x="3732" y="7245"/>
                  <a:pt x="3099" y="9421"/>
                  <a:pt x="3068" y="11660"/>
                </a:cubicBezTo>
                <a:cubicBezTo>
                  <a:pt x="3017" y="15785"/>
                  <a:pt x="5442" y="19837"/>
                  <a:pt x="9297" y="21464"/>
                </a:cubicBezTo>
                <a:cubicBezTo>
                  <a:pt x="9919" y="21724"/>
                  <a:pt x="10572" y="21920"/>
                  <a:pt x="11246" y="22045"/>
                </a:cubicBezTo>
                <a:cubicBezTo>
                  <a:pt x="10002" y="21848"/>
                  <a:pt x="8800" y="21340"/>
                  <a:pt x="7660" y="20666"/>
                </a:cubicBezTo>
                <a:cubicBezTo>
                  <a:pt x="5929" y="19630"/>
                  <a:pt x="4229" y="18314"/>
                  <a:pt x="3162" y="16562"/>
                </a:cubicBezTo>
                <a:cubicBezTo>
                  <a:pt x="1887" y="14458"/>
                  <a:pt x="2167" y="12209"/>
                  <a:pt x="2861" y="9950"/>
                </a:cubicBezTo>
                <a:cubicBezTo>
                  <a:pt x="3566" y="7691"/>
                  <a:pt x="4519" y="5525"/>
                  <a:pt x="5711" y="3483"/>
                </a:cubicBezTo>
                <a:lnTo>
                  <a:pt x="5794" y="3359"/>
                </a:lnTo>
                <a:cubicBezTo>
                  <a:pt x="6426" y="2871"/>
                  <a:pt x="7121" y="2478"/>
                  <a:pt x="7846" y="2177"/>
                </a:cubicBezTo>
                <a:close/>
                <a:moveTo>
                  <a:pt x="11757" y="1459"/>
                </a:moveTo>
                <a:cubicBezTo>
                  <a:pt x="12001" y="1459"/>
                  <a:pt x="12246" y="1467"/>
                  <a:pt x="12489" y="1483"/>
                </a:cubicBezTo>
                <a:cubicBezTo>
                  <a:pt x="12904" y="1534"/>
                  <a:pt x="13308" y="1607"/>
                  <a:pt x="13712" y="1700"/>
                </a:cubicBezTo>
                <a:cubicBezTo>
                  <a:pt x="11847" y="1970"/>
                  <a:pt x="10085" y="2768"/>
                  <a:pt x="8520" y="3815"/>
                </a:cubicBezTo>
                <a:cubicBezTo>
                  <a:pt x="8476" y="3841"/>
                  <a:pt x="8506" y="3904"/>
                  <a:pt x="8542" y="3904"/>
                </a:cubicBezTo>
                <a:cubicBezTo>
                  <a:pt x="8548" y="3904"/>
                  <a:pt x="8555" y="3902"/>
                  <a:pt x="8561" y="3897"/>
                </a:cubicBezTo>
                <a:cubicBezTo>
                  <a:pt x="10261" y="2809"/>
                  <a:pt x="12282" y="2022"/>
                  <a:pt x="14303" y="1835"/>
                </a:cubicBezTo>
                <a:cubicBezTo>
                  <a:pt x="15028" y="2022"/>
                  <a:pt x="15743" y="2239"/>
                  <a:pt x="16428" y="2467"/>
                </a:cubicBezTo>
                <a:cubicBezTo>
                  <a:pt x="17433" y="2789"/>
                  <a:pt x="18448" y="3172"/>
                  <a:pt x="19319" y="3804"/>
                </a:cubicBezTo>
                <a:cubicBezTo>
                  <a:pt x="20283" y="4499"/>
                  <a:pt x="20936" y="5483"/>
                  <a:pt x="21485" y="6520"/>
                </a:cubicBezTo>
                <a:cubicBezTo>
                  <a:pt x="21620" y="6768"/>
                  <a:pt x="21755" y="7017"/>
                  <a:pt x="21889" y="7276"/>
                </a:cubicBezTo>
                <a:cubicBezTo>
                  <a:pt x="22314" y="9214"/>
                  <a:pt x="22490" y="11204"/>
                  <a:pt x="22387" y="13184"/>
                </a:cubicBezTo>
                <a:cubicBezTo>
                  <a:pt x="22387" y="13225"/>
                  <a:pt x="22387" y="13267"/>
                  <a:pt x="22387" y="13308"/>
                </a:cubicBezTo>
                <a:cubicBezTo>
                  <a:pt x="22211" y="14044"/>
                  <a:pt x="21983" y="14769"/>
                  <a:pt x="21713" y="15484"/>
                </a:cubicBezTo>
                <a:cubicBezTo>
                  <a:pt x="21506" y="16013"/>
                  <a:pt x="21267" y="16521"/>
                  <a:pt x="20998" y="17029"/>
                </a:cubicBezTo>
                <a:cubicBezTo>
                  <a:pt x="20552" y="17578"/>
                  <a:pt x="20065" y="18107"/>
                  <a:pt x="19557" y="18594"/>
                </a:cubicBezTo>
                <a:cubicBezTo>
                  <a:pt x="18024" y="20096"/>
                  <a:pt x="16179" y="21413"/>
                  <a:pt x="14075" y="21931"/>
                </a:cubicBezTo>
                <a:cubicBezTo>
                  <a:pt x="13878" y="21983"/>
                  <a:pt x="13681" y="22024"/>
                  <a:pt x="13484" y="22055"/>
                </a:cubicBezTo>
                <a:cubicBezTo>
                  <a:pt x="13402" y="22057"/>
                  <a:pt x="13320" y="22058"/>
                  <a:pt x="13237" y="22058"/>
                </a:cubicBezTo>
                <a:cubicBezTo>
                  <a:pt x="12004" y="22058"/>
                  <a:pt x="10775" y="21840"/>
                  <a:pt x="9618" y="21402"/>
                </a:cubicBezTo>
                <a:cubicBezTo>
                  <a:pt x="7774" y="20666"/>
                  <a:pt x="6198" y="19402"/>
                  <a:pt x="5079" y="17754"/>
                </a:cubicBezTo>
                <a:cubicBezTo>
                  <a:pt x="2654" y="14230"/>
                  <a:pt x="2737" y="9577"/>
                  <a:pt x="4789" y="5887"/>
                </a:cubicBezTo>
                <a:cubicBezTo>
                  <a:pt x="5753" y="4157"/>
                  <a:pt x="7162" y="2457"/>
                  <a:pt x="9059" y="1762"/>
                </a:cubicBezTo>
                <a:cubicBezTo>
                  <a:pt x="9256" y="1721"/>
                  <a:pt x="9453" y="1680"/>
                  <a:pt x="9660" y="1638"/>
                </a:cubicBezTo>
                <a:cubicBezTo>
                  <a:pt x="10352" y="1523"/>
                  <a:pt x="11055" y="1459"/>
                  <a:pt x="11757" y="1459"/>
                </a:cubicBezTo>
                <a:close/>
                <a:moveTo>
                  <a:pt x="5379" y="3669"/>
                </a:moveTo>
                <a:lnTo>
                  <a:pt x="5379" y="3669"/>
                </a:lnTo>
                <a:cubicBezTo>
                  <a:pt x="4260" y="5649"/>
                  <a:pt x="3359" y="7732"/>
                  <a:pt x="2695" y="9909"/>
                </a:cubicBezTo>
                <a:cubicBezTo>
                  <a:pt x="2011" y="12137"/>
                  <a:pt x="1711" y="14375"/>
                  <a:pt x="2923" y="16490"/>
                </a:cubicBezTo>
                <a:cubicBezTo>
                  <a:pt x="3980" y="18345"/>
                  <a:pt x="5763" y="19734"/>
                  <a:pt x="7577" y="20812"/>
                </a:cubicBezTo>
                <a:cubicBezTo>
                  <a:pt x="9068" y="21698"/>
                  <a:pt x="10692" y="22311"/>
                  <a:pt x="12392" y="22311"/>
                </a:cubicBezTo>
                <a:cubicBezTo>
                  <a:pt x="12759" y="22311"/>
                  <a:pt x="13131" y="22282"/>
                  <a:pt x="13505" y="22221"/>
                </a:cubicBezTo>
                <a:lnTo>
                  <a:pt x="13878" y="22211"/>
                </a:lnTo>
                <a:lnTo>
                  <a:pt x="13764" y="22231"/>
                </a:lnTo>
                <a:cubicBezTo>
                  <a:pt x="12707" y="22437"/>
                  <a:pt x="11477" y="22629"/>
                  <a:pt x="10263" y="22629"/>
                </a:cubicBezTo>
                <a:cubicBezTo>
                  <a:pt x="8906" y="22629"/>
                  <a:pt x="7570" y="22389"/>
                  <a:pt x="6520" y="21661"/>
                </a:cubicBezTo>
                <a:cubicBezTo>
                  <a:pt x="4778" y="20459"/>
                  <a:pt x="3514" y="18303"/>
                  <a:pt x="2685" y="16407"/>
                </a:cubicBezTo>
                <a:cubicBezTo>
                  <a:pt x="1545" y="13785"/>
                  <a:pt x="1182" y="10707"/>
                  <a:pt x="1980" y="7981"/>
                </a:cubicBezTo>
                <a:cubicBezTo>
                  <a:pt x="2571" y="6841"/>
                  <a:pt x="3307" y="5794"/>
                  <a:pt x="4167" y="4841"/>
                </a:cubicBezTo>
                <a:cubicBezTo>
                  <a:pt x="4550" y="4426"/>
                  <a:pt x="4955" y="4032"/>
                  <a:pt x="5379" y="3669"/>
                </a:cubicBezTo>
                <a:close/>
                <a:moveTo>
                  <a:pt x="1607" y="8831"/>
                </a:moveTo>
                <a:cubicBezTo>
                  <a:pt x="1545" y="9100"/>
                  <a:pt x="1493" y="9380"/>
                  <a:pt x="1462" y="9660"/>
                </a:cubicBezTo>
                <a:cubicBezTo>
                  <a:pt x="1161" y="11961"/>
                  <a:pt x="1586" y="14282"/>
                  <a:pt x="2498" y="16396"/>
                </a:cubicBezTo>
                <a:cubicBezTo>
                  <a:pt x="3338" y="18355"/>
                  <a:pt x="4633" y="20594"/>
                  <a:pt x="6437" y="21817"/>
                </a:cubicBezTo>
                <a:cubicBezTo>
                  <a:pt x="7523" y="22560"/>
                  <a:pt x="8869" y="22799"/>
                  <a:pt x="10231" y="22799"/>
                </a:cubicBezTo>
                <a:cubicBezTo>
                  <a:pt x="11337" y="22799"/>
                  <a:pt x="12454" y="22642"/>
                  <a:pt x="13453" y="22470"/>
                </a:cubicBezTo>
                <a:cubicBezTo>
                  <a:pt x="13919" y="22387"/>
                  <a:pt x="14396" y="22294"/>
                  <a:pt x="14873" y="22180"/>
                </a:cubicBezTo>
                <a:lnTo>
                  <a:pt x="14873" y="22180"/>
                </a:lnTo>
                <a:cubicBezTo>
                  <a:pt x="14033" y="22459"/>
                  <a:pt x="13173" y="22677"/>
                  <a:pt x="12292" y="22822"/>
                </a:cubicBezTo>
                <a:cubicBezTo>
                  <a:pt x="11696" y="22924"/>
                  <a:pt x="11103" y="22977"/>
                  <a:pt x="10518" y="22977"/>
                </a:cubicBezTo>
                <a:cubicBezTo>
                  <a:pt x="8958" y="22977"/>
                  <a:pt x="7450" y="22599"/>
                  <a:pt x="6064" y="21755"/>
                </a:cubicBezTo>
                <a:cubicBezTo>
                  <a:pt x="4374" y="20698"/>
                  <a:pt x="3006" y="19205"/>
                  <a:pt x="2115" y="17422"/>
                </a:cubicBezTo>
                <a:cubicBezTo>
                  <a:pt x="1058" y="15350"/>
                  <a:pt x="581" y="12893"/>
                  <a:pt x="1058" y="10582"/>
                </a:cubicBezTo>
                <a:cubicBezTo>
                  <a:pt x="1182" y="9981"/>
                  <a:pt x="1369" y="9390"/>
                  <a:pt x="1607" y="8831"/>
                </a:cubicBezTo>
                <a:close/>
                <a:moveTo>
                  <a:pt x="12327" y="1"/>
                </a:moveTo>
                <a:cubicBezTo>
                  <a:pt x="11981" y="1"/>
                  <a:pt x="11640" y="8"/>
                  <a:pt x="11308" y="21"/>
                </a:cubicBezTo>
                <a:cubicBezTo>
                  <a:pt x="10188" y="63"/>
                  <a:pt x="8997" y="156"/>
                  <a:pt x="7981" y="674"/>
                </a:cubicBezTo>
                <a:cubicBezTo>
                  <a:pt x="7204" y="1078"/>
                  <a:pt x="6613" y="1752"/>
                  <a:pt x="6126" y="2467"/>
                </a:cubicBezTo>
                <a:cubicBezTo>
                  <a:pt x="4115" y="3587"/>
                  <a:pt x="2612" y="5535"/>
                  <a:pt x="1876" y="7774"/>
                </a:cubicBezTo>
                <a:cubicBezTo>
                  <a:pt x="1420" y="8644"/>
                  <a:pt x="1078" y="9577"/>
                  <a:pt x="882" y="10530"/>
                </a:cubicBezTo>
                <a:cubicBezTo>
                  <a:pt x="1" y="14821"/>
                  <a:pt x="2208" y="19557"/>
                  <a:pt x="5898" y="21848"/>
                </a:cubicBezTo>
                <a:cubicBezTo>
                  <a:pt x="7312" y="22729"/>
                  <a:pt x="8865" y="23150"/>
                  <a:pt x="10479" y="23150"/>
                </a:cubicBezTo>
                <a:cubicBezTo>
                  <a:pt x="10934" y="23150"/>
                  <a:pt x="11394" y="23116"/>
                  <a:pt x="11857" y="23050"/>
                </a:cubicBezTo>
                <a:cubicBezTo>
                  <a:pt x="13225" y="22874"/>
                  <a:pt x="14562" y="22522"/>
                  <a:pt x="15837" y="21993"/>
                </a:cubicBezTo>
                <a:cubicBezTo>
                  <a:pt x="15961" y="21972"/>
                  <a:pt x="16085" y="21952"/>
                  <a:pt x="16200" y="21931"/>
                </a:cubicBezTo>
                <a:cubicBezTo>
                  <a:pt x="18428" y="21475"/>
                  <a:pt x="20905" y="20677"/>
                  <a:pt x="22356" y="18822"/>
                </a:cubicBezTo>
                <a:cubicBezTo>
                  <a:pt x="23786" y="17008"/>
                  <a:pt x="24346" y="14448"/>
                  <a:pt x="24346" y="12178"/>
                </a:cubicBezTo>
                <a:cubicBezTo>
                  <a:pt x="24346" y="9909"/>
                  <a:pt x="23703" y="7639"/>
                  <a:pt x="22366" y="5804"/>
                </a:cubicBezTo>
                <a:cubicBezTo>
                  <a:pt x="22231" y="5628"/>
                  <a:pt x="22107" y="5462"/>
                  <a:pt x="21972" y="5297"/>
                </a:cubicBezTo>
                <a:cubicBezTo>
                  <a:pt x="21703" y="4799"/>
                  <a:pt x="21371" y="4343"/>
                  <a:pt x="20977" y="3939"/>
                </a:cubicBezTo>
                <a:cubicBezTo>
                  <a:pt x="20418" y="2871"/>
                  <a:pt x="19651" y="1939"/>
                  <a:pt x="18573" y="1317"/>
                </a:cubicBezTo>
                <a:cubicBezTo>
                  <a:pt x="16756" y="284"/>
                  <a:pt x="14442" y="1"/>
                  <a:pt x="123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45"/>
          <p:cNvSpPr txBox="1">
            <a:spLocks noGrp="1"/>
          </p:cNvSpPr>
          <p:nvPr>
            <p:ph type="ctrTitle" idx="4294967295"/>
          </p:nvPr>
        </p:nvSpPr>
        <p:spPr>
          <a:xfrm flipH="1">
            <a:off x="2063986" y="1675270"/>
            <a:ext cx="1225500" cy="368100"/>
          </a:xfrm>
          <a:prstGeom prst="rect">
            <a:avLst/>
          </a:prstGeom>
        </p:spPr>
        <p:txBody>
          <a:bodyPr spcFirstLastPara="1" wrap="square" lIns="91425" tIns="91425" rIns="91425" bIns="91425" anchor="ctr" anchorCtr="0">
            <a:noAutofit/>
          </a:bodyPr>
          <a:lstStyle/>
          <a:p>
            <a:pPr lvl="0" algn="ctr"/>
            <a:r>
              <a:rPr lang="en-CA" sz="1800" dirty="0"/>
              <a:t>SENTENCE-PAIR with NSP</a:t>
            </a:r>
            <a:endParaRPr sz="1800" b="0" dirty="0">
              <a:latin typeface="Chelsea Market"/>
              <a:ea typeface="Chelsea Market"/>
              <a:cs typeface="Chelsea Market"/>
              <a:sym typeface="Chelsea Market"/>
            </a:endParaRPr>
          </a:p>
        </p:txBody>
      </p:sp>
      <p:sp>
        <p:nvSpPr>
          <p:cNvPr id="1234" name="Google Shape;1234;p45"/>
          <p:cNvSpPr txBox="1">
            <a:spLocks noGrp="1"/>
          </p:cNvSpPr>
          <p:nvPr>
            <p:ph type="ctrTitle" idx="4294967295"/>
          </p:nvPr>
        </p:nvSpPr>
        <p:spPr>
          <a:xfrm flipH="1">
            <a:off x="5696949" y="1308657"/>
            <a:ext cx="1475382" cy="997525"/>
          </a:xfrm>
          <a:prstGeom prst="rect">
            <a:avLst/>
          </a:prstGeom>
        </p:spPr>
        <p:txBody>
          <a:bodyPr spcFirstLastPara="1" wrap="square" lIns="91425" tIns="91425" rIns="91425" bIns="91425" anchor="ctr" anchorCtr="0">
            <a:noAutofit/>
          </a:bodyPr>
          <a:lstStyle/>
          <a:p>
            <a:pPr lvl="0" algn="ctr"/>
            <a:r>
              <a:rPr lang="en-CA" sz="1800" dirty="0"/>
              <a:t>FULL-SENTENCES without NSP</a:t>
            </a:r>
            <a:endParaRPr sz="1800" b="0" dirty="0">
              <a:latin typeface="Chelsea Market"/>
              <a:ea typeface="Chelsea Market"/>
              <a:cs typeface="Chelsea Market"/>
              <a:sym typeface="Chelsea Market"/>
            </a:endParaRPr>
          </a:p>
        </p:txBody>
      </p:sp>
      <p:grpSp>
        <p:nvGrpSpPr>
          <p:cNvPr id="1243" name="Google Shape;1243;p45"/>
          <p:cNvGrpSpPr/>
          <p:nvPr/>
        </p:nvGrpSpPr>
        <p:grpSpPr>
          <a:xfrm>
            <a:off x="863652" y="267442"/>
            <a:ext cx="453403" cy="544115"/>
            <a:chOff x="2279900" y="1356008"/>
            <a:chExt cx="355973" cy="427192"/>
          </a:xfrm>
        </p:grpSpPr>
        <p:sp>
          <p:nvSpPr>
            <p:cNvPr id="1244" name="Google Shape;1244;p45"/>
            <p:cNvSpPr/>
            <p:nvPr/>
          </p:nvSpPr>
          <p:spPr>
            <a:xfrm>
              <a:off x="2279900" y="1566300"/>
              <a:ext cx="240900" cy="216900"/>
            </a:xfrm>
            <a:prstGeom prst="ellipse">
              <a:avLst/>
            </a:prstGeom>
            <a:gradFill>
              <a:gsLst>
                <a:gs pos="0">
                  <a:srgbClr val="C8C8C8">
                    <a:alpha val="30980"/>
                  </a:srgbClr>
                </a:gs>
                <a:gs pos="60000">
                  <a:srgbClr val="C3BAA2">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45" name="Google Shape;1245;p45"/>
            <p:cNvGrpSpPr/>
            <p:nvPr/>
          </p:nvGrpSpPr>
          <p:grpSpPr>
            <a:xfrm>
              <a:off x="2395070" y="1356008"/>
              <a:ext cx="240802" cy="326586"/>
              <a:chOff x="1847775" y="238125"/>
              <a:chExt cx="3637500" cy="4933325"/>
            </a:xfrm>
          </p:grpSpPr>
          <p:sp>
            <p:nvSpPr>
              <p:cNvPr id="1246" name="Google Shape;1246;p45"/>
              <p:cNvSpPr/>
              <p:nvPr/>
            </p:nvSpPr>
            <p:spPr>
              <a:xfrm>
                <a:off x="1847775" y="3431350"/>
                <a:ext cx="1268050" cy="1740100"/>
              </a:xfrm>
              <a:custGeom>
                <a:avLst/>
                <a:gdLst/>
                <a:ahLst/>
                <a:cxnLst/>
                <a:rect l="l" t="t" r="r" b="b"/>
                <a:pathLst>
                  <a:path w="50722" h="69604" extrusionOk="0">
                    <a:moveTo>
                      <a:pt x="34802" y="0"/>
                    </a:moveTo>
                    <a:lnTo>
                      <a:pt x="0" y="69603"/>
                    </a:lnTo>
                    <a:lnTo>
                      <a:pt x="0" y="69603"/>
                    </a:lnTo>
                    <a:lnTo>
                      <a:pt x="50721" y="12218"/>
                    </a:lnTo>
                    <a:lnTo>
                      <a:pt x="34802"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45"/>
              <p:cNvSpPr/>
              <p:nvPr/>
            </p:nvSpPr>
            <p:spPr>
              <a:xfrm>
                <a:off x="1866275" y="774950"/>
                <a:ext cx="3535700" cy="3387625"/>
              </a:xfrm>
              <a:custGeom>
                <a:avLst/>
                <a:gdLst/>
                <a:ahLst/>
                <a:cxnLst/>
                <a:rect l="l" t="t" r="r" b="b"/>
                <a:pathLst>
                  <a:path w="141428" h="135505" extrusionOk="0">
                    <a:moveTo>
                      <a:pt x="70714" y="0"/>
                    </a:moveTo>
                    <a:cubicBezTo>
                      <a:pt x="31840" y="0"/>
                      <a:pt x="0" y="29989"/>
                      <a:pt x="0" y="67752"/>
                    </a:cubicBezTo>
                    <a:cubicBezTo>
                      <a:pt x="0" y="105146"/>
                      <a:pt x="31840" y="135504"/>
                      <a:pt x="70714" y="135504"/>
                    </a:cubicBezTo>
                    <a:cubicBezTo>
                      <a:pt x="109958" y="135504"/>
                      <a:pt x="141428" y="105146"/>
                      <a:pt x="141428" y="67752"/>
                    </a:cubicBezTo>
                    <a:cubicBezTo>
                      <a:pt x="141428" y="29989"/>
                      <a:pt x="109958" y="0"/>
                      <a:pt x="70714" y="0"/>
                    </a:cubicBezTo>
                    <a:close/>
                  </a:path>
                </a:pathLst>
              </a:custGeom>
              <a:solidFill>
                <a:srgbClr val="BDE9FF"/>
              </a:solidFill>
              <a:ln>
                <a:noFill/>
              </a:ln>
              <a:effectLst>
                <a:outerShdw blurRad="57150" dist="19050" dir="5400000" algn="bl" rotWithShape="0">
                  <a:srgbClr val="1155CC">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8" name="Google Shape;1248;p45"/>
              <p:cNvSpPr/>
              <p:nvPr/>
            </p:nvSpPr>
            <p:spPr>
              <a:xfrm>
                <a:off x="2690025" y="238125"/>
                <a:ext cx="2795250" cy="2674925"/>
              </a:xfrm>
              <a:custGeom>
                <a:avLst/>
                <a:gdLst/>
                <a:ahLst/>
                <a:cxnLst/>
                <a:rect l="l" t="t" r="r" b="b"/>
                <a:pathLst>
                  <a:path w="111810" h="106997" extrusionOk="0">
                    <a:moveTo>
                      <a:pt x="55905" y="0"/>
                    </a:moveTo>
                    <a:cubicBezTo>
                      <a:pt x="25176" y="0"/>
                      <a:pt x="1" y="24065"/>
                      <a:pt x="1" y="53683"/>
                    </a:cubicBezTo>
                    <a:cubicBezTo>
                      <a:pt x="1" y="83302"/>
                      <a:pt x="25176" y="106996"/>
                      <a:pt x="55905" y="106996"/>
                    </a:cubicBezTo>
                    <a:cubicBezTo>
                      <a:pt x="86634" y="106996"/>
                      <a:pt x="111810" y="83302"/>
                      <a:pt x="111810" y="53683"/>
                    </a:cubicBezTo>
                    <a:cubicBezTo>
                      <a:pt x="111810" y="24065"/>
                      <a:pt x="86634" y="0"/>
                      <a:pt x="55905" y="0"/>
                    </a:cubicBezTo>
                    <a:close/>
                  </a:path>
                </a:pathLst>
              </a:custGeom>
              <a:solidFill>
                <a:srgbClr val="BDE9FF"/>
              </a:solidFill>
              <a:ln>
                <a:noFill/>
              </a:ln>
              <a:effectLst>
                <a:outerShdw blurRad="28575" dist="9525" dir="6480000" algn="bl" rotWithShape="0">
                  <a:srgbClr val="3C78D8">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9" name="Google Shape;869;p40"/>
          <p:cNvGrpSpPr/>
          <p:nvPr/>
        </p:nvGrpSpPr>
        <p:grpSpPr>
          <a:xfrm>
            <a:off x="4450008" y="1723100"/>
            <a:ext cx="121992" cy="2419197"/>
            <a:chOff x="4511007" y="1567577"/>
            <a:chExt cx="121992" cy="2419197"/>
          </a:xfrm>
        </p:grpSpPr>
        <p:sp>
          <p:nvSpPr>
            <p:cNvPr id="30" name="Google Shape;870;p40"/>
            <p:cNvSpPr/>
            <p:nvPr/>
          </p:nvSpPr>
          <p:spPr>
            <a:xfrm rot="5400102">
              <a:off x="3317644" y="2760976"/>
              <a:ext cx="2419197" cy="32399"/>
            </a:xfrm>
            <a:custGeom>
              <a:avLst/>
              <a:gdLst/>
              <a:ahLst/>
              <a:cxnLst/>
              <a:rect l="l" t="t" r="r" b="b"/>
              <a:pathLst>
                <a:path w="28616" h="914" extrusionOk="0">
                  <a:moveTo>
                    <a:pt x="12822" y="0"/>
                  </a:moveTo>
                  <a:cubicBezTo>
                    <a:pt x="8571" y="0"/>
                    <a:pt x="4342" y="392"/>
                    <a:pt x="104" y="616"/>
                  </a:cubicBezTo>
                  <a:cubicBezTo>
                    <a:pt x="0" y="627"/>
                    <a:pt x="0" y="772"/>
                    <a:pt x="104" y="782"/>
                  </a:cubicBezTo>
                  <a:cubicBezTo>
                    <a:pt x="568" y="802"/>
                    <a:pt x="1032" y="811"/>
                    <a:pt x="1497" y="811"/>
                  </a:cubicBezTo>
                  <a:cubicBezTo>
                    <a:pt x="3419" y="811"/>
                    <a:pt x="5346" y="661"/>
                    <a:pt x="7265" y="544"/>
                  </a:cubicBezTo>
                  <a:cubicBezTo>
                    <a:pt x="9029" y="449"/>
                    <a:pt x="10786" y="391"/>
                    <a:pt x="12551" y="391"/>
                  </a:cubicBezTo>
                  <a:cubicBezTo>
                    <a:pt x="13110" y="391"/>
                    <a:pt x="13669" y="397"/>
                    <a:pt x="14230" y="409"/>
                  </a:cubicBezTo>
                  <a:cubicBezTo>
                    <a:pt x="16551" y="461"/>
                    <a:pt x="18873" y="565"/>
                    <a:pt x="21195" y="647"/>
                  </a:cubicBezTo>
                  <a:cubicBezTo>
                    <a:pt x="23226" y="727"/>
                    <a:pt x="25295" y="913"/>
                    <a:pt x="27344" y="913"/>
                  </a:cubicBezTo>
                  <a:cubicBezTo>
                    <a:pt x="27689" y="913"/>
                    <a:pt x="28033" y="908"/>
                    <a:pt x="28377" y="896"/>
                  </a:cubicBezTo>
                  <a:cubicBezTo>
                    <a:pt x="28615" y="896"/>
                    <a:pt x="28615" y="544"/>
                    <a:pt x="28377" y="544"/>
                  </a:cubicBezTo>
                  <a:cubicBezTo>
                    <a:pt x="26003" y="285"/>
                    <a:pt x="23568" y="337"/>
                    <a:pt x="21195" y="243"/>
                  </a:cubicBezTo>
                  <a:cubicBezTo>
                    <a:pt x="18873" y="160"/>
                    <a:pt x="16551" y="57"/>
                    <a:pt x="14230" y="15"/>
                  </a:cubicBezTo>
                  <a:cubicBezTo>
                    <a:pt x="13760" y="5"/>
                    <a:pt x="13291" y="0"/>
                    <a:pt x="128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871;p40"/>
            <p:cNvSpPr/>
            <p:nvPr/>
          </p:nvSpPr>
          <p:spPr>
            <a:xfrm rot="5400107">
              <a:off x="3466302" y="2820104"/>
              <a:ext cx="2300941" cy="32383"/>
            </a:xfrm>
            <a:custGeom>
              <a:avLst/>
              <a:gdLst/>
              <a:ahLst/>
              <a:cxnLst/>
              <a:rect l="l" t="t" r="r" b="b"/>
              <a:pathLst>
                <a:path w="28616" h="914" extrusionOk="0">
                  <a:moveTo>
                    <a:pt x="12822" y="0"/>
                  </a:moveTo>
                  <a:cubicBezTo>
                    <a:pt x="8571" y="0"/>
                    <a:pt x="4342" y="392"/>
                    <a:pt x="104" y="616"/>
                  </a:cubicBezTo>
                  <a:cubicBezTo>
                    <a:pt x="0" y="627"/>
                    <a:pt x="0" y="772"/>
                    <a:pt x="104" y="782"/>
                  </a:cubicBezTo>
                  <a:cubicBezTo>
                    <a:pt x="568" y="802"/>
                    <a:pt x="1032" y="811"/>
                    <a:pt x="1497" y="811"/>
                  </a:cubicBezTo>
                  <a:cubicBezTo>
                    <a:pt x="3419" y="811"/>
                    <a:pt x="5346" y="661"/>
                    <a:pt x="7265" y="544"/>
                  </a:cubicBezTo>
                  <a:cubicBezTo>
                    <a:pt x="9029" y="449"/>
                    <a:pt x="10786" y="391"/>
                    <a:pt x="12551" y="391"/>
                  </a:cubicBezTo>
                  <a:cubicBezTo>
                    <a:pt x="13110" y="391"/>
                    <a:pt x="13669" y="397"/>
                    <a:pt x="14230" y="409"/>
                  </a:cubicBezTo>
                  <a:cubicBezTo>
                    <a:pt x="16551" y="461"/>
                    <a:pt x="18873" y="565"/>
                    <a:pt x="21195" y="647"/>
                  </a:cubicBezTo>
                  <a:cubicBezTo>
                    <a:pt x="23226" y="727"/>
                    <a:pt x="25295" y="913"/>
                    <a:pt x="27344" y="913"/>
                  </a:cubicBezTo>
                  <a:cubicBezTo>
                    <a:pt x="27689" y="913"/>
                    <a:pt x="28033" y="908"/>
                    <a:pt x="28377" y="896"/>
                  </a:cubicBezTo>
                  <a:cubicBezTo>
                    <a:pt x="28615" y="896"/>
                    <a:pt x="28615" y="544"/>
                    <a:pt x="28377" y="544"/>
                  </a:cubicBezTo>
                  <a:cubicBezTo>
                    <a:pt x="26003" y="285"/>
                    <a:pt x="23568" y="337"/>
                    <a:pt x="21195" y="243"/>
                  </a:cubicBezTo>
                  <a:cubicBezTo>
                    <a:pt x="18873" y="160"/>
                    <a:pt x="16551" y="57"/>
                    <a:pt x="14230" y="15"/>
                  </a:cubicBezTo>
                  <a:cubicBezTo>
                    <a:pt x="13760" y="5"/>
                    <a:pt x="13291" y="0"/>
                    <a:pt x="128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 name="Google Shape;784;p37"/>
          <p:cNvSpPr txBox="1"/>
          <p:nvPr/>
        </p:nvSpPr>
        <p:spPr>
          <a:xfrm flipH="1">
            <a:off x="4482479" y="2694663"/>
            <a:ext cx="3993931" cy="18901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accent3"/>
              </a:buClr>
              <a:buSzPts val="1600"/>
              <a:buFont typeface="Raleway Thin"/>
              <a:buChar char="●"/>
              <a:defRPr sz="1800" b="0" i="0" u="none" strike="noStrike" cap="none">
                <a:solidFill>
                  <a:schemeClr val="dk1"/>
                </a:solidFill>
                <a:latin typeface="Signika Negative Light"/>
                <a:ea typeface="Signika Negative Light"/>
                <a:cs typeface="Signika Negative Light"/>
                <a:sym typeface="Signika Negative Light"/>
              </a:defRPr>
            </a:lvl1pPr>
            <a:lvl2pPr marL="914400" marR="0" lvl="1" indent="-330200" algn="l" rtl="0">
              <a:lnSpc>
                <a:spcPct val="115000"/>
              </a:lnSpc>
              <a:spcBef>
                <a:spcPts val="0"/>
              </a:spcBef>
              <a:spcAft>
                <a:spcPts val="0"/>
              </a:spcAft>
              <a:buClr>
                <a:schemeClr val="dk1"/>
              </a:buClr>
              <a:buSzPts val="1600"/>
              <a:buFont typeface="Nunito Light"/>
              <a:buChar char="○"/>
              <a:defRPr sz="1400" b="0" i="0" u="none" strike="noStrike" cap="none">
                <a:solidFill>
                  <a:schemeClr val="dk1"/>
                </a:solidFill>
                <a:latin typeface="Signika Negative Light"/>
                <a:ea typeface="Signika Negative Light"/>
                <a:cs typeface="Signika Negative Light"/>
                <a:sym typeface="Signika Negative Light"/>
              </a:defRPr>
            </a:lvl2pPr>
            <a:lvl3pPr marL="1371600" marR="0" lvl="2" indent="-323850" algn="l" rtl="0">
              <a:lnSpc>
                <a:spcPct val="115000"/>
              </a:lnSpc>
              <a:spcBef>
                <a:spcPts val="1600"/>
              </a:spcBef>
              <a:spcAft>
                <a:spcPts val="0"/>
              </a:spcAft>
              <a:buClr>
                <a:schemeClr val="dk1"/>
              </a:buClr>
              <a:buSzPts val="15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23850" algn="l" rtl="0">
              <a:lnSpc>
                <a:spcPct val="115000"/>
              </a:lnSpc>
              <a:spcBef>
                <a:spcPts val="1600"/>
              </a:spcBef>
              <a:spcAft>
                <a:spcPts val="0"/>
              </a:spcAft>
              <a:buClr>
                <a:schemeClr val="dk1"/>
              </a:buClr>
              <a:buSzPts val="15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l" rtl="0">
              <a:lnSpc>
                <a:spcPct val="115000"/>
              </a:lnSpc>
              <a:spcBef>
                <a:spcPts val="1600"/>
              </a:spcBef>
              <a:spcAft>
                <a:spcPts val="0"/>
              </a:spcAft>
              <a:buClr>
                <a:schemeClr val="dk1"/>
              </a:buClr>
              <a:buSzPts val="12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l" rtl="0">
              <a:lnSpc>
                <a:spcPct val="115000"/>
              </a:lnSpc>
              <a:spcBef>
                <a:spcPts val="1600"/>
              </a:spcBef>
              <a:spcAft>
                <a:spcPts val="0"/>
              </a:spcAft>
              <a:buClr>
                <a:schemeClr val="dk1"/>
              </a:buClr>
              <a:buSzPts val="12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11150" algn="l" rtl="0">
              <a:lnSpc>
                <a:spcPct val="115000"/>
              </a:lnSpc>
              <a:spcBef>
                <a:spcPts val="1600"/>
              </a:spcBef>
              <a:spcAft>
                <a:spcPts val="0"/>
              </a:spcAft>
              <a:buClr>
                <a:schemeClr val="dk1"/>
              </a:buClr>
              <a:buSzPts val="13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11150" algn="l" rtl="0">
              <a:lnSpc>
                <a:spcPct val="115000"/>
              </a:lnSpc>
              <a:spcBef>
                <a:spcPts val="1600"/>
              </a:spcBef>
              <a:spcAft>
                <a:spcPts val="0"/>
              </a:spcAft>
              <a:buClr>
                <a:schemeClr val="dk1"/>
              </a:buClr>
              <a:buSzPts val="13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l" rtl="0">
              <a:lnSpc>
                <a:spcPct val="115000"/>
              </a:lnSpc>
              <a:spcBef>
                <a:spcPts val="1600"/>
              </a:spcBef>
              <a:spcAft>
                <a:spcPts val="1600"/>
              </a:spcAft>
              <a:buClr>
                <a:schemeClr val="dk1"/>
              </a:buClr>
              <a:buSzPts val="12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9pPr>
          </a:lstStyle>
          <a:p>
            <a:pPr fontAlgn="base"/>
            <a:r>
              <a:rPr lang="en-CA" sz="1400" dirty="0"/>
              <a:t>Inputs are packed with sentences that are sampling from one or more documents. When training data is reached the end of document, sentences from other documents will be sampled. The number of token is </a:t>
            </a:r>
            <a:r>
              <a:rPr lang="en-CA" sz="1400" u="sng" dirty="0"/>
              <a:t>at most 512. </a:t>
            </a:r>
            <a:r>
              <a:rPr lang="en-CA" sz="1400" dirty="0"/>
              <a:t>                          use! </a:t>
            </a:r>
            <a:endParaRPr lang="en-CA" sz="1400" dirty="0"/>
          </a:p>
        </p:txBody>
      </p:sp>
      <p:sp>
        <p:nvSpPr>
          <p:cNvPr id="33" name="Google Shape;784;p37"/>
          <p:cNvSpPr txBox="1"/>
          <p:nvPr/>
        </p:nvSpPr>
        <p:spPr>
          <a:xfrm flipH="1">
            <a:off x="1097764" y="2699717"/>
            <a:ext cx="3384715" cy="13558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accent3"/>
              </a:buClr>
              <a:buSzPts val="1600"/>
              <a:buFont typeface="Raleway Thin"/>
              <a:buChar char="●"/>
              <a:defRPr sz="1800" b="0" i="0" u="none" strike="noStrike" cap="none">
                <a:solidFill>
                  <a:schemeClr val="dk1"/>
                </a:solidFill>
                <a:latin typeface="Signika Negative Light"/>
                <a:ea typeface="Signika Negative Light"/>
                <a:cs typeface="Signika Negative Light"/>
                <a:sym typeface="Signika Negative Light"/>
              </a:defRPr>
            </a:lvl1pPr>
            <a:lvl2pPr marL="914400" marR="0" lvl="1" indent="-330200" algn="l" rtl="0">
              <a:lnSpc>
                <a:spcPct val="115000"/>
              </a:lnSpc>
              <a:spcBef>
                <a:spcPts val="0"/>
              </a:spcBef>
              <a:spcAft>
                <a:spcPts val="0"/>
              </a:spcAft>
              <a:buClr>
                <a:schemeClr val="dk1"/>
              </a:buClr>
              <a:buSzPts val="1600"/>
              <a:buFont typeface="Nunito Light"/>
              <a:buChar char="○"/>
              <a:defRPr sz="1400" b="0" i="0" u="none" strike="noStrike" cap="none">
                <a:solidFill>
                  <a:schemeClr val="dk1"/>
                </a:solidFill>
                <a:latin typeface="Signika Negative Light"/>
                <a:ea typeface="Signika Negative Light"/>
                <a:cs typeface="Signika Negative Light"/>
                <a:sym typeface="Signika Negative Light"/>
              </a:defRPr>
            </a:lvl2pPr>
            <a:lvl3pPr marL="1371600" marR="0" lvl="2" indent="-323850" algn="l" rtl="0">
              <a:lnSpc>
                <a:spcPct val="115000"/>
              </a:lnSpc>
              <a:spcBef>
                <a:spcPts val="1600"/>
              </a:spcBef>
              <a:spcAft>
                <a:spcPts val="0"/>
              </a:spcAft>
              <a:buClr>
                <a:schemeClr val="dk1"/>
              </a:buClr>
              <a:buSzPts val="15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23850" algn="l" rtl="0">
              <a:lnSpc>
                <a:spcPct val="115000"/>
              </a:lnSpc>
              <a:spcBef>
                <a:spcPts val="1600"/>
              </a:spcBef>
              <a:spcAft>
                <a:spcPts val="0"/>
              </a:spcAft>
              <a:buClr>
                <a:schemeClr val="dk1"/>
              </a:buClr>
              <a:buSzPts val="15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l" rtl="0">
              <a:lnSpc>
                <a:spcPct val="115000"/>
              </a:lnSpc>
              <a:spcBef>
                <a:spcPts val="1600"/>
              </a:spcBef>
              <a:spcAft>
                <a:spcPts val="0"/>
              </a:spcAft>
              <a:buClr>
                <a:schemeClr val="dk1"/>
              </a:buClr>
              <a:buSzPts val="12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l" rtl="0">
              <a:lnSpc>
                <a:spcPct val="115000"/>
              </a:lnSpc>
              <a:spcBef>
                <a:spcPts val="1600"/>
              </a:spcBef>
              <a:spcAft>
                <a:spcPts val="0"/>
              </a:spcAft>
              <a:buClr>
                <a:schemeClr val="dk1"/>
              </a:buClr>
              <a:buSzPts val="12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11150" algn="l" rtl="0">
              <a:lnSpc>
                <a:spcPct val="115000"/>
              </a:lnSpc>
              <a:spcBef>
                <a:spcPts val="1600"/>
              </a:spcBef>
              <a:spcAft>
                <a:spcPts val="0"/>
              </a:spcAft>
              <a:buClr>
                <a:schemeClr val="dk1"/>
              </a:buClr>
              <a:buSzPts val="13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11150" algn="l" rtl="0">
              <a:lnSpc>
                <a:spcPct val="115000"/>
              </a:lnSpc>
              <a:spcBef>
                <a:spcPts val="1600"/>
              </a:spcBef>
              <a:spcAft>
                <a:spcPts val="0"/>
              </a:spcAft>
              <a:buClr>
                <a:schemeClr val="dk1"/>
              </a:buClr>
              <a:buSzPts val="13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l" rtl="0">
              <a:lnSpc>
                <a:spcPct val="115000"/>
              </a:lnSpc>
              <a:spcBef>
                <a:spcPts val="1600"/>
              </a:spcBef>
              <a:spcAft>
                <a:spcPts val="1600"/>
              </a:spcAft>
              <a:buClr>
                <a:schemeClr val="dk1"/>
              </a:buClr>
              <a:buSzPts val="1200"/>
              <a:buFont typeface="Nunito Light"/>
              <a:buChar char="■"/>
              <a:defRPr sz="1200" b="0" i="0" u="none" strike="noStrike" cap="none">
                <a:solidFill>
                  <a:schemeClr val="dk1"/>
                </a:solidFill>
                <a:latin typeface="Signika Negative Light"/>
                <a:ea typeface="Signika Negative Light"/>
                <a:cs typeface="Signika Negative Light"/>
                <a:sym typeface="Signika Negative Light"/>
              </a:defRPr>
            </a:lvl9pPr>
          </a:lstStyle>
          <a:p>
            <a:pPr fontAlgn="base"/>
            <a:r>
              <a:rPr lang="en-CA" sz="1400" dirty="0"/>
              <a:t>A pair of sentences from the same or different documents. It is slightly different from the original BERT approach. The number of token is significantly </a:t>
            </a:r>
            <a:r>
              <a:rPr lang="en-CA" sz="1400" u="sng" dirty="0"/>
              <a:t>less than </a:t>
            </a:r>
            <a:r>
              <a:rPr lang="en-CA" sz="1400" b="1" u="sng" dirty="0"/>
              <a:t>512</a:t>
            </a:r>
            <a:r>
              <a:rPr lang="en-CA" sz="1400" u="sng" dirty="0"/>
              <a:t>.</a:t>
            </a:r>
            <a:endParaRPr lang="en-CA" sz="1400" u="sng" dirty="0"/>
          </a:p>
        </p:txBody>
      </p:sp>
      <p:sp>
        <p:nvSpPr>
          <p:cNvPr id="35" name="Title 2"/>
          <p:cNvSpPr txBox="1"/>
          <p:nvPr/>
        </p:nvSpPr>
        <p:spPr>
          <a:xfrm flipH="1">
            <a:off x="5398718" y="3754164"/>
            <a:ext cx="1817700" cy="456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400"/>
              <a:buFont typeface="Chelsea Market"/>
              <a:buNone/>
              <a:defRPr sz="2200" b="0" i="0" u="none" strike="noStrike" cap="none">
                <a:solidFill>
                  <a:schemeClr val="accent1"/>
                </a:solidFill>
                <a:latin typeface="Chelsea Market"/>
                <a:ea typeface="Chelsea Market"/>
                <a:cs typeface="Chelsea Market"/>
                <a:sym typeface="Chelsea Market"/>
              </a:defRPr>
            </a:lvl1pPr>
            <a:lvl2pPr marR="0" lvl="1" algn="ctr" rtl="0">
              <a:lnSpc>
                <a:spcPct val="100000"/>
              </a:lnSpc>
              <a:spcBef>
                <a:spcPts val="0"/>
              </a:spcBef>
              <a:spcAft>
                <a:spcPts val="0"/>
              </a:spcAft>
              <a:buClr>
                <a:schemeClr val="accent1"/>
              </a:buClr>
              <a:buSzPts val="1800"/>
              <a:buFont typeface="Chelsea Market"/>
              <a:buNone/>
              <a:defRPr sz="1800" b="1" i="0" u="none" strike="noStrike" cap="none">
                <a:solidFill>
                  <a:schemeClr val="accent1"/>
                </a:solidFill>
                <a:latin typeface="Chelsea Market"/>
                <a:ea typeface="Chelsea Market"/>
                <a:cs typeface="Chelsea Market"/>
                <a:sym typeface="Chelsea Market"/>
              </a:defRPr>
            </a:lvl2pPr>
            <a:lvl3pPr marR="0" lvl="2" algn="ctr" rtl="0">
              <a:lnSpc>
                <a:spcPct val="100000"/>
              </a:lnSpc>
              <a:spcBef>
                <a:spcPts val="0"/>
              </a:spcBef>
              <a:spcAft>
                <a:spcPts val="0"/>
              </a:spcAft>
              <a:buClr>
                <a:schemeClr val="accent1"/>
              </a:buClr>
              <a:buSzPts val="1800"/>
              <a:buFont typeface="Chelsea Market"/>
              <a:buNone/>
              <a:defRPr sz="1800" b="1" i="0" u="none" strike="noStrike" cap="none">
                <a:solidFill>
                  <a:schemeClr val="accent1"/>
                </a:solidFill>
                <a:latin typeface="Chelsea Market"/>
                <a:ea typeface="Chelsea Market"/>
                <a:cs typeface="Chelsea Market"/>
                <a:sym typeface="Chelsea Market"/>
              </a:defRPr>
            </a:lvl3pPr>
            <a:lvl4pPr marR="0" lvl="3" algn="ctr" rtl="0">
              <a:lnSpc>
                <a:spcPct val="100000"/>
              </a:lnSpc>
              <a:spcBef>
                <a:spcPts val="0"/>
              </a:spcBef>
              <a:spcAft>
                <a:spcPts val="0"/>
              </a:spcAft>
              <a:buClr>
                <a:schemeClr val="accent1"/>
              </a:buClr>
              <a:buSzPts val="1800"/>
              <a:buFont typeface="Chelsea Market"/>
              <a:buNone/>
              <a:defRPr sz="1800" b="1" i="0" u="none" strike="noStrike" cap="none">
                <a:solidFill>
                  <a:schemeClr val="accent1"/>
                </a:solidFill>
                <a:latin typeface="Chelsea Market"/>
                <a:ea typeface="Chelsea Market"/>
                <a:cs typeface="Chelsea Market"/>
                <a:sym typeface="Chelsea Market"/>
              </a:defRPr>
            </a:lvl4pPr>
            <a:lvl5pPr marR="0" lvl="4" algn="ctr" rtl="0">
              <a:lnSpc>
                <a:spcPct val="100000"/>
              </a:lnSpc>
              <a:spcBef>
                <a:spcPts val="0"/>
              </a:spcBef>
              <a:spcAft>
                <a:spcPts val="0"/>
              </a:spcAft>
              <a:buClr>
                <a:schemeClr val="accent1"/>
              </a:buClr>
              <a:buSzPts val="1800"/>
              <a:buFont typeface="Chelsea Market"/>
              <a:buNone/>
              <a:defRPr sz="1800" b="1" i="0" u="none" strike="noStrike" cap="none">
                <a:solidFill>
                  <a:schemeClr val="accent1"/>
                </a:solidFill>
                <a:latin typeface="Chelsea Market"/>
                <a:ea typeface="Chelsea Market"/>
                <a:cs typeface="Chelsea Market"/>
                <a:sym typeface="Chelsea Market"/>
              </a:defRPr>
            </a:lvl5pPr>
            <a:lvl6pPr marR="0" lvl="5" algn="ctr" rtl="0">
              <a:lnSpc>
                <a:spcPct val="100000"/>
              </a:lnSpc>
              <a:spcBef>
                <a:spcPts val="0"/>
              </a:spcBef>
              <a:spcAft>
                <a:spcPts val="0"/>
              </a:spcAft>
              <a:buClr>
                <a:schemeClr val="accent1"/>
              </a:buClr>
              <a:buSzPts val="1800"/>
              <a:buFont typeface="Chelsea Market"/>
              <a:buNone/>
              <a:defRPr sz="1800" b="1" i="0" u="none" strike="noStrike" cap="none">
                <a:solidFill>
                  <a:schemeClr val="accent1"/>
                </a:solidFill>
                <a:latin typeface="Chelsea Market"/>
                <a:ea typeface="Chelsea Market"/>
                <a:cs typeface="Chelsea Market"/>
                <a:sym typeface="Chelsea Market"/>
              </a:defRPr>
            </a:lvl6pPr>
            <a:lvl7pPr marR="0" lvl="6" algn="ctr" rtl="0">
              <a:lnSpc>
                <a:spcPct val="100000"/>
              </a:lnSpc>
              <a:spcBef>
                <a:spcPts val="0"/>
              </a:spcBef>
              <a:spcAft>
                <a:spcPts val="0"/>
              </a:spcAft>
              <a:buClr>
                <a:schemeClr val="accent1"/>
              </a:buClr>
              <a:buSzPts val="1800"/>
              <a:buFont typeface="Chelsea Market"/>
              <a:buNone/>
              <a:defRPr sz="1800" b="1" i="0" u="none" strike="noStrike" cap="none">
                <a:solidFill>
                  <a:schemeClr val="accent1"/>
                </a:solidFill>
                <a:latin typeface="Chelsea Market"/>
                <a:ea typeface="Chelsea Market"/>
                <a:cs typeface="Chelsea Market"/>
                <a:sym typeface="Chelsea Market"/>
              </a:defRPr>
            </a:lvl7pPr>
            <a:lvl8pPr marR="0" lvl="7" algn="ctr" rtl="0">
              <a:lnSpc>
                <a:spcPct val="100000"/>
              </a:lnSpc>
              <a:spcBef>
                <a:spcPts val="0"/>
              </a:spcBef>
              <a:spcAft>
                <a:spcPts val="0"/>
              </a:spcAft>
              <a:buClr>
                <a:schemeClr val="accent1"/>
              </a:buClr>
              <a:buSzPts val="1800"/>
              <a:buFont typeface="Chelsea Market"/>
              <a:buNone/>
              <a:defRPr sz="1800" b="1" i="0" u="none" strike="noStrike" cap="none">
                <a:solidFill>
                  <a:schemeClr val="accent1"/>
                </a:solidFill>
                <a:latin typeface="Chelsea Market"/>
                <a:ea typeface="Chelsea Market"/>
                <a:cs typeface="Chelsea Market"/>
                <a:sym typeface="Chelsea Market"/>
              </a:defRPr>
            </a:lvl8pPr>
            <a:lvl9pPr marR="0" lvl="8" algn="ctr" rtl="0">
              <a:lnSpc>
                <a:spcPct val="100000"/>
              </a:lnSpc>
              <a:spcBef>
                <a:spcPts val="0"/>
              </a:spcBef>
              <a:spcAft>
                <a:spcPts val="0"/>
              </a:spcAft>
              <a:buClr>
                <a:schemeClr val="accent1"/>
              </a:buClr>
              <a:buSzPts val="1800"/>
              <a:buFont typeface="Chelsea Market"/>
              <a:buNone/>
              <a:defRPr sz="1800" b="1" i="0" u="none" strike="noStrike" cap="none">
                <a:solidFill>
                  <a:schemeClr val="accent1"/>
                </a:solidFill>
                <a:latin typeface="Chelsea Market"/>
                <a:ea typeface="Chelsea Market"/>
                <a:cs typeface="Chelsea Market"/>
                <a:sym typeface="Chelsea Market"/>
              </a:defRPr>
            </a:lvl9pPr>
          </a:lstStyle>
          <a:p>
            <a:r>
              <a:rPr lang="en-US" sz="1800" dirty="0" err="1"/>
              <a:t>RoBERTa</a:t>
            </a:r>
            <a:endParaRPr lang="en-US" sz="1800" dirty="0"/>
          </a:p>
        </p:txBody>
      </p:sp>
      <p:sp>
        <p:nvSpPr>
          <p:cNvPr id="36" name="Google Shape;786;p37"/>
          <p:cNvSpPr/>
          <p:nvPr/>
        </p:nvSpPr>
        <p:spPr>
          <a:xfrm>
            <a:off x="5825980" y="4075624"/>
            <a:ext cx="963176" cy="66666"/>
          </a:xfrm>
          <a:custGeom>
            <a:avLst/>
            <a:gdLst/>
            <a:ahLst/>
            <a:cxnLst/>
            <a:rect l="l" t="t" r="r" b="b"/>
            <a:pathLst>
              <a:path w="8580" h="2252" extrusionOk="0">
                <a:moveTo>
                  <a:pt x="734" y="1"/>
                </a:moveTo>
                <a:cubicBezTo>
                  <a:pt x="718" y="1"/>
                  <a:pt x="701" y="5"/>
                  <a:pt x="684" y="16"/>
                </a:cubicBezTo>
                <a:cubicBezTo>
                  <a:pt x="0" y="586"/>
                  <a:pt x="166" y="1892"/>
                  <a:pt x="1130" y="2078"/>
                </a:cubicBezTo>
                <a:cubicBezTo>
                  <a:pt x="1154" y="2082"/>
                  <a:pt x="1180" y="2084"/>
                  <a:pt x="1207" y="2084"/>
                </a:cubicBezTo>
                <a:cubicBezTo>
                  <a:pt x="1452" y="2084"/>
                  <a:pt x="1784" y="1919"/>
                  <a:pt x="2083" y="1695"/>
                </a:cubicBezTo>
                <a:cubicBezTo>
                  <a:pt x="2156" y="1778"/>
                  <a:pt x="2229" y="1850"/>
                  <a:pt x="2322" y="1912"/>
                </a:cubicBezTo>
                <a:cubicBezTo>
                  <a:pt x="2519" y="2062"/>
                  <a:pt x="2752" y="2136"/>
                  <a:pt x="2985" y="2136"/>
                </a:cubicBezTo>
                <a:cubicBezTo>
                  <a:pt x="3266" y="2136"/>
                  <a:pt x="3547" y="2029"/>
                  <a:pt x="3762" y="1819"/>
                </a:cubicBezTo>
                <a:cubicBezTo>
                  <a:pt x="3959" y="2047"/>
                  <a:pt x="4229" y="2202"/>
                  <a:pt x="4529" y="2244"/>
                </a:cubicBezTo>
                <a:cubicBezTo>
                  <a:pt x="4588" y="2249"/>
                  <a:pt x="4647" y="2252"/>
                  <a:pt x="4706" y="2252"/>
                </a:cubicBezTo>
                <a:cubicBezTo>
                  <a:pt x="5114" y="2252"/>
                  <a:pt x="5521" y="2127"/>
                  <a:pt x="5856" y="1892"/>
                </a:cubicBezTo>
                <a:cubicBezTo>
                  <a:pt x="5970" y="1985"/>
                  <a:pt x="6094" y="2057"/>
                  <a:pt x="6239" y="2109"/>
                </a:cubicBezTo>
                <a:cubicBezTo>
                  <a:pt x="6439" y="2182"/>
                  <a:pt x="6640" y="2215"/>
                  <a:pt x="6836" y="2215"/>
                </a:cubicBezTo>
                <a:cubicBezTo>
                  <a:pt x="7762" y="2215"/>
                  <a:pt x="8580" y="1460"/>
                  <a:pt x="8571" y="451"/>
                </a:cubicBezTo>
                <a:cubicBezTo>
                  <a:pt x="8566" y="311"/>
                  <a:pt x="8470" y="244"/>
                  <a:pt x="8372" y="244"/>
                </a:cubicBezTo>
                <a:cubicBezTo>
                  <a:pt x="8273" y="244"/>
                  <a:pt x="8172" y="311"/>
                  <a:pt x="8157" y="441"/>
                </a:cubicBezTo>
                <a:cubicBezTo>
                  <a:pt x="8105" y="907"/>
                  <a:pt x="7898" y="1363"/>
                  <a:pt x="7473" y="1612"/>
                </a:cubicBezTo>
                <a:cubicBezTo>
                  <a:pt x="7265" y="1726"/>
                  <a:pt x="7027" y="1778"/>
                  <a:pt x="6789" y="1778"/>
                </a:cubicBezTo>
                <a:cubicBezTo>
                  <a:pt x="6706" y="1778"/>
                  <a:pt x="6633" y="1767"/>
                  <a:pt x="6550" y="1746"/>
                </a:cubicBezTo>
                <a:cubicBezTo>
                  <a:pt x="6416" y="1736"/>
                  <a:pt x="6291" y="1684"/>
                  <a:pt x="6198" y="1591"/>
                </a:cubicBezTo>
                <a:cubicBezTo>
                  <a:pt x="6447" y="1301"/>
                  <a:pt x="6644" y="855"/>
                  <a:pt x="6260" y="596"/>
                </a:cubicBezTo>
                <a:cubicBezTo>
                  <a:pt x="6176" y="537"/>
                  <a:pt x="6092" y="512"/>
                  <a:pt x="6013" y="512"/>
                </a:cubicBezTo>
                <a:cubicBezTo>
                  <a:pt x="5771" y="512"/>
                  <a:pt x="5569" y="750"/>
                  <a:pt x="5514" y="1000"/>
                </a:cubicBezTo>
                <a:cubicBezTo>
                  <a:pt x="5472" y="1197"/>
                  <a:pt x="5493" y="1394"/>
                  <a:pt x="5597" y="1560"/>
                </a:cubicBezTo>
                <a:lnTo>
                  <a:pt x="5555" y="1591"/>
                </a:lnTo>
                <a:cubicBezTo>
                  <a:pt x="5369" y="1705"/>
                  <a:pt x="5162" y="1788"/>
                  <a:pt x="4954" y="1829"/>
                </a:cubicBezTo>
                <a:cubicBezTo>
                  <a:pt x="4870" y="1847"/>
                  <a:pt x="4784" y="1856"/>
                  <a:pt x="4698" y="1856"/>
                </a:cubicBezTo>
                <a:cubicBezTo>
                  <a:pt x="4531" y="1856"/>
                  <a:pt x="4365" y="1822"/>
                  <a:pt x="4208" y="1746"/>
                </a:cubicBezTo>
                <a:cubicBezTo>
                  <a:pt x="4125" y="1695"/>
                  <a:pt x="4053" y="1622"/>
                  <a:pt x="3990" y="1539"/>
                </a:cubicBezTo>
                <a:cubicBezTo>
                  <a:pt x="4167" y="1280"/>
                  <a:pt x="4250" y="969"/>
                  <a:pt x="4239" y="658"/>
                </a:cubicBezTo>
                <a:cubicBezTo>
                  <a:pt x="4231" y="542"/>
                  <a:pt x="4142" y="466"/>
                  <a:pt x="4045" y="466"/>
                </a:cubicBezTo>
                <a:cubicBezTo>
                  <a:pt x="4013" y="466"/>
                  <a:pt x="3980" y="474"/>
                  <a:pt x="3949" y="492"/>
                </a:cubicBezTo>
                <a:cubicBezTo>
                  <a:pt x="3493" y="751"/>
                  <a:pt x="3431" y="1156"/>
                  <a:pt x="3576" y="1508"/>
                </a:cubicBezTo>
                <a:cubicBezTo>
                  <a:pt x="3415" y="1669"/>
                  <a:pt x="3203" y="1750"/>
                  <a:pt x="2992" y="1750"/>
                </a:cubicBezTo>
                <a:cubicBezTo>
                  <a:pt x="2756" y="1750"/>
                  <a:pt x="2522" y="1649"/>
                  <a:pt x="2363" y="1446"/>
                </a:cubicBezTo>
                <a:cubicBezTo>
                  <a:pt x="2757" y="1042"/>
                  <a:pt x="2975" y="534"/>
                  <a:pt x="2550" y="285"/>
                </a:cubicBezTo>
                <a:cubicBezTo>
                  <a:pt x="2487" y="249"/>
                  <a:pt x="2427" y="233"/>
                  <a:pt x="2370" y="233"/>
                </a:cubicBezTo>
                <a:cubicBezTo>
                  <a:pt x="2119" y="233"/>
                  <a:pt x="1937" y="546"/>
                  <a:pt x="1887" y="783"/>
                </a:cubicBezTo>
                <a:cubicBezTo>
                  <a:pt x="1845" y="969"/>
                  <a:pt x="1855" y="1166"/>
                  <a:pt x="1918" y="1353"/>
                </a:cubicBezTo>
                <a:cubicBezTo>
                  <a:pt x="1726" y="1558"/>
                  <a:pt x="1534" y="1758"/>
                  <a:pt x="1291" y="1758"/>
                </a:cubicBezTo>
                <a:cubicBezTo>
                  <a:pt x="1153" y="1758"/>
                  <a:pt x="999" y="1694"/>
                  <a:pt x="819" y="1529"/>
                </a:cubicBezTo>
                <a:cubicBezTo>
                  <a:pt x="415" y="1156"/>
                  <a:pt x="498" y="534"/>
                  <a:pt x="819" y="140"/>
                </a:cubicBezTo>
                <a:cubicBezTo>
                  <a:pt x="852" y="74"/>
                  <a:pt x="799" y="1"/>
                  <a:pt x="7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theme/theme1.xml><?xml version="1.0" encoding="utf-8"?>
<a:theme xmlns:a="http://schemas.openxmlformats.org/drawingml/2006/main" name="Distance Learning by Slidesgo">
  <a:themeElements>
    <a:clrScheme name="Simple Light">
      <a:dk1>
        <a:srgbClr val="040404"/>
      </a:dk1>
      <a:lt1>
        <a:srgbClr val="FFFFFF"/>
      </a:lt1>
      <a:dk2>
        <a:srgbClr val="FFE49E"/>
      </a:dk2>
      <a:lt2>
        <a:srgbClr val="D1EAF7"/>
      </a:lt2>
      <a:accent1>
        <a:srgbClr val="1552BD"/>
      </a:accent1>
      <a:accent2>
        <a:srgbClr val="FEDFE3"/>
      </a:accent2>
      <a:accent3>
        <a:srgbClr val="E93F62"/>
      </a:accent3>
      <a:accent4>
        <a:srgbClr val="FFE49E"/>
      </a:accent4>
      <a:accent5>
        <a:srgbClr val="D1EAF7"/>
      </a:accent5>
      <a:accent6>
        <a:srgbClr val="1552BD"/>
      </a:accent6>
      <a:hlink>
        <a:srgbClr val="04040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2339</Words>
  <Application>WPS Presentation</Application>
  <PresentationFormat>On-screen Show (16:9)</PresentationFormat>
  <Paragraphs>152</Paragraphs>
  <Slides>13</Slides>
  <Notes>13</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13</vt:i4>
      </vt:variant>
    </vt:vector>
  </HeadingPairs>
  <TitlesOfParts>
    <vt:vector size="31" baseType="lpstr">
      <vt:lpstr>Arial</vt:lpstr>
      <vt:lpstr>SimSun</vt:lpstr>
      <vt:lpstr>Wingdings</vt:lpstr>
      <vt:lpstr>Arial</vt:lpstr>
      <vt:lpstr>Chelsea Market</vt:lpstr>
      <vt:lpstr>Thonburi</vt:lpstr>
      <vt:lpstr>Signika Negative Light</vt:lpstr>
      <vt:lpstr>Paytone One</vt:lpstr>
      <vt:lpstr>Archivo</vt:lpstr>
      <vt:lpstr>Raleway Thin</vt:lpstr>
      <vt:lpstr>Nunito Light</vt:lpstr>
      <vt:lpstr>Fira Sans Extra Condensed Medium</vt:lpstr>
      <vt:lpstr>微软雅黑</vt:lpstr>
      <vt:lpstr>汉仪旗黑</vt:lpstr>
      <vt:lpstr>Arial Unicode MS</vt:lpstr>
      <vt:lpstr>Wingdings</vt:lpstr>
      <vt:lpstr>宋体-简</vt:lpstr>
      <vt:lpstr>Distance Learning by Slidesgo</vt:lpstr>
      <vt:lpstr>RoBERTa      or          BERT</vt:lpstr>
      <vt:lpstr>01</vt:lpstr>
      <vt:lpstr>01</vt:lpstr>
      <vt:lpstr>NSP</vt:lpstr>
      <vt:lpstr>RoBERTa</vt:lpstr>
      <vt:lpstr>More training  data </vt:lpstr>
      <vt:lpstr>RoBERTa</vt:lpstr>
      <vt:lpstr>2. Dynamic Masking Pattern                               Static Masking Pattern</vt:lpstr>
      <vt:lpstr>FULL-SENTENCES without NSP</vt:lpstr>
      <vt:lpstr>Comparisons BERT &amp; RoBERTa</vt:lpstr>
      <vt:lpstr>RoBERTa</vt:lpstr>
      <vt:lpstr>RoBERTa</vt:lpstr>
      <vt:lpstr>BertForSequenceClassification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RoBERTa      or          BERT</dc:title>
  <dc:creator/>
  <cp:lastModifiedBy>sunbury</cp:lastModifiedBy>
  <cp:revision>18</cp:revision>
  <dcterms:created xsi:type="dcterms:W3CDTF">2020-12-22T08:02:41Z</dcterms:created>
  <dcterms:modified xsi:type="dcterms:W3CDTF">2020-12-22T08:02:41Z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1033-3.0.0.4876</vt:lpwstr>
  </property>
</Properties>
</file>