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2" r:id="rId7"/>
    <p:sldId id="313" r:id="rId8"/>
    <p:sldId id="330" r:id="rId9"/>
    <p:sldId id="314" r:id="rId10"/>
    <p:sldId id="317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sunny200222@outlook.com" initials="r" lastIdx="2" clrIdx="0">
    <p:extLst>
      <p:ext uri="{19B8F6BF-5375-455C-9EA6-DF929625EA0E}">
        <p15:presenceInfo xmlns:p15="http://schemas.microsoft.com/office/powerpoint/2012/main" userId="484b3a625691fe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19" autoAdjust="0"/>
  </p:normalViewPr>
  <p:slideViewPr>
    <p:cSldViewPr snapToGrid="0">
      <p:cViewPr varScale="1">
        <p:scale>
          <a:sx n="76" d="100"/>
          <a:sy n="76" d="100"/>
        </p:scale>
        <p:origin x="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</dgm:ptLst>
  <dgm:cxnLst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iaccess.com/colleges/medic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diaccess.com/colleges/medica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-259118" y="-607737"/>
            <a:ext cx="14352837" cy="807347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019" y="3573710"/>
            <a:ext cx="4118995" cy="30200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Project On</a:t>
            </a:r>
            <a:br>
              <a:rPr lang="en-US" sz="2400" b="1" dirty="0">
                <a:solidFill>
                  <a:schemeClr val="tx1"/>
                </a:solidFill>
              </a:rPr>
            </a:b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Medical Colleges analysis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 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 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ABOUT   US  :                                                                                                                                                                              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</a:t>
            </a:r>
            <a:r>
              <a:rPr lang="en-US" sz="1200" b="1" dirty="0">
                <a:solidFill>
                  <a:schemeClr val="tx1"/>
                </a:solidFill>
              </a:rPr>
              <a:t>S .  </a:t>
            </a:r>
            <a:r>
              <a:rPr lang="en-US" sz="1200" b="1" dirty="0" err="1">
                <a:solidFill>
                  <a:schemeClr val="tx1"/>
                </a:solidFill>
              </a:rPr>
              <a:t>rahul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     N .  DINESH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7DCAB-62B3-17B2-C997-8EF899961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29" y="9177"/>
            <a:ext cx="7808979" cy="16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777-1615-5C87-3B3B-A75974C0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642594"/>
            <a:ext cx="10422467" cy="58684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</a:rPr>
              <a:t>Data Cleaning 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F4AB86-BE55-0717-0018-03CFB5FAC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33" y="1608666"/>
            <a:ext cx="10786534" cy="3767667"/>
          </a:xfrm>
        </p:spPr>
      </p:pic>
    </p:spTree>
    <p:extLst>
      <p:ext uri="{BB962C8B-B14F-4D97-AF65-F5344CB8AC3E}">
        <p14:creationId xmlns:p14="http://schemas.microsoft.com/office/powerpoint/2010/main" val="312096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0F13-8319-DC08-F242-49072779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2595"/>
            <a:ext cx="10481733" cy="44960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</a:rPr>
              <a:t>Visualization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679DB-DE38-ACA2-9B8D-39E43A316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33" y="1312333"/>
            <a:ext cx="10710334" cy="3437467"/>
          </a:xfrm>
        </p:spPr>
      </p:pic>
    </p:spTree>
    <p:extLst>
      <p:ext uri="{BB962C8B-B14F-4D97-AF65-F5344CB8AC3E}">
        <p14:creationId xmlns:p14="http://schemas.microsoft.com/office/powerpoint/2010/main" val="299532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A0F4-048B-DBFD-373D-872B5315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642594"/>
            <a:ext cx="10380133" cy="5427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</a:rPr>
              <a:t>Data analysis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1AC51-9B38-8598-1B13-065A220EE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0067"/>
            <a:ext cx="10617200" cy="4453466"/>
          </a:xfrm>
        </p:spPr>
      </p:pic>
    </p:spTree>
    <p:extLst>
      <p:ext uri="{BB962C8B-B14F-4D97-AF65-F5344CB8AC3E}">
        <p14:creationId xmlns:p14="http://schemas.microsoft.com/office/powerpoint/2010/main" val="291633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AA23-3AA9-570D-4792-80348A8D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532" y="642594"/>
            <a:ext cx="9990667" cy="618939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                                                                         </a:t>
            </a:r>
            <a:r>
              <a:rPr lang="en-IN" sz="2400" b="1" dirty="0">
                <a:solidFill>
                  <a:srgbClr val="FF0000"/>
                </a:solidFill>
              </a:rPr>
              <a:t>Visualization</a:t>
            </a:r>
            <a:br>
              <a:rPr lang="en-IN" sz="2400" b="1" dirty="0">
                <a:solidFill>
                  <a:schemeClr val="tx1"/>
                </a:solidFill>
              </a:rPr>
            </a:b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1B4FFA-F858-A66E-115E-4A2B655D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35379"/>
            <a:ext cx="10642600" cy="41173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 err="1"/>
              <a:t>Identifing</a:t>
            </a:r>
            <a:r>
              <a:rPr lang="en-IN" sz="1600" dirty="0"/>
              <a:t>, the number of Medical colleges</a:t>
            </a:r>
          </a:p>
          <a:p>
            <a:pPr marL="0" indent="0">
              <a:buNone/>
            </a:pPr>
            <a:r>
              <a:rPr lang="en-IN" sz="1600" dirty="0"/>
              <a:t>      Present in each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err="1"/>
              <a:t>Tamilnadu</a:t>
            </a:r>
            <a:r>
              <a:rPr lang="en-IN" sz="1600" dirty="0"/>
              <a:t>, as highest number of Medical colleges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Goa , </a:t>
            </a:r>
            <a:r>
              <a:rPr lang="en-IN" sz="1600" dirty="0" err="1"/>
              <a:t>chandigarh</a:t>
            </a:r>
            <a:r>
              <a:rPr lang="en-IN" sz="1600" dirty="0"/>
              <a:t> , Sikkim ,</a:t>
            </a:r>
            <a:r>
              <a:rPr lang="en-IN" sz="1600" dirty="0" err="1"/>
              <a:t>mizoriam</a:t>
            </a:r>
            <a:r>
              <a:rPr lang="en-IN" sz="1600" dirty="0"/>
              <a:t> , </a:t>
            </a:r>
            <a:r>
              <a:rPr lang="en-IN" sz="1600" dirty="0" err="1"/>
              <a:t>Arunchalpradesh</a:t>
            </a:r>
            <a:r>
              <a:rPr lang="en-IN" sz="1600" dirty="0"/>
              <a:t>,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600" dirty="0" err="1"/>
              <a:t>Dadranagarhaveli</a:t>
            </a:r>
            <a:r>
              <a:rPr lang="en-IN" sz="1600" dirty="0"/>
              <a:t> have least number of medical colleges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4BF27-261E-3A7A-6917-FE1087E7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93" y="1840459"/>
            <a:ext cx="5350328" cy="41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4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137B-4015-C9F3-5137-37141568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10473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69E7-1464-87A1-12EB-1CEE5229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1738993"/>
            <a:ext cx="10984896" cy="42137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 err="1"/>
              <a:t>Identifing</a:t>
            </a:r>
            <a:r>
              <a:rPr lang="en-IN" sz="1600" dirty="0"/>
              <a:t>  the number of Medical colleges</a:t>
            </a:r>
          </a:p>
          <a:p>
            <a:pPr marL="0" indent="0">
              <a:buNone/>
            </a:pPr>
            <a:r>
              <a:rPr lang="en-IN" sz="1600" dirty="0"/>
              <a:t>      Established in a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In 2019 , 46 colleges are  established in India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1981, 1845 , 1924, 1923, 1911 are the years</a:t>
            </a:r>
          </a:p>
          <a:p>
            <a:pPr marL="0" indent="0">
              <a:buNone/>
            </a:pPr>
            <a:r>
              <a:rPr lang="en-IN" sz="1600" dirty="0"/>
              <a:t>      with less establishment of medical colleges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E4157-F7C8-7D9B-831A-BFA3875ED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33" y="1738993"/>
            <a:ext cx="5985934" cy="43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6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5468-B053-472A-08C7-A5A465C1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6673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2B84-8307-432A-46D8-15E5D5A4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9" y="1861457"/>
            <a:ext cx="10594521" cy="40912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 err="1"/>
              <a:t>Identifing</a:t>
            </a:r>
            <a:r>
              <a:rPr lang="en-IN" sz="1600" dirty="0"/>
              <a:t>  the number of colleges based on </a:t>
            </a:r>
          </a:p>
          <a:p>
            <a:pPr marL="0" indent="0">
              <a:buNone/>
            </a:pPr>
            <a:r>
              <a:rPr lang="en-IN" sz="1600" dirty="0"/>
              <a:t>     there type i.e., Government, Private, Trust, Society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Most of the colleges run by the government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Private colleges are least in number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5127E-82D0-91F9-87A1-6635C2AF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115" y="1861457"/>
            <a:ext cx="6003171" cy="39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55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FD2A-D2F2-D203-F16E-FEABF76F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127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BF51-F5EC-E0CA-338A-CD88BDB2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1714413"/>
            <a:ext cx="10651067" cy="42383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Increment of medical colleges in India from</a:t>
            </a:r>
          </a:p>
          <a:p>
            <a:pPr marL="0" indent="0">
              <a:buNone/>
            </a:pPr>
            <a:r>
              <a:rPr lang="en-IN" sz="1600" dirty="0"/>
              <a:t>      1850 to 2022.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EF151-782E-F70B-AABB-A0F100E8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33" y="1714412"/>
            <a:ext cx="6341534" cy="410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2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3555-79D8-0C32-F27B-795FCF39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840921"/>
            <a:ext cx="10178143" cy="5111823"/>
          </a:xfrm>
        </p:spPr>
        <p:txBody>
          <a:bodyPr/>
          <a:lstStyle/>
          <a:p>
            <a:r>
              <a:rPr lang="en-US" dirty="0" err="1"/>
              <a:t>Identifing</a:t>
            </a:r>
            <a:r>
              <a:rPr lang="en-US" dirty="0"/>
              <a:t> number of seats in each state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E736E-32E5-0824-53F6-BB47A8F1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9" y="1657350"/>
            <a:ext cx="2988128" cy="454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C691AA-96A0-0FCF-51DF-ACDD248A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24" y="1657350"/>
            <a:ext cx="3083883" cy="4547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A3208-1D2B-C7CD-4939-580A6D469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803" y="1657350"/>
            <a:ext cx="2646976" cy="28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3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6307-E0FC-6E82-8E51-7DB0100A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122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Challenges Faced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9573-FB14-1E50-609B-82583AEC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412421"/>
            <a:ext cx="10325100" cy="45403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While extracting College data, all the information of  the college is stored in a single tag</a:t>
            </a:r>
          </a:p>
          <a:p>
            <a:pPr marL="0" indent="0">
              <a:buNone/>
            </a:pPr>
            <a:r>
              <a:rPr lang="en-US" sz="1600" dirty="0"/>
              <a:t>      By doing regex we can over come this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Topic Selection is the biggest challenge and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26831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45DD-2B29-7E23-F7E0-537BE08A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755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Conclusion :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47B0-179C-142D-B3AE-BE48FA8C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1600"/>
            <a:ext cx="10058400" cy="45811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the data there is no relation between established year and seats if the established year is increased but seats are not increased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Gradually the medical colleges are increased from 2000 to 2023 compare with 1900s to 1970.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arunachalPradesh</a:t>
            </a:r>
            <a:r>
              <a:rPr lang="en-US" sz="1600" dirty="0"/>
              <a:t>, </a:t>
            </a:r>
            <a:r>
              <a:rPr lang="en-US" sz="1600" dirty="0" err="1"/>
              <a:t>Skkim</a:t>
            </a:r>
            <a:r>
              <a:rPr lang="en-US" sz="1600" dirty="0"/>
              <a:t> and Meghalaya having least total seats of 50 states wise and  </a:t>
            </a:r>
            <a:r>
              <a:rPr lang="en-US" sz="1600" dirty="0" err="1"/>
              <a:t>tamilnadu</a:t>
            </a:r>
            <a:r>
              <a:rPr lang="en-US" sz="1600" dirty="0"/>
              <a:t> having high total seats of 10500 states wise.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7658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19" y="795846"/>
            <a:ext cx="11117765" cy="828847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Problem statements:</a:t>
            </a:r>
            <a:br>
              <a:rPr lang="en-US" sz="2400" b="1" dirty="0">
                <a:solidFill>
                  <a:srgbClr val="FF0000"/>
                </a:solidFill>
              </a:rPr>
            </a:b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Medical College Seats States wise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440755"/>
              </p:ext>
            </p:extLst>
          </p:nvPr>
        </p:nvGraphicFramePr>
        <p:xfrm>
          <a:off x="635619" y="1877786"/>
          <a:ext cx="10928195" cy="415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12239-7D6D-57E4-0CBE-CB92D5540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675" y="1812472"/>
            <a:ext cx="10145382" cy="2952448"/>
          </a:xfrm>
        </p:spPr>
      </p:pic>
    </p:spTree>
    <p:extLst>
      <p:ext uri="{BB962C8B-B14F-4D97-AF65-F5344CB8AC3E}">
        <p14:creationId xmlns:p14="http://schemas.microsoft.com/office/powerpoint/2010/main" val="43485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AB9A-5C0D-D6F9-04B8-DF151BEC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42594"/>
            <a:ext cx="10092267" cy="7967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</a:rPr>
              <a:t>Data science life cycle : 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71011DF-8202-E2C3-DA1F-DF31CEED8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793" y="1436537"/>
            <a:ext cx="10700674" cy="4930395"/>
          </a:xfrm>
        </p:spPr>
      </p:pic>
    </p:spTree>
    <p:extLst>
      <p:ext uri="{BB962C8B-B14F-4D97-AF65-F5344CB8AC3E}">
        <p14:creationId xmlns:p14="http://schemas.microsoft.com/office/powerpoint/2010/main" val="182088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6AE5-9ECD-AAFB-7E2A-20E097C6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7" y="642594"/>
            <a:ext cx="10532533" cy="8221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</a:rPr>
              <a:t>Libraries used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06A482-5E64-BF73-EACA-4CAF85814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1464733"/>
            <a:ext cx="10871199" cy="49614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273CD-486B-E572-8602-75458F78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340" y="5393267"/>
            <a:ext cx="1423339" cy="337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B2576-7FAE-77D2-B5EB-23897A987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408" y="5852434"/>
            <a:ext cx="1341696" cy="49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C320-50B6-F440-EEA0-FF4C0ABD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642594"/>
            <a:ext cx="10349593" cy="4432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Source :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15A2-B942-4513-7AD3-BD43DF774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57" y="1257300"/>
            <a:ext cx="10292443" cy="46954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Website address : </a:t>
            </a:r>
            <a:r>
              <a:rPr lang="en-IN" sz="1600" dirty="0">
                <a:hlinkClick r:id="rId2"/>
              </a:rPr>
              <a:t>https://www.indiaccess.com/colleges/medical/</a:t>
            </a:r>
            <a:r>
              <a:rPr lang="en-IN" sz="1600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We collected information from India Access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dirty="0"/>
              <a:t>We collected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Colleges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Seats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Established Year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32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7E91-87EE-110C-5A60-543755FF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2594"/>
            <a:ext cx="10439400" cy="68667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</a:rPr>
              <a:t>Data collection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ABCC1F-6574-BEAB-7DE1-51C1315B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22" y="1329267"/>
            <a:ext cx="10797078" cy="5054600"/>
          </a:xfrm>
        </p:spPr>
      </p:pic>
    </p:spTree>
    <p:extLst>
      <p:ext uri="{BB962C8B-B14F-4D97-AF65-F5344CB8AC3E}">
        <p14:creationId xmlns:p14="http://schemas.microsoft.com/office/powerpoint/2010/main" val="378501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D22B-96B6-64DD-4581-F68E2A1D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2" y="642594"/>
            <a:ext cx="10371668" cy="61047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</a:rPr>
              <a:t>Data collection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74509-EEFD-ABF4-380E-A0CF0A7B4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73" y="1490133"/>
            <a:ext cx="10770626" cy="4978399"/>
          </a:xfrm>
        </p:spPr>
      </p:pic>
    </p:spTree>
    <p:extLst>
      <p:ext uri="{BB962C8B-B14F-4D97-AF65-F5344CB8AC3E}">
        <p14:creationId xmlns:p14="http://schemas.microsoft.com/office/powerpoint/2010/main" val="324324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2CBB-3B7E-7F75-BCD1-17E6B2E3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2594"/>
            <a:ext cx="10490200" cy="66973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</a:rPr>
              <a:t>Data Collection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0D60-7BE1-8DE1-8038-D8A1F027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312333"/>
            <a:ext cx="10786533" cy="4903073"/>
          </a:xfrm>
        </p:spPr>
        <p:txBody>
          <a:bodyPr>
            <a:normAutofit/>
          </a:bodyPr>
          <a:lstStyle/>
          <a:p>
            <a:r>
              <a:rPr lang="en-IN" sz="1600" dirty="0"/>
              <a:t>For real time Analysis, Data is scraping from website : </a:t>
            </a:r>
            <a:r>
              <a:rPr lang="en-IN" sz="1600" dirty="0">
                <a:hlinkClick r:id="rId2"/>
              </a:rPr>
              <a:t>https://www.indiaccess.com/colleges/medical/</a:t>
            </a:r>
            <a:r>
              <a:rPr lang="en-IN" sz="1600" dirty="0"/>
              <a:t> </a:t>
            </a:r>
          </a:p>
          <a:p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India Access Website for Medical colleges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Scrap the data using </a:t>
            </a:r>
            <a:r>
              <a:rPr lang="en-IN" sz="1600" dirty="0" err="1"/>
              <a:t>BeautifulSoup</a:t>
            </a: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Make a </a:t>
            </a:r>
            <a:r>
              <a:rPr lang="en-IN" sz="1600" dirty="0" err="1"/>
              <a:t>DataFrame</a:t>
            </a:r>
            <a:r>
              <a:rPr lang="en-IN" sz="1600" dirty="0"/>
              <a:t> from the URL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Save it to .csv</a:t>
            </a:r>
          </a:p>
        </p:txBody>
      </p:sp>
    </p:spTree>
    <p:extLst>
      <p:ext uri="{BB962C8B-B14F-4D97-AF65-F5344CB8AC3E}">
        <p14:creationId xmlns:p14="http://schemas.microsoft.com/office/powerpoint/2010/main" val="368492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06D4-8B28-2A8E-5AB2-AC83CEA9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7" y="642594"/>
            <a:ext cx="10430933" cy="50040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</a:rPr>
              <a:t>Data Set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6C5C0-80F8-AC18-E04E-ABE5B5704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67" y="1236133"/>
            <a:ext cx="10786533" cy="5232399"/>
          </a:xfrm>
        </p:spPr>
      </p:pic>
    </p:spTree>
    <p:extLst>
      <p:ext uri="{BB962C8B-B14F-4D97-AF65-F5344CB8AC3E}">
        <p14:creationId xmlns:p14="http://schemas.microsoft.com/office/powerpoint/2010/main" val="117839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{2D54CA29-4C4E-45D9-B404-3D74BF4A9CFA}tf78829772_win32</Template>
  <TotalTime>212</TotalTime>
  <Words>388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Garamond</vt:lpstr>
      <vt:lpstr>Sagona Book</vt:lpstr>
      <vt:lpstr>Sagona ExtraLight</vt:lpstr>
      <vt:lpstr>Wingdings</vt:lpstr>
      <vt:lpstr>SavonVTI</vt:lpstr>
      <vt:lpstr>Project On  Medical Colleges analysis                                                                                                                                                               ABOUT   US  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S .  rahul                                                                                                                                                                                                 N .  DINESH                                                                                                                                                                                                     </vt:lpstr>
      <vt:lpstr>Problem statements:  Medical College Seats States wise</vt:lpstr>
      <vt:lpstr>Data science life cycle : </vt:lpstr>
      <vt:lpstr>Libraries used :</vt:lpstr>
      <vt:lpstr>Source :</vt:lpstr>
      <vt:lpstr>Data collection :</vt:lpstr>
      <vt:lpstr>Data collection :</vt:lpstr>
      <vt:lpstr>Data Collection :</vt:lpstr>
      <vt:lpstr>Data Set :</vt:lpstr>
      <vt:lpstr>Data Cleaning :</vt:lpstr>
      <vt:lpstr>Visualization :</vt:lpstr>
      <vt:lpstr>Data analysis :</vt:lpstr>
      <vt:lpstr>                                                                         Visualization </vt:lpstr>
      <vt:lpstr>Visualization</vt:lpstr>
      <vt:lpstr>visualization</vt:lpstr>
      <vt:lpstr>Visualization</vt:lpstr>
      <vt:lpstr>PowerPoint Presentation</vt:lpstr>
      <vt:lpstr>Challenges Faced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Medical Colleges analysis                                                                                                                                                                           ABOUT  US :                                                                                                                                                       S.  rahul                                                                                                                                                                                                             N.  DINESH</dc:title>
  <dc:creator>rahulsunny200222@outlook.com</dc:creator>
  <cp:lastModifiedBy>rahulsunny200222@outlook.com</cp:lastModifiedBy>
  <cp:revision>3</cp:revision>
  <dcterms:created xsi:type="dcterms:W3CDTF">2023-06-19T13:18:34Z</dcterms:created>
  <dcterms:modified xsi:type="dcterms:W3CDTF">2023-06-20T13:57:05Z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