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</p:sldMasterIdLst>
  <p:sldIdLst>
    <p:sldId id="256" r:id="rId6"/>
    <p:sldId id="257" r:id="rId7"/>
    <p:sldId id="259" r:id="rId8"/>
    <p:sldId id="260" r:id="rId9"/>
    <p:sldId id="261" r:id="rId10"/>
    <p:sldId id="266" r:id="rId11"/>
    <p:sldId id="265" r:id="rId12"/>
    <p:sldId id="262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F819F-9501-6BF5-0A9A-3F571F474696}" v="13" dt="2023-08-21T14:56:00.493"/>
    <p1510:client id="{6BF573D1-4A54-5537-574F-6AF1266DED04}" v="17" dt="2023-08-21T11:01:21.279"/>
    <p1510:client id="{CB7F1669-1A8F-0010-CA40-A3CE42A83B93}" v="28" dt="2023-08-21T02:51:20.150"/>
    <p1510:client id="{CBB97271-A1EE-48E7-89B9-0479F8E8B1CD}" v="98" dt="2023-08-21T14:56:03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653530" y="-188677"/>
            <a:ext cx="14356633" cy="16100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2189933" y="477634"/>
            <a:ext cx="14826200" cy="824367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2136600" y="402867"/>
            <a:ext cx="14882533" cy="820367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8542018" y="359434"/>
            <a:ext cx="462417" cy="248900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11319933" y="443332"/>
            <a:ext cx="442195" cy="457152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3578191" y="4759984"/>
            <a:ext cx="50356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2133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871433" y="1946000"/>
            <a:ext cx="8449200" cy="27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484067" y="5283067"/>
            <a:ext cx="14328851" cy="1737900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759023" y="5379603"/>
            <a:ext cx="13145685" cy="921967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1106155" y="5463545"/>
            <a:ext cx="13441180" cy="921967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66949" y="5552013"/>
            <a:ext cx="2548088" cy="1700388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523333" y="6046217"/>
            <a:ext cx="821200" cy="82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/>
          </a:p>
        </p:txBody>
      </p:sp>
      <p:grpSp>
        <p:nvGrpSpPr>
          <p:cNvPr id="104" name="Google Shape;104;p2"/>
          <p:cNvGrpSpPr/>
          <p:nvPr/>
        </p:nvGrpSpPr>
        <p:grpSpPr>
          <a:xfrm>
            <a:off x="10885601" y="6473399"/>
            <a:ext cx="1028537" cy="384613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11403034" y="4038900"/>
            <a:ext cx="1836933" cy="1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331099" y="789744"/>
            <a:ext cx="1936033" cy="17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65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1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536" name="Google Shape;536;p1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571" name="Google Shape;571;p11"/>
          <p:cNvSpPr txBox="1">
            <a:spLocks noGrp="1"/>
          </p:cNvSpPr>
          <p:nvPr>
            <p:ph type="subTitle" idx="1"/>
          </p:nvPr>
        </p:nvSpPr>
        <p:spPr>
          <a:xfrm>
            <a:off x="2636453" y="4105951"/>
            <a:ext cx="69192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2" name="Google Shape;572;p11"/>
          <p:cNvSpPr txBox="1">
            <a:spLocks noGrp="1"/>
          </p:cNvSpPr>
          <p:nvPr>
            <p:ph type="title" hasCustomPrompt="1"/>
          </p:nvPr>
        </p:nvSpPr>
        <p:spPr>
          <a:xfrm rot="288">
            <a:off x="1321800" y="2063651"/>
            <a:ext cx="9548400" cy="1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866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grpSp>
        <p:nvGrpSpPr>
          <p:cNvPr id="573" name="Google Shape;573;p11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574" name="Google Shape;574;p11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5" name="Google Shape;575;p11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6" name="Google Shape;576;p11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7" name="Google Shape;577;p11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78" name="Google Shape;578;p11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580" name="Google Shape;580;p11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81" name="Google Shape;581;p1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583" name="Google Shape;583;p11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584" name="Google Shape;584;p11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5" name="Google Shape;585;p11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6" name="Google Shape;586;p11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7" name="Google Shape;587;p11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88" name="Google Shape;588;p11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591" name="Google Shape;591;p11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91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85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3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597" name="Google Shape;597;p1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632" name="Google Shape;632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820800" y="1943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2"/>
          </p:nvPr>
        </p:nvSpPr>
        <p:spPr>
          <a:xfrm>
            <a:off x="960000" y="26279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subTitle" idx="1"/>
          </p:nvPr>
        </p:nvSpPr>
        <p:spPr>
          <a:xfrm>
            <a:off x="960000" y="30484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1820800" y="4229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4"/>
          </p:nvPr>
        </p:nvSpPr>
        <p:spPr>
          <a:xfrm>
            <a:off x="960000" y="48123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5"/>
          </p:nvPr>
        </p:nvSpPr>
        <p:spPr>
          <a:xfrm>
            <a:off x="960000" y="52328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1943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7"/>
          </p:nvPr>
        </p:nvSpPr>
        <p:spPr>
          <a:xfrm>
            <a:off x="4538400" y="26279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8"/>
          </p:nvPr>
        </p:nvSpPr>
        <p:spPr>
          <a:xfrm>
            <a:off x="4538400" y="30484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5399200" y="4229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13"/>
          </p:nvPr>
        </p:nvSpPr>
        <p:spPr>
          <a:xfrm>
            <a:off x="4538400" y="48123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14"/>
          </p:nvPr>
        </p:nvSpPr>
        <p:spPr>
          <a:xfrm>
            <a:off x="4538400" y="52328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15" hasCustomPrompt="1"/>
          </p:nvPr>
        </p:nvSpPr>
        <p:spPr>
          <a:xfrm rot="1973">
            <a:off x="8977600" y="1943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16"/>
          </p:nvPr>
        </p:nvSpPr>
        <p:spPr>
          <a:xfrm>
            <a:off x="8116800" y="26279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subTitle" idx="17"/>
          </p:nvPr>
        </p:nvSpPr>
        <p:spPr>
          <a:xfrm>
            <a:off x="8116800" y="30484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8977600" y="4229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9"/>
          </p:nvPr>
        </p:nvSpPr>
        <p:spPr>
          <a:xfrm>
            <a:off x="8116800" y="48123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20"/>
          </p:nvPr>
        </p:nvSpPr>
        <p:spPr>
          <a:xfrm>
            <a:off x="8116800" y="52328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21"/>
          </p:nvPr>
        </p:nvSpPr>
        <p:spPr>
          <a:xfrm>
            <a:off x="960000" y="744631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51" name="Google Shape;651;p13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652" name="Google Shape;652;p1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3" name="Google Shape;653;p1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4" name="Google Shape;654;p1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5" name="Google Shape;655;p1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656" name="Google Shape;656;p1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658" name="Google Shape;658;p1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659" name="Google Shape;659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661" name="Google Shape;661;p13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662" name="Google Shape;662;p1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3" name="Google Shape;663;p1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4" name="Google Shape;664;p1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5" name="Google Shape;665;p1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666" name="Google Shape;666;p1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669" name="Google Shape;669;p1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670" name="Google Shape;670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92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14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674" name="Google Shape;674;p1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709" name="Google Shape;709;p14"/>
          <p:cNvSpPr txBox="1">
            <a:spLocks noGrp="1"/>
          </p:cNvSpPr>
          <p:nvPr>
            <p:ph type="title"/>
          </p:nvPr>
        </p:nvSpPr>
        <p:spPr>
          <a:xfrm rot="-842">
            <a:off x="2828600" y="4114827"/>
            <a:ext cx="6534800" cy="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0" name="Google Shape;710;p14"/>
          <p:cNvSpPr txBox="1">
            <a:spLocks noGrp="1"/>
          </p:cNvSpPr>
          <p:nvPr>
            <p:ph type="subTitle" idx="1"/>
          </p:nvPr>
        </p:nvSpPr>
        <p:spPr>
          <a:xfrm>
            <a:off x="1730800" y="2171500"/>
            <a:ext cx="8730400" cy="192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11" name="Google Shape;711;p14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712" name="Google Shape;712;p1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3" name="Google Shape;713;p1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4" name="Google Shape;714;p1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15" name="Google Shape;715;p1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716" name="Google Shape;716;p1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718" name="Google Shape;718;p1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719" name="Google Shape;719;p1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721" name="Google Shape;721;p14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722" name="Google Shape;722;p1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3" name="Google Shape;723;p1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4" name="Google Shape;724;p1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25" name="Google Shape;725;p1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726" name="Google Shape;726;p1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729" name="Google Shape;729;p1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730" name="Google Shape;730;p1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730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15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734" name="Google Shape;734;p1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769" name="Google Shape;769;p15"/>
          <p:cNvSpPr txBox="1">
            <a:spLocks noGrp="1"/>
          </p:cNvSpPr>
          <p:nvPr>
            <p:ph type="title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70" name="Google Shape;770;p15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771" name="Google Shape;771;p1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2" name="Google Shape;772;p1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3" name="Google Shape;773;p1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4" name="Google Shape;774;p1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76" name="Google Shape;776;p1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79" name="Google Shape;779;p1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780" name="Google Shape;780;p15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781" name="Google Shape;781;p1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2" name="Google Shape;782;p1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3" name="Google Shape;783;p1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4" name="Google Shape;784;p1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785" name="Google Shape;785;p1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788" name="Google Shape;788;p1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63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6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793" name="Google Shape;793;p1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828" name="Google Shape;828;p16"/>
          <p:cNvSpPr txBox="1">
            <a:spLocks noGrp="1"/>
          </p:cNvSpPr>
          <p:nvPr>
            <p:ph type="title" hasCustomPrompt="1"/>
          </p:nvPr>
        </p:nvSpPr>
        <p:spPr>
          <a:xfrm>
            <a:off x="960000" y="1871517"/>
            <a:ext cx="20668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29" name="Google Shape;829;p16"/>
          <p:cNvSpPr txBox="1">
            <a:spLocks noGrp="1"/>
          </p:cNvSpPr>
          <p:nvPr>
            <p:ph type="subTitle" idx="1"/>
          </p:nvPr>
        </p:nvSpPr>
        <p:spPr>
          <a:xfrm rot="237">
            <a:off x="960000" y="4454500"/>
            <a:ext cx="5813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0" name="Google Shape;830;p16"/>
          <p:cNvSpPr txBox="1">
            <a:spLocks noGrp="1"/>
          </p:cNvSpPr>
          <p:nvPr>
            <p:ph type="title" idx="2"/>
          </p:nvPr>
        </p:nvSpPr>
        <p:spPr>
          <a:xfrm>
            <a:off x="960000" y="3719601"/>
            <a:ext cx="5813600" cy="8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1" name="Google Shape;831;p16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832" name="Google Shape;832;p1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3" name="Google Shape;833;p1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4" name="Google Shape;834;p1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35" name="Google Shape;835;p1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36" name="Google Shape;836;p1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838" name="Google Shape;838;p1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839" name="Google Shape;839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841" name="Google Shape;841;p16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842" name="Google Shape;842;p1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3" name="Google Shape;843;p1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44" name="Google Shape;844;p1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45" name="Google Shape;845;p1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846" name="Google Shape;846;p1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849" name="Google Shape;849;p1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791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17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854" name="Google Shape;854;p1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889" name="Google Shape;889;p17"/>
          <p:cNvSpPr txBox="1">
            <a:spLocks noGrp="1"/>
          </p:cNvSpPr>
          <p:nvPr>
            <p:ph type="title" hasCustomPrompt="1"/>
          </p:nvPr>
        </p:nvSpPr>
        <p:spPr>
          <a:xfrm>
            <a:off x="9165200" y="1871517"/>
            <a:ext cx="20668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90" name="Google Shape;890;p17"/>
          <p:cNvSpPr txBox="1">
            <a:spLocks noGrp="1"/>
          </p:cNvSpPr>
          <p:nvPr>
            <p:ph type="subTitle" idx="1"/>
          </p:nvPr>
        </p:nvSpPr>
        <p:spPr>
          <a:xfrm rot="237">
            <a:off x="5368649" y="4482617"/>
            <a:ext cx="5813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1" name="Google Shape;891;p17"/>
          <p:cNvSpPr txBox="1">
            <a:spLocks noGrp="1"/>
          </p:cNvSpPr>
          <p:nvPr>
            <p:ph type="title" idx="2"/>
          </p:nvPr>
        </p:nvSpPr>
        <p:spPr>
          <a:xfrm>
            <a:off x="5368651" y="33600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92" name="Google Shape;892;p17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893" name="Google Shape;893;p1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4" name="Google Shape;894;p1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5" name="Google Shape;895;p1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6" name="Google Shape;896;p1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97" name="Google Shape;897;p1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899" name="Google Shape;899;p1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00" name="Google Shape;900;p1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902" name="Google Shape;902;p17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903" name="Google Shape;903;p1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04" name="Google Shape;904;p1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5" name="Google Shape;905;p1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06" name="Google Shape;906;p1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07" name="Google Shape;907;p1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08" name="Google Shape;908;p1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09" name="Google Shape;909;p1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910" name="Google Shape;910;p1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11" name="Google Shape;911;p1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12" name="Google Shape;912;p1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032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8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915" name="Google Shape;915;p1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 rot="213">
            <a:off x="2861200" y="4089800"/>
            <a:ext cx="64696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1" name="Google Shape;951;p18"/>
          <p:cNvSpPr txBox="1">
            <a:spLocks noGrp="1"/>
          </p:cNvSpPr>
          <p:nvPr>
            <p:ph type="title"/>
          </p:nvPr>
        </p:nvSpPr>
        <p:spPr>
          <a:xfrm>
            <a:off x="1600200" y="1896933"/>
            <a:ext cx="8991600" cy="21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52" name="Google Shape;952;p18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953" name="Google Shape;953;p1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1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5" name="Google Shape;955;p1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6" name="Google Shape;956;p1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959" name="Google Shape;959;p1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962" name="Google Shape;962;p18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963" name="Google Shape;963;p1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4" name="Google Shape;964;p1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5" name="Google Shape;965;p1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66" name="Google Shape;966;p1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67" name="Google Shape;967;p1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970" name="Google Shape;970;p1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762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9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975" name="Google Shape;975;p1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010" name="Google Shape;1010;p19"/>
          <p:cNvSpPr txBox="1">
            <a:spLocks noGrp="1"/>
          </p:cNvSpPr>
          <p:nvPr>
            <p:ph type="subTitle" idx="1"/>
          </p:nvPr>
        </p:nvSpPr>
        <p:spPr>
          <a:xfrm>
            <a:off x="1078000" y="3126633"/>
            <a:ext cx="50148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1" name="Google Shape;1011;p19"/>
          <p:cNvSpPr txBox="1">
            <a:spLocks noGrp="1"/>
          </p:cNvSpPr>
          <p:nvPr>
            <p:ph type="title"/>
          </p:nvPr>
        </p:nvSpPr>
        <p:spPr>
          <a:xfrm>
            <a:off x="1078000" y="1949467"/>
            <a:ext cx="50180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12" name="Google Shape;1012;p19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013" name="Google Shape;1013;p1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4" name="Google Shape;1014;p1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5" name="Google Shape;1015;p1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16" name="Google Shape;1016;p1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17" name="Google Shape;1017;p1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019" name="Google Shape;1019;p1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20" name="Google Shape;1020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022" name="Google Shape;1022;p19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023" name="Google Shape;1023;p1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24" name="Google Shape;1024;p1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" name="Google Shape;1025;p1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6" name="Google Shape;1026;p1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27" name="Google Shape;1027;p1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030" name="Google Shape;1030;p1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31" name="Google Shape;1031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0228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20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035" name="Google Shape;1035;p2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070" name="Google Shape;1070;p20"/>
          <p:cNvSpPr txBox="1">
            <a:spLocks noGrp="1"/>
          </p:cNvSpPr>
          <p:nvPr>
            <p:ph type="subTitle" idx="1"/>
          </p:nvPr>
        </p:nvSpPr>
        <p:spPr>
          <a:xfrm>
            <a:off x="6348612" y="3126633"/>
            <a:ext cx="46308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1" name="Google Shape;1071;p20"/>
          <p:cNvSpPr txBox="1">
            <a:spLocks noGrp="1"/>
          </p:cNvSpPr>
          <p:nvPr>
            <p:ph type="title"/>
          </p:nvPr>
        </p:nvSpPr>
        <p:spPr>
          <a:xfrm>
            <a:off x="6096012" y="1949467"/>
            <a:ext cx="51360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72" name="Google Shape;1072;p20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073" name="Google Shape;1073;p2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74" name="Google Shape;1074;p2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" name="Google Shape;1075;p2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76" name="Google Shape;1076;p2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77" name="Google Shape;1077;p2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079" name="Google Shape;1079;p2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80" name="Google Shape;1080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082" name="Google Shape;1082;p20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083" name="Google Shape;1083;p2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84" name="Google Shape;1084;p2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" name="Google Shape;1085;p2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86" name="Google Shape;1086;p2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87" name="Google Shape;1087;p2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090" name="Google Shape;1090;p2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91" name="Google Shape;1091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6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12" name="Google Shape;112;p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47" name="Google Shape;147;p3"/>
          <p:cNvSpPr txBox="1">
            <a:spLocks noGrp="1"/>
          </p:cNvSpPr>
          <p:nvPr>
            <p:ph type="title" hasCustomPrompt="1"/>
          </p:nvPr>
        </p:nvSpPr>
        <p:spPr>
          <a:xfrm>
            <a:off x="5062467" y="1871517"/>
            <a:ext cx="20668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8" name="Google Shape;148;p3"/>
          <p:cNvSpPr txBox="1">
            <a:spLocks noGrp="1"/>
          </p:cNvSpPr>
          <p:nvPr>
            <p:ph type="subTitle" idx="1"/>
          </p:nvPr>
        </p:nvSpPr>
        <p:spPr>
          <a:xfrm rot="237">
            <a:off x="3189200" y="4682551"/>
            <a:ext cx="5813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2"/>
          </p:nvPr>
        </p:nvSpPr>
        <p:spPr>
          <a:xfrm>
            <a:off x="3189200" y="3786767"/>
            <a:ext cx="5813600" cy="8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51" name="Google Shape;151;p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2" name="Google Shape;152;p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" name="Google Shape;153;p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" name="Google Shape;154;p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61" name="Google Shape;161;p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2" name="Google Shape;162;p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4" name="Google Shape;164;p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664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21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095" name="Google Shape;1095;p2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130" name="Google Shape;1130;p21"/>
          <p:cNvSpPr txBox="1">
            <a:spLocks noGrp="1"/>
          </p:cNvSpPr>
          <p:nvPr>
            <p:ph type="subTitle" idx="1"/>
          </p:nvPr>
        </p:nvSpPr>
        <p:spPr>
          <a:xfrm>
            <a:off x="6368833" y="3952567"/>
            <a:ext cx="3710400" cy="1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1" name="Google Shape;1131;p21"/>
          <p:cNvSpPr txBox="1">
            <a:spLocks noGrp="1"/>
          </p:cNvSpPr>
          <p:nvPr>
            <p:ph type="title"/>
          </p:nvPr>
        </p:nvSpPr>
        <p:spPr>
          <a:xfrm>
            <a:off x="6368833" y="1378167"/>
            <a:ext cx="4920800" cy="2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32" name="Google Shape;1132;p21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133" name="Google Shape;1133;p21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34" name="Google Shape;1134;p21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5" name="Google Shape;1135;p21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36" name="Google Shape;1136;p21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137" name="Google Shape;1137;p21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139" name="Google Shape;1139;p21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140" name="Google Shape;1140;p2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142" name="Google Shape;1142;p21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143" name="Google Shape;1143;p21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44" name="Google Shape;1144;p21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5" name="Google Shape;1145;p21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46" name="Google Shape;1146;p21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147" name="Google Shape;1147;p21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150" name="Google Shape;1150;p21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151" name="Google Shape;1151;p2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842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2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155" name="Google Shape;1155;p2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190" name="Google Shape;1190;p22"/>
          <p:cNvSpPr txBox="1">
            <a:spLocks noGrp="1"/>
          </p:cNvSpPr>
          <p:nvPr>
            <p:ph type="body" idx="1"/>
          </p:nvPr>
        </p:nvSpPr>
        <p:spPr>
          <a:xfrm>
            <a:off x="960000" y="1870800"/>
            <a:ext cx="5004400" cy="3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1" name="Google Shape;1191;p22"/>
          <p:cNvSpPr txBox="1">
            <a:spLocks noGrp="1"/>
          </p:cNvSpPr>
          <p:nvPr>
            <p:ph type="body" idx="2"/>
          </p:nvPr>
        </p:nvSpPr>
        <p:spPr>
          <a:xfrm>
            <a:off x="6227600" y="2865000"/>
            <a:ext cx="5004400" cy="29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2" name="Google Shape;1192;p22"/>
          <p:cNvSpPr txBox="1">
            <a:spLocks noGrp="1"/>
          </p:cNvSpPr>
          <p:nvPr>
            <p:ph type="title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93" name="Google Shape;1193;p22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194" name="Google Shape;1194;p22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95" name="Google Shape;1195;p22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6" name="Google Shape;1196;p22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97" name="Google Shape;1197;p22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198" name="Google Shape;1198;p22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200" name="Google Shape;1200;p22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01" name="Google Shape;1201;p22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203" name="Google Shape;1203;p22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204" name="Google Shape;1204;p22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05" name="Google Shape;1205;p22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6" name="Google Shape;1206;p22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07" name="Google Shape;1207;p22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08" name="Google Shape;1208;p22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211" name="Google Shape;1211;p22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12" name="Google Shape;1212;p22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1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3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216" name="Google Shape;1216;p2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251" name="Google Shape;1251;p23"/>
          <p:cNvSpPr txBox="1">
            <a:spLocks noGrp="1"/>
          </p:cNvSpPr>
          <p:nvPr>
            <p:ph type="title"/>
          </p:nvPr>
        </p:nvSpPr>
        <p:spPr>
          <a:xfrm>
            <a:off x="1078593" y="3364159"/>
            <a:ext cx="3193200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2" name="Google Shape;1252;p23"/>
          <p:cNvSpPr txBox="1">
            <a:spLocks noGrp="1"/>
          </p:cNvSpPr>
          <p:nvPr>
            <p:ph type="subTitle" idx="1"/>
          </p:nvPr>
        </p:nvSpPr>
        <p:spPr>
          <a:xfrm>
            <a:off x="1077993" y="3869531"/>
            <a:ext cx="31944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3" name="Google Shape;1253;p23"/>
          <p:cNvSpPr txBox="1">
            <a:spLocks noGrp="1"/>
          </p:cNvSpPr>
          <p:nvPr>
            <p:ph type="title" idx="2"/>
          </p:nvPr>
        </p:nvSpPr>
        <p:spPr>
          <a:xfrm>
            <a:off x="4499400" y="3364159"/>
            <a:ext cx="3193200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4" name="Google Shape;1254;p23"/>
          <p:cNvSpPr txBox="1">
            <a:spLocks noGrp="1"/>
          </p:cNvSpPr>
          <p:nvPr>
            <p:ph type="subTitle" idx="3"/>
          </p:nvPr>
        </p:nvSpPr>
        <p:spPr>
          <a:xfrm>
            <a:off x="4498800" y="3869515"/>
            <a:ext cx="31944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5" name="Google Shape;1255;p23"/>
          <p:cNvSpPr txBox="1">
            <a:spLocks noGrp="1"/>
          </p:cNvSpPr>
          <p:nvPr>
            <p:ph type="title" idx="4"/>
          </p:nvPr>
        </p:nvSpPr>
        <p:spPr>
          <a:xfrm>
            <a:off x="7919607" y="3364159"/>
            <a:ext cx="3194400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6" name="Google Shape;1256;p23"/>
          <p:cNvSpPr txBox="1">
            <a:spLocks noGrp="1"/>
          </p:cNvSpPr>
          <p:nvPr>
            <p:ph type="subTitle" idx="5"/>
          </p:nvPr>
        </p:nvSpPr>
        <p:spPr>
          <a:xfrm>
            <a:off x="7919607" y="3869523"/>
            <a:ext cx="31944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7" name="Google Shape;1257;p23"/>
          <p:cNvSpPr txBox="1">
            <a:spLocks noGrp="1"/>
          </p:cNvSpPr>
          <p:nvPr>
            <p:ph type="title" idx="6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58" name="Google Shape;1258;p23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259" name="Google Shape;1259;p2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0" name="Google Shape;1260;p2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1" name="Google Shape;1261;p2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62" name="Google Shape;1262;p2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263" name="Google Shape;1263;p2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265" name="Google Shape;1265;p2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66" name="Google Shape;1266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268" name="Google Shape;1268;p23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269" name="Google Shape;1269;p2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70" name="Google Shape;1270;p2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1" name="Google Shape;1271;p2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72" name="Google Shape;1272;p2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276" name="Google Shape;1276;p2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77" name="Google Shape;1277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4315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281" name="Google Shape;1281;p2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316" name="Google Shape;1316;p24"/>
          <p:cNvSpPr txBox="1">
            <a:spLocks noGrp="1"/>
          </p:cNvSpPr>
          <p:nvPr>
            <p:ph type="title"/>
          </p:nvPr>
        </p:nvSpPr>
        <p:spPr>
          <a:xfrm>
            <a:off x="1687891" y="2106367"/>
            <a:ext cx="423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subTitle" idx="1"/>
          </p:nvPr>
        </p:nvSpPr>
        <p:spPr>
          <a:xfrm>
            <a:off x="1687891" y="2505967"/>
            <a:ext cx="4234400" cy="8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2"/>
          </p:nvPr>
        </p:nvSpPr>
        <p:spPr>
          <a:xfrm>
            <a:off x="6967240" y="2104567"/>
            <a:ext cx="423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subTitle" idx="3"/>
          </p:nvPr>
        </p:nvSpPr>
        <p:spPr>
          <a:xfrm>
            <a:off x="6967239" y="2504167"/>
            <a:ext cx="4234400" cy="8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4"/>
          </p:nvPr>
        </p:nvSpPr>
        <p:spPr>
          <a:xfrm>
            <a:off x="1687853" y="4392333"/>
            <a:ext cx="423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subTitle" idx="5"/>
          </p:nvPr>
        </p:nvSpPr>
        <p:spPr>
          <a:xfrm>
            <a:off x="1687891" y="4792000"/>
            <a:ext cx="4234400" cy="8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2" name="Google Shape;1322;p24"/>
          <p:cNvSpPr txBox="1">
            <a:spLocks noGrp="1"/>
          </p:cNvSpPr>
          <p:nvPr>
            <p:ph type="title" idx="6"/>
          </p:nvPr>
        </p:nvSpPr>
        <p:spPr>
          <a:xfrm>
            <a:off x="6967235" y="4392333"/>
            <a:ext cx="423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3" name="Google Shape;1323;p24"/>
          <p:cNvSpPr txBox="1">
            <a:spLocks noGrp="1"/>
          </p:cNvSpPr>
          <p:nvPr>
            <p:ph type="subTitle" idx="7"/>
          </p:nvPr>
        </p:nvSpPr>
        <p:spPr>
          <a:xfrm>
            <a:off x="6967239" y="4792000"/>
            <a:ext cx="4234400" cy="8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4" name="Google Shape;1324;p24"/>
          <p:cNvSpPr txBox="1">
            <a:spLocks noGrp="1"/>
          </p:cNvSpPr>
          <p:nvPr>
            <p:ph type="title" idx="8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25" name="Google Shape;1325;p24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326" name="Google Shape;1326;p2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27" name="Google Shape;1327;p2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8" name="Google Shape;1328;p2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29" name="Google Shape;1329;p2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330" name="Google Shape;1330;p2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332" name="Google Shape;1332;p2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333" name="Google Shape;1333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335" name="Google Shape;1335;p24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336" name="Google Shape;1336;p2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7" name="Google Shape;1337;p2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8" name="Google Shape;1338;p2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9" name="Google Shape;1339;p2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343" name="Google Shape;1343;p2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344" name="Google Shape;1344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0754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p25"/>
          <p:cNvGrpSpPr/>
          <p:nvPr/>
        </p:nvGrpSpPr>
        <p:grpSpPr>
          <a:xfrm>
            <a:off x="-83" y="0"/>
            <a:ext cx="12192244" cy="7217675"/>
            <a:chOff x="1619453" y="1201199"/>
            <a:chExt cx="3959892" cy="2344213"/>
          </a:xfrm>
        </p:grpSpPr>
        <p:sp>
          <p:nvSpPr>
            <p:cNvPr id="1348" name="Google Shape;1348;p2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383" name="Google Shape;1383;p25"/>
          <p:cNvSpPr txBox="1">
            <a:spLocks noGrp="1"/>
          </p:cNvSpPr>
          <p:nvPr>
            <p:ph type="title"/>
          </p:nvPr>
        </p:nvSpPr>
        <p:spPr>
          <a:xfrm>
            <a:off x="960000" y="2527367"/>
            <a:ext cx="33448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4" name="Google Shape;1384;p25"/>
          <p:cNvSpPr txBox="1">
            <a:spLocks noGrp="1"/>
          </p:cNvSpPr>
          <p:nvPr>
            <p:ph type="subTitle" idx="1"/>
          </p:nvPr>
        </p:nvSpPr>
        <p:spPr>
          <a:xfrm>
            <a:off x="960000" y="2904376"/>
            <a:ext cx="33448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5" name="Google Shape;1385;p25"/>
          <p:cNvSpPr txBox="1">
            <a:spLocks noGrp="1"/>
          </p:cNvSpPr>
          <p:nvPr>
            <p:ph type="title" idx="2"/>
          </p:nvPr>
        </p:nvSpPr>
        <p:spPr>
          <a:xfrm>
            <a:off x="4423633" y="2527375"/>
            <a:ext cx="33448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6" name="Google Shape;1386;p25"/>
          <p:cNvSpPr txBox="1">
            <a:spLocks noGrp="1"/>
          </p:cNvSpPr>
          <p:nvPr>
            <p:ph type="subTitle" idx="3"/>
          </p:nvPr>
        </p:nvSpPr>
        <p:spPr>
          <a:xfrm>
            <a:off x="4423633" y="2904384"/>
            <a:ext cx="33448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7" name="Google Shape;1387;p25"/>
          <p:cNvSpPr txBox="1">
            <a:spLocks noGrp="1"/>
          </p:cNvSpPr>
          <p:nvPr>
            <p:ph type="title" idx="4"/>
          </p:nvPr>
        </p:nvSpPr>
        <p:spPr>
          <a:xfrm>
            <a:off x="960000" y="4798331"/>
            <a:ext cx="33448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8" name="Google Shape;1388;p25"/>
          <p:cNvSpPr txBox="1">
            <a:spLocks noGrp="1"/>
          </p:cNvSpPr>
          <p:nvPr>
            <p:ph type="subTitle" idx="5"/>
          </p:nvPr>
        </p:nvSpPr>
        <p:spPr>
          <a:xfrm>
            <a:off x="960000" y="5177483"/>
            <a:ext cx="33448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9" name="Google Shape;1389;p25"/>
          <p:cNvSpPr txBox="1">
            <a:spLocks noGrp="1"/>
          </p:cNvSpPr>
          <p:nvPr>
            <p:ph type="title" idx="6"/>
          </p:nvPr>
        </p:nvSpPr>
        <p:spPr>
          <a:xfrm>
            <a:off x="4425633" y="4798331"/>
            <a:ext cx="33408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0" name="Google Shape;1390;p25"/>
          <p:cNvSpPr txBox="1">
            <a:spLocks noGrp="1"/>
          </p:cNvSpPr>
          <p:nvPr>
            <p:ph type="subTitle" idx="7"/>
          </p:nvPr>
        </p:nvSpPr>
        <p:spPr>
          <a:xfrm>
            <a:off x="4425633" y="5177485"/>
            <a:ext cx="33408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1" name="Google Shape;1391;p25"/>
          <p:cNvSpPr txBox="1">
            <a:spLocks noGrp="1"/>
          </p:cNvSpPr>
          <p:nvPr>
            <p:ph type="title" idx="8"/>
          </p:nvPr>
        </p:nvSpPr>
        <p:spPr>
          <a:xfrm>
            <a:off x="7887265" y="2527375"/>
            <a:ext cx="33408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2" name="Google Shape;1392;p25"/>
          <p:cNvSpPr txBox="1">
            <a:spLocks noGrp="1"/>
          </p:cNvSpPr>
          <p:nvPr>
            <p:ph type="subTitle" idx="9"/>
          </p:nvPr>
        </p:nvSpPr>
        <p:spPr>
          <a:xfrm>
            <a:off x="7887265" y="2904384"/>
            <a:ext cx="33408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3" name="Google Shape;1393;p25"/>
          <p:cNvSpPr txBox="1">
            <a:spLocks noGrp="1"/>
          </p:cNvSpPr>
          <p:nvPr>
            <p:ph type="title" idx="13"/>
          </p:nvPr>
        </p:nvSpPr>
        <p:spPr>
          <a:xfrm>
            <a:off x="7887265" y="4798331"/>
            <a:ext cx="33408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4" name="Google Shape;1394;p25"/>
          <p:cNvSpPr txBox="1">
            <a:spLocks noGrp="1"/>
          </p:cNvSpPr>
          <p:nvPr>
            <p:ph type="subTitle" idx="14"/>
          </p:nvPr>
        </p:nvSpPr>
        <p:spPr>
          <a:xfrm>
            <a:off x="7887265" y="5177485"/>
            <a:ext cx="33408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5" name="Google Shape;1395;p25"/>
          <p:cNvSpPr txBox="1">
            <a:spLocks noGrp="1"/>
          </p:cNvSpPr>
          <p:nvPr>
            <p:ph type="title" idx="15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96" name="Google Shape;1396;p25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397" name="Google Shape;1397;p2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8" name="Google Shape;1398;p2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9" name="Google Shape;1399;p2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00" name="Google Shape;1400;p2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01" name="Google Shape;1401;p2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02" name="Google Shape;1402;p2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403" name="Google Shape;1403;p2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04" name="Google Shape;1404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05" name="Google Shape;1405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406" name="Google Shape;1406;p25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407" name="Google Shape;1407;p2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08" name="Google Shape;1408;p2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9" name="Google Shape;1409;p2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10" name="Google Shape;1410;p2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11" name="Google Shape;1411;p2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12" name="Google Shape;1412;p2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13" name="Google Shape;1413;p2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414" name="Google Shape;1414;p2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15" name="Google Shape;1415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16" name="Google Shape;1416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8580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8" name="Google Shape;1418;p26"/>
          <p:cNvGrpSpPr/>
          <p:nvPr/>
        </p:nvGrpSpPr>
        <p:grpSpPr>
          <a:xfrm>
            <a:off x="-83" y="0"/>
            <a:ext cx="12192244" cy="7217675"/>
            <a:chOff x="1619453" y="1201199"/>
            <a:chExt cx="3959892" cy="2344213"/>
          </a:xfrm>
        </p:grpSpPr>
        <p:sp>
          <p:nvSpPr>
            <p:cNvPr id="1419" name="Google Shape;1419;p2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454" name="Google Shape;1454;p26"/>
          <p:cNvSpPr txBox="1">
            <a:spLocks noGrp="1"/>
          </p:cNvSpPr>
          <p:nvPr>
            <p:ph type="title"/>
          </p:nvPr>
        </p:nvSpPr>
        <p:spPr>
          <a:xfrm>
            <a:off x="960000" y="2613967"/>
            <a:ext cx="30740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5" name="Google Shape;1455;p26"/>
          <p:cNvSpPr txBox="1">
            <a:spLocks noGrp="1"/>
          </p:cNvSpPr>
          <p:nvPr>
            <p:ph type="subTitle" idx="1"/>
          </p:nvPr>
        </p:nvSpPr>
        <p:spPr>
          <a:xfrm>
            <a:off x="960000" y="3005967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6" name="Google Shape;1456;p26"/>
          <p:cNvSpPr txBox="1">
            <a:spLocks noGrp="1"/>
          </p:cNvSpPr>
          <p:nvPr>
            <p:ph type="title" idx="2"/>
          </p:nvPr>
        </p:nvSpPr>
        <p:spPr>
          <a:xfrm>
            <a:off x="4559833" y="2613967"/>
            <a:ext cx="30724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7" name="Google Shape;1457;p26"/>
          <p:cNvSpPr txBox="1">
            <a:spLocks noGrp="1"/>
          </p:cNvSpPr>
          <p:nvPr>
            <p:ph type="subTitle" idx="3"/>
          </p:nvPr>
        </p:nvSpPr>
        <p:spPr>
          <a:xfrm>
            <a:off x="4559833" y="3005967"/>
            <a:ext cx="3072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8" name="Google Shape;1458;p26"/>
          <p:cNvSpPr txBox="1">
            <a:spLocks noGrp="1"/>
          </p:cNvSpPr>
          <p:nvPr>
            <p:ph type="title" idx="4"/>
          </p:nvPr>
        </p:nvSpPr>
        <p:spPr>
          <a:xfrm>
            <a:off x="2759916" y="4899933"/>
            <a:ext cx="30740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9" name="Google Shape;1459;p26"/>
          <p:cNvSpPr txBox="1">
            <a:spLocks noGrp="1"/>
          </p:cNvSpPr>
          <p:nvPr>
            <p:ph type="subTitle" idx="5"/>
          </p:nvPr>
        </p:nvSpPr>
        <p:spPr>
          <a:xfrm>
            <a:off x="2759916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0" name="Google Shape;1460;p26"/>
          <p:cNvSpPr txBox="1">
            <a:spLocks noGrp="1"/>
          </p:cNvSpPr>
          <p:nvPr>
            <p:ph type="title" idx="6"/>
          </p:nvPr>
        </p:nvSpPr>
        <p:spPr>
          <a:xfrm>
            <a:off x="6358149" y="4899933"/>
            <a:ext cx="30740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1" name="Google Shape;1461;p26"/>
          <p:cNvSpPr txBox="1">
            <a:spLocks noGrp="1"/>
          </p:cNvSpPr>
          <p:nvPr>
            <p:ph type="subTitle" idx="7"/>
          </p:nvPr>
        </p:nvSpPr>
        <p:spPr>
          <a:xfrm>
            <a:off x="6358149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2" name="Google Shape;1462;p26"/>
          <p:cNvSpPr txBox="1">
            <a:spLocks noGrp="1"/>
          </p:cNvSpPr>
          <p:nvPr>
            <p:ph type="title" idx="8"/>
          </p:nvPr>
        </p:nvSpPr>
        <p:spPr>
          <a:xfrm>
            <a:off x="8158065" y="2613967"/>
            <a:ext cx="30740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3" name="Google Shape;1463;p26"/>
          <p:cNvSpPr txBox="1">
            <a:spLocks noGrp="1"/>
          </p:cNvSpPr>
          <p:nvPr>
            <p:ph type="subTitle" idx="9"/>
          </p:nvPr>
        </p:nvSpPr>
        <p:spPr>
          <a:xfrm>
            <a:off x="8158065" y="3005967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64" name="Google Shape;1464;p26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465" name="Google Shape;1465;p2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66" name="Google Shape;1466;p2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7" name="Google Shape;1467;p2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68" name="Google Shape;1468;p2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69" name="Google Shape;1469;p2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471" name="Google Shape;1471;p2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72" name="Google Shape;1472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474" name="Google Shape;1474;p26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475" name="Google Shape;1475;p2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6" name="Google Shape;1476;p2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77" name="Google Shape;1477;p2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78" name="Google Shape;1478;p2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79" name="Google Shape;1479;p2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482" name="Google Shape;1482;p2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83" name="Google Shape;1483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484" name="Google Shape;1484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sp>
        <p:nvSpPr>
          <p:cNvPr id="1485" name="Google Shape;1485;p26"/>
          <p:cNvSpPr txBox="1">
            <a:spLocks noGrp="1"/>
          </p:cNvSpPr>
          <p:nvPr>
            <p:ph type="title" idx="13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7471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1487;p27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488" name="Google Shape;1488;p2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0" name="Google Shape;1500;p2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1" name="Google Shape;1501;p2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2" name="Google Shape;1502;p2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3" name="Google Shape;1503;p2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0" name="Google Shape;1510;p2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1" name="Google Shape;1511;p2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523" name="Google Shape;1523;p27"/>
          <p:cNvSpPr txBox="1">
            <a:spLocks noGrp="1"/>
          </p:cNvSpPr>
          <p:nvPr>
            <p:ph type="title" hasCustomPrompt="1"/>
          </p:nvPr>
        </p:nvSpPr>
        <p:spPr>
          <a:xfrm rot="-337">
            <a:off x="6908168" y="1078067"/>
            <a:ext cx="4075600" cy="15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24" name="Google Shape;1524;p27"/>
          <p:cNvSpPr txBox="1">
            <a:spLocks noGrp="1"/>
          </p:cNvSpPr>
          <p:nvPr>
            <p:ph type="subTitle" idx="1"/>
          </p:nvPr>
        </p:nvSpPr>
        <p:spPr>
          <a:xfrm>
            <a:off x="6908144" y="2609065"/>
            <a:ext cx="407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5" name="Google Shape;1525;p27"/>
          <p:cNvSpPr txBox="1">
            <a:spLocks noGrp="1"/>
          </p:cNvSpPr>
          <p:nvPr>
            <p:ph type="title" idx="2" hasCustomPrompt="1"/>
          </p:nvPr>
        </p:nvSpPr>
        <p:spPr>
          <a:xfrm>
            <a:off x="6908168" y="3727877"/>
            <a:ext cx="4075600" cy="1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26" name="Google Shape;1526;p27"/>
          <p:cNvSpPr txBox="1">
            <a:spLocks noGrp="1"/>
          </p:cNvSpPr>
          <p:nvPr>
            <p:ph type="subTitle" idx="3"/>
          </p:nvPr>
        </p:nvSpPr>
        <p:spPr>
          <a:xfrm>
            <a:off x="6908144" y="5258933"/>
            <a:ext cx="407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7" name="Google Shape;1527;p27"/>
          <p:cNvSpPr txBox="1">
            <a:spLocks noGrp="1"/>
          </p:cNvSpPr>
          <p:nvPr>
            <p:ph type="title" idx="4" hasCustomPrompt="1"/>
          </p:nvPr>
        </p:nvSpPr>
        <p:spPr>
          <a:xfrm rot="-337">
            <a:off x="1208257" y="1078067"/>
            <a:ext cx="4075600" cy="15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28" name="Google Shape;1528;p27"/>
          <p:cNvSpPr txBox="1">
            <a:spLocks noGrp="1"/>
          </p:cNvSpPr>
          <p:nvPr>
            <p:ph type="subTitle" idx="5"/>
          </p:nvPr>
        </p:nvSpPr>
        <p:spPr>
          <a:xfrm>
            <a:off x="1208233" y="2609065"/>
            <a:ext cx="407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9" name="Google Shape;1529;p27"/>
          <p:cNvSpPr txBox="1">
            <a:spLocks noGrp="1"/>
          </p:cNvSpPr>
          <p:nvPr>
            <p:ph type="title" idx="6" hasCustomPrompt="1"/>
          </p:nvPr>
        </p:nvSpPr>
        <p:spPr>
          <a:xfrm>
            <a:off x="1208259" y="3727877"/>
            <a:ext cx="4075600" cy="1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30" name="Google Shape;1530;p27"/>
          <p:cNvSpPr txBox="1">
            <a:spLocks noGrp="1"/>
          </p:cNvSpPr>
          <p:nvPr>
            <p:ph type="subTitle" idx="7"/>
          </p:nvPr>
        </p:nvSpPr>
        <p:spPr>
          <a:xfrm>
            <a:off x="1208233" y="5258933"/>
            <a:ext cx="407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31" name="Google Shape;1531;p27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532" name="Google Shape;1532;p2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3" name="Google Shape;1533;p2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4" name="Google Shape;1534;p2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5" name="Google Shape;1535;p2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36" name="Google Shape;1536;p2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538" name="Google Shape;1538;p2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39" name="Google Shape;1539;p2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540" name="Google Shape;1540;p2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541" name="Google Shape;1541;p27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542" name="Google Shape;1542;p2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43" name="Google Shape;1543;p2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4" name="Google Shape;1544;p2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5" name="Google Shape;1545;p2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546" name="Google Shape;1546;p2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549" name="Google Shape;1549;p2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550" name="Google Shape;1550;p2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1725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28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554" name="Google Shape;1554;p2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589" name="Google Shape;1589;p28"/>
          <p:cNvSpPr txBox="1">
            <a:spLocks noGrp="1"/>
          </p:cNvSpPr>
          <p:nvPr>
            <p:ph type="subTitle" idx="1"/>
          </p:nvPr>
        </p:nvSpPr>
        <p:spPr>
          <a:xfrm>
            <a:off x="960000" y="4253667"/>
            <a:ext cx="32296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0" name="Google Shape;1590;p28"/>
          <p:cNvSpPr txBox="1">
            <a:spLocks noGrp="1"/>
          </p:cNvSpPr>
          <p:nvPr>
            <p:ph type="subTitle" idx="2"/>
          </p:nvPr>
        </p:nvSpPr>
        <p:spPr>
          <a:xfrm>
            <a:off x="8002400" y="4253667"/>
            <a:ext cx="32296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1" name="Google Shape;1591;p28"/>
          <p:cNvSpPr txBox="1">
            <a:spLocks noGrp="1"/>
          </p:cNvSpPr>
          <p:nvPr>
            <p:ph type="title" hasCustomPrompt="1"/>
          </p:nvPr>
        </p:nvSpPr>
        <p:spPr>
          <a:xfrm>
            <a:off x="960028" y="2654900"/>
            <a:ext cx="3229600" cy="1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92" name="Google Shape;1592;p28"/>
          <p:cNvSpPr txBox="1">
            <a:spLocks noGrp="1"/>
          </p:cNvSpPr>
          <p:nvPr>
            <p:ph type="title" idx="3" hasCustomPrompt="1"/>
          </p:nvPr>
        </p:nvSpPr>
        <p:spPr>
          <a:xfrm>
            <a:off x="8002428" y="2654900"/>
            <a:ext cx="3229600" cy="1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93" name="Google Shape;1593;p28"/>
          <p:cNvSpPr txBox="1">
            <a:spLocks noGrp="1"/>
          </p:cNvSpPr>
          <p:nvPr>
            <p:ph type="title" idx="4"/>
          </p:nvPr>
        </p:nvSpPr>
        <p:spPr>
          <a:xfrm>
            <a:off x="960000" y="3861667"/>
            <a:ext cx="32296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4" name="Google Shape;1594;p28"/>
          <p:cNvSpPr txBox="1">
            <a:spLocks noGrp="1"/>
          </p:cNvSpPr>
          <p:nvPr>
            <p:ph type="title" idx="5"/>
          </p:nvPr>
        </p:nvSpPr>
        <p:spPr>
          <a:xfrm>
            <a:off x="8002400" y="3861667"/>
            <a:ext cx="3229600" cy="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5" name="Google Shape;1595;p28"/>
          <p:cNvSpPr txBox="1">
            <a:spLocks noGrp="1"/>
          </p:cNvSpPr>
          <p:nvPr>
            <p:ph type="title" idx="6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96" name="Google Shape;1596;p28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597" name="Google Shape;1597;p2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98" name="Google Shape;1598;p2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9" name="Google Shape;1599;p2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00" name="Google Shape;1600;p2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601" name="Google Shape;1601;p2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603" name="Google Shape;1603;p2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604" name="Google Shape;1604;p2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606" name="Google Shape;1606;p28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607" name="Google Shape;1607;p2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08" name="Google Shape;1608;p2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09" name="Google Shape;1609;p2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10" name="Google Shape;1610;p2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11" name="Google Shape;1611;p2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614" name="Google Shape;1614;p2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15" name="Google Shape;1615;p2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3886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29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619" name="Google Shape;1619;p2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1654" name="Google Shape;1654;p29"/>
          <p:cNvSpPr txBox="1">
            <a:spLocks noGrp="1"/>
          </p:cNvSpPr>
          <p:nvPr>
            <p:ph type="ctrTitle"/>
          </p:nvPr>
        </p:nvSpPr>
        <p:spPr>
          <a:xfrm>
            <a:off x="2149300" y="1084833"/>
            <a:ext cx="7893200" cy="14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5" name="Google Shape;1655;p29"/>
          <p:cNvSpPr txBox="1">
            <a:spLocks noGrp="1"/>
          </p:cNvSpPr>
          <p:nvPr>
            <p:ph type="subTitle" idx="1"/>
          </p:nvPr>
        </p:nvSpPr>
        <p:spPr>
          <a:xfrm>
            <a:off x="3703700" y="2581533"/>
            <a:ext cx="47844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6" name="Google Shape;1656;p29"/>
          <p:cNvSpPr txBox="1">
            <a:spLocks noGrp="1"/>
          </p:cNvSpPr>
          <p:nvPr>
            <p:ph type="subTitle" idx="2"/>
          </p:nvPr>
        </p:nvSpPr>
        <p:spPr>
          <a:xfrm rot="-1283">
            <a:off x="3951600" y="5578929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7" name="Google Shape;1657;p29"/>
          <p:cNvSpPr txBox="1"/>
          <p:nvPr/>
        </p:nvSpPr>
        <p:spPr>
          <a:xfrm>
            <a:off x="3951600" y="4397647"/>
            <a:ext cx="4288800" cy="10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includes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lang="en" sz="1467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658" name="Google Shape;1658;p29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659" name="Google Shape;1659;p2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60" name="Google Shape;1660;p2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1" name="Google Shape;1661;p2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62" name="Google Shape;1662;p2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663" name="Google Shape;1663;p2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665" name="Google Shape;1665;p2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666" name="Google Shape;1666;p2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67" name="Google Shape;1667;p2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668" name="Google Shape;1668;p29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669" name="Google Shape;1669;p2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70" name="Google Shape;1670;p2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1" name="Google Shape;1671;p2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72" name="Google Shape;1672;p2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73" name="Google Shape;1673;p2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74" name="Google Shape;1674;p2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75" name="Google Shape;1675;p2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676" name="Google Shape;1676;p2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77" name="Google Shape;1677;p2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678" name="Google Shape;1678;p2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27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11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960000" y="1566000"/>
            <a:ext cx="10272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0" name="Google Shape;210;p4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2099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11403034" y="4038900"/>
            <a:ext cx="1836933" cy="1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331099" y="789744"/>
            <a:ext cx="1936033" cy="17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090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8238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445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5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233" name="Google Shape;233;p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268" name="Google Shape;268;p5"/>
          <p:cNvSpPr txBox="1">
            <a:spLocks noGrp="1"/>
          </p:cNvSpPr>
          <p:nvPr>
            <p:ph type="subTitle" idx="1"/>
          </p:nvPr>
        </p:nvSpPr>
        <p:spPr>
          <a:xfrm>
            <a:off x="1473600" y="3867545"/>
            <a:ext cx="44192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ubTitle" idx="2"/>
          </p:nvPr>
        </p:nvSpPr>
        <p:spPr>
          <a:xfrm>
            <a:off x="6299212" y="3867545"/>
            <a:ext cx="44192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5"/>
          <p:cNvSpPr txBox="1">
            <a:spLocks noGrp="1"/>
          </p:cNvSpPr>
          <p:nvPr>
            <p:ph type="title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5"/>
          <p:cNvSpPr txBox="1">
            <a:spLocks noGrp="1"/>
          </p:cNvSpPr>
          <p:nvPr>
            <p:ph type="title" idx="3"/>
          </p:nvPr>
        </p:nvSpPr>
        <p:spPr>
          <a:xfrm>
            <a:off x="1473600" y="3467745"/>
            <a:ext cx="44192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title" idx="4"/>
          </p:nvPr>
        </p:nvSpPr>
        <p:spPr>
          <a:xfrm>
            <a:off x="6299212" y="3467745"/>
            <a:ext cx="44192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3" name="Google Shape;273;p5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274" name="Google Shape;274;p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5" name="Google Shape;275;p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7" name="Google Shape;277;p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280" name="Google Shape;280;p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81" name="Google Shape;281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283" name="Google Shape;283;p5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284" name="Google Shape;284;p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5" name="Google Shape;285;p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" name="Google Shape;286;p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87" name="Google Shape;287;p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88" name="Google Shape;288;p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291" name="Google Shape;291;p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941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0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7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355" name="Google Shape;355;p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390" name="Google Shape;390;p7"/>
          <p:cNvSpPr txBox="1">
            <a:spLocks noGrp="1"/>
          </p:cNvSpPr>
          <p:nvPr>
            <p:ph type="title"/>
          </p:nvPr>
        </p:nvSpPr>
        <p:spPr>
          <a:xfrm>
            <a:off x="960000" y="743896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1" name="Google Shape;391;p7"/>
          <p:cNvSpPr txBox="1">
            <a:spLocks noGrp="1"/>
          </p:cNvSpPr>
          <p:nvPr>
            <p:ph type="subTitle" idx="1"/>
          </p:nvPr>
        </p:nvSpPr>
        <p:spPr>
          <a:xfrm rot="-458">
            <a:off x="959993" y="2265564"/>
            <a:ext cx="60048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2" name="Google Shape;392;p7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393" name="Google Shape;393;p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4" name="Google Shape;394;p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5" name="Google Shape;395;p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96" name="Google Shape;396;p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403" name="Google Shape;403;p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4" name="Google Shape;404;p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5" name="Google Shape;405;p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06" name="Google Shape;406;p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07" name="Google Shape;407;p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410" name="Google Shape;410;p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33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8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415" name="Google Shape;415;p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450" name="Google Shape;450;p8"/>
          <p:cNvSpPr txBox="1">
            <a:spLocks noGrp="1"/>
          </p:cNvSpPr>
          <p:nvPr>
            <p:ph type="title"/>
          </p:nvPr>
        </p:nvSpPr>
        <p:spPr>
          <a:xfrm>
            <a:off x="1501200" y="1821200"/>
            <a:ext cx="9189600" cy="3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466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1" name="Google Shape;451;p8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452" name="Google Shape;452;p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3" name="Google Shape;453;p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4" name="Google Shape;454;p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5" name="Google Shape;455;p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458" name="Google Shape;458;p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461" name="Google Shape;461;p8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462" name="Google Shape;462;p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3" name="Google Shape;463;p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4" name="Google Shape;464;p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66" name="Google Shape;466;p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469" name="Google Shape;469;p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70" name="Google Shape;470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24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33"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title"/>
          </p:nvPr>
        </p:nvSpPr>
        <p:spPr>
          <a:xfrm>
            <a:off x="2179200" y="2048197"/>
            <a:ext cx="7833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0" name="Google Shape;510;p9"/>
          <p:cNvSpPr txBox="1">
            <a:spLocks noGrp="1"/>
          </p:cNvSpPr>
          <p:nvPr>
            <p:ph type="subTitle" idx="1"/>
          </p:nvPr>
        </p:nvSpPr>
        <p:spPr>
          <a:xfrm>
            <a:off x="2879900" y="3382800"/>
            <a:ext cx="6432000" cy="1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11" name="Google Shape;511;p9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2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>
            <a:spLocks noGrp="1"/>
          </p:cNvSpPr>
          <p:nvPr>
            <p:ph type="title"/>
          </p:nvPr>
        </p:nvSpPr>
        <p:spPr>
          <a:xfrm>
            <a:off x="960000" y="5452800"/>
            <a:ext cx="10272000" cy="7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33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66000"/>
            <a:ext cx="10272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7255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78" name="Google Shape;1778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65366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h/what-is/django/" TargetMode="External"/><Relationship Id="rId2" Type="http://schemas.openxmlformats.org/officeDocument/2006/relationships/hyperlink" Target="https://docs.djangoproject.com/en/4.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hub.in.th/blog/django-pyth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flowaccount.com/%E0%B9%80%E0%B8%9B%E0%B8%A5%E0%B8%B5%E0%B9%88%E0%B8%A2%E0%B8%99%E0%B9%82%E0%B8%84%E0%B9%89%E0%B8%94%E0%B8%A2%E0%B8%B8%E0%B9%88%E0%B8%87%E0%B9%86%E0%B9%83%E0%B8%AB%E0%B9%89%E0%B8%94%E0%B8%B9%E0%B8%87%E0%B9%88%E0%B8%B2%E0%B8%A2-%E0%B8%94%E0%B9%89%E0%B8%A7%E0%B8%A2-facade-pattern-770d0cc6efc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factoring.guru/design-patterns/faca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3FC6B26-3066-DF39-74BC-8AA4B4356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546">
            <a:off x="2989801" y="3956326"/>
            <a:ext cx="6212379" cy="568400"/>
          </a:xfrm>
        </p:spPr>
        <p:txBody>
          <a:bodyPr/>
          <a:lstStyle/>
          <a:p>
            <a:r>
              <a:rPr lang="en-US" sz="3600">
                <a:solidFill>
                  <a:srgbClr val="00B050"/>
                </a:solidFill>
                <a:latin typeface="Algerian" panose="04020705040A02060702" pitchFamily="82" charset="0"/>
              </a:rPr>
              <a:t>Python Web Framework</a:t>
            </a:r>
            <a:endParaRPr lang="th-TH" sz="360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59112-5C4A-C3EB-8B07-2CAC05EB6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391" y="2366271"/>
            <a:ext cx="8449200" cy="1777395"/>
          </a:xfrm>
        </p:spPr>
        <p:txBody>
          <a:bodyPr/>
          <a:lstStyle/>
          <a:p>
            <a:r>
              <a:rPr lang="en-US" sz="11500">
                <a:solidFill>
                  <a:srgbClr val="92D050"/>
                </a:solidFill>
                <a:latin typeface="Algerian" panose="04020705040A02060702" pitchFamily="82" charset="0"/>
              </a:rPr>
              <a:t>Django</a:t>
            </a:r>
            <a:endParaRPr lang="th-TH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0B55B-63A9-E53A-9136-3FD24A80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855" y="32160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1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9BC2-D063-907C-DC0D-1C65B021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123" y="555901"/>
            <a:ext cx="5462464" cy="1381200"/>
          </a:xfrm>
        </p:spPr>
        <p:txBody>
          <a:bodyPr/>
          <a:lstStyle/>
          <a:p>
            <a:r>
              <a:rPr lang="th-TH" sz="4800" dirty="0"/>
              <a:t>รายชื่อสมาชิก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5CD64-320B-DFD7-5A9C-0787D3AC2F8E}"/>
              </a:ext>
            </a:extLst>
          </p:cNvPr>
          <p:cNvSpPr txBox="1"/>
          <p:nvPr/>
        </p:nvSpPr>
        <p:spPr>
          <a:xfrm>
            <a:off x="2616243" y="2422293"/>
            <a:ext cx="695951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2400" b="0" i="0" dirty="0">
                <a:effectLst/>
                <a:latin typeface="+mn-lt"/>
              </a:rPr>
              <a:t>นาย กิตติ์ชินทักษ์ หรรษานนท์โชติ์ </a:t>
            </a:r>
            <a:r>
              <a:rPr lang="en-US" sz="2400" b="0" i="0" dirty="0">
                <a:effectLst/>
                <a:latin typeface="+mn-lt"/>
              </a:rPr>
              <a:t>	</a:t>
            </a:r>
            <a:r>
              <a:rPr lang="th-TH" sz="2400" b="0" i="0" dirty="0">
                <a:effectLst/>
                <a:latin typeface="+mn-lt"/>
              </a:rPr>
              <a:t>65070018​ </a:t>
            </a:r>
            <a:endParaRPr lang="en-US" sz="2400" b="0" i="0" dirty="0">
              <a:effectLst/>
              <a:latin typeface="+mn-lt"/>
            </a:endParaRPr>
          </a:p>
          <a:p>
            <a:r>
              <a:rPr lang="th-TH" sz="2400" b="0" i="0" dirty="0">
                <a:effectLst/>
                <a:latin typeface="+mn-lt"/>
              </a:rPr>
              <a:t>นางสาว กุลนันท์ สุนันท์ </a:t>
            </a:r>
            <a:r>
              <a:rPr lang="en-US" sz="2400" b="0" i="0" dirty="0">
                <a:effectLst/>
                <a:latin typeface="+mn-lt"/>
              </a:rPr>
              <a:t>			</a:t>
            </a:r>
            <a:r>
              <a:rPr lang="th-TH" sz="2400" b="0" i="0" dirty="0">
                <a:effectLst/>
                <a:latin typeface="+mn-lt"/>
              </a:rPr>
              <a:t>65070023​ </a:t>
            </a:r>
            <a:endParaRPr lang="en-US" sz="2400" b="0" i="0" dirty="0">
              <a:effectLst/>
              <a:latin typeface="+mn-lt"/>
            </a:endParaRPr>
          </a:p>
          <a:p>
            <a:r>
              <a:rPr lang="th-TH" sz="2400" b="0" i="0" dirty="0">
                <a:effectLst/>
                <a:latin typeface="+mn-lt"/>
              </a:rPr>
              <a:t>นาย จิรภัทร สุขนิวัตรศิริ </a:t>
            </a:r>
            <a:r>
              <a:rPr lang="en-US" sz="2400" b="0" i="0" dirty="0">
                <a:effectLst/>
                <a:latin typeface="+mn-lt"/>
              </a:rPr>
              <a:t>		</a:t>
            </a:r>
            <a:r>
              <a:rPr lang="th-TH" sz="2400" b="0" i="0" dirty="0">
                <a:effectLst/>
                <a:latin typeface="+mn-lt"/>
              </a:rPr>
              <a:t>65070036​ </a:t>
            </a:r>
            <a:endParaRPr lang="en-US" sz="2400" b="0" i="0" dirty="0">
              <a:effectLst/>
              <a:latin typeface="+mn-lt"/>
            </a:endParaRPr>
          </a:p>
          <a:p>
            <a:r>
              <a:rPr lang="th-TH" sz="2400" b="0" i="0" dirty="0">
                <a:effectLst/>
                <a:latin typeface="+mn-lt"/>
              </a:rPr>
              <a:t>นาย ณภัทร มากสมบูรณ์ </a:t>
            </a:r>
            <a:r>
              <a:rPr lang="en-US" sz="2400" b="0" i="0" dirty="0">
                <a:effectLst/>
                <a:latin typeface="+mn-lt"/>
              </a:rPr>
              <a:t>		</a:t>
            </a:r>
            <a:r>
              <a:rPr lang="th-TH" sz="2400" b="0" i="0" dirty="0">
                <a:effectLst/>
                <a:latin typeface="+mn-lt"/>
              </a:rPr>
              <a:t>65070062​ </a:t>
            </a:r>
            <a:endParaRPr lang="en-US" sz="2400" b="0" i="0" dirty="0">
              <a:effectLst/>
              <a:latin typeface="+mn-lt"/>
            </a:endParaRPr>
          </a:p>
          <a:p>
            <a:r>
              <a:rPr lang="th-TH" sz="2400" b="0" i="0" dirty="0">
                <a:effectLst/>
                <a:latin typeface="+mn-lt"/>
              </a:rPr>
              <a:t>นาย ณัฐพงศ์ มาสำราญ </a:t>
            </a:r>
            <a:r>
              <a:rPr lang="en-US" sz="2400" b="0" i="0" dirty="0">
                <a:effectLst/>
                <a:latin typeface="+mn-lt"/>
              </a:rPr>
              <a:t>		</a:t>
            </a:r>
            <a:r>
              <a:rPr lang="th-TH" sz="2400" b="0" i="0" dirty="0">
                <a:effectLst/>
                <a:latin typeface="+mn-lt"/>
              </a:rPr>
              <a:t>65070078​ </a:t>
            </a:r>
            <a:endParaRPr lang="en-US" sz="2400" b="0" i="0" dirty="0">
              <a:effectLst/>
              <a:latin typeface="+mn-lt"/>
            </a:endParaRPr>
          </a:p>
          <a:p>
            <a:r>
              <a:rPr lang="th-TH" sz="2400" b="0" i="0" dirty="0">
                <a:effectLst/>
                <a:latin typeface="+mn-lt"/>
              </a:rPr>
              <a:t>นาย ณัฐวัตร จันโท </a:t>
            </a:r>
            <a:r>
              <a:rPr lang="en-US" sz="2400" b="0" i="0" dirty="0">
                <a:effectLst/>
                <a:latin typeface="+mn-lt"/>
              </a:rPr>
              <a:t>			</a:t>
            </a:r>
            <a:r>
              <a:rPr lang="th-TH" sz="2400" b="0" i="0" dirty="0">
                <a:effectLst/>
                <a:latin typeface="+mn-lt"/>
              </a:rPr>
              <a:t>65070084​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72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C05F-7D7B-C117-E37C-6A5EB6ED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23" y="342041"/>
            <a:ext cx="5402333" cy="1381200"/>
          </a:xfrm>
        </p:spPr>
        <p:txBody>
          <a:bodyPr/>
          <a:lstStyle/>
          <a:p>
            <a:r>
              <a:rPr lang="en-US" sz="4800">
                <a:latin typeface="Algerian" panose="04020705040A02060702" pitchFamily="82" charset="0"/>
              </a:rPr>
              <a:t>Django</a:t>
            </a:r>
            <a:r>
              <a:rPr lang="th-TH" sz="4800">
                <a:latin typeface="Algerian" panose="04020705040A02060702" pitchFamily="82" charset="0"/>
              </a:rPr>
              <a:t>  </a:t>
            </a:r>
            <a:r>
              <a:rPr lang="th-TH" sz="4800"/>
              <a:t>คืออะไร</a:t>
            </a:r>
            <a:r>
              <a:rPr lang="en-US" sz="4800"/>
              <a:t>?</a:t>
            </a:r>
            <a:endParaRPr lang="th-TH" sz="4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79830-E82B-D85B-5FB2-77063102D323}"/>
              </a:ext>
            </a:extLst>
          </p:cNvPr>
          <p:cNvSpPr txBox="1"/>
          <p:nvPr/>
        </p:nvSpPr>
        <p:spPr>
          <a:xfrm>
            <a:off x="533920" y="2022763"/>
            <a:ext cx="11660719" cy="26774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  <a:latin typeface="Algerian" panose="04020705040A02060702" pitchFamily="82" charset="0"/>
              </a:rPr>
              <a:t>Django</a:t>
            </a:r>
            <a:r>
              <a:rPr lang="en-US" sz="400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r>
              <a:rPr lang="th-TH" sz="4000">
                <a:solidFill>
                  <a:srgbClr val="002060"/>
                </a:solidFill>
                <a:latin typeface="Algerian" panose="04020705040A02060702" pitchFamily="82" charset="0"/>
              </a:rPr>
              <a:t>คือเว็บแอปพลิเคชันและ </a:t>
            </a:r>
            <a:r>
              <a:rPr lang="en-US" sz="4000">
                <a:solidFill>
                  <a:srgbClr val="002060"/>
                </a:solidFill>
                <a:latin typeface="Algerian" panose="04020705040A02060702" pitchFamily="82" charset="0"/>
              </a:rPr>
              <a:t>API framework </a:t>
            </a:r>
            <a:endParaRPr lang="th-TH" sz="400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r>
              <a:rPr lang="th-TH" sz="4000">
                <a:solidFill>
                  <a:srgbClr val="002060"/>
                </a:solidFill>
                <a:latin typeface="Algerian" panose="04020705040A02060702" pitchFamily="82" charset="0"/>
              </a:rPr>
              <a:t>ที่ใช้คู่กับภาษา </a:t>
            </a:r>
            <a:r>
              <a:rPr lang="en-US" sz="4000">
                <a:solidFill>
                  <a:srgbClr val="002060"/>
                </a:solidFill>
                <a:latin typeface="Algerian" panose="04020705040A02060702" pitchFamily="82" charset="0"/>
              </a:rPr>
              <a:t>Python </a:t>
            </a:r>
            <a:r>
              <a:rPr lang="th-TH" sz="4000">
                <a:solidFill>
                  <a:srgbClr val="002060"/>
                </a:solidFill>
                <a:latin typeface="Algerian" panose="04020705040A02060702" pitchFamily="82" charset="0"/>
              </a:rPr>
              <a:t>เพื่อช่วยให้การพัฒนาเว็ป</a:t>
            </a:r>
          </a:p>
          <a:p>
            <a:r>
              <a:rPr lang="th-TH" sz="4000">
                <a:solidFill>
                  <a:srgbClr val="002060"/>
                </a:solidFill>
                <a:latin typeface="Algerian"/>
              </a:rPr>
              <a:t>เป็นไปอย่างรวดเร็วและมีประสิทธิภาพมากขึ้น</a:t>
            </a:r>
            <a:r>
              <a:rPr lang="en-US" sz="4000">
                <a:solidFill>
                  <a:srgbClr val="002060"/>
                </a:solidFill>
                <a:latin typeface="Algerian"/>
              </a:rPr>
              <a:t> </a:t>
            </a:r>
            <a:r>
              <a:rPr lang="en-US" sz="4000">
                <a:solidFill>
                  <a:srgbClr val="00B050"/>
                </a:solidFill>
              </a:rPr>
              <a:t> </a:t>
            </a:r>
            <a:r>
              <a:rPr lang="en-US" sz="4000"/>
              <a:t> </a:t>
            </a:r>
            <a:endParaRPr lang="th-TH" sz="4000"/>
          </a:p>
        </p:txBody>
      </p:sp>
    </p:spTree>
    <p:extLst>
      <p:ext uri="{BB962C8B-B14F-4D97-AF65-F5344CB8AC3E}">
        <p14:creationId xmlns:p14="http://schemas.microsoft.com/office/powerpoint/2010/main" val="59444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1BD7-1AE6-226E-7891-E6777899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9572" y="636477"/>
            <a:ext cx="7554406" cy="1077067"/>
          </a:xfrm>
        </p:spPr>
        <p:txBody>
          <a:bodyPr/>
          <a:lstStyle/>
          <a:p>
            <a:r>
              <a:rPr lang="th-TH" sz="4800"/>
              <a:t>การนำไปใช้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99292-07E3-6647-28B8-BC6856D09857}"/>
              </a:ext>
            </a:extLst>
          </p:cNvPr>
          <p:cNvSpPr txBox="1"/>
          <p:nvPr/>
        </p:nvSpPr>
        <p:spPr>
          <a:xfrm>
            <a:off x="543627" y="2099954"/>
            <a:ext cx="11707749" cy="241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>
                <a:solidFill>
                  <a:srgbClr val="002060"/>
                </a:solidFill>
              </a:rPr>
              <a:t>ใช้ </a:t>
            </a:r>
            <a:r>
              <a:rPr lang="en-US" sz="3600" b="1">
                <a:solidFill>
                  <a:srgbClr val="92D050"/>
                </a:solidFill>
                <a:latin typeface="Algerian" panose="04020705040A02060702" pitchFamily="82" charset="0"/>
              </a:rPr>
              <a:t>Django</a:t>
            </a:r>
            <a:r>
              <a:rPr lang="en-US" sz="3600">
                <a:solidFill>
                  <a:srgbClr val="002060"/>
                </a:solidFill>
              </a:rPr>
              <a:t> </a:t>
            </a:r>
            <a:r>
              <a:rPr lang="th-TH" sz="3600">
                <a:solidFill>
                  <a:srgbClr val="002060"/>
                </a:solidFill>
              </a:rPr>
              <a:t>เพื่อสร้างเว็บไซต์แบบออนไลน์เพื่อการขายสินค้า </a:t>
            </a:r>
          </a:p>
          <a:p>
            <a:r>
              <a:rPr lang="th-TH" sz="3600">
                <a:solidFill>
                  <a:srgbClr val="002060"/>
                </a:solidFill>
              </a:rPr>
              <a:t>สร้างเว็บไซต์ข่าว, สร้างแอปพลิเคชันที่ใช้งานในอุตสาหกรรม เป็นต้น</a:t>
            </a:r>
          </a:p>
        </p:txBody>
      </p:sp>
    </p:spTree>
    <p:extLst>
      <p:ext uri="{BB962C8B-B14F-4D97-AF65-F5344CB8AC3E}">
        <p14:creationId xmlns:p14="http://schemas.microsoft.com/office/powerpoint/2010/main" val="131616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D0AC-AB4C-1B44-3FE3-27B4361D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3930" y="856071"/>
            <a:ext cx="6168951" cy="1077067"/>
          </a:xfrm>
        </p:spPr>
        <p:txBody>
          <a:bodyPr/>
          <a:lstStyle/>
          <a:p>
            <a:r>
              <a:rPr lang="th-TH" sz="4800"/>
              <a:t>แหล่งอ้างอิง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72370-6D4A-0A9F-3A7E-A342A0F436B6}"/>
              </a:ext>
            </a:extLst>
          </p:cNvPr>
          <p:cNvSpPr txBox="1"/>
          <p:nvPr/>
        </p:nvSpPr>
        <p:spPr>
          <a:xfrm>
            <a:off x="508000" y="1933138"/>
            <a:ext cx="109173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https://docs.djangoproject.com/en/4.2/</a:t>
            </a:r>
            <a:endParaRPr lang="en-US" sz="4000">
              <a:solidFill>
                <a:srgbClr val="002060"/>
              </a:solidFill>
            </a:endParaRPr>
          </a:p>
          <a:p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https://aws.amazon.com/th/what-is/django/</a:t>
            </a:r>
            <a:endParaRPr lang="en-US" sz="4000">
              <a:solidFill>
                <a:srgbClr val="002060"/>
              </a:solidFill>
            </a:endParaRPr>
          </a:p>
          <a:p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https://devhub.in.th/blog/django-python</a:t>
            </a:r>
            <a:endParaRPr lang="en-US" sz="4000">
              <a:solidFill>
                <a:srgbClr val="002060"/>
              </a:solidFill>
            </a:endParaRPr>
          </a:p>
          <a:p>
            <a:endParaRPr lang="en-US" sz="4000">
              <a:solidFill>
                <a:srgbClr val="002060"/>
              </a:solidFill>
            </a:endParaRPr>
          </a:p>
          <a:p>
            <a:endParaRPr lang="th-TH" sz="4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1D1A-D68C-C060-4EA6-DAC469ED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0718"/>
            <a:ext cx="11849315" cy="924944"/>
          </a:xfrm>
        </p:spPr>
        <p:txBody>
          <a:bodyPr/>
          <a:lstStyle/>
          <a:p>
            <a:r>
              <a:rPr lang="en-US" sz="4800" b="0">
                <a:latin typeface="Algerian" panose="04020705040A02060702" pitchFamily="82" charset="0"/>
              </a:rPr>
              <a:t>Model-View-Template (MVT) Pattern</a:t>
            </a:r>
            <a:endParaRPr lang="th-TH" sz="4800" b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29C8-FF2A-098D-C479-C6945813204F}"/>
              </a:ext>
            </a:extLst>
          </p:cNvPr>
          <p:cNvSpPr txBox="1"/>
          <p:nvPr/>
        </p:nvSpPr>
        <p:spPr>
          <a:xfrm>
            <a:off x="623924" y="1997839"/>
            <a:ext cx="1120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  <a:latin typeface="Algerian" panose="04020705040A02060702" pitchFamily="82" charset="0"/>
              </a:rPr>
              <a:t>MVT Pattern </a:t>
            </a:r>
            <a:r>
              <a:rPr lang="th-TH" sz="2000">
                <a:solidFill>
                  <a:srgbClr val="002060"/>
                </a:solidFill>
              </a:rPr>
              <a:t>เป็นแนวคิดการออกแบบและพัฒนาซอฟต์แวร์ที่ใช้กับ </a:t>
            </a:r>
            <a:r>
              <a:rPr lang="en-US" sz="2000">
                <a:solidFill>
                  <a:srgbClr val="002060"/>
                </a:solidFill>
              </a:rPr>
              <a:t>Framework Django </a:t>
            </a:r>
            <a:r>
              <a:rPr lang="th-TH" sz="2000">
                <a:solidFill>
                  <a:srgbClr val="002060"/>
                </a:solidFill>
              </a:rPr>
              <a:t>ซึ่งช่วยในการแบ่งแยกความรับผิดชอบในส่วนต่าง ๆ ของแอปพลิเคชันออกเป็นส่วน 3 ส่วนหลัก ได้แก่ </a:t>
            </a:r>
            <a:r>
              <a:rPr lang="en-US" sz="2000">
                <a:solidFill>
                  <a:srgbClr val="002060"/>
                </a:solidFill>
              </a:rPr>
              <a:t>Model, View </a:t>
            </a:r>
            <a:r>
              <a:rPr lang="th-TH" sz="2000">
                <a:solidFill>
                  <a:srgbClr val="002060"/>
                </a:solidFill>
              </a:rPr>
              <a:t>และ </a:t>
            </a:r>
            <a:r>
              <a:rPr lang="en-US" sz="2000">
                <a:solidFill>
                  <a:srgbClr val="002060"/>
                </a:solidFill>
              </a:rPr>
              <a:t>Template </a:t>
            </a:r>
            <a:r>
              <a:rPr lang="th-TH" sz="2000">
                <a:solidFill>
                  <a:srgbClr val="002060"/>
                </a:solidFill>
              </a:rPr>
              <a:t>ดังนี้</a:t>
            </a:r>
            <a:endParaRPr lang="en-US" sz="200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35594-14C8-D7B1-63DA-C0DE2956F0B3}"/>
              </a:ext>
            </a:extLst>
          </p:cNvPr>
          <p:cNvSpPr txBox="1"/>
          <p:nvPr/>
        </p:nvSpPr>
        <p:spPr>
          <a:xfrm>
            <a:off x="623923" y="3036655"/>
            <a:ext cx="1028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  <a:latin typeface="Algerian" panose="04020705040A02060702" pitchFamily="82" charset="0"/>
              </a:rPr>
              <a:t>Model</a:t>
            </a:r>
            <a:r>
              <a:rPr lang="en-US" sz="2000">
                <a:solidFill>
                  <a:srgbClr val="92D050"/>
                </a:solidFill>
                <a:latin typeface="Algerian" panose="04020705040A02060702" pitchFamily="82" charset="0"/>
              </a:rPr>
              <a:t> </a:t>
            </a:r>
            <a:r>
              <a:rPr lang="en-US" sz="2000">
                <a:solidFill>
                  <a:srgbClr val="002060"/>
                </a:solidFill>
              </a:rPr>
              <a:t>: </a:t>
            </a:r>
            <a:r>
              <a:rPr lang="th-TH" sz="2000">
                <a:solidFill>
                  <a:srgbClr val="002060"/>
                </a:solidFill>
              </a:rPr>
              <a:t>เป็นส่วนที่รับผิดชอบในการจัดการฐานข้อมูลและโครงสร้างข้อมูลของแอปพลิเคชัน คลาส </a:t>
            </a:r>
            <a:r>
              <a:rPr lang="en-US" sz="2000">
                <a:solidFill>
                  <a:srgbClr val="002060"/>
                </a:solidFill>
              </a:rPr>
              <a:t>Model </a:t>
            </a:r>
            <a:r>
              <a:rPr lang="th-TH" sz="2000">
                <a:solidFill>
                  <a:srgbClr val="002060"/>
                </a:solidFill>
              </a:rPr>
              <a:t>แทนรูปแบบของตารางในฐานข้อมูลและความสัมพันธ์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B6D32-BC24-2869-8E80-5F2373BA260E}"/>
              </a:ext>
            </a:extLst>
          </p:cNvPr>
          <p:cNvSpPr txBox="1"/>
          <p:nvPr/>
        </p:nvSpPr>
        <p:spPr>
          <a:xfrm>
            <a:off x="623923" y="3862846"/>
            <a:ext cx="1180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  <a:latin typeface="Algerian" panose="04020705040A02060702" pitchFamily="82" charset="0"/>
              </a:rPr>
              <a:t>View</a:t>
            </a:r>
            <a:r>
              <a:rPr lang="en-US" sz="2000">
                <a:solidFill>
                  <a:srgbClr val="92D050"/>
                </a:solidFill>
                <a:latin typeface="Algerian" panose="04020705040A02060702" pitchFamily="82" charset="0"/>
              </a:rPr>
              <a:t> </a:t>
            </a:r>
            <a:r>
              <a:rPr lang="en-US" sz="2000">
                <a:solidFill>
                  <a:srgbClr val="002060"/>
                </a:solidFill>
              </a:rPr>
              <a:t>: </a:t>
            </a:r>
            <a:r>
              <a:rPr lang="th-TH" sz="2000">
                <a:solidFill>
                  <a:srgbClr val="002060"/>
                </a:solidFill>
              </a:rPr>
              <a:t>เป็นส่วนที่รับข้อมูลจากคนใช้และทำการประมวลผล ส่วนนี้คอยสร้างคำสั่งต่าง ๆ ที่จะนำไปสู่ </a:t>
            </a:r>
            <a:r>
              <a:rPr lang="en-US" sz="2000">
                <a:solidFill>
                  <a:srgbClr val="002060"/>
                </a:solidFill>
              </a:rPr>
              <a:t>Model </a:t>
            </a:r>
            <a:r>
              <a:rPr lang="th-TH" sz="2000">
                <a:solidFill>
                  <a:srgbClr val="002060"/>
                </a:solidFill>
              </a:rPr>
              <a:t>หรือ </a:t>
            </a:r>
            <a:r>
              <a:rPr lang="en-US" sz="2000">
                <a:solidFill>
                  <a:srgbClr val="002060"/>
                </a:solidFill>
              </a:rPr>
              <a:t>Template</a:t>
            </a:r>
            <a:endParaRPr lang="th-TH" sz="20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C0AA7-91AA-0306-93CF-C88C8E8F0F5C}"/>
              </a:ext>
            </a:extLst>
          </p:cNvPr>
          <p:cNvSpPr txBox="1"/>
          <p:nvPr/>
        </p:nvSpPr>
        <p:spPr>
          <a:xfrm>
            <a:off x="623923" y="4629378"/>
            <a:ext cx="10086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  <a:latin typeface="Algerian" panose="04020705040A02060702" pitchFamily="82" charset="0"/>
              </a:rPr>
              <a:t>Template</a:t>
            </a:r>
            <a:r>
              <a:rPr lang="en-US" sz="2000">
                <a:solidFill>
                  <a:srgbClr val="92D050"/>
                </a:solidFill>
                <a:latin typeface="Algerian" panose="04020705040A02060702" pitchFamily="82" charset="0"/>
              </a:rPr>
              <a:t> </a:t>
            </a:r>
            <a:r>
              <a:rPr lang="en-US" sz="2000">
                <a:solidFill>
                  <a:srgbClr val="002060"/>
                </a:solidFill>
              </a:rPr>
              <a:t>: </a:t>
            </a:r>
            <a:r>
              <a:rPr lang="th-TH" sz="2000">
                <a:solidFill>
                  <a:srgbClr val="002060"/>
                </a:solidFill>
              </a:rPr>
              <a:t>เป็นส่วนที่ใช้สร้างรูปแบบและโครงสร้างของเนื้อหาที่จะแสดงผลให้กับผู้ใช้ ซึ่งส่วนนี้ใช้สำหรับการสร้าง </a:t>
            </a:r>
            <a:r>
              <a:rPr lang="en-US" sz="2000">
                <a:solidFill>
                  <a:srgbClr val="002060"/>
                </a:solidFill>
              </a:rPr>
              <a:t>HTML </a:t>
            </a:r>
            <a:r>
              <a:rPr lang="th-TH" sz="2000">
                <a:solidFill>
                  <a:srgbClr val="002060"/>
                </a:solidFill>
              </a:rPr>
              <a:t>และส่วนต่าง ๆ ที่จะแสดงผล</a:t>
            </a:r>
          </a:p>
        </p:txBody>
      </p:sp>
    </p:spTree>
    <p:extLst>
      <p:ext uri="{BB962C8B-B14F-4D97-AF65-F5344CB8AC3E}">
        <p14:creationId xmlns:p14="http://schemas.microsoft.com/office/powerpoint/2010/main" val="336974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C7E-3C9F-FE55-189F-46BC6E39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333" y="532244"/>
            <a:ext cx="6797024" cy="1381200"/>
          </a:xfrm>
        </p:spPr>
        <p:txBody>
          <a:bodyPr/>
          <a:lstStyle/>
          <a:p>
            <a:r>
              <a:rPr lang="th-TH" sz="4800"/>
              <a:t>รูปแบบการนำไปใช้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35E6B8-4B08-02AA-0791-89284AE6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99" y="1758871"/>
            <a:ext cx="5930885" cy="439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14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1D1A-D68C-C060-4EA6-DAC469ED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6218" y="840718"/>
            <a:ext cx="9099791" cy="924944"/>
          </a:xfrm>
        </p:spPr>
        <p:txBody>
          <a:bodyPr/>
          <a:lstStyle/>
          <a:p>
            <a:r>
              <a:rPr lang="en-US" sz="4800" b="0">
                <a:latin typeface="Algerian" panose="04020705040A02060702" pitchFamily="82" charset="0"/>
              </a:rPr>
              <a:t>Façade pattern</a:t>
            </a:r>
            <a:endParaRPr lang="th-TH" sz="4800" b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29C8-FF2A-098D-C479-C6945813204F}"/>
              </a:ext>
            </a:extLst>
          </p:cNvPr>
          <p:cNvSpPr txBox="1"/>
          <p:nvPr/>
        </p:nvSpPr>
        <p:spPr>
          <a:xfrm>
            <a:off x="540435" y="1997187"/>
            <a:ext cx="1076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solidFill>
                  <a:srgbClr val="00B050"/>
                </a:solidFill>
                <a:latin typeface="Algerian" panose="04020705040A02060702" pitchFamily="82" charset="0"/>
              </a:rPr>
              <a:t>Facade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th-TH" sz="2000">
                <a:solidFill>
                  <a:srgbClr val="002060"/>
                </a:solidFill>
              </a:rPr>
              <a:t>คือ </a:t>
            </a:r>
            <a:r>
              <a:rPr lang="en-US" sz="2000">
                <a:solidFill>
                  <a:srgbClr val="002060"/>
                </a:solidFill>
              </a:rPr>
              <a:t>Design Pattern </a:t>
            </a:r>
            <a:r>
              <a:rPr lang="th-TH" sz="2000">
                <a:solidFill>
                  <a:srgbClr val="002060"/>
                </a:solidFill>
              </a:rPr>
              <a:t>ที่ช่วยลดความซับซ้อนให้ </a:t>
            </a:r>
            <a:r>
              <a:rPr lang="en-US" sz="2000">
                <a:solidFill>
                  <a:srgbClr val="002060"/>
                </a:solidFill>
              </a:rPr>
              <a:t>Client </a:t>
            </a:r>
            <a:r>
              <a:rPr lang="th-TH" sz="2000">
                <a:solidFill>
                  <a:srgbClr val="002060"/>
                </a:solidFill>
              </a:rPr>
              <a:t>โดยทำช่องทางให้ </a:t>
            </a:r>
            <a:r>
              <a:rPr lang="en-US" sz="2000">
                <a:solidFill>
                  <a:srgbClr val="002060"/>
                </a:solidFill>
              </a:rPr>
              <a:t>Client </a:t>
            </a:r>
            <a:r>
              <a:rPr lang="th-TH" sz="2000">
                <a:solidFill>
                  <a:srgbClr val="002060"/>
                </a:solidFill>
              </a:rPr>
              <a:t>เรียกใช้งานได้ง่ายๆ</a:t>
            </a:r>
            <a:endParaRPr lang="en-US" sz="2000">
              <a:solidFill>
                <a:srgbClr val="00206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5B3E20-8BCA-E65E-5F2A-9A239188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94" y="2790747"/>
            <a:ext cx="6291822" cy="28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8D870-EB89-BCC3-9490-4560B7A35878}"/>
              </a:ext>
            </a:extLst>
          </p:cNvPr>
          <p:cNvSpPr txBox="1"/>
          <p:nvPr/>
        </p:nvSpPr>
        <p:spPr>
          <a:xfrm>
            <a:off x="3819399" y="5813424"/>
            <a:ext cx="455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แหล่งอ้างอิง </a:t>
            </a:r>
            <a:r>
              <a:rPr lang="en-US" dirty="0"/>
              <a:t>: </a:t>
            </a:r>
            <a:r>
              <a:rPr lang="th-TH" dirty="0">
                <a:hlinkClick r:id="rId3"/>
              </a:rPr>
              <a:t>เปลี่ยนโค้ดยุ่งๆให้ดูง่าย ด้วย </a:t>
            </a:r>
            <a:r>
              <a:rPr lang="en-US" dirty="0">
                <a:hlinkClick r:id="rId3"/>
              </a:rPr>
              <a:t>Facade Pattern | by Engineering &amp; Tech Blog | Medium (flowaccount.com)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2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C7E-3C9F-FE55-189F-46BC6E39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333" y="532244"/>
            <a:ext cx="6797024" cy="1381200"/>
          </a:xfrm>
        </p:spPr>
        <p:txBody>
          <a:bodyPr/>
          <a:lstStyle/>
          <a:p>
            <a:r>
              <a:rPr lang="th-TH" sz="4800"/>
              <a:t>รูปแบบการนำไปใช้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FE4F4-2602-6735-B828-B96D44BE7E66}"/>
              </a:ext>
            </a:extLst>
          </p:cNvPr>
          <p:cNvSpPr txBox="1"/>
          <p:nvPr/>
        </p:nvSpPr>
        <p:spPr>
          <a:xfrm>
            <a:off x="3810792" y="5879598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แหล่งอ้างอิง </a:t>
            </a:r>
            <a:r>
              <a:rPr lang="en-US" dirty="0"/>
              <a:t>:</a:t>
            </a:r>
            <a:r>
              <a:rPr lang="th-TH" dirty="0"/>
              <a:t> </a:t>
            </a:r>
            <a:r>
              <a:rPr lang="en-US" dirty="0">
                <a:hlinkClick r:id="rId2"/>
              </a:rPr>
              <a:t>Facade (</a:t>
            </a:r>
            <a:r>
              <a:rPr lang="en-US" dirty="0" err="1">
                <a:hlinkClick r:id="rId2"/>
              </a:rPr>
              <a:t>refactoring.guru</a:t>
            </a:r>
            <a:r>
              <a:rPr lang="en-US" dirty="0">
                <a:hlinkClick r:id="rId2"/>
              </a:rPr>
              <a:t>)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8" name="AutoShape 8" descr="Facade - Design Patterns in TypeScript">
            <a:extLst>
              <a:ext uri="{FF2B5EF4-FFF2-40B4-BE49-F238E27FC236}">
                <a16:creationId xmlns:a16="http://schemas.microsoft.com/office/drawing/2014/main" id="{F7C9EC98-BFF6-2FA2-3032-C8372FA3FA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70686"/>
            <a:ext cx="2310714" cy="231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Facade - Design Patterns in TypeScript">
            <a:extLst>
              <a:ext uri="{FF2B5EF4-FFF2-40B4-BE49-F238E27FC236}">
                <a16:creationId xmlns:a16="http://schemas.microsoft.com/office/drawing/2014/main" id="{14DFB9D6-352C-CAC9-E940-4E718563E3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795" y="-1967205"/>
            <a:ext cx="9069355" cy="906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Facade">
            <a:extLst>
              <a:ext uri="{FF2B5EF4-FFF2-40B4-BE49-F238E27FC236}">
                <a16:creationId xmlns:a16="http://schemas.microsoft.com/office/drawing/2014/main" id="{5DCF677B-D8FF-59B1-5395-0C0EF426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07" y="1804447"/>
            <a:ext cx="5509729" cy="373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3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563B8-34C3-194C-85FB-BCBAED68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2307" y="2529762"/>
            <a:ext cx="7553599" cy="179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05217-0D8C-E1B1-65C1-066B9860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35" y="289379"/>
            <a:ext cx="5147335" cy="62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48379"/>
      </p:ext>
    </p:extLst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CA8DD1EEE242A756DD1FABFD0307" ma:contentTypeVersion="4" ma:contentTypeDescription="Create a new document." ma:contentTypeScope="" ma:versionID="02271da0ecdef80ebfd16cf49c05d161">
  <xsd:schema xmlns:xsd="http://www.w3.org/2001/XMLSchema" xmlns:xs="http://www.w3.org/2001/XMLSchema" xmlns:p="http://schemas.microsoft.com/office/2006/metadata/properties" xmlns:ns3="cd764067-d2a4-4dd8-8ec4-1f0648f295f9" targetNamespace="http://schemas.microsoft.com/office/2006/metadata/properties" ma:root="true" ma:fieldsID="39dc99d381b939215fbe598cb806a6ec" ns3:_="">
    <xsd:import namespace="cd764067-d2a4-4dd8-8ec4-1f0648f295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64067-d2a4-4dd8-8ec4-1f0648f29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FB9159-7B5F-4F52-B5B1-B7F921360A61}">
  <ds:schemaRefs>
    <ds:schemaRef ds:uri="cd764067-d2a4-4dd8-8ec4-1f0648f295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A05A61-B24C-4394-9CF5-B12552AD68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7028EF-9CE5-4285-9601-5859FBB7EF70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cd764067-d2a4-4dd8-8ec4-1f0648f295f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Elective Subject for Middle School - 6th Grade_ Coding, Engineering, and Robotics Design by Slidesgo</Template>
  <TotalTime>52</TotalTime>
  <Words>355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Arimo</vt:lpstr>
      <vt:lpstr>Proxima Nova</vt:lpstr>
      <vt:lpstr>Zen Dots</vt:lpstr>
      <vt:lpstr>STEM Elective Subject for Middle School - 6th Grade: Coding, Engineering, and Robotics Design by Slidesgo</vt:lpstr>
      <vt:lpstr>Slidesgo Final Pages</vt:lpstr>
      <vt:lpstr>Django</vt:lpstr>
      <vt:lpstr>Django  คืออะไร?</vt:lpstr>
      <vt:lpstr>การนำไปใช้</vt:lpstr>
      <vt:lpstr>แหล่งอ้างอิง</vt:lpstr>
      <vt:lpstr>Model-View-Template (MVT) Pattern</vt:lpstr>
      <vt:lpstr>รูปแบบการนำไปใช้</vt:lpstr>
      <vt:lpstr>Façade pattern</vt:lpstr>
      <vt:lpstr>รูปแบบการนำไปใช้</vt:lpstr>
      <vt:lpstr>PowerPoint Presentation</vt:lpstr>
      <vt:lpstr>รายชื่อสมาชิก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Hong Jirapat</dc:creator>
  <cp:lastModifiedBy>Nattawat Chantho</cp:lastModifiedBy>
  <cp:revision>9</cp:revision>
  <dcterms:created xsi:type="dcterms:W3CDTF">2023-08-20T14:45:01Z</dcterms:created>
  <dcterms:modified xsi:type="dcterms:W3CDTF">2023-08-21T14:58:08Z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0x010100BF7FCA8DD1EEE242A756DD1FABFD0307</vt:lpwstr>
  </property>
</Properties>
</file>