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6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8" r:id="rId5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ustomXml" Target="../customXml/item1.xml"/><Relationship Id="rId11" Type="http://schemas.openxmlformats.org/officeDocument/2006/relationships/customXmlProps" Target="../customXml/itemProps6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rvmshr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rvmshr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62c40195a_3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62c40195a_3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Created By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@srvmshr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sourav@yahoo.com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62c40195a_3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62c40195a_3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Created By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@srvmshr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sourav@yahoo.com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ctr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ctr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ctr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ctr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ctr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ctr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ctr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ctr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1pPr>
            <a:lvl2pPr marL="1219200" lvl="1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828800" lvl="2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2438400" lvl="3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3048000" lvl="4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3657600" lvl="5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4267200" lvl="6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4876800" lvl="7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5486400" lvl="8" indent="-423545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5">
                <a:solidFill>
                  <a:schemeClr val="dk2"/>
                </a:solidFill>
              </a:defRPr>
            </a:lvl1pPr>
            <a:lvl2pPr lvl="1" algn="r">
              <a:buNone/>
              <a:defRPr sz="1335">
                <a:solidFill>
                  <a:schemeClr val="dk2"/>
                </a:solidFill>
              </a:defRPr>
            </a:lvl2pPr>
            <a:lvl3pPr lvl="2" algn="r">
              <a:buNone/>
              <a:defRPr sz="1335">
                <a:solidFill>
                  <a:schemeClr val="dk2"/>
                </a:solidFill>
              </a:defRPr>
            </a:lvl3pPr>
            <a:lvl4pPr lvl="3" algn="r">
              <a:buNone/>
              <a:defRPr sz="1335">
                <a:solidFill>
                  <a:schemeClr val="dk2"/>
                </a:solidFill>
              </a:defRPr>
            </a:lvl4pPr>
            <a:lvl5pPr lvl="4" algn="r">
              <a:buNone/>
              <a:defRPr sz="1335">
                <a:solidFill>
                  <a:schemeClr val="dk2"/>
                </a:solidFill>
              </a:defRPr>
            </a:lvl5pPr>
            <a:lvl6pPr lvl="5" algn="r">
              <a:buNone/>
              <a:defRPr sz="1335">
                <a:solidFill>
                  <a:schemeClr val="dk2"/>
                </a:solidFill>
              </a:defRPr>
            </a:lvl6pPr>
            <a:lvl7pPr lvl="6" algn="r">
              <a:buNone/>
              <a:defRPr sz="1335">
                <a:solidFill>
                  <a:schemeClr val="dk2"/>
                </a:solidFill>
              </a:defRPr>
            </a:lvl7pPr>
            <a:lvl8pPr lvl="7" algn="r">
              <a:buNone/>
              <a:defRPr sz="1335">
                <a:solidFill>
                  <a:schemeClr val="dk2"/>
                </a:solidFill>
              </a:defRPr>
            </a:lvl8pPr>
            <a:lvl9pPr lvl="8" algn="r">
              <a:buNone/>
              <a:defRPr sz="1335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360BE8B-6686-4F3D-AEAF-501FE73E4058-1" descr="C:/Users/86198/AppData/Local/Temp/绘图1.png绘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880" y="1588135"/>
            <a:ext cx="7883525" cy="3943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7"/>
          <p:cNvSpPr txBox="1"/>
          <p:nvPr/>
        </p:nvSpPr>
        <p:spPr>
          <a:xfrm>
            <a:off x="666389" y="1236300"/>
            <a:ext cx="1864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Input Layer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03" name="Google Shape;703;p27"/>
          <p:cNvSpPr txBox="1"/>
          <p:nvPr/>
        </p:nvSpPr>
        <p:spPr>
          <a:xfrm>
            <a:off x="5283801" y="421500"/>
            <a:ext cx="1804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Hidden Layers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04" name="Google Shape;704;p27"/>
          <p:cNvSpPr txBox="1"/>
          <p:nvPr/>
        </p:nvSpPr>
        <p:spPr>
          <a:xfrm>
            <a:off x="9247496" y="1236300"/>
            <a:ext cx="16256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Output Layer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05" name="Google Shape;705;p27"/>
          <p:cNvSpPr txBox="1"/>
          <p:nvPr/>
        </p:nvSpPr>
        <p:spPr>
          <a:xfrm>
            <a:off x="126365" y="5934710"/>
            <a:ext cx="3375660" cy="50165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= </a:t>
            </a:r>
            <a:r>
              <a:rPr lang="en-US" alt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global_v_vector+o_vector</a:t>
            </a:r>
            <a:endParaRPr lang="en-US" altLang="en-GB" sz="1600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06" name="Google Shape;706;p27"/>
          <p:cNvSpPr/>
          <p:nvPr/>
        </p:nvSpPr>
        <p:spPr>
          <a:xfrm>
            <a:off x="1898891" y="2276592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07" name="Google Shape;707;p27"/>
          <p:cNvSpPr/>
          <p:nvPr/>
        </p:nvSpPr>
        <p:spPr>
          <a:xfrm>
            <a:off x="1898891" y="2633241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08" name="Google Shape;708;p27"/>
          <p:cNvSpPr/>
          <p:nvPr/>
        </p:nvSpPr>
        <p:spPr>
          <a:xfrm>
            <a:off x="1898891" y="2989891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09" name="Google Shape;709;p27"/>
          <p:cNvSpPr/>
          <p:nvPr/>
        </p:nvSpPr>
        <p:spPr>
          <a:xfrm>
            <a:off x="9701096" y="2843901"/>
            <a:ext cx="718400" cy="7436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2135">
              <a:solidFill>
                <a:srgbClr val="000000"/>
              </a:solidFill>
            </a:endParaRPr>
          </a:p>
        </p:txBody>
      </p:sp>
      <p:sp>
        <p:nvSpPr>
          <p:cNvPr id="712" name="Google Shape;712;p27"/>
          <p:cNvSpPr txBox="1"/>
          <p:nvPr/>
        </p:nvSpPr>
        <p:spPr>
          <a:xfrm>
            <a:off x="3786729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32</a:t>
            </a:r>
            <a:endParaRPr lang="en-GB" sz="1865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13" name="Google Shape;713;p27"/>
          <p:cNvSpPr txBox="1"/>
          <p:nvPr/>
        </p:nvSpPr>
        <p:spPr>
          <a:xfrm>
            <a:off x="7368863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16</a:t>
            </a:r>
            <a:endParaRPr lang="en-GB" sz="1865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14" name="Google Shape;714;p27"/>
          <p:cNvSpPr/>
          <p:nvPr/>
        </p:nvSpPr>
        <p:spPr>
          <a:xfrm>
            <a:off x="1367411" y="1994501"/>
            <a:ext cx="462800" cy="262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15" name="Google Shape;715;p27"/>
          <p:cNvSpPr txBox="1"/>
          <p:nvPr/>
        </p:nvSpPr>
        <p:spPr>
          <a:xfrm>
            <a:off x="276860" y="3057525"/>
            <a:ext cx="979805" cy="941705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Every Order</a:t>
            </a:r>
            <a:endParaRPr lang="en-US" sz="16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716" name="Google Shape;716;p27"/>
          <p:cNvCxnSpPr>
            <a:stCxn id="717" idx="6"/>
            <a:endCxn id="709" idx="2"/>
          </p:cNvCxnSpPr>
          <p:nvPr/>
        </p:nvCxnSpPr>
        <p:spPr>
          <a:xfrm rot="10800000" flipH="1">
            <a:off x="8373344" y="3215712"/>
            <a:ext cx="1327600" cy="212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8" name="Google Shape;718;p27"/>
          <p:cNvCxnSpPr>
            <a:stCxn id="719" idx="6"/>
            <a:endCxn id="709" idx="2"/>
          </p:cNvCxnSpPr>
          <p:nvPr/>
        </p:nvCxnSpPr>
        <p:spPr>
          <a:xfrm>
            <a:off x="8373344" y="2680484"/>
            <a:ext cx="1327600" cy="535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0" name="Google Shape;720;p27"/>
          <p:cNvCxnSpPr>
            <a:stCxn id="721" idx="6"/>
            <a:endCxn id="709" idx="2"/>
          </p:cNvCxnSpPr>
          <p:nvPr/>
        </p:nvCxnSpPr>
        <p:spPr>
          <a:xfrm>
            <a:off x="8373344" y="1648121"/>
            <a:ext cx="1327600" cy="156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2" name="Google Shape;722;p27"/>
          <p:cNvCxnSpPr>
            <a:stCxn id="723" idx="6"/>
            <a:endCxn id="724" idx="2"/>
          </p:cNvCxnSpPr>
          <p:nvPr/>
        </p:nvCxnSpPr>
        <p:spPr>
          <a:xfrm>
            <a:off x="4790544" y="1648121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3" name="Google Shape;723;p27"/>
          <p:cNvSpPr/>
          <p:nvPr/>
        </p:nvSpPr>
        <p:spPr>
          <a:xfrm>
            <a:off x="3999744" y="124032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 baseline="30000"/>
              <a:t>[1</a:t>
            </a: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]</a:t>
            </a:r>
            <a:r>
              <a:rPr lang="en-GB" sz="1465" baseline="-25000">
                <a:solidFill>
                  <a:srgbClr val="000000"/>
                </a:solidFill>
              </a:rPr>
              <a:t>1</a:t>
            </a:r>
            <a:endParaRPr sz="1600" baseline="-25000"/>
          </a:p>
        </p:txBody>
      </p:sp>
      <p:sp>
        <p:nvSpPr>
          <p:cNvPr id="725" name="Google Shape;725;p27"/>
          <p:cNvSpPr/>
          <p:nvPr/>
        </p:nvSpPr>
        <p:spPr>
          <a:xfrm>
            <a:off x="3999744" y="2322084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[1]</a:t>
            </a:r>
            <a:r>
              <a:rPr lang="en-GB" sz="1465" baseline="-25000">
                <a:solidFill>
                  <a:srgbClr val="000000"/>
                </a:solidFill>
              </a:rPr>
              <a:t>2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26" name="Google Shape;726;p27"/>
          <p:cNvSpPr/>
          <p:nvPr/>
        </p:nvSpPr>
        <p:spPr>
          <a:xfrm>
            <a:off x="3999744" y="3304915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[1]</a:t>
            </a:r>
            <a:r>
              <a:rPr lang="en-GB" sz="1465" baseline="-25000">
                <a:solidFill>
                  <a:srgbClr val="000000"/>
                </a:solidFill>
              </a:rPr>
              <a:t>3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27" name="Google Shape;727;p27"/>
          <p:cNvSpPr/>
          <p:nvPr/>
        </p:nvSpPr>
        <p:spPr>
          <a:xfrm>
            <a:off x="3999744" y="4952312"/>
            <a:ext cx="782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[1]</a:t>
            </a:r>
            <a:r>
              <a:rPr lang="en-GB" sz="1465" baseline="-25000">
                <a:solidFill>
                  <a:srgbClr val="000000"/>
                </a:solidFill>
              </a:rPr>
              <a:t>n</a:t>
            </a:r>
            <a:endParaRPr sz="1465">
              <a:solidFill>
                <a:srgbClr val="000000"/>
              </a:solidFill>
            </a:endParaRPr>
          </a:p>
        </p:txBody>
      </p:sp>
      <p:sp>
        <p:nvSpPr>
          <p:cNvPr id="724" name="Google Shape;724;p27"/>
          <p:cNvSpPr/>
          <p:nvPr/>
        </p:nvSpPr>
        <p:spPr>
          <a:xfrm>
            <a:off x="5790811" y="124032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1</a:t>
            </a:r>
            <a:endParaRPr sz="1600" baseline="-25000"/>
          </a:p>
        </p:txBody>
      </p:sp>
      <p:sp>
        <p:nvSpPr>
          <p:cNvPr id="728" name="Google Shape;728;p27"/>
          <p:cNvSpPr/>
          <p:nvPr/>
        </p:nvSpPr>
        <p:spPr>
          <a:xfrm>
            <a:off x="5790811" y="2322084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2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29" name="Google Shape;729;p27"/>
          <p:cNvSpPr/>
          <p:nvPr/>
        </p:nvSpPr>
        <p:spPr>
          <a:xfrm>
            <a:off x="5790811" y="3341015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3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30" name="Google Shape;730;p27"/>
          <p:cNvSpPr/>
          <p:nvPr/>
        </p:nvSpPr>
        <p:spPr>
          <a:xfrm>
            <a:off x="5790811" y="4952312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n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21" name="Google Shape;721;p27"/>
          <p:cNvSpPr/>
          <p:nvPr/>
        </p:nvSpPr>
        <p:spPr>
          <a:xfrm>
            <a:off x="7582544" y="124032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1</a:t>
            </a:r>
            <a:endParaRPr sz="1600" baseline="-25000"/>
          </a:p>
        </p:txBody>
      </p:sp>
      <p:sp>
        <p:nvSpPr>
          <p:cNvPr id="719" name="Google Shape;719;p27"/>
          <p:cNvSpPr/>
          <p:nvPr/>
        </p:nvSpPr>
        <p:spPr>
          <a:xfrm>
            <a:off x="7582544" y="2272684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2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31" name="Google Shape;731;p27"/>
          <p:cNvSpPr/>
          <p:nvPr/>
        </p:nvSpPr>
        <p:spPr>
          <a:xfrm>
            <a:off x="7582528" y="330508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3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17" name="Google Shape;717;p27"/>
          <p:cNvSpPr/>
          <p:nvPr/>
        </p:nvSpPr>
        <p:spPr>
          <a:xfrm>
            <a:off x="7582544" y="4928712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n</a:t>
            </a:r>
            <a:endParaRPr sz="2135">
              <a:solidFill>
                <a:srgbClr val="000000"/>
              </a:solidFill>
            </a:endParaRPr>
          </a:p>
        </p:txBody>
      </p:sp>
      <p:cxnSp>
        <p:nvCxnSpPr>
          <p:cNvPr id="732" name="Google Shape;732;p27"/>
          <p:cNvCxnSpPr/>
          <p:nvPr/>
        </p:nvCxnSpPr>
        <p:spPr>
          <a:xfrm flipH="1">
            <a:off x="4391133" y="4287700"/>
            <a:ext cx="8000" cy="60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33" name="Google Shape;733;p27"/>
          <p:cNvSpPr/>
          <p:nvPr/>
        </p:nvSpPr>
        <p:spPr>
          <a:xfrm>
            <a:off x="1898891" y="3346559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34" name="Google Shape;734;p27"/>
          <p:cNvSpPr/>
          <p:nvPr/>
        </p:nvSpPr>
        <p:spPr>
          <a:xfrm>
            <a:off x="1898891" y="3703208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35" name="Google Shape;735;p27"/>
          <p:cNvSpPr/>
          <p:nvPr/>
        </p:nvSpPr>
        <p:spPr>
          <a:xfrm>
            <a:off x="1898891" y="4059857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36" name="Google Shape;736;p27"/>
          <p:cNvSpPr/>
          <p:nvPr/>
        </p:nvSpPr>
        <p:spPr>
          <a:xfrm>
            <a:off x="1898891" y="4329057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cxnSp>
        <p:nvCxnSpPr>
          <p:cNvPr id="737" name="Google Shape;737;p27"/>
          <p:cNvCxnSpPr>
            <a:endCxn id="723" idx="2"/>
          </p:cNvCxnSpPr>
          <p:nvPr/>
        </p:nvCxnSpPr>
        <p:spPr>
          <a:xfrm rot="10800000" flipH="1">
            <a:off x="2013344" y="1648121"/>
            <a:ext cx="1986400" cy="67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8" name="Google Shape;738;p27"/>
          <p:cNvCxnSpPr>
            <a:stCxn id="706" idx="5"/>
            <a:endCxn id="725" idx="2"/>
          </p:cNvCxnSpPr>
          <p:nvPr/>
        </p:nvCxnSpPr>
        <p:spPr>
          <a:xfrm>
            <a:off x="1989368" y="2354436"/>
            <a:ext cx="2010400" cy="37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9" name="Google Shape;739;p27"/>
          <p:cNvCxnSpPr>
            <a:stCxn id="706" idx="5"/>
            <a:endCxn id="726" idx="2"/>
          </p:cNvCxnSpPr>
          <p:nvPr/>
        </p:nvCxnSpPr>
        <p:spPr>
          <a:xfrm>
            <a:off x="1989368" y="2354436"/>
            <a:ext cx="2010400" cy="135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0" name="Google Shape;740;p27"/>
          <p:cNvCxnSpPr>
            <a:stCxn id="706" idx="5"/>
            <a:endCxn id="727" idx="2"/>
          </p:cNvCxnSpPr>
          <p:nvPr/>
        </p:nvCxnSpPr>
        <p:spPr>
          <a:xfrm>
            <a:off x="1989368" y="2354436"/>
            <a:ext cx="2010400" cy="300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1" name="Google Shape;741;p27"/>
          <p:cNvCxnSpPr>
            <a:stCxn id="707" idx="5"/>
            <a:endCxn id="723" idx="2"/>
          </p:cNvCxnSpPr>
          <p:nvPr/>
        </p:nvCxnSpPr>
        <p:spPr>
          <a:xfrm rot="10800000" flipH="1">
            <a:off x="1989368" y="1648285"/>
            <a:ext cx="2010400" cy="10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2" name="Google Shape;742;p27"/>
          <p:cNvCxnSpPr>
            <a:stCxn id="707" idx="5"/>
            <a:endCxn id="726" idx="2"/>
          </p:cNvCxnSpPr>
          <p:nvPr/>
        </p:nvCxnSpPr>
        <p:spPr>
          <a:xfrm>
            <a:off x="1989368" y="2711085"/>
            <a:ext cx="2010400" cy="100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3" name="Google Shape;743;p27"/>
          <p:cNvCxnSpPr>
            <a:stCxn id="707" idx="6"/>
            <a:endCxn id="725" idx="2"/>
          </p:cNvCxnSpPr>
          <p:nvPr/>
        </p:nvCxnSpPr>
        <p:spPr>
          <a:xfrm>
            <a:off x="2004891" y="2678841"/>
            <a:ext cx="1994800" cy="5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4" name="Google Shape;744;p27"/>
          <p:cNvCxnSpPr>
            <a:stCxn id="707" idx="6"/>
            <a:endCxn id="727" idx="2"/>
          </p:cNvCxnSpPr>
          <p:nvPr/>
        </p:nvCxnSpPr>
        <p:spPr>
          <a:xfrm>
            <a:off x="2004891" y="2678841"/>
            <a:ext cx="1994800" cy="268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5" name="Google Shape;745;p27"/>
          <p:cNvCxnSpPr>
            <a:stCxn id="708" idx="4"/>
            <a:endCxn id="723" idx="2"/>
          </p:cNvCxnSpPr>
          <p:nvPr/>
        </p:nvCxnSpPr>
        <p:spPr>
          <a:xfrm rot="10800000" flipH="1">
            <a:off x="1951891" y="1648291"/>
            <a:ext cx="2048000" cy="143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6" name="Google Shape;746;p27"/>
          <p:cNvCxnSpPr>
            <a:stCxn id="708" idx="6"/>
            <a:endCxn id="725" idx="2"/>
          </p:cNvCxnSpPr>
          <p:nvPr/>
        </p:nvCxnSpPr>
        <p:spPr>
          <a:xfrm rot="10800000" flipH="1">
            <a:off x="2004891" y="2729891"/>
            <a:ext cx="1994800" cy="30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27"/>
          <p:cNvCxnSpPr>
            <a:stCxn id="708" idx="6"/>
            <a:endCxn id="726" idx="2"/>
          </p:cNvCxnSpPr>
          <p:nvPr/>
        </p:nvCxnSpPr>
        <p:spPr>
          <a:xfrm>
            <a:off x="2004891" y="3035491"/>
            <a:ext cx="1994800" cy="67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27"/>
          <p:cNvCxnSpPr>
            <a:stCxn id="708" idx="5"/>
            <a:endCxn id="727" idx="2"/>
          </p:cNvCxnSpPr>
          <p:nvPr/>
        </p:nvCxnSpPr>
        <p:spPr>
          <a:xfrm>
            <a:off x="1989368" y="3067735"/>
            <a:ext cx="2010400" cy="229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9" name="Google Shape;749;p27"/>
          <p:cNvCxnSpPr>
            <a:stCxn id="733" idx="4"/>
            <a:endCxn id="723" idx="2"/>
          </p:cNvCxnSpPr>
          <p:nvPr/>
        </p:nvCxnSpPr>
        <p:spPr>
          <a:xfrm rot="10800000" flipH="1">
            <a:off x="1951891" y="1648159"/>
            <a:ext cx="2048000" cy="178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0" name="Google Shape;750;p27"/>
          <p:cNvCxnSpPr>
            <a:stCxn id="733" idx="5"/>
            <a:endCxn id="725" idx="2"/>
          </p:cNvCxnSpPr>
          <p:nvPr/>
        </p:nvCxnSpPr>
        <p:spPr>
          <a:xfrm rot="10800000" flipH="1">
            <a:off x="1989368" y="2730003"/>
            <a:ext cx="2010400" cy="694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1" name="Google Shape;751;p27"/>
          <p:cNvCxnSpPr>
            <a:stCxn id="733" idx="6"/>
            <a:endCxn id="726" idx="2"/>
          </p:cNvCxnSpPr>
          <p:nvPr/>
        </p:nvCxnSpPr>
        <p:spPr>
          <a:xfrm>
            <a:off x="2004891" y="3392159"/>
            <a:ext cx="1994800" cy="32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2" name="Google Shape;752;p27"/>
          <p:cNvCxnSpPr>
            <a:stCxn id="733" idx="5"/>
            <a:endCxn id="727" idx="2"/>
          </p:cNvCxnSpPr>
          <p:nvPr/>
        </p:nvCxnSpPr>
        <p:spPr>
          <a:xfrm>
            <a:off x="1989368" y="3424403"/>
            <a:ext cx="2010400" cy="193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3" name="Google Shape;753;p27"/>
          <p:cNvCxnSpPr>
            <a:stCxn id="734" idx="5"/>
            <a:endCxn id="723" idx="2"/>
          </p:cNvCxnSpPr>
          <p:nvPr/>
        </p:nvCxnSpPr>
        <p:spPr>
          <a:xfrm rot="10800000" flipH="1">
            <a:off x="1989368" y="1648252"/>
            <a:ext cx="2010400" cy="213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4" name="Google Shape;754;p27"/>
          <p:cNvCxnSpPr>
            <a:stCxn id="734" idx="6"/>
            <a:endCxn id="725" idx="2"/>
          </p:cNvCxnSpPr>
          <p:nvPr/>
        </p:nvCxnSpPr>
        <p:spPr>
          <a:xfrm rot="10800000" flipH="1">
            <a:off x="2004891" y="2730008"/>
            <a:ext cx="1994800" cy="101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5" name="Google Shape;755;p27"/>
          <p:cNvCxnSpPr>
            <a:stCxn id="734" idx="5"/>
            <a:endCxn id="726" idx="2"/>
          </p:cNvCxnSpPr>
          <p:nvPr/>
        </p:nvCxnSpPr>
        <p:spPr>
          <a:xfrm rot="10800000" flipH="1">
            <a:off x="1989368" y="3712652"/>
            <a:ext cx="2010400" cy="6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6" name="Google Shape;756;p27"/>
          <p:cNvCxnSpPr>
            <a:stCxn id="734" idx="5"/>
            <a:endCxn id="727" idx="2"/>
          </p:cNvCxnSpPr>
          <p:nvPr/>
        </p:nvCxnSpPr>
        <p:spPr>
          <a:xfrm>
            <a:off x="1989368" y="3781052"/>
            <a:ext cx="2010400" cy="1579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7" name="Google Shape;757;p27"/>
          <p:cNvCxnSpPr>
            <a:stCxn id="735" idx="0"/>
            <a:endCxn id="726" idx="2"/>
          </p:cNvCxnSpPr>
          <p:nvPr/>
        </p:nvCxnSpPr>
        <p:spPr>
          <a:xfrm rot="10800000" flipH="1">
            <a:off x="1951891" y="3712657"/>
            <a:ext cx="2048000" cy="34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8" name="Google Shape;758;p27"/>
          <p:cNvCxnSpPr>
            <a:stCxn id="735" idx="5"/>
            <a:endCxn id="725" idx="2"/>
          </p:cNvCxnSpPr>
          <p:nvPr/>
        </p:nvCxnSpPr>
        <p:spPr>
          <a:xfrm rot="10800000" flipH="1">
            <a:off x="1989368" y="2729701"/>
            <a:ext cx="2010400" cy="140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9" name="Google Shape;759;p27"/>
          <p:cNvCxnSpPr>
            <a:stCxn id="735" idx="6"/>
            <a:endCxn id="726" idx="2"/>
          </p:cNvCxnSpPr>
          <p:nvPr/>
        </p:nvCxnSpPr>
        <p:spPr>
          <a:xfrm rot="10800000" flipH="1">
            <a:off x="2004891" y="3712657"/>
            <a:ext cx="1994800" cy="39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0" name="Google Shape;760;p27"/>
          <p:cNvCxnSpPr>
            <a:stCxn id="735" idx="5"/>
            <a:endCxn id="727" idx="2"/>
          </p:cNvCxnSpPr>
          <p:nvPr/>
        </p:nvCxnSpPr>
        <p:spPr>
          <a:xfrm>
            <a:off x="1989368" y="4137701"/>
            <a:ext cx="2010400" cy="122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1" name="Google Shape;761;p27"/>
          <p:cNvCxnSpPr>
            <a:stCxn id="736" idx="5"/>
            <a:endCxn id="723" idx="2"/>
          </p:cNvCxnSpPr>
          <p:nvPr/>
        </p:nvCxnSpPr>
        <p:spPr>
          <a:xfrm rot="10800000" flipH="1">
            <a:off x="1989368" y="1648101"/>
            <a:ext cx="2010400" cy="275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2" name="Google Shape;762;p27"/>
          <p:cNvCxnSpPr>
            <a:stCxn id="736" idx="5"/>
            <a:endCxn id="725" idx="2"/>
          </p:cNvCxnSpPr>
          <p:nvPr/>
        </p:nvCxnSpPr>
        <p:spPr>
          <a:xfrm rot="10800000" flipH="1">
            <a:off x="1989368" y="2729701"/>
            <a:ext cx="2010400" cy="167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3" name="Google Shape;763;p27"/>
          <p:cNvCxnSpPr>
            <a:stCxn id="736" idx="5"/>
            <a:endCxn id="726" idx="2"/>
          </p:cNvCxnSpPr>
          <p:nvPr/>
        </p:nvCxnSpPr>
        <p:spPr>
          <a:xfrm rot="10800000" flipH="1">
            <a:off x="1989368" y="3712901"/>
            <a:ext cx="2010400" cy="694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4" name="Google Shape;764;p27"/>
          <p:cNvCxnSpPr>
            <a:stCxn id="736" idx="5"/>
            <a:endCxn id="727" idx="2"/>
          </p:cNvCxnSpPr>
          <p:nvPr/>
        </p:nvCxnSpPr>
        <p:spPr>
          <a:xfrm>
            <a:off x="1989368" y="4406901"/>
            <a:ext cx="2010400" cy="953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5" name="Google Shape;765;p27"/>
          <p:cNvCxnSpPr>
            <a:stCxn id="723" idx="6"/>
            <a:endCxn id="728" idx="2"/>
          </p:cNvCxnSpPr>
          <p:nvPr/>
        </p:nvCxnSpPr>
        <p:spPr>
          <a:xfrm>
            <a:off x="4790544" y="1648121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6" name="Google Shape;766;p27"/>
          <p:cNvCxnSpPr>
            <a:stCxn id="723" idx="6"/>
            <a:endCxn id="729" idx="2"/>
          </p:cNvCxnSpPr>
          <p:nvPr/>
        </p:nvCxnSpPr>
        <p:spPr>
          <a:xfrm>
            <a:off x="4790544" y="1648121"/>
            <a:ext cx="1000400" cy="210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27"/>
          <p:cNvCxnSpPr>
            <a:stCxn id="723" idx="6"/>
            <a:endCxn id="730" idx="2"/>
          </p:cNvCxnSpPr>
          <p:nvPr/>
        </p:nvCxnSpPr>
        <p:spPr>
          <a:xfrm>
            <a:off x="4790544" y="1648121"/>
            <a:ext cx="1000400" cy="3712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8" name="Google Shape;768;p27"/>
          <p:cNvCxnSpPr>
            <a:stCxn id="725" idx="6"/>
            <a:endCxn id="724" idx="2"/>
          </p:cNvCxnSpPr>
          <p:nvPr/>
        </p:nvCxnSpPr>
        <p:spPr>
          <a:xfrm rot="10800000" flipH="1">
            <a:off x="4790544" y="1648284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27"/>
          <p:cNvCxnSpPr>
            <a:stCxn id="725" idx="6"/>
            <a:endCxn id="728" idx="2"/>
          </p:cNvCxnSpPr>
          <p:nvPr/>
        </p:nvCxnSpPr>
        <p:spPr>
          <a:xfrm>
            <a:off x="4790544" y="2729884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0" name="Google Shape;770;p27"/>
          <p:cNvCxnSpPr>
            <a:stCxn id="725" idx="6"/>
            <a:endCxn id="729" idx="2"/>
          </p:cNvCxnSpPr>
          <p:nvPr/>
        </p:nvCxnSpPr>
        <p:spPr>
          <a:xfrm>
            <a:off x="4790544" y="2729884"/>
            <a:ext cx="1000400" cy="101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1" name="Google Shape;771;p27"/>
          <p:cNvCxnSpPr>
            <a:stCxn id="725" idx="6"/>
            <a:endCxn id="730" idx="2"/>
          </p:cNvCxnSpPr>
          <p:nvPr/>
        </p:nvCxnSpPr>
        <p:spPr>
          <a:xfrm>
            <a:off x="4790544" y="2729884"/>
            <a:ext cx="1000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2" name="Google Shape;772;p27"/>
          <p:cNvCxnSpPr>
            <a:stCxn id="726" idx="6"/>
            <a:endCxn id="724" idx="2"/>
          </p:cNvCxnSpPr>
          <p:nvPr/>
        </p:nvCxnSpPr>
        <p:spPr>
          <a:xfrm rot="10800000" flipH="1">
            <a:off x="4790544" y="1648315"/>
            <a:ext cx="1000400" cy="2064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27"/>
          <p:cNvCxnSpPr>
            <a:stCxn id="726" idx="6"/>
            <a:endCxn id="728" idx="2"/>
          </p:cNvCxnSpPr>
          <p:nvPr/>
        </p:nvCxnSpPr>
        <p:spPr>
          <a:xfrm rot="10800000" flipH="1">
            <a:off x="4790544" y="2729915"/>
            <a:ext cx="1000400" cy="98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4" name="Google Shape;774;p27"/>
          <p:cNvCxnSpPr>
            <a:stCxn id="726" idx="6"/>
            <a:endCxn id="729" idx="2"/>
          </p:cNvCxnSpPr>
          <p:nvPr/>
        </p:nvCxnSpPr>
        <p:spPr>
          <a:xfrm>
            <a:off x="4790544" y="3712715"/>
            <a:ext cx="1000400" cy="36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27"/>
          <p:cNvCxnSpPr>
            <a:stCxn id="726" idx="6"/>
            <a:endCxn id="730" idx="2"/>
          </p:cNvCxnSpPr>
          <p:nvPr/>
        </p:nvCxnSpPr>
        <p:spPr>
          <a:xfrm>
            <a:off x="4790544" y="3712715"/>
            <a:ext cx="1000400" cy="164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27"/>
          <p:cNvCxnSpPr>
            <a:endCxn id="724" idx="2"/>
          </p:cNvCxnSpPr>
          <p:nvPr/>
        </p:nvCxnSpPr>
        <p:spPr>
          <a:xfrm rot="10800000" flipH="1">
            <a:off x="4790411" y="1648121"/>
            <a:ext cx="1000400" cy="3759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7" name="Google Shape;777;p27"/>
          <p:cNvCxnSpPr>
            <a:stCxn id="727" idx="6"/>
            <a:endCxn id="728" idx="2"/>
          </p:cNvCxnSpPr>
          <p:nvPr/>
        </p:nvCxnSpPr>
        <p:spPr>
          <a:xfrm rot="10800000" flipH="1">
            <a:off x="4782544" y="2729712"/>
            <a:ext cx="1008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8" name="Google Shape;778;p27"/>
          <p:cNvCxnSpPr>
            <a:stCxn id="727" idx="6"/>
            <a:endCxn id="729" idx="2"/>
          </p:cNvCxnSpPr>
          <p:nvPr/>
        </p:nvCxnSpPr>
        <p:spPr>
          <a:xfrm rot="10800000" flipH="1">
            <a:off x="4782544" y="3748912"/>
            <a:ext cx="1008400" cy="161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9" name="Google Shape;779;p27"/>
          <p:cNvCxnSpPr>
            <a:stCxn id="727" idx="6"/>
            <a:endCxn id="730" idx="2"/>
          </p:cNvCxnSpPr>
          <p:nvPr/>
        </p:nvCxnSpPr>
        <p:spPr>
          <a:xfrm>
            <a:off x="4782544" y="5360112"/>
            <a:ext cx="1008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0" name="Google Shape;780;p27"/>
          <p:cNvCxnSpPr/>
          <p:nvPr/>
        </p:nvCxnSpPr>
        <p:spPr>
          <a:xfrm>
            <a:off x="6581877" y="1624521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1" name="Google Shape;781;p27"/>
          <p:cNvCxnSpPr/>
          <p:nvPr/>
        </p:nvCxnSpPr>
        <p:spPr>
          <a:xfrm>
            <a:off x="6581877" y="1624521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2" name="Google Shape;782;p27"/>
          <p:cNvCxnSpPr/>
          <p:nvPr/>
        </p:nvCxnSpPr>
        <p:spPr>
          <a:xfrm>
            <a:off x="6581877" y="1624521"/>
            <a:ext cx="1000400" cy="210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3" name="Google Shape;783;p27"/>
          <p:cNvCxnSpPr/>
          <p:nvPr/>
        </p:nvCxnSpPr>
        <p:spPr>
          <a:xfrm>
            <a:off x="6581877" y="1624521"/>
            <a:ext cx="1000400" cy="3712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4" name="Google Shape;784;p27"/>
          <p:cNvCxnSpPr/>
          <p:nvPr/>
        </p:nvCxnSpPr>
        <p:spPr>
          <a:xfrm rot="10800000" flipH="1">
            <a:off x="6581877" y="1624684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5" name="Google Shape;785;p27"/>
          <p:cNvCxnSpPr/>
          <p:nvPr/>
        </p:nvCxnSpPr>
        <p:spPr>
          <a:xfrm>
            <a:off x="6581877" y="2706284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6" name="Google Shape;786;p27"/>
          <p:cNvCxnSpPr/>
          <p:nvPr/>
        </p:nvCxnSpPr>
        <p:spPr>
          <a:xfrm>
            <a:off x="6581877" y="2706284"/>
            <a:ext cx="1000400" cy="101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7" name="Google Shape;787;p27"/>
          <p:cNvCxnSpPr/>
          <p:nvPr/>
        </p:nvCxnSpPr>
        <p:spPr>
          <a:xfrm>
            <a:off x="6581877" y="2706284"/>
            <a:ext cx="1000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8" name="Google Shape;788;p27"/>
          <p:cNvCxnSpPr/>
          <p:nvPr/>
        </p:nvCxnSpPr>
        <p:spPr>
          <a:xfrm rot="10800000" flipH="1">
            <a:off x="6581877" y="1624715"/>
            <a:ext cx="1000400" cy="2064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9" name="Google Shape;789;p27"/>
          <p:cNvCxnSpPr/>
          <p:nvPr/>
        </p:nvCxnSpPr>
        <p:spPr>
          <a:xfrm rot="10800000" flipH="1">
            <a:off x="6581877" y="2706315"/>
            <a:ext cx="1000400" cy="98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0" name="Google Shape;790;p27"/>
          <p:cNvCxnSpPr/>
          <p:nvPr/>
        </p:nvCxnSpPr>
        <p:spPr>
          <a:xfrm>
            <a:off x="6581877" y="3689115"/>
            <a:ext cx="1000400" cy="36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1" name="Google Shape;791;p27"/>
          <p:cNvCxnSpPr/>
          <p:nvPr/>
        </p:nvCxnSpPr>
        <p:spPr>
          <a:xfrm>
            <a:off x="6581877" y="3689115"/>
            <a:ext cx="1000400" cy="164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2" name="Google Shape;792;p27"/>
          <p:cNvCxnSpPr/>
          <p:nvPr/>
        </p:nvCxnSpPr>
        <p:spPr>
          <a:xfrm rot="10800000" flipH="1">
            <a:off x="6581744" y="1624521"/>
            <a:ext cx="1000400" cy="3759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3" name="Google Shape;793;p27"/>
          <p:cNvCxnSpPr/>
          <p:nvPr/>
        </p:nvCxnSpPr>
        <p:spPr>
          <a:xfrm rot="10800000" flipH="1">
            <a:off x="6581877" y="2706112"/>
            <a:ext cx="1000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4" name="Google Shape;794;p27"/>
          <p:cNvCxnSpPr/>
          <p:nvPr/>
        </p:nvCxnSpPr>
        <p:spPr>
          <a:xfrm rot="10800000" flipH="1">
            <a:off x="6581877" y="3725312"/>
            <a:ext cx="1000400" cy="161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5" name="Google Shape;795;p27"/>
          <p:cNvCxnSpPr/>
          <p:nvPr/>
        </p:nvCxnSpPr>
        <p:spPr>
          <a:xfrm>
            <a:off x="6581877" y="5336512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6" name="Google Shape;796;p27"/>
          <p:cNvSpPr txBox="1"/>
          <p:nvPr/>
        </p:nvSpPr>
        <p:spPr>
          <a:xfrm>
            <a:off x="5577796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32</a:t>
            </a:r>
            <a:endParaRPr lang="en-GB" sz="1865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797" name="Google Shape;797;p27"/>
          <p:cNvCxnSpPr>
            <a:stCxn id="731" idx="6"/>
            <a:endCxn id="709" idx="2"/>
          </p:cNvCxnSpPr>
          <p:nvPr/>
        </p:nvCxnSpPr>
        <p:spPr>
          <a:xfrm rot="10800000" flipH="1">
            <a:off x="8373328" y="3215681"/>
            <a:ext cx="1327600" cy="49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8" name="Google Shape;798;p27"/>
          <p:cNvSpPr txBox="1"/>
          <p:nvPr/>
        </p:nvSpPr>
        <p:spPr>
          <a:xfrm>
            <a:off x="9451896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ACTION</a:t>
            </a:r>
            <a:endParaRPr lang="en-GB" sz="1865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799" name="Google Shape;799;p27"/>
          <p:cNvCxnSpPr/>
          <p:nvPr/>
        </p:nvCxnSpPr>
        <p:spPr>
          <a:xfrm flipH="1">
            <a:off x="6182267" y="4287700"/>
            <a:ext cx="8000" cy="60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27"/>
          <p:cNvCxnSpPr/>
          <p:nvPr/>
        </p:nvCxnSpPr>
        <p:spPr>
          <a:xfrm flipH="1">
            <a:off x="7973733" y="4287684"/>
            <a:ext cx="8000" cy="60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709;p27"/>
          <p:cNvSpPr/>
          <p:nvPr/>
        </p:nvSpPr>
        <p:spPr>
          <a:xfrm>
            <a:off x="9708716" y="4376791"/>
            <a:ext cx="718400" cy="7436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2135">
              <a:solidFill>
                <a:srgbClr val="000000"/>
              </a:solidFill>
            </a:endParaRPr>
          </a:p>
        </p:txBody>
      </p:sp>
      <p:sp>
        <p:nvSpPr>
          <p:cNvPr id="3" name="Google Shape;709;p27"/>
          <p:cNvSpPr/>
          <p:nvPr/>
        </p:nvSpPr>
        <p:spPr>
          <a:xfrm>
            <a:off x="9701096" y="1889496"/>
            <a:ext cx="718400" cy="7436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2135">
              <a:solidFill>
                <a:srgbClr val="000000"/>
              </a:solidFill>
            </a:endParaRPr>
          </a:p>
        </p:txBody>
      </p:sp>
      <p:cxnSp>
        <p:nvCxnSpPr>
          <p:cNvPr id="4" name="Google Shape;780;p27"/>
          <p:cNvCxnSpPr/>
          <p:nvPr/>
        </p:nvCxnSpPr>
        <p:spPr>
          <a:xfrm flipV="1">
            <a:off x="8373212" y="4770946"/>
            <a:ext cx="1362710" cy="58928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780;p27"/>
          <p:cNvCxnSpPr>
            <a:endCxn id="3" idx="2"/>
          </p:cNvCxnSpPr>
          <p:nvPr/>
        </p:nvCxnSpPr>
        <p:spPr>
          <a:xfrm flipV="1">
            <a:off x="8373847" y="2261426"/>
            <a:ext cx="1327150" cy="307848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720;p27"/>
          <p:cNvCxnSpPr/>
          <p:nvPr/>
        </p:nvCxnSpPr>
        <p:spPr>
          <a:xfrm>
            <a:off x="8373344" y="1648121"/>
            <a:ext cx="1400810" cy="314515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720;p27"/>
          <p:cNvCxnSpPr>
            <a:stCxn id="721" idx="6"/>
          </p:cNvCxnSpPr>
          <p:nvPr/>
        </p:nvCxnSpPr>
        <p:spPr>
          <a:xfrm>
            <a:off x="8373344" y="1648121"/>
            <a:ext cx="1328420" cy="67437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720;p27"/>
          <p:cNvCxnSpPr>
            <a:stCxn id="719" idx="6"/>
          </p:cNvCxnSpPr>
          <p:nvPr/>
        </p:nvCxnSpPr>
        <p:spPr>
          <a:xfrm flipV="1">
            <a:off x="8373344" y="2288201"/>
            <a:ext cx="1329690" cy="39243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720;p27"/>
          <p:cNvCxnSpPr>
            <a:stCxn id="731" idx="6"/>
          </p:cNvCxnSpPr>
          <p:nvPr/>
        </p:nvCxnSpPr>
        <p:spPr>
          <a:xfrm>
            <a:off x="8373344" y="3713141"/>
            <a:ext cx="1384300" cy="108013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720;p27"/>
          <p:cNvCxnSpPr>
            <a:stCxn id="719" idx="6"/>
          </p:cNvCxnSpPr>
          <p:nvPr/>
        </p:nvCxnSpPr>
        <p:spPr>
          <a:xfrm>
            <a:off x="8373344" y="2680631"/>
            <a:ext cx="1323975" cy="209042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800;p27"/>
          <p:cNvCxnSpPr/>
          <p:nvPr/>
        </p:nvCxnSpPr>
        <p:spPr>
          <a:xfrm flipH="1">
            <a:off x="10056533" y="3703484"/>
            <a:ext cx="8000" cy="60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27"/>
          <p:cNvCxnSpPr/>
          <p:nvPr/>
        </p:nvCxnSpPr>
        <p:spPr>
          <a:xfrm flipV="1">
            <a:off x="10473471" y="3382706"/>
            <a:ext cx="591185" cy="952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1" name="Google Shape;711;p27"/>
          <p:cNvSpPr txBox="1"/>
          <p:nvPr/>
        </p:nvSpPr>
        <p:spPr>
          <a:xfrm>
            <a:off x="11081385" y="3088005"/>
            <a:ext cx="1007110" cy="528320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Action</a:t>
            </a:r>
            <a:endParaRPr lang="en-US" sz="16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7"/>
          <p:cNvSpPr txBox="1"/>
          <p:nvPr/>
        </p:nvSpPr>
        <p:spPr>
          <a:xfrm>
            <a:off x="666389" y="1236300"/>
            <a:ext cx="1864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Input Layer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03" name="Google Shape;703;p27"/>
          <p:cNvSpPr txBox="1"/>
          <p:nvPr/>
        </p:nvSpPr>
        <p:spPr>
          <a:xfrm>
            <a:off x="5283801" y="421500"/>
            <a:ext cx="1804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Hidden Layers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04" name="Google Shape;704;p27"/>
          <p:cNvSpPr txBox="1"/>
          <p:nvPr/>
        </p:nvSpPr>
        <p:spPr>
          <a:xfrm>
            <a:off x="9247496" y="1236300"/>
            <a:ext cx="16256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Output Layer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05" name="Google Shape;705;p27"/>
          <p:cNvSpPr txBox="1"/>
          <p:nvPr/>
        </p:nvSpPr>
        <p:spPr>
          <a:xfrm>
            <a:off x="-635" y="5934710"/>
            <a:ext cx="3743325" cy="50165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=</a:t>
            </a:r>
            <a:r>
              <a:rPr lang="en-US" altLang="en-GB" sz="1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global_v_vector+global_o_vector</a:t>
            </a:r>
            <a:endParaRPr lang="en-US" altLang="en-GB" sz="1400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06" name="Google Shape;706;p27"/>
          <p:cNvSpPr/>
          <p:nvPr/>
        </p:nvSpPr>
        <p:spPr>
          <a:xfrm>
            <a:off x="1898891" y="2276592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7" name="Google Shape;707;p27"/>
          <p:cNvSpPr/>
          <p:nvPr/>
        </p:nvSpPr>
        <p:spPr>
          <a:xfrm>
            <a:off x="1898891" y="2633241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8" name="Google Shape;708;p27"/>
          <p:cNvSpPr/>
          <p:nvPr/>
        </p:nvSpPr>
        <p:spPr>
          <a:xfrm>
            <a:off x="1898891" y="2989891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9" name="Google Shape;709;p27"/>
          <p:cNvSpPr/>
          <p:nvPr/>
        </p:nvSpPr>
        <p:spPr>
          <a:xfrm>
            <a:off x="9701096" y="2843901"/>
            <a:ext cx="718400" cy="7436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[4]</a:t>
            </a:r>
            <a:endParaRPr sz="2135">
              <a:solidFill>
                <a:srgbClr val="000000"/>
              </a:solidFill>
            </a:endParaRPr>
          </a:p>
        </p:txBody>
      </p:sp>
      <p:cxnSp>
        <p:nvCxnSpPr>
          <p:cNvPr id="710" name="Google Shape;710;p27"/>
          <p:cNvCxnSpPr>
            <a:stCxn id="709" idx="6"/>
            <a:endCxn id="711" idx="1"/>
          </p:cNvCxnSpPr>
          <p:nvPr/>
        </p:nvCxnSpPr>
        <p:spPr>
          <a:xfrm>
            <a:off x="10418861" y="3216336"/>
            <a:ext cx="581660" cy="2857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2" name="Google Shape;712;p27"/>
          <p:cNvSpPr txBox="1"/>
          <p:nvPr/>
        </p:nvSpPr>
        <p:spPr>
          <a:xfrm>
            <a:off x="3786729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32</a:t>
            </a:r>
            <a:endParaRPr sz="2400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13" name="Google Shape;713;p27"/>
          <p:cNvSpPr txBox="1"/>
          <p:nvPr/>
        </p:nvSpPr>
        <p:spPr>
          <a:xfrm>
            <a:off x="7368863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16</a:t>
            </a:r>
            <a:endParaRPr sz="2400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14" name="Google Shape;714;p27"/>
          <p:cNvSpPr/>
          <p:nvPr/>
        </p:nvSpPr>
        <p:spPr>
          <a:xfrm>
            <a:off x="1367411" y="1994501"/>
            <a:ext cx="462800" cy="262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5" name="Google Shape;715;p27"/>
          <p:cNvSpPr txBox="1"/>
          <p:nvPr/>
        </p:nvSpPr>
        <p:spPr>
          <a:xfrm>
            <a:off x="265430" y="3057525"/>
            <a:ext cx="925830" cy="501650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State</a:t>
            </a:r>
            <a:endParaRPr lang="en-US" sz="16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716" name="Google Shape;716;p27"/>
          <p:cNvCxnSpPr>
            <a:stCxn id="717" idx="6"/>
            <a:endCxn id="709" idx="2"/>
          </p:cNvCxnSpPr>
          <p:nvPr/>
        </p:nvCxnSpPr>
        <p:spPr>
          <a:xfrm rot="10800000" flipH="1">
            <a:off x="8373344" y="3215712"/>
            <a:ext cx="1327600" cy="212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8" name="Google Shape;718;p27"/>
          <p:cNvCxnSpPr>
            <a:stCxn id="719" idx="6"/>
            <a:endCxn id="709" idx="2"/>
          </p:cNvCxnSpPr>
          <p:nvPr/>
        </p:nvCxnSpPr>
        <p:spPr>
          <a:xfrm>
            <a:off x="8373344" y="2680484"/>
            <a:ext cx="1327600" cy="535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0" name="Google Shape;720;p27"/>
          <p:cNvCxnSpPr>
            <a:stCxn id="721" idx="6"/>
            <a:endCxn id="709" idx="2"/>
          </p:cNvCxnSpPr>
          <p:nvPr/>
        </p:nvCxnSpPr>
        <p:spPr>
          <a:xfrm>
            <a:off x="8373344" y="1648121"/>
            <a:ext cx="1327600" cy="156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2" name="Google Shape;722;p27"/>
          <p:cNvCxnSpPr>
            <a:stCxn id="723" idx="6"/>
            <a:endCxn id="724" idx="2"/>
          </p:cNvCxnSpPr>
          <p:nvPr/>
        </p:nvCxnSpPr>
        <p:spPr>
          <a:xfrm>
            <a:off x="4790544" y="1648121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1" name="Google Shape;711;p27"/>
          <p:cNvSpPr txBox="1"/>
          <p:nvPr/>
        </p:nvSpPr>
        <p:spPr>
          <a:xfrm>
            <a:off x="11000740" y="2844165"/>
            <a:ext cx="1110615" cy="801370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State Value</a:t>
            </a:r>
            <a:endParaRPr lang="en-US" sz="16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23" name="Google Shape;723;p27"/>
          <p:cNvSpPr/>
          <p:nvPr/>
        </p:nvSpPr>
        <p:spPr>
          <a:xfrm>
            <a:off x="3999744" y="124032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 baseline="30000"/>
              <a:t>[1</a:t>
            </a: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]</a:t>
            </a:r>
            <a:r>
              <a:rPr lang="en-GB" sz="1465" baseline="-25000">
                <a:solidFill>
                  <a:srgbClr val="000000"/>
                </a:solidFill>
              </a:rPr>
              <a:t>1</a:t>
            </a:r>
            <a:endParaRPr sz="1600" baseline="-25000"/>
          </a:p>
        </p:txBody>
      </p:sp>
      <p:sp>
        <p:nvSpPr>
          <p:cNvPr id="725" name="Google Shape;725;p27"/>
          <p:cNvSpPr/>
          <p:nvPr/>
        </p:nvSpPr>
        <p:spPr>
          <a:xfrm>
            <a:off x="3999744" y="2322084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[1]</a:t>
            </a:r>
            <a:r>
              <a:rPr lang="en-GB" sz="1465" baseline="-25000">
                <a:solidFill>
                  <a:srgbClr val="000000"/>
                </a:solidFill>
              </a:rPr>
              <a:t>2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26" name="Google Shape;726;p27"/>
          <p:cNvSpPr/>
          <p:nvPr/>
        </p:nvSpPr>
        <p:spPr>
          <a:xfrm>
            <a:off x="3999744" y="3304915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[1]</a:t>
            </a:r>
            <a:r>
              <a:rPr lang="en-GB" sz="1465" baseline="-25000">
                <a:solidFill>
                  <a:srgbClr val="000000"/>
                </a:solidFill>
              </a:rPr>
              <a:t>3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27" name="Google Shape;727;p27"/>
          <p:cNvSpPr/>
          <p:nvPr/>
        </p:nvSpPr>
        <p:spPr>
          <a:xfrm>
            <a:off x="3999744" y="4952312"/>
            <a:ext cx="782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[1]</a:t>
            </a:r>
            <a:r>
              <a:rPr lang="en-GB" sz="1465" baseline="-25000">
                <a:solidFill>
                  <a:srgbClr val="000000"/>
                </a:solidFill>
              </a:rPr>
              <a:t>n</a:t>
            </a:r>
            <a:endParaRPr sz="1465">
              <a:solidFill>
                <a:srgbClr val="000000"/>
              </a:solidFill>
            </a:endParaRPr>
          </a:p>
        </p:txBody>
      </p:sp>
      <p:sp>
        <p:nvSpPr>
          <p:cNvPr id="724" name="Google Shape;724;p27"/>
          <p:cNvSpPr/>
          <p:nvPr/>
        </p:nvSpPr>
        <p:spPr>
          <a:xfrm>
            <a:off x="5790811" y="124032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1</a:t>
            </a:r>
            <a:endParaRPr sz="1600" baseline="-25000"/>
          </a:p>
        </p:txBody>
      </p:sp>
      <p:sp>
        <p:nvSpPr>
          <p:cNvPr id="728" name="Google Shape;728;p27"/>
          <p:cNvSpPr/>
          <p:nvPr/>
        </p:nvSpPr>
        <p:spPr>
          <a:xfrm>
            <a:off x="5790811" y="2322084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2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29" name="Google Shape;729;p27"/>
          <p:cNvSpPr/>
          <p:nvPr/>
        </p:nvSpPr>
        <p:spPr>
          <a:xfrm>
            <a:off x="5790811" y="3341015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3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30" name="Google Shape;730;p27"/>
          <p:cNvSpPr/>
          <p:nvPr/>
        </p:nvSpPr>
        <p:spPr>
          <a:xfrm>
            <a:off x="5790811" y="4952312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n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21" name="Google Shape;721;p27"/>
          <p:cNvSpPr/>
          <p:nvPr/>
        </p:nvSpPr>
        <p:spPr>
          <a:xfrm>
            <a:off x="7582544" y="124032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1</a:t>
            </a:r>
            <a:endParaRPr sz="1600" baseline="-25000"/>
          </a:p>
        </p:txBody>
      </p:sp>
      <p:sp>
        <p:nvSpPr>
          <p:cNvPr id="719" name="Google Shape;719;p27"/>
          <p:cNvSpPr/>
          <p:nvPr/>
        </p:nvSpPr>
        <p:spPr>
          <a:xfrm>
            <a:off x="7582544" y="2272684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2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31" name="Google Shape;731;p27"/>
          <p:cNvSpPr/>
          <p:nvPr/>
        </p:nvSpPr>
        <p:spPr>
          <a:xfrm>
            <a:off x="7582528" y="330508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3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717" name="Google Shape;717;p27"/>
          <p:cNvSpPr/>
          <p:nvPr/>
        </p:nvSpPr>
        <p:spPr>
          <a:xfrm>
            <a:off x="7582544" y="4928712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n</a:t>
            </a:r>
            <a:endParaRPr sz="2135">
              <a:solidFill>
                <a:srgbClr val="000000"/>
              </a:solidFill>
            </a:endParaRPr>
          </a:p>
        </p:txBody>
      </p:sp>
      <p:cxnSp>
        <p:nvCxnSpPr>
          <p:cNvPr id="732" name="Google Shape;732;p27"/>
          <p:cNvCxnSpPr/>
          <p:nvPr/>
        </p:nvCxnSpPr>
        <p:spPr>
          <a:xfrm flipH="1">
            <a:off x="4391133" y="4287700"/>
            <a:ext cx="8000" cy="60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33" name="Google Shape;733;p27"/>
          <p:cNvSpPr/>
          <p:nvPr/>
        </p:nvSpPr>
        <p:spPr>
          <a:xfrm>
            <a:off x="1898891" y="3346559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4" name="Google Shape;734;p27"/>
          <p:cNvSpPr/>
          <p:nvPr/>
        </p:nvSpPr>
        <p:spPr>
          <a:xfrm>
            <a:off x="1898891" y="3703208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5" name="Google Shape;735;p27"/>
          <p:cNvSpPr/>
          <p:nvPr/>
        </p:nvSpPr>
        <p:spPr>
          <a:xfrm>
            <a:off x="1898891" y="4059857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6" name="Google Shape;736;p27"/>
          <p:cNvSpPr/>
          <p:nvPr/>
        </p:nvSpPr>
        <p:spPr>
          <a:xfrm>
            <a:off x="1898891" y="4329057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37" name="Google Shape;737;p27"/>
          <p:cNvCxnSpPr>
            <a:endCxn id="723" idx="2"/>
          </p:cNvCxnSpPr>
          <p:nvPr/>
        </p:nvCxnSpPr>
        <p:spPr>
          <a:xfrm rot="10800000" flipH="1">
            <a:off x="2013344" y="1648121"/>
            <a:ext cx="1986400" cy="67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8" name="Google Shape;738;p27"/>
          <p:cNvCxnSpPr>
            <a:stCxn id="706" idx="5"/>
            <a:endCxn id="725" idx="2"/>
          </p:cNvCxnSpPr>
          <p:nvPr/>
        </p:nvCxnSpPr>
        <p:spPr>
          <a:xfrm>
            <a:off x="1989368" y="2354436"/>
            <a:ext cx="2010400" cy="37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9" name="Google Shape;739;p27"/>
          <p:cNvCxnSpPr>
            <a:stCxn id="706" idx="5"/>
            <a:endCxn id="726" idx="2"/>
          </p:cNvCxnSpPr>
          <p:nvPr/>
        </p:nvCxnSpPr>
        <p:spPr>
          <a:xfrm>
            <a:off x="1989368" y="2354436"/>
            <a:ext cx="2010400" cy="135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0" name="Google Shape;740;p27"/>
          <p:cNvCxnSpPr>
            <a:stCxn id="706" idx="5"/>
            <a:endCxn id="727" idx="2"/>
          </p:cNvCxnSpPr>
          <p:nvPr/>
        </p:nvCxnSpPr>
        <p:spPr>
          <a:xfrm>
            <a:off x="1989368" y="2354436"/>
            <a:ext cx="2010400" cy="300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1" name="Google Shape;741;p27"/>
          <p:cNvCxnSpPr>
            <a:stCxn id="707" idx="5"/>
            <a:endCxn id="723" idx="2"/>
          </p:cNvCxnSpPr>
          <p:nvPr/>
        </p:nvCxnSpPr>
        <p:spPr>
          <a:xfrm rot="10800000" flipH="1">
            <a:off x="1989368" y="1648285"/>
            <a:ext cx="2010400" cy="10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2" name="Google Shape;742;p27"/>
          <p:cNvCxnSpPr>
            <a:stCxn id="707" idx="5"/>
            <a:endCxn id="726" idx="2"/>
          </p:cNvCxnSpPr>
          <p:nvPr/>
        </p:nvCxnSpPr>
        <p:spPr>
          <a:xfrm>
            <a:off x="1989368" y="2711085"/>
            <a:ext cx="2010400" cy="100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3" name="Google Shape;743;p27"/>
          <p:cNvCxnSpPr>
            <a:stCxn id="707" idx="6"/>
            <a:endCxn id="725" idx="2"/>
          </p:cNvCxnSpPr>
          <p:nvPr/>
        </p:nvCxnSpPr>
        <p:spPr>
          <a:xfrm>
            <a:off x="2004891" y="2678841"/>
            <a:ext cx="1994800" cy="5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4" name="Google Shape;744;p27"/>
          <p:cNvCxnSpPr>
            <a:stCxn id="707" idx="6"/>
            <a:endCxn id="727" idx="2"/>
          </p:cNvCxnSpPr>
          <p:nvPr/>
        </p:nvCxnSpPr>
        <p:spPr>
          <a:xfrm>
            <a:off x="2004891" y="2678841"/>
            <a:ext cx="1994800" cy="268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5" name="Google Shape;745;p27"/>
          <p:cNvCxnSpPr>
            <a:stCxn id="708" idx="4"/>
            <a:endCxn id="723" idx="2"/>
          </p:cNvCxnSpPr>
          <p:nvPr/>
        </p:nvCxnSpPr>
        <p:spPr>
          <a:xfrm rot="10800000" flipH="1">
            <a:off x="1951891" y="1648291"/>
            <a:ext cx="2048000" cy="143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6" name="Google Shape;746;p27"/>
          <p:cNvCxnSpPr>
            <a:stCxn id="708" idx="6"/>
            <a:endCxn id="725" idx="2"/>
          </p:cNvCxnSpPr>
          <p:nvPr/>
        </p:nvCxnSpPr>
        <p:spPr>
          <a:xfrm rot="10800000" flipH="1">
            <a:off x="2004891" y="2729891"/>
            <a:ext cx="1994800" cy="30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27"/>
          <p:cNvCxnSpPr>
            <a:stCxn id="708" idx="6"/>
            <a:endCxn id="726" idx="2"/>
          </p:cNvCxnSpPr>
          <p:nvPr/>
        </p:nvCxnSpPr>
        <p:spPr>
          <a:xfrm>
            <a:off x="2004891" y="3035491"/>
            <a:ext cx="1994800" cy="67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27"/>
          <p:cNvCxnSpPr>
            <a:stCxn id="708" idx="5"/>
            <a:endCxn id="727" idx="2"/>
          </p:cNvCxnSpPr>
          <p:nvPr/>
        </p:nvCxnSpPr>
        <p:spPr>
          <a:xfrm>
            <a:off x="1989368" y="3067735"/>
            <a:ext cx="2010400" cy="229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9" name="Google Shape;749;p27"/>
          <p:cNvCxnSpPr>
            <a:stCxn id="733" idx="4"/>
            <a:endCxn id="723" idx="2"/>
          </p:cNvCxnSpPr>
          <p:nvPr/>
        </p:nvCxnSpPr>
        <p:spPr>
          <a:xfrm rot="10800000" flipH="1">
            <a:off x="1951891" y="1648159"/>
            <a:ext cx="2048000" cy="178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0" name="Google Shape;750;p27"/>
          <p:cNvCxnSpPr>
            <a:stCxn id="733" idx="5"/>
            <a:endCxn id="725" idx="2"/>
          </p:cNvCxnSpPr>
          <p:nvPr/>
        </p:nvCxnSpPr>
        <p:spPr>
          <a:xfrm rot="10800000" flipH="1">
            <a:off x="1989368" y="2730003"/>
            <a:ext cx="2010400" cy="694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1" name="Google Shape;751;p27"/>
          <p:cNvCxnSpPr>
            <a:stCxn id="733" idx="6"/>
            <a:endCxn id="726" idx="2"/>
          </p:cNvCxnSpPr>
          <p:nvPr/>
        </p:nvCxnSpPr>
        <p:spPr>
          <a:xfrm>
            <a:off x="2004891" y="3392159"/>
            <a:ext cx="1994800" cy="32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2" name="Google Shape;752;p27"/>
          <p:cNvCxnSpPr>
            <a:stCxn id="733" idx="5"/>
            <a:endCxn id="727" idx="2"/>
          </p:cNvCxnSpPr>
          <p:nvPr/>
        </p:nvCxnSpPr>
        <p:spPr>
          <a:xfrm>
            <a:off x="1989368" y="3424403"/>
            <a:ext cx="2010400" cy="193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3" name="Google Shape;753;p27"/>
          <p:cNvCxnSpPr>
            <a:stCxn id="734" idx="5"/>
            <a:endCxn id="723" idx="2"/>
          </p:cNvCxnSpPr>
          <p:nvPr/>
        </p:nvCxnSpPr>
        <p:spPr>
          <a:xfrm rot="10800000" flipH="1">
            <a:off x="1989368" y="1648252"/>
            <a:ext cx="2010400" cy="213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4" name="Google Shape;754;p27"/>
          <p:cNvCxnSpPr>
            <a:stCxn id="734" idx="6"/>
            <a:endCxn id="725" idx="2"/>
          </p:cNvCxnSpPr>
          <p:nvPr/>
        </p:nvCxnSpPr>
        <p:spPr>
          <a:xfrm rot="10800000" flipH="1">
            <a:off x="2004891" y="2730008"/>
            <a:ext cx="1994800" cy="101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5" name="Google Shape;755;p27"/>
          <p:cNvCxnSpPr>
            <a:stCxn id="734" idx="5"/>
            <a:endCxn id="726" idx="2"/>
          </p:cNvCxnSpPr>
          <p:nvPr/>
        </p:nvCxnSpPr>
        <p:spPr>
          <a:xfrm rot="10800000" flipH="1">
            <a:off x="1989368" y="3712652"/>
            <a:ext cx="2010400" cy="6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6" name="Google Shape;756;p27"/>
          <p:cNvCxnSpPr>
            <a:stCxn id="734" idx="5"/>
            <a:endCxn id="727" idx="2"/>
          </p:cNvCxnSpPr>
          <p:nvPr/>
        </p:nvCxnSpPr>
        <p:spPr>
          <a:xfrm>
            <a:off x="1989368" y="3781052"/>
            <a:ext cx="2010400" cy="1579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7" name="Google Shape;757;p27"/>
          <p:cNvCxnSpPr>
            <a:stCxn id="735" idx="0"/>
            <a:endCxn id="726" idx="2"/>
          </p:cNvCxnSpPr>
          <p:nvPr/>
        </p:nvCxnSpPr>
        <p:spPr>
          <a:xfrm rot="10800000" flipH="1">
            <a:off x="1951891" y="3712657"/>
            <a:ext cx="2048000" cy="34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8" name="Google Shape;758;p27"/>
          <p:cNvCxnSpPr>
            <a:stCxn id="735" idx="5"/>
            <a:endCxn id="725" idx="2"/>
          </p:cNvCxnSpPr>
          <p:nvPr/>
        </p:nvCxnSpPr>
        <p:spPr>
          <a:xfrm rot="10800000" flipH="1">
            <a:off x="1989368" y="2729701"/>
            <a:ext cx="2010400" cy="140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9" name="Google Shape;759;p27"/>
          <p:cNvCxnSpPr>
            <a:stCxn id="735" idx="6"/>
            <a:endCxn id="726" idx="2"/>
          </p:cNvCxnSpPr>
          <p:nvPr/>
        </p:nvCxnSpPr>
        <p:spPr>
          <a:xfrm rot="10800000" flipH="1">
            <a:off x="2004891" y="3712657"/>
            <a:ext cx="1994800" cy="39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0" name="Google Shape;760;p27"/>
          <p:cNvCxnSpPr>
            <a:stCxn id="735" idx="5"/>
            <a:endCxn id="727" idx="2"/>
          </p:cNvCxnSpPr>
          <p:nvPr/>
        </p:nvCxnSpPr>
        <p:spPr>
          <a:xfrm>
            <a:off x="1989368" y="4137701"/>
            <a:ext cx="2010400" cy="122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1" name="Google Shape;761;p27"/>
          <p:cNvCxnSpPr>
            <a:stCxn id="736" idx="5"/>
            <a:endCxn id="723" idx="2"/>
          </p:cNvCxnSpPr>
          <p:nvPr/>
        </p:nvCxnSpPr>
        <p:spPr>
          <a:xfrm rot="10800000" flipH="1">
            <a:off x="1989368" y="1648101"/>
            <a:ext cx="2010400" cy="275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2" name="Google Shape;762;p27"/>
          <p:cNvCxnSpPr>
            <a:stCxn id="736" idx="5"/>
            <a:endCxn id="725" idx="2"/>
          </p:cNvCxnSpPr>
          <p:nvPr/>
        </p:nvCxnSpPr>
        <p:spPr>
          <a:xfrm rot="10800000" flipH="1">
            <a:off x="1989368" y="2729701"/>
            <a:ext cx="2010400" cy="167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3" name="Google Shape;763;p27"/>
          <p:cNvCxnSpPr>
            <a:stCxn id="736" idx="5"/>
            <a:endCxn id="726" idx="2"/>
          </p:cNvCxnSpPr>
          <p:nvPr/>
        </p:nvCxnSpPr>
        <p:spPr>
          <a:xfrm rot="10800000" flipH="1">
            <a:off x="1989368" y="3712901"/>
            <a:ext cx="2010400" cy="694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4" name="Google Shape;764;p27"/>
          <p:cNvCxnSpPr>
            <a:stCxn id="736" idx="5"/>
            <a:endCxn id="727" idx="2"/>
          </p:cNvCxnSpPr>
          <p:nvPr/>
        </p:nvCxnSpPr>
        <p:spPr>
          <a:xfrm>
            <a:off x="1989368" y="4406901"/>
            <a:ext cx="2010400" cy="953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5" name="Google Shape;765;p27"/>
          <p:cNvCxnSpPr>
            <a:stCxn id="723" idx="6"/>
            <a:endCxn id="728" idx="2"/>
          </p:cNvCxnSpPr>
          <p:nvPr/>
        </p:nvCxnSpPr>
        <p:spPr>
          <a:xfrm>
            <a:off x="4790544" y="1648121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6" name="Google Shape;766;p27"/>
          <p:cNvCxnSpPr>
            <a:stCxn id="723" idx="6"/>
            <a:endCxn id="729" idx="2"/>
          </p:cNvCxnSpPr>
          <p:nvPr/>
        </p:nvCxnSpPr>
        <p:spPr>
          <a:xfrm>
            <a:off x="4790544" y="1648121"/>
            <a:ext cx="1000400" cy="210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27"/>
          <p:cNvCxnSpPr>
            <a:stCxn id="723" idx="6"/>
            <a:endCxn id="730" idx="2"/>
          </p:cNvCxnSpPr>
          <p:nvPr/>
        </p:nvCxnSpPr>
        <p:spPr>
          <a:xfrm>
            <a:off x="4790544" y="1648121"/>
            <a:ext cx="1000400" cy="3712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8" name="Google Shape;768;p27"/>
          <p:cNvCxnSpPr>
            <a:stCxn id="725" idx="6"/>
            <a:endCxn id="724" idx="2"/>
          </p:cNvCxnSpPr>
          <p:nvPr/>
        </p:nvCxnSpPr>
        <p:spPr>
          <a:xfrm rot="10800000" flipH="1">
            <a:off x="4790544" y="1648284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27"/>
          <p:cNvCxnSpPr>
            <a:stCxn id="725" idx="6"/>
            <a:endCxn id="728" idx="2"/>
          </p:cNvCxnSpPr>
          <p:nvPr/>
        </p:nvCxnSpPr>
        <p:spPr>
          <a:xfrm>
            <a:off x="4790544" y="2729884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0" name="Google Shape;770;p27"/>
          <p:cNvCxnSpPr>
            <a:stCxn id="725" idx="6"/>
            <a:endCxn id="729" idx="2"/>
          </p:cNvCxnSpPr>
          <p:nvPr/>
        </p:nvCxnSpPr>
        <p:spPr>
          <a:xfrm>
            <a:off x="4790544" y="2729884"/>
            <a:ext cx="1000400" cy="101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1" name="Google Shape;771;p27"/>
          <p:cNvCxnSpPr>
            <a:stCxn id="725" idx="6"/>
            <a:endCxn id="730" idx="2"/>
          </p:cNvCxnSpPr>
          <p:nvPr/>
        </p:nvCxnSpPr>
        <p:spPr>
          <a:xfrm>
            <a:off x="4790544" y="2729884"/>
            <a:ext cx="1000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2" name="Google Shape;772;p27"/>
          <p:cNvCxnSpPr>
            <a:stCxn id="726" idx="6"/>
            <a:endCxn id="724" idx="2"/>
          </p:cNvCxnSpPr>
          <p:nvPr/>
        </p:nvCxnSpPr>
        <p:spPr>
          <a:xfrm rot="10800000" flipH="1">
            <a:off x="4790544" y="1648315"/>
            <a:ext cx="1000400" cy="2064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27"/>
          <p:cNvCxnSpPr>
            <a:stCxn id="726" idx="6"/>
            <a:endCxn id="728" idx="2"/>
          </p:cNvCxnSpPr>
          <p:nvPr/>
        </p:nvCxnSpPr>
        <p:spPr>
          <a:xfrm rot="10800000" flipH="1">
            <a:off x="4790544" y="2729915"/>
            <a:ext cx="1000400" cy="98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4" name="Google Shape;774;p27"/>
          <p:cNvCxnSpPr>
            <a:stCxn id="726" idx="6"/>
            <a:endCxn id="729" idx="2"/>
          </p:cNvCxnSpPr>
          <p:nvPr/>
        </p:nvCxnSpPr>
        <p:spPr>
          <a:xfrm>
            <a:off x="4790544" y="3712715"/>
            <a:ext cx="1000400" cy="36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27"/>
          <p:cNvCxnSpPr>
            <a:stCxn id="726" idx="6"/>
            <a:endCxn id="730" idx="2"/>
          </p:cNvCxnSpPr>
          <p:nvPr/>
        </p:nvCxnSpPr>
        <p:spPr>
          <a:xfrm>
            <a:off x="4790544" y="3712715"/>
            <a:ext cx="1000400" cy="164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27"/>
          <p:cNvCxnSpPr>
            <a:endCxn id="724" idx="2"/>
          </p:cNvCxnSpPr>
          <p:nvPr/>
        </p:nvCxnSpPr>
        <p:spPr>
          <a:xfrm rot="10800000" flipH="1">
            <a:off x="4790411" y="1648121"/>
            <a:ext cx="1000400" cy="3759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7" name="Google Shape;777;p27"/>
          <p:cNvCxnSpPr>
            <a:stCxn id="727" idx="6"/>
            <a:endCxn id="728" idx="2"/>
          </p:cNvCxnSpPr>
          <p:nvPr/>
        </p:nvCxnSpPr>
        <p:spPr>
          <a:xfrm rot="10800000" flipH="1">
            <a:off x="4782544" y="2729712"/>
            <a:ext cx="1008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8" name="Google Shape;778;p27"/>
          <p:cNvCxnSpPr>
            <a:stCxn id="727" idx="6"/>
            <a:endCxn id="729" idx="2"/>
          </p:cNvCxnSpPr>
          <p:nvPr/>
        </p:nvCxnSpPr>
        <p:spPr>
          <a:xfrm rot="10800000" flipH="1">
            <a:off x="4782544" y="3748912"/>
            <a:ext cx="1008400" cy="161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9" name="Google Shape;779;p27"/>
          <p:cNvCxnSpPr>
            <a:stCxn id="727" idx="6"/>
            <a:endCxn id="730" idx="2"/>
          </p:cNvCxnSpPr>
          <p:nvPr/>
        </p:nvCxnSpPr>
        <p:spPr>
          <a:xfrm>
            <a:off x="4782544" y="5360112"/>
            <a:ext cx="1008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0" name="Google Shape;780;p27"/>
          <p:cNvCxnSpPr/>
          <p:nvPr/>
        </p:nvCxnSpPr>
        <p:spPr>
          <a:xfrm>
            <a:off x="6581877" y="1624521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1" name="Google Shape;781;p27"/>
          <p:cNvCxnSpPr/>
          <p:nvPr/>
        </p:nvCxnSpPr>
        <p:spPr>
          <a:xfrm>
            <a:off x="6581877" y="1624521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2" name="Google Shape;782;p27"/>
          <p:cNvCxnSpPr/>
          <p:nvPr/>
        </p:nvCxnSpPr>
        <p:spPr>
          <a:xfrm>
            <a:off x="6581877" y="1624521"/>
            <a:ext cx="1000400" cy="210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3" name="Google Shape;783;p27"/>
          <p:cNvCxnSpPr/>
          <p:nvPr/>
        </p:nvCxnSpPr>
        <p:spPr>
          <a:xfrm>
            <a:off x="6581877" y="1624521"/>
            <a:ext cx="1000400" cy="3712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4" name="Google Shape;784;p27"/>
          <p:cNvCxnSpPr/>
          <p:nvPr/>
        </p:nvCxnSpPr>
        <p:spPr>
          <a:xfrm rot="10800000" flipH="1">
            <a:off x="6581877" y="1624684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5" name="Google Shape;785;p27"/>
          <p:cNvCxnSpPr/>
          <p:nvPr/>
        </p:nvCxnSpPr>
        <p:spPr>
          <a:xfrm>
            <a:off x="6581877" y="2706284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6" name="Google Shape;786;p27"/>
          <p:cNvCxnSpPr/>
          <p:nvPr/>
        </p:nvCxnSpPr>
        <p:spPr>
          <a:xfrm>
            <a:off x="6581877" y="2706284"/>
            <a:ext cx="1000400" cy="101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7" name="Google Shape;787;p27"/>
          <p:cNvCxnSpPr/>
          <p:nvPr/>
        </p:nvCxnSpPr>
        <p:spPr>
          <a:xfrm>
            <a:off x="6581877" y="2706284"/>
            <a:ext cx="1000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8" name="Google Shape;788;p27"/>
          <p:cNvCxnSpPr/>
          <p:nvPr/>
        </p:nvCxnSpPr>
        <p:spPr>
          <a:xfrm rot="10800000" flipH="1">
            <a:off x="6581877" y="1624715"/>
            <a:ext cx="1000400" cy="2064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9" name="Google Shape;789;p27"/>
          <p:cNvCxnSpPr/>
          <p:nvPr/>
        </p:nvCxnSpPr>
        <p:spPr>
          <a:xfrm rot="10800000" flipH="1">
            <a:off x="6581877" y="2706315"/>
            <a:ext cx="1000400" cy="98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0" name="Google Shape;790;p27"/>
          <p:cNvCxnSpPr/>
          <p:nvPr/>
        </p:nvCxnSpPr>
        <p:spPr>
          <a:xfrm>
            <a:off x="6581877" y="3689115"/>
            <a:ext cx="1000400" cy="36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1" name="Google Shape;791;p27"/>
          <p:cNvCxnSpPr/>
          <p:nvPr/>
        </p:nvCxnSpPr>
        <p:spPr>
          <a:xfrm>
            <a:off x="6581877" y="3689115"/>
            <a:ext cx="1000400" cy="164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2" name="Google Shape;792;p27"/>
          <p:cNvCxnSpPr/>
          <p:nvPr/>
        </p:nvCxnSpPr>
        <p:spPr>
          <a:xfrm rot="10800000" flipH="1">
            <a:off x="6581744" y="1624521"/>
            <a:ext cx="1000400" cy="3759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3" name="Google Shape;793;p27"/>
          <p:cNvCxnSpPr/>
          <p:nvPr/>
        </p:nvCxnSpPr>
        <p:spPr>
          <a:xfrm rot="10800000" flipH="1">
            <a:off x="6581877" y="2706112"/>
            <a:ext cx="1000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4" name="Google Shape;794;p27"/>
          <p:cNvCxnSpPr/>
          <p:nvPr/>
        </p:nvCxnSpPr>
        <p:spPr>
          <a:xfrm rot="10800000" flipH="1">
            <a:off x="6581877" y="3725312"/>
            <a:ext cx="1000400" cy="161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5" name="Google Shape;795;p27"/>
          <p:cNvCxnSpPr/>
          <p:nvPr/>
        </p:nvCxnSpPr>
        <p:spPr>
          <a:xfrm>
            <a:off x="6581877" y="5336512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6" name="Google Shape;796;p27"/>
          <p:cNvSpPr txBox="1"/>
          <p:nvPr/>
        </p:nvSpPr>
        <p:spPr>
          <a:xfrm>
            <a:off x="5577796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32</a:t>
            </a:r>
            <a:endParaRPr sz="2400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797" name="Google Shape;797;p27"/>
          <p:cNvCxnSpPr>
            <a:stCxn id="731" idx="6"/>
            <a:endCxn id="709" idx="2"/>
          </p:cNvCxnSpPr>
          <p:nvPr/>
        </p:nvCxnSpPr>
        <p:spPr>
          <a:xfrm rot="10800000" flipH="1">
            <a:off x="8373328" y="3215681"/>
            <a:ext cx="1327600" cy="49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9" name="Google Shape;799;p27"/>
          <p:cNvCxnSpPr/>
          <p:nvPr/>
        </p:nvCxnSpPr>
        <p:spPr>
          <a:xfrm flipH="1">
            <a:off x="6182267" y="4287700"/>
            <a:ext cx="8000" cy="60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27"/>
          <p:cNvCxnSpPr/>
          <p:nvPr/>
        </p:nvCxnSpPr>
        <p:spPr>
          <a:xfrm flipH="1">
            <a:off x="7973733" y="4287684"/>
            <a:ext cx="8000" cy="60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713;p27"/>
          <p:cNvSpPr txBox="1"/>
          <p:nvPr/>
        </p:nvSpPr>
        <p:spPr>
          <a:xfrm>
            <a:off x="9519608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value</a:t>
            </a:r>
            <a:endParaRPr sz="2400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60BE8B-6686-4F3D-AEAF-501FE73E4058-1">
      <extobjdata type="F360BE8B-6686-4F3D-AEAF-501FE73E4058" data="ewoJIkZpbGVDb250ZW50IiA6ICJVRXNEQkJRQUFBQUlBRENVYUZyRHRCSkVyQUVBQU9rREFBQU1BQUFBWkc5amRXMWxiblF1ZUcxc2haUGJicU13RkVYZks4MC9XSDRuQlpNUU40S3BVdEtibEU2ck1tMmZIWHdnVnNDdWpPbEYxZno3MkhRVUdwcG9FRUptcisxdDZ4dzdQbjJySy9RQ3VoRktKamdZK1JpQnpCVVhza3h3YXdxUDR0T2ZQNDdpaGNyYkdxUkJkbkRaQ3A3Z2p4VXBWcFFFeEF1blVlR053M0hnbmVRMDhnSkNWOHlPT0o4VWZ6QjYzSWFUa1QraUdOMW1DWDRTRXR0WVpCOFhuU3BaaVBLZjBJbVpxbHBqcDZISEJFLzhBQjhQNEExck5vNzV1K1RobVRNRGQ2eUVYNndHWjdpWUw3UHp3ZlMxZXIzVWdqdjgrLzVoRDcxdks5Q0hzU3NBVkVMQ1lZdmJ3cGtHdHRsdnVkWGx2RFZxeWQ1VmEvWmI2dnIvanFYS04rbG5rYjdqNjFJcURRc29VbWt5ODE0ZEtzZldkNkdrT2VBNXJ5QTNXdVNzU3JWcW1tMWNYLzc0ZU5qSE9EUDJLSW1xMmFuTnA0YnVtRmtubUV5alFlbDI4UGhMK2lBc251ZEd2SFNkdnBZYzNnYWJjWHJqdFA3a3hJdG40UlRTSzFtdUFlU1Q0R2JkRVVyOUlid0NVYTY3cWdUVS83cEF4VXloZE8wSWgyYlRrOVIyM1FCZjJFOFg2cE9KNTRlZVQxRXduWTJuTXhJTnZLbzdhVFFLVG1oUGJ1d1ZMTVQrR0RvTFEvdCtNdzl5dW81MGw5YisvQVZRU3dNRUZBQUFBQWdBTUpSb1dsWkxFUlN3RGdBQUU3NEFBQThBQUFCd1lXZGxjeTl3WVdkbE1TNTRiV3p0WFZ0djI4Z1ZmaS9RLzBCb1g1SnRUUEZPQ1pBMzhFMU9DdHZSV2twaTk0MldLSmxyaVJRbzJvbjcxSFlmMndJRkdxQm8wVDRzMEtKNVd4Um8wS2YrbTJhVC9SZWRDKzhja2tOWmlpUm5uSWVZbkROenpwbkxtZk9kT1J5M0hyK2VqTGtiMDUxWmpyMWRFM21oeHBsMjN4bFk5bWk3OXJ6WDNtclVIbi8xMDUrME9zYkk1Sjd1QXhJQmtQUnVwK1oyRGI2cmNTZkdCUHorNDNmdnRzUWE5d3ZIbVFDYUd2ZmN0cnp0Mm1SUzR6cXUyVEdtcHJ0ZEF3U2dLUTc4b09ZNnJqT2QrUy9ReTVmV3dMdmtYb0Q2b2lUeHFsU3J4MHVmbU5ibzBvUEZlbFBtZFVGTUZrT0dZUU9TS0dSTG93YWtwcDRzaHVMc3VxWnhWU3hDU0ZZaVM4ZHhQZGV3RUVGNzU2aDdrQ3pldWZhY3J2VkxFeGIzVHA4ZjVEQTVNb2VvQlNHbnZPZE1pNHBQQXhIVHdnVUV1NDduT1JNQ1JiZnZPdVB4R1dxY1Y0V0dLbXNrZ25OTUlLdU5odDVJRWh5NjFtRFhIRm4yR1VIQ3NQQ2NVUGpNSGUxYnJ0bjN3SHhNaXRhcXB5ZE42OGk0ZGE2OWVQV2ZYMCtteDg3QUpHZ0ZpN3JlN2Rna2NFVmwvb2lrZEQyNW5sd2NtVGZtbUZCdE1qazJ2bkZjTktXeVJaYU5pOUp6RWFqNHduVDNyWmxIcWdoS256Z2xwVHV6R1N4TWRmcVRhYmR2WVBWVUlWMEVWbUVmdE9uM3FzQm5DQURIc09lRVdLY24raGp5YjF2bWVBQ3B4OFl0MTcxMFhuVXVIYzhKSmpwM2dxWjIrSWdLTzg0TU5zcWgxUVU2QkdqRjRTVUV1bHZ3aVk0czJ3d0llK1pyRC9TUlp3R0ZncVpTM1lERVFQejlSWVN0VTJDUDN2L3pqKy8vOEh2ODlIeTdCdityY2UyeE1jTHRXOTdZSkRTTUduOWhqSzlSTndBcnRsM3I5azRUWFlWSTJvN3RjVzFqWW8xdnQydkhGbGdPTXdjczFuTURhRlhqY0FlQVllZjJuTEVERE44WEN2cEpkbms5VUlKS01TbFU3Ty8vL3ZqZG0xQXhwTWxHYTZhRlc4aTNiMy84MDl0UXMzMXphcmpleExTOURWVFBuLzFRUHozUTcyQmlXT05RUGY5cGt6VnJoSFB5UC8vNDMzLy8rdUhOdTQvZi95MVU4Q1ZZMWZhNlQ4M29oVy9SMG9adUZsckN0alVldHgxM1luaSsrM01DMVF1TGR3L2JyalBwWFpxVDFPYlQ2cmlXN1hWTjczckt0UzJ3NVhZdlRkTUxPOUwzbUlUSVBFTG5KVFNQMEZXSk9WUFFKemcyWExCNVlsM1JKaDkvQVp5QytDUGU0Mk52UXFtQVhRZGVYN3h2MEJ0L1JEOSsrN3NmL3Z4OWFGT2YyamZXekxxSWhvODdjdnBYd1NwR0NnWVBPMkRydm9ub2RvMysxY2gxcnUxQlFOQzFqU25KNzRtemYvK3YzMEJ2MGpkOGVkeURMWWJFSGovRnVmdlVCUFpvazRzNm80VUhFVEtYSStQMHE3OThlUE0yc1FraE1qVFowR1lzSjlWQnBRZkRJWEJsWUhIYWhVTEZjSnREaFlTeVBjZTJRVjNjdUtyRWhFWEZ3ZFB4Y1NTdEFpZUVZZGtYY0owS2dlUXZMTThZVzk1dGdleUtYaWk3SWhUSVRpenNYZ0tQUDFYYXF2dXlCcytZQ0s4bDlMcy8zUVF3NUdoQXdsMFBXQVRnOS9YTjJTeFE2b2Qzdi83dzlyZEpsVnpEbmczQkFrM2JqY2luRjRTc1ZZbGNlWTFRdW1PUFNBNGpLanZzK1A2dEpvcmtVdVRnYW1xMkVNemZvTElLQncwNTJqWHVPTzIweG9oUlczS1NXQ0lZeWJFMUpUamRZUm5KNTY2VHVxNkZuTjU5d3pNeThsZ1hUd2RvY0Frc2dBM01LUWVyak5CaWE2L2pnT1U3U3plRVgvdWozZkhFMEJUaCtTS2tOeEJVS1VkeFZFYlpmM1hNdUVRY0tiUk5wZUtVam04a0hXSEk2TVNSc1RneWhUaG9vemxGUFZraXphTDZTc0hDS1l2dEt5MnVCcFZzd2F2RW5uZHN6ZnJwcXM4dXZnR0dEd3FMRUZocUVxZHF0QTV1VE1MMFJXLzMzUUNoYyszc29zdFV4QWJSZHpHK3ZyYjZWOGZHN0FvWmtNd3lTL3NpWFdkc0RZZ2RHeHI1TDRiRGdUQVVUQU1NUkdqOThhUkIreWZxVVhNSUhTZHpvUGNKVnFzZXNjM2FCTnNrbG9TbEw2UG9DeS9ESC9MZ1F0STlBM1ViY0J5OWZLS080WG1tYS90bWdVaUdnZ3c3cnV1OFFsUkM0Q1JtN1JZZU0zdEFUNHdVQnQxUjF2K1pNWkFNZmFCTG1URUFZejhBN2VobGc0QUhJdUNlR2FIY2NXamg3VHgvaktBQVFIY1lBaUJib3B3R1d2WFl0RTNzeDhCQnlLd0w1RFVrZ0hvUC9IYncyalB0UWNDYUpGM2U1aDRTSkRiNU1nT0hhaVEyL2lKYkV0WW9jQVpDbWtQcWZUMVJoYzdpaGxWUy9nT3dMckJqK1o3SW8zNzRFalpSVWpua0dLdU11NlM0ZHUrMWgrRmdFVlpEbEVTM0ltb0g4TndkQXorZWU3RXp0a1lBbmV3QmUyaTZPUGlEcHhPMmZ4RFZHQmRkendGK2U0TTRQVkNEOFVVbU51Ry9mQ1gyTGczWDZBTnUzTk16YkovcFlXVloyeDNROU1nMXBwZEIyOTBwWEpYK3pQUjFoWnVpUFdoYjdzeEROT0FCUXJ2ZzkxTU0vbEJsbzIvdW1xQVh6ZWg1WitoQjc3aGdHbUxFTitOd280b1BGUEV1RFB0UkNhQmhub0VMeHlpbkRKVlBwMXdINjdoM2xyTnlFL1RlTkNEY1Fjam14UFJlT2U1VnErNU5pOWpVcDNuRllJNlJSY1FGYUg1bERGbXFDbjZSMklnUFRXZGllcTVsWnV5WFgzSkxZbm5pb0EwaDN3VTlRVEhPQW9LOXNUTXpCOW5ZZGF3RkdJUXBaQUh4YlVFTHg4Nk4yWFB5dXBQYVJVVFVOSTRZSXF6bmNrWDc2RUxseWVtWWVpNGpHaEVLVnRycW1GTDEvSjBrV01KTUlISnQxUW5yS253WkxVUGYxeWdOSU1qM0tvQWd5WHEybEVVUXdyY3NnaEJLeHlJSUxJTEFJZ2dzZ3NBaUNCbnBXQVFoVVlWRkVMS0NzUWhDVEloMWp5RHN1WlpuOVZrSUlVWEFRZ2gzbDRlRkVCWW53UWFGRU1MbEhvUVJWRUlZNFJSNE1BYmN4UVB2STNwUk1aYlFJSURmeUtOb2lMeEtjS0Nwd2dteTBDQ1grdUVFTFZzYWN3ZWFVb1Z3Z2lMd3VxNSt1cEFDeEU0Sk1vWjRHT0poaU9ldWlLZWhWRVU4RFdrSmlLZlU5Q1NxMEJ1Z3NGckt6TTJOZWdLdWE0TjhnRXVlaFQxaVU5UEFWc0N3ejJxd1Q3S2J4SVYyMDVKd2xWajc2c0Mrc1Z6SGhubjNERlQ1Qk9zQnF1WkZFSGREVHJSYncvSkFURFVSc09POFpGUlROaFJySVVTbHdWZ0dmdEtXaXA4a2dzTVYrU2NLQVlaUWdTZEZJcHkyaHU2R3FCQlFXOHlyMEtxY3hVcmlwd05PQ3o4a1JSL3hVUjBEbHF0WjRhaU5CdnlKSWdYNlMzeTlFNDFPQlV5V28vT0dvakZ5ZnpCd1JEWFJVWTJFOFZrOE9DbzFMWWtxZENzdnJKSXlZWE1ESThoeGJVQVJPdzVhTjBpMDFJUlN5N0VaWXZFSlBtZkVRbXV2bDRoWUtvbEFzVnNzR1Ntc1hvS1ZZNVhHQ3JHS1NzQVVkQWM5U2s0cHpZZW4xYUNLenM1NDJCa1BPK1A1ckdDTXFxd0pqQ2t6UG1HVmhjRVluY0VZQm1QdTI4bk82NmtKdkNPN2IzS3VDZSs2bVI4dDNWR1NpMnRnTTEwRzFud0NCdFkyQjZ4UjdJbExoa3FybCtCVGd6WC9LaVRZZkFEWG1nUzRsaUREVGxUOFZadzllRTgrRDRrdXJaVGxCbUc3YjBVWFY0cE5BbXdEdm5KVVcwTk9ST2VrZC9ZQWJINWdGK2VQbnUyQnh3ZElPWUE1ZWRnTGUyREhtSFc4QjhJajZSSHdNRVRwNGNPSHhJYlBZMmtyb0pYek96WGFxcFA2Z0FMTENyeUE5WUtxYnVIK0tnSzNXK2crSjB4L2p1blBDK0V1cEQxOHZuTzYvMEFnOUVPRWZXRVB5NGo2QVpiaVoxQ2loMFF2TFg2QUY2OXpEdXVjNTlTSk9aTkFhYmtDV3Q1U3E1enNSUXFqSzhvSVNzZndjemt4VXF4bmpQQnVBT256Qmdubzd0UGhkc01aZElhbXdTS3h1aVFxK2owL2s4c0I3Z24wckpRUXo0MmVtOUpBVUl2czhycWo0cnY2WHJtZUU3WHZsZTlhM1ZQZnE0d3BzdHhMMk9uUjYvQjZRM3kvTUhkcWp0RXY0YzJ3SXh0QU8zZ3ZjM1J6STd5OE9XNU1LOFIzSVFMYnZGd1VXU1drNnNlMnNySnRhMjJ6VVZnbUI4dmtTTGV5bGlGUWxzbkJRcUFzQkVvYTY2Vmxjc3lBVTJDeTJLQlB3R0tEbXhNYlhIMGF4ZW9sV0hVaWh5aHVwS05mL01XdVV2ekY3c2E3K1pxMnFFeU8vbkNnRDRmSkxBS0ZrTW1oNllNaHlVbG1tUnhKaGVmSzVGQVZyYWxreGlDYnlVRWVCRHdRbXhDellqQ0d3UmdHWXpZYXhteG1Kc2V6cVdkTmpERXlaV01HbFh3Q0JwVVlWSXJrWVZDSjQ4clNLRVRTUmNtTFRhTlFOYkVrQzBMaU96dW5pV2YvMDAvK1RIeVVlWGN1RXRNam9yUU1UUzFKa0ZnSXZ6RFBRMnNVcXllS3FYd004WkhBS3cyMU1NbERVa3FVb0cxMTdpeVBMYkVwVjhueUVCdkNNcEk4RkUzaDFlbzVIcW82UjQ3SFZsUGoxUXBBdWxsMjErWW55dkZJNUc1SXBOeU5ZRzRSS29DSnhKSTlXTElIUy9ZSVdyaXZIdUtXbUJPUEt1ZDdKeWVJZ2kvY081YkN1YmxnenV1VTRFSnc1cFNsTzNPS0lGUk1hWVYraVZUbXNpbE5YbFlxcHJVV05CejRaalN1WnpaWFZwS2JZcVBRTzRQaXFrS2oxTTJrYkh0dUgwMzA5YU4wMFFSZUVIMnBGKzJsTllRNXZEUTA2cW95aDZlRzJWRTdha0J4d1UrYVh5OW5qWmhvRzB3MWF1K09PV3VKam1iTzJucWNja2gzUE9Yd2MvdngwdW9kblBWZVB0M3ZQWG5nQi9JSjlqbHNJako1L21lY1VSdFBEcDRlUHVuUk5GTHBKRVRSZVQxN1JKdWdLL0N3RUUzTXZFa2FyOTdoeEVPVVU5WFptUWQ5TUovYnZRcmVETkhQWjNFS3NyeGtycTR4bVk3dlh6WVhBNkRKSXByekFXMmh4eEpyanNWSWZ6cGd3WUgxcGw0UjNjZ0FnY2lhWEFMR211WHhjL3BtUXloV0txeE13SGVhckN2RmNYSkJMeEdXdHRuNVA0ZXNGQ1VYbC9JcFpOQzcxV0xrNGp6ZlFWYUFYZkR6MTdXRFhGWGo0MkFDTWNqRklCZUxqd2N0M0ZmM3BJd3BOTjBiNnA1a1VxU1hlaTkzUStWMStKRjl3VFlvRTlZSVZacTBxb204VlBoSkpHSFp4L2N2UmVJYnFpNVcyTVhFVC9qSGpSWitSemVkdW9pZS9zOEhzNnU1RVJuN29ETnVGbGFUQ1IzWW1vclowTEt3aEd4bytyVVcxcU16TUdFVmtoMmJQMHJJWW9Rc0wzb1ZFVUYyVVhlQzRETk9XcTVrdlplWG9WSmRESXI5WThtcHc2dVhZUFhKeXhMcFNwZkZ4bGcxU2VkTDhudUpFVVpaSmwvaUZrVlo1NHRjNXJVYmhGazEwdDh1Q20rT1MrNWM4NmNHQzN5alN0QnphMGxaSjNCd2xEbmludlBjL3daMFZpcUF4cTIxVERkaG9Vd1d5dHdVWkhqWDdCRnBjNUpIU21pd1FkR2J2S2cwUzZFZFBtbGx5U04rZ3l4NVpMbFFrU1ZoYkJqa29yanlNWHNSQ2VhN2NjY2Mwa2JlQktPUmprNm96emMyL2lZWWRqN0F6Z2ZZVFNrMGl6T3N3bTVLeVFyR1RnUmlRcXo3aWNEWDdEREFKL2lNRHdQWURTWVplZGdOSmx5RUdraElnbXU3emdRUmIrTS9DUU9mZ2NuMTRGamlKK3hYUUVNWDBqWGdFNlpTNGErWVJIZ3NQVVovS0NYcHpaSTR3VnRUSWs3TlhFWlN4RWdVeElnVlRPR3B5Q1JmSFZITVVVZDhqRzRFb2VDazBLbVQxMitRa1NRS1ZSa1ZqSkJVTUVMb0Uxb0tYbXJsTVVxd2toK2pwUGFxakFxVWtndTZEMmFrVTNRZ3RFODBTaFd4a3VVNG1JNHRybGE5WTR6Z3F2cy9VRXNEQkJRQUFBQUlBRENVYUZvazhOdjRPZ0FBQURvQUFBQU9BQUFBY21Wc2N5OWZjbVZzY3k1NGJXeXpzYS9JelZFb1N5MHF6c3pQczFVeTFETlFVa2pOUzg1UHljeEx0MVVxTFVuVHRWQ3l0K1Bsc2dsS3pVa3NBYW9wenNnc0tOWUhpZ0FBVUVzREJCUUFBQUFJQURDVWFGb2s4TnY0T2dBQUFEb0FBQUFUQUFBQWNtVnNjeTl3WVdkbE1WOXlaV3h6TG5odGJMT3hyOGpOVVNoTExTck96TSt6VlRMVU0xQlNTTTFMemsvSnpFdTNWU290U2RPMVVMSzM0K1d5Q1VyTlNTd0JxaW5PeUN3bzFnZUtBQUJRU3dNRUZBQUFBQWdBTUpSb1dnUjlIbCt5QXdBQVl4OEFBQWtBQUFCMGFHVnRaUzU0Yld6dFdjMXUwMEFRdmlQeERxdnR1WTBkeDNZc3hWUnBhVVNsQnBVbTR1ZG83SFZpMVZsSGprdGJUbHg0QUNUVUE5d1FCeTRVRHR3UXZFMHBlUXYyejNIY3JFTXFwVlJCM3Iyc3h6T3pzL1BOak8xeFkvTmtFSUlYS0I0RkViYWh1cUZBZ0xBYmVRSHUyZkFvOGRmcmNQUGUzVHVOYmg4TjBJaXNBQm44Q2p4MEJzaUc0MWZ2THQ5K2dtRDN2ZzAxQXdxV2pHMDdDcU5ZOFA0Nit6citjQVpCcCs5NDBiRU4xNnFxd2dZWHIydlQ0a3dGays2NGJMK202eUtjMUlpWVQ0YUpUQXNLV3BYUmFvYnArU2lsNllMUGRYVXRwWm1NWmxxVzZ2c3ByYzc1a09XcFprcFR1VDdrbWE2ZTBneEdxM3V1a3NscW5FL1ZkZGVBbFVWdHo5dkpiVmNVemJLOHZPMUNiODcyL0hucWt2T29ncytvRzFyZTlyelB0T2t6VHR2ZXFHUzR6YUM1UXp6bEpnSk9qSTRCbzZveStKa1FRWHFJV2xFOGNCTHc2Q2h3RDl2TzZOQ0c2K3BWVHNiZENzSlFNSGRQaDJTSFRoUUdub3cxY3pCNExBNUhCd1NaN1NTY1p6RGg1OHUya2QzZUN6QXF2RHZoZUlLQ1hqK2htNnNiQmhtbWRLOEorN1l6cEx5dDBFbm1NKzQ3U1lKaXpQd3B0NSt4YnFGZWdKdHhIQjJEVHZDU2VLckdJVkNLUlhhd2R6MEI1Z2ppcWtXd1lBTFRlQmhzUW5DQWZISnRzY0VUbjZqU2xUeFFlckVSbGRRS0taSnpzV3J3WUoyUEpTOUZvQjFSdStUT2FGVG1LR3BVcGtMOEZxSy9HK0NFVkU3aVVPNTN4T1pWdi8vZDJVdlBpaklmY3Ztd09CSk10QXo3MVF4N3JRejdKU1BFVkpicGNJMTNvTEs4ZzM5ZTNyVXFuUVd2TzFiNXVyUGN1bTlNcW9xSDZMejl1bC9kME9nb3N5S1hGYnBKWjBGV21HVldMTGY4MTB3NkM3eGRYOGpiNVdQaVpoTmlDUkF4blN1ZEVLMElKMWU3UzFKdnFSYWQ4dDFYaVcvZWU5a1M5eVhKSy9Hc2FPZHhzQ1RkV1l3SmZkS2g1ZDNjeS9QUEZ4Ky9BZEhXMDJ1U3Rxd1E0KzNOLzZGVWFOY3RGVUtnZGtOZlRpck1veTFxQm11V1QxZUo2aXBYaWVJNG1uU2hCY05NNUhiUkNZbWJaaGowc0EyM0VTYWdReEhFRnovUGYvLzRNbjcvZXZ6OURYRVdZZVRiOHdjdjlaL3p2Sk5FUTE1eVdlZGEvdU5CSUNEK1VjdzIrUHRPN0xoa1l4RVJLdEhXY2daQmVHckRkdURHMFNqeUUvRE1lWUFDQ0FSY2EybWpldmVwekdlTmZhS3lGenZEUHRqRjNoN3lFMll3V2JlQ2VNUXZ4Smxyakh4QTg0ZVJPME9LS0xWQ0tkVGVkbUlTOWlQUXBZY25Db1EwV2ZHdHlHSXJTcEpvSUl0clZyZzVVSHNqYWRCa0RJQXVPUm96bmlBNTNHTVdNL2JVYzR1ODRSUUF3ZU1sMjd3MHJUUnRWVXhUYzZaSnZ3bEtyOTJpYWRPMzhsVlBQS0hvNDBWUUJZVmNpUlg5WWY0SFVFc0RCQlFBQUFBSUFEQ1VhRnJiYzBBRlJCQUFBUDRSQUFBT0FBQUFkR2gxYldKdVlXbHNMbXB3WldmVmwzazAxRzM3d0w5Q29pVFpRcGtuSlR1OVJaWXNUenpJeUpKbFJzSWtGVU9UTURMVk1FK3loSWFmTkpUMXNZeEp0ckpualpreEQxNWtHVUlaTS9OUWx2aCtIOUUzMi96MFc5N2ZlYzk1LzNqUCsvNzF1KzV6L1hIZjEzV3VjejdudnEvbEZyd1hUQU1Ia0xiMnRvQ1FrQkR3ZG1jQmdrbkErc2Z1MzVJZlFmN2RHRUtDdDREMEhpQUl5QkFXVWdWMlNRc0pTd3NKR0FBQ0FJUkUvOXNCK0I4UjJpVXNJcnBiYkkrNHhONGRoN29Ed0M0aFllRmRJc0tpb2lJaU85YW9IVHNnSWkxNjhPaGZ6dTJXdWVnbnBob3FlK3BCV3NHZVkxYXZPK1JjQjhIanA2K0d4WWhMeUNzY1VsUlNPNkd1b2FsbFlIakd5TmpFMVBvWEcxdTc4L1pJTjNjUEZOcnprcGYvdGVzM0FnS3hRZUg0aUR1UmhMdjNIc2JHeFNjOFNreDZrdjZVa3BINTdIbFdZVkV4dFlUMm92UmxkVTF0WFgxRDQ1dW1UanFEMmNYNnZidG5hSGlFUFRyMmZueUN5K1AvTVRQNzZmUGNQUFRueXRmVnRXL3c5L1VmWEVLQThOL1EveUdYOUE3WExoRVJZUkd4SDF4Q3V5Si9PRWlMaUI3OXkrNkQ1eTZLK1lYS3FKNTZzRWZXS3EzZ2RZZjRzZE91b056VnNFRUorZU1HWERYb0I5cC9rZjF6WURIL0V0bmZ3UDZQYXdMWUp5eTBjM25DMG9BbHNMMnRVWmdFL0ZCd09hWDl5RmZMWHlmc1lsWWwwWjE1K2xBOUZkckx1aU1BOXJlb2MvTkZIYWFUZmZ6ZG9DT3MyRTBmdmlzNUNwTHB5Z05BS3FYY1N5ekdjSzZCUThpWXVGLzIrK0xYajZZVDMxemE2dXRKcWdJZ3Zoa3kybEpjL21JaUFCNE9qQ3NMZ01MS0pzUUVmWHJzY2ZUSnp3Smd6eDhnS2c3OHhMeVhTcmRNVG9WMmIzUmF5cTUrZEtOSHkwSm5LSkZnTW0rTWJsS3VOb3JQRnlJNjVBMnRkNjN3ekZQYUEyc0lWdHNUQ3h0S2wrMnl1aTV4V3hLNDdmTGJmeFVBaDcrME9FNDNKNGZFQ0lDYXlCaERYUXdqeXpFaEFkY2lCQlhLVUtjSUQrbG9GVlg0ZVFNajB2ZllWcXkrb1krK1E5T3I0UlpNZUVSa2dmbk15SG9yODFWTUo4dXRYVVY5S0tJVUl4WmZZRnVwTmh4VG1sZ1FGNkhsUkh4VjlwZ3gxT2wzVE1QMVZwWHVCWnNnOXh5dUUwMi96dTBKMmRnOTEvTFhnZFA3VmVtem5zLzhhS24wNllMVjYzRVpDcHJ4cHBRUXJGTlN2bUZBTEtOeGxQQzgveW4yalJYMEdMZW5RZEZqQTJHN1ZZUFhORU56TVpLRWpla0JKdWVoVjJSeVhhczFIYVZpREtlVmJ3OVVUVmVjWmNoYlNFTmk1S0toelhNa1VBRHdXYW1HdVAyT0RqYmdhSEVXYnJhZzBMckV1YlM3QkJ2R09YZTNiTzYxOTBaY082czl4c2oxdTd3QVVMQTQ3SEN5T2FPN0VLTVlxTXh2akN1d25pMXQzMzFJN1g2MlFYMXo1dlVLUG1ldUcydlE5K0o5Y21weXRNcDJMMGV1ZlBzMGNSL1Uzd3lHcjEyQjNiZ0NJRFphRzVKSzFEZTBqTE04UUxUblZjbk5OOTBwQU1ONVZYVHpzNTFudkh3K0xYTEF3cDZ4ODQ3T1BQUDYxbENkTnZWQTNYU2J3Q3REZXJmMCtGbGo4eHdSV04wUnlzaXVERjdmZmdNZHhDRkRIdVhMRy9Ed3k4a0lXYnp5b1p0NFJKTEZ5WGNHeVE2T3gzNkc0cDhYZTA2K24xTzZUczRKSFgvL3R2eVYrUFdEenNlcjJ4T3plQ3Y3TEFKaU8yWkdxaGZSbzM5K1FHbS81MmxmUFpsVzVDYU1FYmR0dmVRL3B6TXc4VElWRVk5L0ZheGZ5SmREdWJGOEQ5RFE3N2liZCs3NzVxa3F4cG4wRkRGSDEzTnE5aG10NFlLZWFSbGZlTk5mUERkWWRHMjdPYm5DS1d1OWFUWk92TWNqNnJQdEVkS21uZ0NJNFh4RnR5a0lBQzZKNjd4OUdVMkcyOWVhd2Y0MC90NHFNYUk1aklYVStSOG1RaElNOUE4R1IvOEVXNzdjbEcwRTg4Z0tpWWI2TXRnc1ZGcDRGZEVhWm9KTFV3SUFFd0RtbGQ2TktnblVMTGRJOXp1VEhscG1mMzNyTlUyTlZVM3FMQUJwVzZKdEdpVHVNandzQVBxMmlESlE5clI2Y2kxcDRwZ25OQmJmSnJFWkFiZHlKZjI1K3AyT0NraDJ5MTZJWXpkc0dLWGVwU0lPZmVweWpHVEkrMm8wd3FVYnYyd2FRTHVyaXJ0cGhLSzNEYjRxcnk2MTJITVh6ajVyc2NWOXdTZTMycUZNQjA0NDdEK1o1MjhUOElRYk9KT1JPYXJpdmVKQnJpSC85am5xRmxYSGpLclkySE94MUZYQzVYRWhUZEh3ZU0wSGpQUTBpSjkvUnpicVM0d3pyZTU1WlZ6T1VuVEtMdklLY3FFN1VRZzlPV1ZXRkswYVBIV1JlN0g3VWxrVjRSK21kOXN6R012L0lzVnJvT2NEeEl0Z0o0YkZyVXEwRUFlclVsdk1WY3BDNUVwS1ZSTDRraEowaGlreUNQWHFndzhkRjEydlJHNmF1c3lNQ0pjMTJuV2UzL2hjOWp5SEl1L2xzZGI4d3FLc09McEhBTlRGOVgxaUt1OXRWOGF1WlVXeVF1TFhuYko1N1pJZnNldU9lUVU4WGFQemxuWGIyVHNQVm1wTy92YjgxR0YxNjlaNmNJb2EvSUpRcUd2dHVKTTNhMlJXb3Q0WFN6dlNEVXNST0psTFd4emZNTjgwZ1NLS1VTbzZvTmpiNWRodGNjZzgxdWpPR0RoT1NPNXMyL1hPUURkb1NIdkI1RVp0YTlLazY2czM4V2ViTDFIckc5MWx6dW1rbWI1WjF5S1V0eXZHazIvS0g1UHlZWExaNlBnS3BhOThMVmpId2xDanp6MDd4MGZIVWVscENkYzVqNHlNT095dmxVTFJjMUxvQzM4Y2ZhYk83RnFOeEh1YjJGem5ZSEtQWlUyUnhId2w0cjBWeFpQNzJiYXN3cXJDcS9yaHB5QUp5dm1KbkJIYWt1eEZtMk5MblVrYXYrMzZPOVgrSTNXaWw1bG4rYzRmRnVQbUoyeGJqRmtvZmRoMGhya1IwL2tIWUJyZDFPNUJYZjZCU1RqU0VaYUNlbmt1dFVNRmNDSVhjUmkrT25GNTRNQ21PYmlKam95MFVHNTlveFF3V1ZFK1U1czNjNnV3NlhiRWlkK3kwTTB0VmRlZWhPSEdqYXJ2bitqZk4zQ1NTcmtTekY4WXJrRGxTbDNMTlRPbGFRMVRna1krdTVFTlVWUWxkSVFXMHpmQ1Q3Ynl3eE83MFZVZVIwRzNicUhpL2pUZTl6Qzc5cU9DQzBKK2FTYTR6ODBtSDFNWGJCeTlmOVA3eWRMdzRwbjEvampWN3JzSHMwUHgralUzbjlnZnYxM2JkcG4xWFpUSG1hQ3hsSHhibzZnRXk3V0dyZGN0d1dJSmhqdjFDN1prR25rNUx5YnNiaTlnOHZMM0VKS2M5eTZnVE1WU29nK1RPZ3d0VkFuV3Zqc1ZpdVF6Wk9aUXNGQkc4L1U1SjE5RGk0b3ozRU90YTdXWm9XMjlpRDQ2MzVTYWNDdUNsSXFvN3lWZERTYS92RFJ2dldZQ3NmdW1IdXI4aDNlZ2tWSkpac21rQU9qUXFMMXNqcm5ZQk9ZMThIREduZ3RvZjJSdDNycm1SVDI5b1dIM29hMExKS0hRVy81eGRMdTlhYk5rQVlDOTFzalVlbU1idkppN1R6N2lRWmNIWlFwajNPY2dsWkF6ZHdsNTJra0JpMXpnbDRWMkhXelYrUFBhOTU0NmI4UGdnUTM1ZnRreU8yazF1YTBhZGMyZVhQRVhZY3lKNGxLYkhqMnFrZjRVK2pWVW5JZllVTjg4bm5ja2dZbkFKYmxWVE1LMm00SHQ0M1BsZHFHNmhYQVl2MHZCNk9vc1RoTGpZTVJpa0EvZmU1dy9xWG50SjV2QmhiNDJZQnl1SE81WWZ4cXRObFpySHByT0lzbFYvSFVDSFI5aVptNHd3V3hnRHFnd3ErYkRrbE5sRnNDb1pGVDc3dVVMUXdVeGlnWU9OODZnbGZJYXAzMmw0cU1saWRjaHppT3p5STFUaEhRNnFaYkRiRThXQUpKdCtwdVg0VXlReGZBOUF1ZUNZMXlGQjNsaW9GR24vb1RVNVZIZFNueVV6Qm9SUGdkcGQwN3BnQTJNcXRnRG43TlNjaXY2Ym96MkJaVFBOV1dRdFh2M2pRcUFBc3M5cEQvYzJlMkxMNGdoQW9BOXpGLy9UdXlWeElneUNmc3NWRlY2bXJyaCtFTkpoaG85RktSYzRDenhMSktxNkZxQnpBSFoySkZZTGlySHo3RlUyOUhFdG5leU8zelJndVF4UnZlRFBBTzVVMmZGVVhtbmpEM1FFOVIwLzZlbHZYc1RtUjJ1dDVtdURobmx2aFJOWXkyVTY2cHd6dUVyT2JmRjM2clhPKzBYYTl0dkxubmJRcUVWTGpxdEJRL1RvNFdHUFlwVGlXMEtVTU9qaVBvay9ab2V0Y21RTW9Md3p6Sy82eFU5S09walYyZmZmK1B4K2tSZWF1azNOc1JpY2lic2VFYXhGaWZuTVdMYnlzUlRjQ2h2WVV1R1MvdDFXM1YrZll5QklTc3QwL2ZFa3FUTkxrSDZuVjU2bVFWeldWSWRxVW5wd2ZvQmtlRFFOZzQxTzcveWkyZjJwY0VLM2FQTkdkamlCRFpWdk4vTjVYSEFVckNpTWROR1UvK3VmWTk4T3M1MkNWV2ZnYVpzZWZjYXZwMDVGRkkrSzZlR3BDQmZGempoUDE5OWJSaFZkNzZ2ODJSUkhNMnJPTnZsYWVVY2NtL0duOVVjWjI3SDZNUG9Ic1Q3QldvMVlyelhVNmxqWk9xTElqNUVlMXE4Q1dmZzFjVnpkTzZYNzcyVmFYdldXYU4veUdLR2pGaEFiakxCS3NaT2c2R253YnMvWFlCOU5zd1c2aEg3TEpUblNWSTZJWWkxTEtnL1Y2VzlFT05OTU5YWWRIdVJUUm9QOTB5Z2p4MGdkVGFrcUE5eUc4Y3FUalNPck1yNVJDTVcxWHpjbGhFUExhWDk0QTV3cDBzeW02TzBmQ1E0dkV4NnlLNU5tNGZXZVY4TXhXc0RpU0hjS0gzR0lOWU53d29Kekt5ZTZ5NnR5TW5FQnQvTTFCZC9qdVB1UDRhaGNNM0tFSlNaOUoyQnljeGc5cy9JUXoxVXpiNG1iMjA2Yk5yZ1B1OGU2c0s0QXNuZS9PN2Zod3hMSWk2RlE0UncwOTdYMjhOaThXVWVQT3hRQWNwOS9nclVHRHhjRlB1V0c5Ui9tdkdPNmtTa2pOVThvWjM0MG4zVzJPbDBadkdnamR4WEZsdFU5dUxQZjZmRXRJMUxCR2ZXK2xjU3NQbWpPYncxL2NRb3k0OUhITlpyd2ZFUWV3a0JhUEFNbWFlY3VuOGVJN1J0UWpSVXVPZk9rVGJ6bVE3WjU5MGJ3RU04OGtWa0xBMTlZbVNnMVM5c1JQVGxvTU1uZGN2Ykx3K2luVzdsakF3NWphRW9pOE5PdW1jTjFrSnVQTzk0UHZPMXhsdVNLSHFQVXVwV3RaaGRtb0RuZXgwczhzcTlGMVl5UDF5Qm5LZHFORHM5NWJHSGt5OXMzNnJseENGQUY1SVloa0IzSHJTY3pzMmlQY2FUclhtMHJnSGx6eXJxYlZ1TmJZcEVyVEU5dkg0U0NXRVdBckdRdzZzN1ZkSE9FN3FSUmd1S1JqUkJlRk5IeHVpVTVwam8zSEJKcmg2dmV1VDY4Tlh6MnpzOXVlTWNQeUtOTkowNU51dllwRFZ3Yk9mZ0F0NEVjVkZKZEtTaENUdXE4dk9YaW9ZSldoYnUzR3I0dmZWZWg1OUdsYlo4bmdxQTh5Tm9qalhqNXFoS1AyYjhydXhMdCt3eXBTcXBWTEl6VHRNMnZETFhyRWM2em90eVZDbWRZdHk1Z3JUWDg2U3VmSVdkcUZvdUJjNkpjSkpCNldDS3lvRVo3cmlhbFlTRVFaVUY0aWxWcEpSdWIrTFRxWWZHbm9ZczE2N0JZaHUyZmVXYisrdmhqZzF6d2diWFpqUWQrclQySzB5SDdMeXI0VGZnUy83YmlkMkprQ2w5TFlWdFpzTGxBQjgzZGVBNkFTQ2V2Nm1Xa1RYR2xCSU96T0trNEVNU0xNUkhXekJZSFA4K1J6YUk1QTg1dGRPQ09kVnRSOERaTks2anFxU1VkUXlQNDl6UU9LTEh2clVxNllCcXlWcEJqVlN1UnJtdWZYTm5MeTJ2T2xwOWN4bFpYdGF2WEZxdTB0TUxlTk9ZWWE5MmxkMWdFeDM1aUg2ZHZlSjlJOEpCbytlMlNZcEY1YWxLZGVuTWFRMi9JRWYrNnhEbHBJVGFXQi9NZGJSMHQ0bHJ4R0ZscW4zdFIrTzZ1V3RFeTlqZnNWZVBXdFdySzdqSlBNcFFMZEZXZXBWNk1PZXozd3ZrVTdYWVRyK2pTcEorbWlONHRubFFUemh1U2t1TktBN3gxKzdCUlR4T3lyMWx4ckxZNWxsWURMS210Mm5DMW1Bemw3MUVoaEpZdnFvZ2JpbWhsR2dNRFhSSktaalA1dS9QQkkzNG9pbFZ0SVZnU0IrcDNwLy9TMTZuQUtCcmFzYkFqamhER2dlUEdwazNEWnRGbnBxMFY4ZXBLWjdJd3BaUVpZY2REVVkvK1dJelhQcHVnd1crSmFxcDFUdER5enlYcGhSUk92Sll5N1hGZTQ3OTBKV0dLajVPRmRkMnJNTnFkRWQ3N2NRMElBYXZYTXZmVmpSYVUxd3BDV1psaE1BK0tqb3IxNlBPSVRFdFQwajBneUYzMnF4Y29XZnBZY1hsVEpiY3Q1REZMWERGRGJZQkZhWXpPOG0zMXVpdW85R0hpS293RGx4QmorQ0xidU9idDV3N29pVUhpVWFrK3lYWmpicVY1RGoyVkxiTzJvM1ppYW5weVc3RnJEM0ZINVhXdjhoUkwvd3l6N1N5MXlnTkh6ZHA3cTVFYmMzMW9ocUMrdWJ1RjFld0tPQzJnamJEUWM1WkpvWHBRVkY4bDl5Rm9obzY1U0tmenJQZCtiWnhvdmZTaSt5N2U1OXY1QzNyem9RbGFaUkxFZjczZS92L1FRWGovd2xRU3dFQ0ZBTVVBQUFBQ0FBd2xHaGF3N1FTUkt3QkFBRHBBd0FBREFBSkFBQUFBQUFBQUFBQXRvRUFBQUFBWkc5amRXMWxiblF1ZUcxc1ZWUUZBQWY5SE14blVFc0JBaFFERkFBQUFBZ0FNSlJvV2xaTEVSU3dEZ0FBRTc0QUFBOEFDUUFBQUFBQUFBQUFBTGFCMWdFQUFIQmhaMlZ6TDNCaFoyVXhMbmh0YkZWVUJRQUgvUnpNWjFCTEFRSVVBeFFBQUFBSUFEQ1VhRm9rOE52NE9nQUFBRG9BQUFBT0FBa0FBQUFBQUFBQUFBQzJnYk1RQUFCeVpXeHpMMTl5Wld4ekxuaHRiRlZVQlFBSC9Sek1aMUJMQVFJVUF4UUFBQUFJQURDVWFGb2s4TnY0T2dBQUFEb0FBQUFUQUFrQUFBQUFBQUFBQUFDMmdSa1JBQUJ5Wld4ekwzQmhaMlV4WDNKbGJITXVlRzFzVlZRRkFBZjlITXhuVUVzQkFoUURGQUFBQUFnQU1KUm9XZ1I5SGwreUF3QUFZeDhBQUFrQUNRQUFBQUFBQUFBQUFMYUJoQkVBQUhSb1pXMWxMbmh0YkZWVUJRQUgvUnpNWjFCTEFRSVVBeFFBQUFBSUFEQ1VhRnJiYzBBRlJCQUFBUDRSQUFBT0FBa0FBQUFBQUFBQUFBQzJnVjBWQUFCMGFIVnRZbTVoYVd3dWFuQmxaMVZVQlFBSC9Sek1aMUJMQlFZQUFBQUFCZ0FHQUowQkFBRE5KUUFBQUFBPSIsCgkiRmlsZU5hbWUiIDogIue7mOWbvjEuZWRkeCIKfQo="/>
    </extobj>
  </extobjs>
</s:customData>
</file>

<file path=customXml/itemProps64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>宽屏</PresentationFormat>
  <Paragraphs>90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Arial</vt:lpstr>
      <vt:lpstr>Consolas</vt:lpstr>
      <vt:lpstr>微软雅黑</vt:lpstr>
      <vt:lpstr>Arial Unicode MS</vt:lpstr>
      <vt:lpstr>Calibri</vt:lpstr>
      <vt:lpstr>WPS</vt:lpstr>
      <vt:lpstr>Simple Light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第一公民</cp:lastModifiedBy>
  <cp:revision>163</cp:revision>
  <dcterms:created xsi:type="dcterms:W3CDTF">2019-06-19T02:08:00Z</dcterms:created>
  <dcterms:modified xsi:type="dcterms:W3CDTF">2025-03-08T16:00:02Z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DF7F240690F2459A8DDEBDFA5CA8A078_11</vt:lpwstr>
  </property>
</Properties>
</file>