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17" Type="http://schemas.openxmlformats.org/officeDocument/2006/relationships/image" Target="../media/image5.png" /><Relationship Id="rId2" Type="http://schemas.openxmlformats.org/officeDocument/2006/relationships/slideLayout" Target="../slideLayouts/slideLayout2.xml" /><Relationship Id="rId16"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 /><Relationship Id="rId2" Type="http://schemas.openxmlformats.org/officeDocument/2006/relationships/video" Target="../media/media1.mp4" /><Relationship Id="rId1" Type="http://schemas.microsoft.com/office/2007/relationships/media" Target="../media/media1.mp4" /><Relationship Id="rId5" Type="http://schemas.openxmlformats.org/officeDocument/2006/relationships/image" Target="../media/image6.png" /><Relationship Id="rId4" Type="http://schemas.openxmlformats.org/officeDocument/2006/relationships/notesSlide" Target="../notesSlides/notesSlide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2F5496"/>
                </a:solidFill>
                <a:latin typeface="Arial"/>
                <a:ea typeface="Arial"/>
                <a:cs typeface="Arial"/>
                <a:sym typeface="Arial"/>
              </a:rPr>
              <a:t>Presented By:</a:t>
            </a:r>
            <a:endParaRPr/>
          </a:p>
          <a:p>
            <a:pPr marL="0" marR="0" lvl="0" indent="0" algn="l" rtl="0">
              <a:spcBef>
                <a:spcPts val="0"/>
              </a:spcBef>
              <a:spcAft>
                <a:spcPts val="0"/>
              </a:spcAft>
              <a:buNone/>
            </a:pPr>
            <a:r>
              <a:rPr lang="en-US" sz="2000" b="1">
                <a:solidFill>
                  <a:srgbClr val="2F5496"/>
                </a:solidFill>
                <a:latin typeface="Arial"/>
                <a:ea typeface="Arial"/>
                <a:cs typeface="Arial"/>
                <a:sym typeface="Arial"/>
              </a:rPr>
              <a:t> Sundaraganesan S – AU810021114083</a:t>
            </a: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sz="2600">
                <a:latin typeface="Arial"/>
                <a:ea typeface="Arial"/>
                <a:cs typeface="Arial"/>
                <a:sym typeface="Arial"/>
              </a:rPr>
              <a:t>https://github.com/Sundar110504/SUNDARAGANESAN-AU810021114083</a:t>
            </a:r>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3" name="1000007296.mp4">
            <a:hlinkClick r:id="" action="ppaction://media"/>
            <a:extLst>
              <a:ext uri="{FF2B5EF4-FFF2-40B4-BE49-F238E27FC236}">
                <a16:creationId xmlns:a16="http://schemas.microsoft.com/office/drawing/2014/main" id="{6B2B2D90-7C62-B194-A173-E6F78ACE5A0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005253" y="1259291"/>
            <a:ext cx="10091553" cy="5363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sundaraganesan s</cp:lastModifiedBy>
  <cp:revision>2</cp:revision>
  <dcterms:modified xsi:type="dcterms:W3CDTF">2024-04-16T13:52:22Z</dcterms:modified>
</cp:coreProperties>
</file>