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p:nvPr>
            <p:ph idx="2" type="pic"/>
          </p:nvPr>
        </p:nvSpPr>
        <p:spPr>
          <a:xfrm>
            <a:off x="5183188" y="987425"/>
            <a:ext cx="6172200" cy="4873625"/>
          </a:xfrm>
          <a:prstGeom prst="rect">
            <a:avLst/>
          </a:prstGeom>
          <a:noFill/>
          <a:ln>
            <a:noFill/>
          </a:ln>
        </p:spPr>
      </p:sp>
      <p:sp>
        <p:nvSpPr>
          <p:cNvPr id="71" name="Google Shape;7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2" name="Google Shape;7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theme" Target="../theme/theme1.xml"/><Relationship Id="rId16" Type="http://schemas.openxmlformats.org/officeDocument/2006/relationships/slideLayout" Target="../slideLayouts/slideLayout11.xml"/><Relationship Id="rId5" Type="http://schemas.openxmlformats.org/officeDocument/2006/relationships/image" Target="../media/image6.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black and grey logo&#10;&#10;Description automatically generated" id="14" name="Google Shape;14;p1"/>
          <p:cNvPicPr preferRelativeResize="0"/>
          <p:nvPr/>
        </p:nvPicPr>
        <p:blipFill rotWithShape="1">
          <a:blip r:embed="rId2">
            <a:alphaModFix/>
          </a:blip>
          <a:srcRect b="0" l="0" r="0" t="0"/>
          <a:stretch/>
        </p:blipFill>
        <p:spPr>
          <a:xfrm>
            <a:off x="276225" y="281781"/>
            <a:ext cx="1990990" cy="423863"/>
          </a:xfrm>
          <a:prstGeom prst="rect">
            <a:avLst/>
          </a:prstGeom>
          <a:noFill/>
          <a:ln>
            <a:noFill/>
          </a:ln>
        </p:spPr>
      </p:pic>
      <p:pic>
        <p:nvPicPr>
          <p:cNvPr descr="A close up of a logo&#10;&#10;Description automatically generated" id="15" name="Google Shape;15;p1"/>
          <p:cNvPicPr preferRelativeResize="0"/>
          <p:nvPr/>
        </p:nvPicPr>
        <p:blipFill rotWithShape="1">
          <a:blip r:embed="rId3">
            <a:alphaModFix/>
          </a:blip>
          <a:srcRect b="0" l="0" r="0" t="0"/>
          <a:stretch/>
        </p:blipFill>
        <p:spPr>
          <a:xfrm>
            <a:off x="10280899" y="226297"/>
            <a:ext cx="1644402" cy="534830"/>
          </a:xfrm>
          <a:prstGeom prst="rect">
            <a:avLst/>
          </a:prstGeom>
          <a:noFill/>
          <a:ln>
            <a:noFill/>
          </a:ln>
        </p:spPr>
      </p:pic>
      <p:pic>
        <p:nvPicPr>
          <p:cNvPr descr="A blue and black logo&#10;&#10;Description automatically generated" id="16" name="Google Shape;16;p1"/>
          <p:cNvPicPr preferRelativeResize="0"/>
          <p:nvPr/>
        </p:nvPicPr>
        <p:blipFill rotWithShape="1">
          <a:blip r:embed="rId4">
            <a:alphaModFix/>
          </a:blip>
          <a:srcRect b="0" l="0" r="0" t="0"/>
          <a:stretch/>
        </p:blipFill>
        <p:spPr>
          <a:xfrm>
            <a:off x="4321983" y="281780"/>
            <a:ext cx="1135004" cy="423864"/>
          </a:xfrm>
          <a:prstGeom prst="rect">
            <a:avLst/>
          </a:prstGeom>
          <a:noFill/>
          <a:ln>
            <a:noFill/>
          </a:ln>
        </p:spPr>
      </p:pic>
      <p:pic>
        <p:nvPicPr>
          <p:cNvPr descr="A circular logo with people and map&#10;&#10;Description automatically generated" id="17" name="Google Shape;17;p1"/>
          <p:cNvPicPr preferRelativeResize="0"/>
          <p:nvPr/>
        </p:nvPicPr>
        <p:blipFill rotWithShape="1">
          <a:blip r:embed="rId5">
            <a:alphaModFix/>
          </a:blip>
          <a:srcRect b="0" l="0" r="0" t="0"/>
          <a:stretch/>
        </p:blipFill>
        <p:spPr>
          <a:xfrm>
            <a:off x="7511755" y="136525"/>
            <a:ext cx="714375" cy="714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drive.google.com/file/d/1N9eioZ67UToh9bD0uqfaSMSuz8dDT4qw/view"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1281661" y="2256449"/>
            <a:ext cx="9144000" cy="97777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Arial"/>
              <a:buNone/>
            </a:pPr>
            <a:r>
              <a:rPr b="1" lang="en-US" sz="4000">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2F5496"/>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2F5496"/>
                </a:solidFill>
                <a:latin typeface="Arial"/>
                <a:ea typeface="Arial"/>
                <a:cs typeface="Arial"/>
                <a:sym typeface="Arial"/>
              </a:rPr>
              <a:t> Sundaraganesan S – AU810021114083</a:t>
            </a:r>
            <a:endParaRPr b="1" sz="200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2F5496"/>
                </a:solidFill>
                <a:latin typeface="Arial"/>
                <a:ea typeface="Arial"/>
                <a:cs typeface="Arial"/>
                <a:sym typeface="Arial"/>
              </a:rPr>
              <a:t>Guided By: Ramar Bose Sr. AI Master Trainer   </a:t>
            </a:r>
            <a:endParaRPr/>
          </a:p>
        </p:txBody>
      </p:sp>
      <p:sp>
        <p:nvSpPr>
          <p:cNvPr id="95" name="Google Shape;95;p13"/>
          <p:cNvSpPr txBox="1"/>
          <p:nvPr>
            <p:ph idx="11" type="ftr"/>
          </p:nvPr>
        </p:nvSpPr>
        <p:spPr>
          <a:xfrm>
            <a:off x="4248462"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References</a:t>
            </a:r>
            <a:endParaRPr/>
          </a:p>
        </p:txBody>
      </p:sp>
      <p:sp>
        <p:nvSpPr>
          <p:cNvPr id="157" name="Google Shape;157;p22"/>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indent="-342900" lvl="0" marL="342900" rtl="0" algn="l">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indent="-342900" lvl="0" marL="342900" rtl="0" algn="l">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600"/>
              <a:buFont typeface="Arial"/>
              <a:buNone/>
            </a:pPr>
            <a:r>
              <a:t/>
            </a:r>
            <a:endParaRPr sz="2600">
              <a:latin typeface="Arial"/>
              <a:ea typeface="Arial"/>
              <a:cs typeface="Arial"/>
              <a:sym typeface="Arial"/>
            </a:endParaRPr>
          </a:p>
        </p:txBody>
      </p:sp>
      <p:sp>
        <p:nvSpPr>
          <p:cNvPr id="158" name="Google Shape;158;p22"/>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463041" y="2766218"/>
            <a:ext cx="9298744" cy="132556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THANK YOU</a:t>
            </a:r>
            <a:endParaRPr/>
          </a:p>
        </p:txBody>
      </p:sp>
      <p:sp>
        <p:nvSpPr>
          <p:cNvPr id="164" name="Google Shape;164;p2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838530" y="823512"/>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OUTLINE</a:t>
            </a:r>
            <a:endParaRPr/>
          </a:p>
        </p:txBody>
      </p:sp>
      <p:sp>
        <p:nvSpPr>
          <p:cNvPr id="101" name="Google Shape;101;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Problem Statement </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Proposed System/Solution</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Algorithm &amp; Deployment  </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GitHub Link</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Project Demo(photos / videos)</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Conclusion</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Future Scope</a:t>
            </a:r>
            <a:endParaRPr/>
          </a:p>
          <a:p>
            <a:pPr indent="-228600" lvl="0" marL="228600" rtl="0" algn="l">
              <a:lnSpc>
                <a:spcPct val="90000"/>
              </a:lnSpc>
              <a:spcBef>
                <a:spcPts val="1000"/>
              </a:spcBef>
              <a:spcAft>
                <a:spcPts val="0"/>
              </a:spcAft>
              <a:buClr>
                <a:schemeClr val="dk1"/>
              </a:buClr>
              <a:buSzPts val="2000"/>
              <a:buChar char="•"/>
            </a:pPr>
            <a:r>
              <a:rPr b="1" lang="en-US" sz="2000">
                <a:latin typeface="Arial"/>
                <a:ea typeface="Arial"/>
                <a:cs typeface="Arial"/>
                <a:sym typeface="Arial"/>
              </a:rPr>
              <a:t>References</a:t>
            </a:r>
            <a:endParaRPr/>
          </a:p>
        </p:txBody>
      </p:sp>
      <p:sp>
        <p:nvSpPr>
          <p:cNvPr id="102" name="Google Shape;102;p14"/>
          <p:cNvSpPr txBox="1"/>
          <p:nvPr>
            <p:ph idx="11" type="ftr"/>
          </p:nvPr>
        </p:nvSpPr>
        <p:spPr>
          <a:xfrm>
            <a:off x="4083571"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Problem Statement</a:t>
            </a:r>
            <a:endParaRPr sz="4400"/>
          </a:p>
        </p:txBody>
      </p:sp>
      <p:sp>
        <p:nvSpPr>
          <p:cNvPr id="108" name="Google Shape;108;p15"/>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Proposed Solution</a:t>
            </a:r>
            <a:endParaRPr sz="4400"/>
          </a:p>
        </p:txBody>
      </p:sp>
      <p:sp>
        <p:nvSpPr>
          <p:cNvPr id="115" name="Google Shape;115;p16"/>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Algorithm &amp; Deployment</a:t>
            </a:r>
            <a:endParaRPr/>
          </a:p>
        </p:txBody>
      </p:sp>
      <p:sp>
        <p:nvSpPr>
          <p:cNvPr id="122" name="Google Shape;122;p17"/>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indent="-457200" lvl="0" marL="457200" rtl="0" algn="l">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indent="-457200" lvl="0" marL="457200" rtl="0" algn="l">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indent="-457200" lvl="0" marL="457200" rtl="0" algn="l">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indent="-457200" lvl="0" marL="457200" rtl="0" algn="l">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GitHub Link</a:t>
            </a:r>
            <a:endParaRPr/>
          </a:p>
        </p:txBody>
      </p:sp>
      <p:sp>
        <p:nvSpPr>
          <p:cNvPr id="129" name="Google Shape;129;p18"/>
          <p:cNvSpPr txBox="1"/>
          <p:nvPr>
            <p:ph idx="1" type="subTitle"/>
          </p:nvPr>
        </p:nvSpPr>
        <p:spPr>
          <a:xfrm>
            <a:off x="519659" y="3201534"/>
            <a:ext cx="11152682" cy="13593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600"/>
              <a:buNone/>
            </a:pPr>
            <a:r>
              <a:rPr lang="en-US" sz="2600">
                <a:latin typeface="Arial"/>
                <a:ea typeface="Arial"/>
                <a:cs typeface="Arial"/>
                <a:sym typeface="Arial"/>
              </a:rPr>
              <a:t>https://github.com/Sundar110504/SUNDARAGANESAN-AU810021114083</a:t>
            </a:r>
            <a:endParaRPr/>
          </a:p>
        </p:txBody>
      </p:sp>
      <p:sp>
        <p:nvSpPr>
          <p:cNvPr id="130" name="Google Shape;130;p18"/>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ctrTitle"/>
          </p:nvPr>
        </p:nvSpPr>
        <p:spPr>
          <a:xfrm>
            <a:off x="1479030" y="566438"/>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Arial"/>
              <a:buNone/>
            </a:pPr>
            <a:r>
              <a:rPr b="1" lang="en-US" sz="3600">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pic>
        <p:nvPicPr>
          <p:cNvPr id="137" name="Google Shape;137;p19" title="Sundar.mp4">
            <a:hlinkClick r:id="rId3"/>
          </p:cNvPr>
          <p:cNvPicPr preferRelativeResize="0"/>
          <p:nvPr/>
        </p:nvPicPr>
        <p:blipFill>
          <a:blip r:embed="rId4">
            <a:alphaModFix/>
          </a:blip>
          <a:stretch>
            <a:fillRect/>
          </a:stretch>
        </p:blipFill>
        <p:spPr>
          <a:xfrm>
            <a:off x="0" y="1650300"/>
            <a:ext cx="12192000" cy="495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ctrTitle"/>
          </p:nvPr>
        </p:nvSpPr>
        <p:spPr>
          <a:xfrm>
            <a:off x="1509010" y="963503"/>
            <a:ext cx="9144000" cy="8230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Future Scope</a:t>
            </a:r>
            <a:endParaRPr/>
          </a:p>
        </p:txBody>
      </p:sp>
      <p:sp>
        <p:nvSpPr>
          <p:cNvPr id="150" name="Google Shape;150;p21"/>
          <p:cNvSpPr txBox="1"/>
          <p:nvPr>
            <p:ph idx="1" type="subTitle"/>
          </p:nvPr>
        </p:nvSpPr>
        <p:spPr>
          <a:xfrm>
            <a:off x="614597" y="2110153"/>
            <a:ext cx="11152682" cy="43655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p:nvPr>
            <p:ph idx="11" type="ftr"/>
          </p:nvPr>
        </p:nvSpPr>
        <p:spPr>
          <a:xfrm>
            <a:off x="399363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