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>
        <p:scale>
          <a:sx n="100" d="100"/>
          <a:sy n="100" d="100"/>
        </p:scale>
        <p:origin x="-19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234A-92F4-4274-7E30-ADF85AA9A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941" y="3061547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IN" dirty="0"/>
              <a:t>Sales </a:t>
            </a:r>
            <a:r>
              <a:rPr lang="en-IN" dirty="0" err="1"/>
              <a:t>MaNagement</a:t>
            </a:r>
            <a:r>
              <a:rPr lang="en-IN" dirty="0"/>
              <a:t> Project using flask framework python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14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B052-8F3B-C561-2450-D5C364BD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15" y="124570"/>
            <a:ext cx="10131425" cy="1456267"/>
          </a:xfrm>
        </p:spPr>
        <p:txBody>
          <a:bodyPr/>
          <a:lstStyle/>
          <a:p>
            <a:r>
              <a:rPr lang="en-IN" dirty="0"/>
              <a:t>Purchase page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F5472-F1AA-CD67-8ED9-598B09640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738" y="1436056"/>
            <a:ext cx="9696860" cy="5005649"/>
          </a:xfrm>
        </p:spPr>
      </p:pic>
    </p:spTree>
    <p:extLst>
      <p:ext uri="{BB962C8B-B14F-4D97-AF65-F5344CB8AC3E}">
        <p14:creationId xmlns:p14="http://schemas.microsoft.com/office/powerpoint/2010/main" val="70306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07A4-0A75-CA30-E101-B96BDB7F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01" y="188181"/>
            <a:ext cx="10131425" cy="1456267"/>
          </a:xfrm>
        </p:spPr>
        <p:txBody>
          <a:bodyPr/>
          <a:lstStyle/>
          <a:p>
            <a:r>
              <a:rPr lang="en-IN" dirty="0" err="1"/>
              <a:t>Purchashing</a:t>
            </a:r>
            <a:r>
              <a:rPr lang="en-IN" dirty="0"/>
              <a:t> 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F6C263-169B-79A4-D54D-9CB0775C7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180" y="2004060"/>
            <a:ext cx="10554100" cy="4299998"/>
          </a:xfrm>
        </p:spPr>
      </p:pic>
    </p:spTree>
    <p:extLst>
      <p:ext uri="{BB962C8B-B14F-4D97-AF65-F5344CB8AC3E}">
        <p14:creationId xmlns:p14="http://schemas.microsoft.com/office/powerpoint/2010/main" val="228555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6199-D80E-F1CD-04C6-B0DA20E3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Products which are purchased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45368B-ED64-DDCF-2DED-93C50F4DF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70" y="2301240"/>
            <a:ext cx="10715659" cy="3655509"/>
          </a:xfrm>
        </p:spPr>
      </p:pic>
    </p:spTree>
    <p:extLst>
      <p:ext uri="{BB962C8B-B14F-4D97-AF65-F5344CB8AC3E}">
        <p14:creationId xmlns:p14="http://schemas.microsoft.com/office/powerpoint/2010/main" val="308064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A518-8973-8B89-00DF-D0FED5DB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Company cash updates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1F128-286B-C11D-3D71-8753E8E1E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481" y="2065867"/>
            <a:ext cx="8153621" cy="4138484"/>
          </a:xfrm>
        </p:spPr>
      </p:pic>
    </p:spTree>
    <p:extLst>
      <p:ext uri="{BB962C8B-B14F-4D97-AF65-F5344CB8AC3E}">
        <p14:creationId xmlns:p14="http://schemas.microsoft.com/office/powerpoint/2010/main" val="194849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B5E1-D6F2-869E-F12C-6DF8D03D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quantity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FFB8B-30B9-F971-7094-233B92D90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890" y="2065867"/>
            <a:ext cx="8783330" cy="4377942"/>
          </a:xfrm>
        </p:spPr>
      </p:pic>
    </p:spTree>
    <p:extLst>
      <p:ext uri="{BB962C8B-B14F-4D97-AF65-F5344CB8AC3E}">
        <p14:creationId xmlns:p14="http://schemas.microsoft.com/office/powerpoint/2010/main" val="775130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</TotalTime>
  <Words>23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Sales MaNagement Project using flask framework python  </vt:lpstr>
      <vt:lpstr>Purchase page </vt:lpstr>
      <vt:lpstr>Purchashing product</vt:lpstr>
      <vt:lpstr>Products which are purchased</vt:lpstr>
      <vt:lpstr>Company cash updates</vt:lpstr>
      <vt:lpstr>Product quantity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MaNagement Project using flask framework python  </dc:title>
  <dc:creator>sundar s</dc:creator>
  <cp:lastModifiedBy>sundar s</cp:lastModifiedBy>
  <cp:revision>1</cp:revision>
  <dcterms:created xsi:type="dcterms:W3CDTF">2023-08-23T11:37:59Z</dcterms:created>
  <dcterms:modified xsi:type="dcterms:W3CDTF">2023-08-23T11:54:06Z</dcterms:modified>
</cp:coreProperties>
</file>