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amnikitha@outlook.com" userId="aa3df38442590d1d" providerId="LiveId" clId="{B159410E-3460-48C0-AEE4-B48E82F381A2}"/>
    <pc:docChg chg="modSld sldOrd">
      <pc:chgData name="sravanamnikitha@outlook.com" userId="aa3df38442590d1d" providerId="LiveId" clId="{B159410E-3460-48C0-AEE4-B48E82F381A2}" dt="2024-06-24T15:55:44.480" v="60"/>
      <pc:docMkLst>
        <pc:docMk/>
      </pc:docMkLst>
      <pc:sldChg chg="modSp mod">
        <pc:chgData name="sravanamnikitha@outlook.com" userId="aa3df38442590d1d" providerId="LiveId" clId="{B159410E-3460-48C0-AEE4-B48E82F381A2}" dt="2024-06-24T15:55:24.659" v="55" actId="20577"/>
        <pc:sldMkLst>
          <pc:docMk/>
          <pc:sldMk cId="0" sldId="256"/>
        </pc:sldMkLst>
        <pc:spChg chg="mod">
          <ac:chgData name="sravanamnikitha@outlook.com" userId="aa3df38442590d1d" providerId="LiveId" clId="{B159410E-3460-48C0-AEE4-B48E82F381A2}" dt="2024-06-24T15:55:24.659" v="55" actId="20577"/>
          <ac:spMkLst>
            <pc:docMk/>
            <pc:sldMk cId="0" sldId="256"/>
            <ac:spMk id="1048600" creationId="{00000000-0000-0000-0000-000000000000}"/>
          </ac:spMkLst>
        </pc:spChg>
      </pc:sldChg>
      <pc:sldChg chg="ord">
        <pc:chgData name="sravanamnikitha@outlook.com" userId="aa3df38442590d1d" providerId="LiveId" clId="{B159410E-3460-48C0-AEE4-B48E82F381A2}" dt="2024-06-24T15:16:57.239" v="1"/>
        <pc:sldMkLst>
          <pc:docMk/>
          <pc:sldMk cId="0" sldId="263"/>
        </pc:sldMkLst>
      </pc:sldChg>
      <pc:sldChg chg="addSp delSp modSp mod">
        <pc:chgData name="sravanamnikitha@outlook.com" userId="aa3df38442590d1d" providerId="LiveId" clId="{B159410E-3460-48C0-AEE4-B48E82F381A2}" dt="2024-06-24T15:55:44.480" v="60"/>
        <pc:sldMkLst>
          <pc:docMk/>
          <pc:sldMk cId="0" sldId="270"/>
        </pc:sldMkLst>
        <pc:spChg chg="add del mod">
          <ac:chgData name="sravanamnikitha@outlook.com" userId="aa3df38442590d1d" providerId="LiveId" clId="{B159410E-3460-48C0-AEE4-B48E82F381A2}" dt="2024-06-24T15:55:44.480" v="60"/>
          <ac:spMkLst>
            <pc:docMk/>
            <pc:sldMk cId="0" sldId="270"/>
            <ac:spMk id="3" creationId="{6C230AAD-B2DB-C6EA-DDDD-CC2626CBDA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19400" y="2067305"/>
            <a:ext cx="7315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Sundara </a:t>
            </a:r>
            <a:r>
              <a:rPr lang="en-US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Lahari</a:t>
            </a:r>
            <a:b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6477000" y="26289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9" name="object 7"/>
          <p:cNvSpPr txBox="1"/>
          <p:nvPr/>
        </p:nvSpPr>
        <p:spPr>
          <a:xfrm>
            <a:off x="752474" y="1261110"/>
            <a:ext cx="9229725" cy="464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functioning keylogger.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and logged keystrokes in real-time.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efficient and user-friendly interface.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100% keystroke capture.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Real-time logging with no noticeable lag.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0487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3124200" y="2621043"/>
            <a:ext cx="747179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Keylogger Application</a:t>
            </a:r>
            <a:endParaRPr dirty="0"/>
          </a:p>
        </p:txBody>
      </p:sp>
      <p:grpSp>
        <p:nvGrpSpPr>
          <p:cNvPr id="2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-765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1973431" y="475109"/>
            <a:ext cx="7448611" cy="6185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Project Overview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End Users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Solution and Value Proposition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The Wow Factor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Modelling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 Results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sz="2800" dirty="0"/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305800" y="2904532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6"/>
          <p:cNvSpPr/>
          <p:nvPr/>
        </p:nvSpPr>
        <p:spPr>
          <a:xfrm>
            <a:off x="6553200" y="14425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595312" y="664802"/>
            <a:ext cx="7300278" cy="14135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2400" b="0" spc="10" dirty="0"/>
            </a:br>
            <a:br>
              <a:rPr lang="en-US" sz="2400" b="0" spc="10" dirty="0"/>
            </a:br>
            <a:r>
              <a:rPr lang="en-US" sz="2800" b="1" dirty="0"/>
              <a:t>The Challenge:</a:t>
            </a:r>
            <a:endParaRPr sz="2800" b="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7" name="object 7"/>
          <p:cNvSpPr txBox="1"/>
          <p:nvPr/>
        </p:nvSpPr>
        <p:spPr>
          <a:xfrm>
            <a:off x="676275" y="2362200"/>
            <a:ext cx="7629525" cy="211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72796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956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object 7"/>
          <p:cNvSpPr txBox="1"/>
          <p:nvPr/>
        </p:nvSpPr>
        <p:spPr>
          <a:xfrm>
            <a:off x="739775" y="1905000"/>
            <a:ext cx="8099425" cy="211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64287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838200" y="971962"/>
            <a:ext cx="6019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object 5"/>
          <p:cNvSpPr txBox="1"/>
          <p:nvPr/>
        </p:nvSpPr>
        <p:spPr>
          <a:xfrm>
            <a:off x="739775" y="1905000"/>
            <a:ext cx="9699625" cy="3826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and detect unauthorized activity.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studies requiring data on user interaction.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Analysts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assess and improve typing efficiency.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049083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8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object 6"/>
          <p:cNvSpPr txBox="1"/>
          <p:nvPr/>
        </p:nvSpPr>
        <p:spPr>
          <a:xfrm>
            <a:off x="2895600" y="1695449"/>
            <a:ext cx="7425690" cy="534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/>
            <a:r>
              <a:rPr lang="en-US" sz="2400" dirty="0"/>
              <a:t>Keylogger Solution: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interface to start and stop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Logging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keystrokes in both text and JSON formats for versatile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Immediate feedback on the keylogger's status.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Quickly deploy and manage keystroke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Detail-Oriented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thorough and structured logs.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Applicable in various professional and research contexts.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52474" y="343854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5" name="object 7"/>
          <p:cNvSpPr txBox="1"/>
          <p:nvPr/>
        </p:nvSpPr>
        <p:spPr>
          <a:xfrm>
            <a:off x="752474" y="1215074"/>
            <a:ext cx="7543165" cy="26835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Intuitive GUI built with Tkinter.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Logs: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 and text formats for easy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Ann</a:t>
            </a:r>
            <a:r>
              <a:rPr sz="1100" b="1" spc="15" dirty="0" err="1">
                <a:solidFill>
                  <a:srgbClr val="2D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 err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48464" y="312717"/>
            <a:ext cx="466173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748464" y="643930"/>
            <a:ext cx="12877800" cy="5831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Tkinter, pynput, json.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generate_json_file(keys_used)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on_press(key)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on_release(key)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keystrokes in multiple formats.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start/stop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Sundara Lahari 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Midathada Layasri</dc:creator>
  <cp:lastModifiedBy>sravanamnikitha@outlook.com</cp:lastModifiedBy>
  <cp:revision>2</cp:revision>
  <dcterms:created xsi:type="dcterms:W3CDTF">2024-06-02T18:48:59Z</dcterms:created>
  <dcterms:modified xsi:type="dcterms:W3CDTF">2024-06-24T15:55:50Z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