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C3B"/>
    <a:srgbClr val="4A412A"/>
    <a:srgbClr val="2B2929"/>
    <a:srgbClr val="DBBA95"/>
    <a:srgbClr val="E9D4BD"/>
    <a:srgbClr val="B27E5C"/>
    <a:srgbClr val="00E6F2"/>
    <a:srgbClr val="E50D79"/>
    <a:srgbClr val="CC0099"/>
    <a:srgbClr val="E21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-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1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4255" y="3393676"/>
            <a:ext cx="7482545" cy="137358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2266340"/>
            <a:ext cx="748254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53" y="281175"/>
            <a:ext cx="8246070" cy="789602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70" cy="311174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72298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6" y="1238226"/>
            <a:ext cx="6722986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387623"/>
            <a:ext cx="8076896" cy="789602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195" y="2190366"/>
            <a:ext cx="7482545" cy="1373587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A web-sockets based chat application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We chat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365195" y="433880"/>
            <a:ext cx="198516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Collaborator</a:t>
            </a:r>
            <a:r>
              <a:rPr lang="en-US" sz="1400" dirty="0" smtClean="0">
                <a:solidFill>
                  <a:schemeClr val="bg1"/>
                </a:solidFill>
              </a:rPr>
              <a:t> :</a:t>
            </a:r>
          </a:p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chemeClr val="bg1"/>
                </a:solidFill>
              </a:rPr>
              <a:t>  </a:t>
            </a:r>
            <a:r>
              <a:rPr lang="en-US" sz="1100" dirty="0" err="1" smtClean="0">
                <a:solidFill>
                  <a:schemeClr val="bg1"/>
                </a:solidFill>
              </a:rPr>
              <a:t>Kajal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Purbiya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100" dirty="0" smtClean="0">
                <a:solidFill>
                  <a:schemeClr val="bg1"/>
                </a:solidFill>
              </a:rPr>
              <a:t>  </a:t>
            </a:r>
            <a:r>
              <a:rPr lang="en-US" sz="1100" dirty="0" err="1" smtClean="0">
                <a:solidFill>
                  <a:schemeClr val="bg1"/>
                </a:solidFill>
              </a:rPr>
              <a:t>Sundaram</a:t>
            </a:r>
            <a:r>
              <a:rPr lang="en-US" sz="1100" dirty="0" smtClean="0">
                <a:solidFill>
                  <a:schemeClr val="bg1"/>
                </a:solidFill>
              </a:rPr>
              <a:t> Gupta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IN" sz="1600" dirty="0" smtClean="0">
              <a:cs typeface="Calibri"/>
            </a:endParaRPr>
          </a:p>
          <a:p>
            <a:pPr marL="0" lvl="1" indent="0">
              <a:buNone/>
            </a:pPr>
            <a:r>
              <a:rPr lang="en-IN" sz="1800" dirty="0" smtClean="0">
                <a:cs typeface="Calibri"/>
              </a:rPr>
              <a:t>The</a:t>
            </a:r>
            <a:r>
              <a:rPr lang="en-IN" sz="1800" spc="-25" dirty="0" smtClean="0">
                <a:cs typeface="Calibri"/>
              </a:rPr>
              <a:t> </a:t>
            </a:r>
            <a:r>
              <a:rPr lang="en-IN" sz="1800" dirty="0" err="1">
                <a:cs typeface="Calibri"/>
              </a:rPr>
              <a:t>WeChat</a:t>
            </a:r>
            <a:r>
              <a:rPr lang="en-IN" sz="1800" spc="-20" dirty="0">
                <a:cs typeface="Calibri"/>
              </a:rPr>
              <a:t> </a:t>
            </a:r>
            <a:r>
              <a:rPr lang="en-IN" sz="1800" spc="-10" dirty="0">
                <a:cs typeface="Calibri"/>
              </a:rPr>
              <a:t>Application</a:t>
            </a:r>
            <a:r>
              <a:rPr lang="en-IN" sz="1800" spc="-35" dirty="0">
                <a:cs typeface="Calibri"/>
              </a:rPr>
              <a:t> </a:t>
            </a:r>
            <a:r>
              <a:rPr lang="en-IN" sz="1800" spc="-10" dirty="0">
                <a:cs typeface="Calibri"/>
              </a:rPr>
              <a:t>will</a:t>
            </a:r>
            <a:r>
              <a:rPr lang="en-IN" sz="1800" spc="-10" dirty="0" smtClean="0">
                <a:cs typeface="Calibri"/>
              </a:rPr>
              <a:t>:-</a:t>
            </a:r>
          </a:p>
          <a:p>
            <a:pPr marL="0" lvl="1" indent="0">
              <a:buNone/>
            </a:pPr>
            <a:endParaRPr lang="en-US" sz="1600" dirty="0" smtClean="0">
              <a:cs typeface="Calibri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cs typeface="Calibri"/>
              </a:rPr>
              <a:t>Enable</a:t>
            </a:r>
            <a:r>
              <a:rPr lang="en-US" sz="1600" spc="-25" dirty="0" smtClean="0">
                <a:cs typeface="Calibri"/>
              </a:rPr>
              <a:t> </a:t>
            </a:r>
            <a:r>
              <a:rPr lang="en-US" sz="1600" dirty="0" smtClean="0">
                <a:cs typeface="Calibri"/>
              </a:rPr>
              <a:t>a</a:t>
            </a:r>
            <a:r>
              <a:rPr lang="en-US" sz="1600" spc="-30" dirty="0" smtClean="0">
                <a:cs typeface="Calibri"/>
              </a:rPr>
              <a:t> </a:t>
            </a:r>
            <a:r>
              <a:rPr lang="en-US" sz="1600" dirty="0" smtClean="0">
                <a:cs typeface="Calibri"/>
              </a:rPr>
              <a:t>first-time</a:t>
            </a:r>
            <a:r>
              <a:rPr lang="en-US" sz="1600" spc="-25" dirty="0" smtClean="0">
                <a:cs typeface="Calibri"/>
              </a:rPr>
              <a:t> </a:t>
            </a:r>
            <a:r>
              <a:rPr lang="en-US" sz="1600" dirty="0" smtClean="0">
                <a:cs typeface="Calibri"/>
              </a:rPr>
              <a:t>user</a:t>
            </a:r>
            <a:r>
              <a:rPr lang="en-US" sz="1600" spc="-45" dirty="0" smtClean="0">
                <a:cs typeface="Calibri"/>
              </a:rPr>
              <a:t> </a:t>
            </a:r>
            <a:r>
              <a:rPr lang="en-US" sz="1600" dirty="0" smtClean="0">
                <a:cs typeface="Calibri"/>
              </a:rPr>
              <a:t>to</a:t>
            </a:r>
            <a:r>
              <a:rPr lang="en-US" sz="1600" spc="-40" dirty="0" smtClean="0">
                <a:cs typeface="Calibri"/>
              </a:rPr>
              <a:t> </a:t>
            </a:r>
            <a:r>
              <a:rPr lang="en-US" sz="1600" dirty="0" smtClean="0">
                <a:cs typeface="Calibri"/>
              </a:rPr>
              <a:t>register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spc="-15" dirty="0" smtClean="0">
                <a:cs typeface="Calibri"/>
              </a:rPr>
              <a:t>or login by </a:t>
            </a:r>
            <a:r>
              <a:rPr lang="en-US" sz="1600" spc="-15" dirty="0" smtClean="0">
                <a:cs typeface="Calibri"/>
              </a:rPr>
              <a:t>email, </a:t>
            </a:r>
            <a:r>
              <a:rPr lang="en-US" sz="1600" spc="-15" dirty="0" err="1" smtClean="0">
                <a:cs typeface="Calibri"/>
              </a:rPr>
              <a:t>google</a:t>
            </a:r>
            <a:r>
              <a:rPr lang="en-US" sz="1600" spc="-15" dirty="0" smtClean="0">
                <a:cs typeface="Calibri"/>
              </a:rPr>
              <a:t> </a:t>
            </a:r>
            <a:r>
              <a:rPr lang="en-US" sz="1600" spc="-15" dirty="0" smtClean="0">
                <a:cs typeface="Calibri"/>
              </a:rPr>
              <a:t> &amp;  </a:t>
            </a:r>
            <a:r>
              <a:rPr lang="en-US" sz="1600" spc="-15" dirty="0" err="1" smtClean="0">
                <a:cs typeface="Calibri"/>
              </a:rPr>
              <a:t>facebook</a:t>
            </a:r>
            <a:r>
              <a:rPr lang="en-US" sz="1600" spc="-15" dirty="0" smtClean="0">
                <a:cs typeface="Calibri"/>
              </a:rPr>
              <a:t> login</a:t>
            </a:r>
            <a:r>
              <a:rPr lang="en-US" sz="1600" spc="-15" dirty="0" smtClean="0">
                <a:cs typeface="Calibri"/>
              </a:rPr>
              <a:t>.</a:t>
            </a:r>
            <a:endParaRPr lang="en-US" sz="1600" dirty="0" smtClean="0">
              <a:cs typeface="Calibri"/>
            </a:endParaRPr>
          </a:p>
          <a:p>
            <a:r>
              <a:rPr lang="en-US" sz="1600" dirty="0" smtClean="0">
                <a:cs typeface="Calibri"/>
              </a:rPr>
              <a:t>Enable</a:t>
            </a:r>
            <a:r>
              <a:rPr lang="en-US" sz="1600" spc="-25" dirty="0" smtClean="0">
                <a:cs typeface="Calibri"/>
              </a:rPr>
              <a:t> </a:t>
            </a:r>
            <a:r>
              <a:rPr lang="en-US" sz="1600" dirty="0">
                <a:cs typeface="Calibri"/>
              </a:rPr>
              <a:t>a</a:t>
            </a:r>
            <a:r>
              <a:rPr lang="en-US" sz="1600" spc="-25" dirty="0">
                <a:cs typeface="Calibri"/>
              </a:rPr>
              <a:t> </a:t>
            </a:r>
            <a:r>
              <a:rPr lang="en-US" sz="1600" spc="-10" dirty="0">
                <a:cs typeface="Calibri"/>
              </a:rPr>
              <a:t>registered</a:t>
            </a:r>
            <a:r>
              <a:rPr lang="en-US" sz="1600" spc="-3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user</a:t>
            </a:r>
            <a:r>
              <a:rPr lang="en-US" sz="1600" spc="-2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to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dirty="0" smtClean="0">
                <a:cs typeface="Calibri"/>
              </a:rPr>
              <a:t>chat with others</a:t>
            </a:r>
            <a:r>
              <a:rPr lang="en-US" sz="1600" spc="-35" dirty="0" smtClean="0">
                <a:cs typeface="Calibri"/>
              </a:rPr>
              <a:t> </a:t>
            </a:r>
            <a:r>
              <a:rPr lang="en-US" sz="1600" dirty="0">
                <a:cs typeface="Calibri"/>
              </a:rPr>
              <a:t>after</a:t>
            </a:r>
            <a:r>
              <a:rPr lang="en-US" sz="1600" spc="-10" dirty="0">
                <a:cs typeface="Calibri"/>
              </a:rPr>
              <a:t> </a:t>
            </a:r>
            <a:r>
              <a:rPr lang="en-US" sz="1600" dirty="0" smtClean="0">
                <a:cs typeface="Calibri"/>
              </a:rPr>
              <a:t>his</a:t>
            </a:r>
            <a:r>
              <a:rPr lang="en-US" sz="1600" dirty="0" smtClean="0">
                <a:cs typeface="Calibri"/>
              </a:rPr>
              <a:t>/</a:t>
            </a:r>
            <a:r>
              <a:rPr lang="en-US" sz="1600" dirty="0" smtClean="0">
                <a:cs typeface="Calibri"/>
              </a:rPr>
              <a:t>her</a:t>
            </a:r>
            <a:r>
              <a:rPr lang="en-US" sz="1600" spc="-15" dirty="0" smtClean="0">
                <a:cs typeface="Calibri"/>
              </a:rPr>
              <a:t> </a:t>
            </a:r>
            <a:r>
              <a:rPr lang="en-US" sz="1600" dirty="0">
                <a:cs typeface="Calibri"/>
              </a:rPr>
              <a:t>login</a:t>
            </a:r>
            <a:r>
              <a:rPr lang="en-US" sz="1600" spc="-3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details</a:t>
            </a:r>
            <a:r>
              <a:rPr lang="en-US" sz="1600" spc="-45" dirty="0">
                <a:cs typeface="Calibri"/>
              </a:rPr>
              <a:t> </a:t>
            </a:r>
            <a:r>
              <a:rPr lang="en-US" sz="1600" spc="-25" dirty="0">
                <a:cs typeface="Calibri"/>
              </a:rPr>
              <a:t>are </a:t>
            </a:r>
            <a:r>
              <a:rPr lang="en-US" sz="1600" spc="-10" dirty="0" smtClean="0">
                <a:cs typeface="Calibri"/>
              </a:rPr>
              <a:t>validated.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cs typeface="Calibri"/>
              </a:rPr>
              <a:t>Allow</a:t>
            </a:r>
            <a:r>
              <a:rPr lang="en-US" sz="1600" spc="-25" dirty="0" smtClean="0">
                <a:cs typeface="Calibri"/>
              </a:rPr>
              <a:t> </a:t>
            </a:r>
            <a:r>
              <a:rPr lang="en-US" sz="1600" dirty="0">
                <a:cs typeface="Calibri"/>
              </a:rPr>
              <a:t>an</a:t>
            </a:r>
            <a:r>
              <a:rPr lang="en-US" sz="1600" spc="-3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online</a:t>
            </a:r>
            <a:r>
              <a:rPr lang="en-US" sz="1600" spc="-2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user</a:t>
            </a:r>
            <a:r>
              <a:rPr lang="en-US" sz="1600" spc="-4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to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view</a:t>
            </a:r>
            <a:r>
              <a:rPr lang="en-US" sz="1600" spc="-2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a</a:t>
            </a:r>
            <a:r>
              <a:rPr lang="en-US" sz="1600" spc="-4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list</a:t>
            </a:r>
            <a:r>
              <a:rPr lang="en-US" sz="1600" spc="-4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of</a:t>
            </a:r>
            <a:r>
              <a:rPr lang="en-US" sz="1600" spc="-5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other</a:t>
            </a:r>
            <a:r>
              <a:rPr lang="en-US" sz="1600" spc="-3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online</a:t>
            </a:r>
            <a:r>
              <a:rPr lang="en-US" sz="1600" spc="-20" dirty="0">
                <a:cs typeface="Calibri"/>
              </a:rPr>
              <a:t> </a:t>
            </a:r>
            <a:r>
              <a:rPr lang="en-US" sz="1600" spc="-10" dirty="0" smtClean="0">
                <a:cs typeface="Calibri"/>
              </a:rPr>
              <a:t>users.</a:t>
            </a:r>
            <a:endParaRPr lang="en-US" sz="1600" dirty="0">
              <a:cs typeface="Calibri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>
                <a:cs typeface="Calibri"/>
              </a:rPr>
              <a:t>Allow</a:t>
            </a:r>
            <a:r>
              <a:rPr lang="en-US" sz="1600" spc="-2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users</a:t>
            </a:r>
            <a:r>
              <a:rPr lang="en-US" sz="1600" spc="-4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to</a:t>
            </a:r>
            <a:r>
              <a:rPr lang="en-US" sz="1600" spc="-3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chat</a:t>
            </a:r>
            <a:r>
              <a:rPr lang="en-US" sz="1600" spc="-1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in</a:t>
            </a:r>
            <a:r>
              <a:rPr lang="en-US" sz="1600" spc="-3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the</a:t>
            </a:r>
            <a:r>
              <a:rPr lang="en-US" sz="1600" spc="-35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common</a:t>
            </a:r>
            <a:r>
              <a:rPr lang="en-US" sz="1600" spc="-3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chat</a:t>
            </a:r>
            <a:r>
              <a:rPr lang="en-US" sz="1600" spc="-40" dirty="0">
                <a:cs typeface="Calibri"/>
              </a:rPr>
              <a:t> </a:t>
            </a:r>
            <a:r>
              <a:rPr lang="en-US" sz="1600" spc="-20" dirty="0" smtClean="0">
                <a:cs typeface="Calibri"/>
              </a:rPr>
              <a:t>room.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spc="-20" dirty="0" smtClean="0">
                <a:cs typeface="Calibri"/>
              </a:rPr>
              <a:t>Chats are end-to-end encrypted provides better security </a:t>
            </a:r>
            <a:r>
              <a:rPr lang="en-US" sz="1600" spc="-20" dirty="0">
                <a:cs typeface="Calibri"/>
              </a:rPr>
              <a:t>for </a:t>
            </a:r>
            <a:r>
              <a:rPr lang="en-US" sz="1600" spc="-20" dirty="0" smtClean="0">
                <a:cs typeface="Calibri"/>
              </a:rPr>
              <a:t>miscellaneous information.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cs typeface="Calibri"/>
              </a:rPr>
              <a:t>Users can share Emoji’s Reaction in chats.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>
                <a:cs typeface="Calibri"/>
              </a:rPr>
              <a:t>With random id user can create and connect in common room for chatting.</a:t>
            </a:r>
            <a:endParaRPr lang="en-US" sz="1600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 Modules and Objectives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0" y="1238226"/>
            <a:ext cx="6570282" cy="3905274"/>
          </a:xfrm>
        </p:spPr>
        <p:txBody>
          <a:bodyPr>
            <a:normAutofit fontScale="55000" lnSpcReduction="20000"/>
          </a:bodyPr>
          <a:lstStyle/>
          <a:p>
            <a:r>
              <a:rPr lang="en-US" sz="2200" b="1" dirty="0">
                <a:cs typeface="Calibri"/>
              </a:rPr>
              <a:t>User</a:t>
            </a:r>
            <a:r>
              <a:rPr lang="en-US" sz="2200" b="1" spc="-20" dirty="0">
                <a:cs typeface="Calibri"/>
              </a:rPr>
              <a:t> </a:t>
            </a:r>
            <a:r>
              <a:rPr lang="en-US" sz="2200" b="1" dirty="0">
                <a:cs typeface="Calibri"/>
              </a:rPr>
              <a:t>Registration</a:t>
            </a:r>
            <a:r>
              <a:rPr lang="en-US" sz="2200" b="1" spc="-25" dirty="0">
                <a:cs typeface="Calibri"/>
              </a:rPr>
              <a:t> </a:t>
            </a:r>
            <a:r>
              <a:rPr lang="en-US" sz="2200" b="1" dirty="0">
                <a:cs typeface="Calibri"/>
              </a:rPr>
              <a:t>and</a:t>
            </a:r>
            <a:r>
              <a:rPr lang="en-US" sz="2200" b="1" spc="-45" dirty="0">
                <a:cs typeface="Calibri"/>
              </a:rPr>
              <a:t> </a:t>
            </a:r>
            <a:r>
              <a:rPr lang="en-US" sz="2200" b="1" spc="-10" dirty="0">
                <a:cs typeface="Calibri"/>
              </a:rPr>
              <a:t>Authentication:</a:t>
            </a:r>
            <a:r>
              <a:rPr lang="en-US" sz="2200" b="1" dirty="0">
                <a:cs typeface="Calibri"/>
              </a:rPr>
              <a:t> </a:t>
            </a:r>
            <a:r>
              <a:rPr lang="en-US" sz="2200" dirty="0" smtClean="0">
                <a:cs typeface="Calibri"/>
              </a:rPr>
              <a:t>Users</a:t>
            </a:r>
            <a:r>
              <a:rPr lang="en-US" sz="2200" spc="-20" dirty="0" smtClean="0">
                <a:cs typeface="Calibri"/>
              </a:rPr>
              <a:t> </a:t>
            </a:r>
            <a:r>
              <a:rPr lang="en-US" sz="2200" dirty="0">
                <a:cs typeface="Calibri"/>
              </a:rPr>
              <a:t>can</a:t>
            </a:r>
            <a:r>
              <a:rPr lang="en-US" sz="2200" spc="-3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create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accounts,</a:t>
            </a:r>
            <a:r>
              <a:rPr lang="en-US" sz="2200" spc="-15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providing </a:t>
            </a:r>
            <a:r>
              <a:rPr lang="en-US" sz="2200" dirty="0">
                <a:cs typeface="Calibri"/>
              </a:rPr>
              <a:t>their</a:t>
            </a:r>
            <a:r>
              <a:rPr lang="en-US" sz="2200" spc="-1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username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and</a:t>
            </a:r>
            <a:r>
              <a:rPr lang="en-US" sz="2200" spc="-25" dirty="0">
                <a:cs typeface="Calibri"/>
              </a:rPr>
              <a:t> </a:t>
            </a:r>
            <a:r>
              <a:rPr lang="en-US" sz="2200" spc="-25" dirty="0" smtClean="0">
                <a:cs typeface="Calibri"/>
              </a:rPr>
              <a:t>	</a:t>
            </a:r>
            <a:r>
              <a:rPr lang="en-US" sz="2200" spc="-10" dirty="0" smtClean="0">
                <a:cs typeface="Calibri"/>
              </a:rPr>
              <a:t>password</a:t>
            </a:r>
            <a:r>
              <a:rPr lang="en-US" sz="2200" spc="-10" dirty="0">
                <a:cs typeface="Calibri"/>
              </a:rPr>
              <a:t>,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or</a:t>
            </a:r>
            <a:r>
              <a:rPr lang="en-US" sz="2200" spc="-1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use</a:t>
            </a:r>
            <a:r>
              <a:rPr lang="en-US" sz="2200" spc="-3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social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media</a:t>
            </a:r>
            <a:r>
              <a:rPr lang="en-US" sz="2200" spc="-10" dirty="0">
                <a:cs typeface="Calibri"/>
              </a:rPr>
              <a:t> authentication</a:t>
            </a:r>
            <a:r>
              <a:rPr lang="en-US" sz="2200" spc="-2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for</a:t>
            </a:r>
            <a:r>
              <a:rPr lang="en-US" sz="2200" spc="-30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quick access</a:t>
            </a:r>
            <a:r>
              <a:rPr lang="en-US" sz="2200" spc="-10" dirty="0" smtClean="0">
                <a:cs typeface="Calibri"/>
              </a:rPr>
              <a:t>.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Real-Time</a:t>
            </a:r>
            <a:r>
              <a:rPr lang="en-US" sz="2200" b="1" spc="-35" dirty="0">
                <a:cs typeface="Calibri"/>
              </a:rPr>
              <a:t> </a:t>
            </a:r>
            <a:r>
              <a:rPr lang="en-US" sz="2200" b="1" dirty="0">
                <a:cs typeface="Calibri"/>
              </a:rPr>
              <a:t>Messaging:</a:t>
            </a:r>
            <a:r>
              <a:rPr lang="en-US" sz="2200" b="1" spc="-20" dirty="0">
                <a:cs typeface="Calibri"/>
              </a:rPr>
              <a:t> </a:t>
            </a:r>
            <a:r>
              <a:rPr lang="en-US" sz="2200" dirty="0" smtClean="0">
                <a:cs typeface="Calibri"/>
              </a:rPr>
              <a:t>Users</a:t>
            </a:r>
            <a:r>
              <a:rPr lang="en-US" sz="2200" spc="-50" dirty="0" smtClean="0">
                <a:cs typeface="Calibri"/>
              </a:rPr>
              <a:t> </a:t>
            </a:r>
            <a:r>
              <a:rPr lang="en-US" sz="2200" dirty="0">
                <a:cs typeface="Calibri"/>
              </a:rPr>
              <a:t>can</a:t>
            </a:r>
            <a:r>
              <a:rPr lang="en-US" sz="2200" spc="-3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initiate</a:t>
            </a:r>
            <a:r>
              <a:rPr lang="en-US" sz="2200" spc="-30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one-on-</a:t>
            </a:r>
            <a:r>
              <a:rPr lang="en-US" sz="2200" dirty="0">
                <a:cs typeface="Calibri"/>
              </a:rPr>
              <a:t>one</a:t>
            </a:r>
            <a:r>
              <a:rPr lang="en-US" sz="2200" spc="-2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or</a:t>
            </a:r>
            <a:r>
              <a:rPr lang="en-US" sz="2200" spc="-4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group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chats</a:t>
            </a:r>
            <a:r>
              <a:rPr lang="en-US" sz="2200" spc="-2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with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their </a:t>
            </a:r>
            <a:r>
              <a:rPr lang="en-US" sz="2200" dirty="0">
                <a:cs typeface="Calibri"/>
              </a:rPr>
              <a:t>contacts.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Messages</a:t>
            </a:r>
            <a:r>
              <a:rPr lang="en-US" sz="2200" spc="-25" dirty="0">
                <a:cs typeface="Calibri"/>
              </a:rPr>
              <a:t> </a:t>
            </a:r>
            <a:r>
              <a:rPr lang="en-US" sz="2200" spc="-25" dirty="0" smtClean="0">
                <a:cs typeface="Calibri"/>
              </a:rPr>
              <a:t>	</a:t>
            </a:r>
            <a:r>
              <a:rPr lang="en-US" sz="2200" dirty="0" smtClean="0">
                <a:cs typeface="Calibri"/>
              </a:rPr>
              <a:t>are</a:t>
            </a:r>
            <a:r>
              <a:rPr lang="en-US" sz="2200" spc="-30" dirty="0" smtClean="0">
                <a:cs typeface="Calibri"/>
              </a:rPr>
              <a:t> </a:t>
            </a:r>
            <a:r>
              <a:rPr lang="en-US" sz="2200" dirty="0">
                <a:cs typeface="Calibri"/>
              </a:rPr>
              <a:t>sent and</a:t>
            </a:r>
            <a:r>
              <a:rPr lang="en-US" sz="2200" spc="-2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received</a:t>
            </a:r>
            <a:r>
              <a:rPr lang="en-US" sz="2200" spc="-15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instantly, providing</a:t>
            </a:r>
            <a:r>
              <a:rPr lang="en-US" sz="2200" spc="-1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a</a:t>
            </a:r>
            <a:r>
              <a:rPr lang="en-US" sz="2200" spc="-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true</a:t>
            </a:r>
            <a:r>
              <a:rPr lang="en-US" sz="2200" spc="-3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real-</a:t>
            </a:r>
            <a:r>
              <a:rPr lang="en-US" sz="2200" spc="-20" dirty="0">
                <a:cs typeface="Calibri"/>
              </a:rPr>
              <a:t>time </a:t>
            </a:r>
            <a:r>
              <a:rPr lang="en-US" sz="2200" dirty="0">
                <a:cs typeface="Calibri"/>
              </a:rPr>
              <a:t>experience.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Typing</a:t>
            </a:r>
            <a:r>
              <a:rPr lang="en-US" sz="2200" spc="-4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indicators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spc="-35" dirty="0" smtClean="0">
                <a:cs typeface="Calibri"/>
              </a:rPr>
              <a:t>	</a:t>
            </a:r>
            <a:r>
              <a:rPr lang="en-US" sz="2200" dirty="0" smtClean="0">
                <a:cs typeface="Calibri"/>
              </a:rPr>
              <a:t>and</a:t>
            </a:r>
            <a:r>
              <a:rPr lang="en-US" sz="2200" spc="-40" dirty="0" smtClean="0">
                <a:cs typeface="Calibri"/>
              </a:rPr>
              <a:t> </a:t>
            </a:r>
            <a:r>
              <a:rPr lang="en-US" sz="2200" dirty="0">
                <a:cs typeface="Calibri"/>
              </a:rPr>
              <a:t>read</a:t>
            </a:r>
            <a:r>
              <a:rPr lang="en-US" sz="2200" spc="-6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receipts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help</a:t>
            </a:r>
            <a:r>
              <a:rPr lang="en-US" sz="2200" spc="-4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users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stay</a:t>
            </a:r>
            <a:r>
              <a:rPr lang="en-US" sz="2200" spc="-4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informed</a:t>
            </a:r>
            <a:r>
              <a:rPr lang="en-US" sz="2200" spc="-45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about </a:t>
            </a:r>
            <a:r>
              <a:rPr lang="en-US" sz="2200" dirty="0">
                <a:cs typeface="Calibri"/>
              </a:rPr>
              <a:t>the</a:t>
            </a:r>
            <a:r>
              <a:rPr lang="en-US" sz="2200" spc="-2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status</a:t>
            </a:r>
            <a:r>
              <a:rPr lang="en-US" sz="2200" spc="-4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of</a:t>
            </a:r>
            <a:r>
              <a:rPr lang="en-US" sz="2200" spc="-2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their</a:t>
            </a:r>
            <a:r>
              <a:rPr lang="en-US" sz="2200" spc="-40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messages</a:t>
            </a:r>
            <a:r>
              <a:rPr lang="en-US" sz="2200" spc="-10" dirty="0" smtClean="0">
                <a:cs typeface="Calibri"/>
              </a:rPr>
              <a:t>.</a:t>
            </a:r>
          </a:p>
          <a:p>
            <a:endParaRPr lang="en-US" sz="2200" spc="-10" dirty="0">
              <a:cs typeface="Calibri"/>
            </a:endParaRPr>
          </a:p>
          <a:p>
            <a:r>
              <a:rPr lang="en-US" sz="2200" b="1" dirty="0" smtClean="0">
                <a:cs typeface="Calibri"/>
              </a:rPr>
              <a:t>Encryption : </a:t>
            </a:r>
            <a:r>
              <a:rPr lang="en-US" sz="2200" dirty="0" smtClean="0">
                <a:cs typeface="Calibri"/>
              </a:rPr>
              <a:t>On </a:t>
            </a:r>
            <a:r>
              <a:rPr lang="en-US" sz="2200" dirty="0" err="1" smtClean="0">
                <a:cs typeface="Calibri"/>
              </a:rPr>
              <a:t>wechat</a:t>
            </a:r>
            <a:r>
              <a:rPr lang="en-US" sz="2200" dirty="0" smtClean="0">
                <a:cs typeface="Calibri"/>
              </a:rPr>
              <a:t> application chats are highly secured. they are end-to-end encrypted so 	that no hacker can detect/hack the chats (information)chat are encrypted by AES-12 	encryption.</a:t>
            </a:r>
            <a:endParaRPr lang="en-US" sz="2200" spc="-10" dirty="0" smtClean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r>
              <a:rPr lang="en-US" sz="2200" b="1" dirty="0">
                <a:cs typeface="Calibri"/>
              </a:rPr>
              <a:t>User</a:t>
            </a:r>
            <a:r>
              <a:rPr lang="en-US" sz="2200" b="1" spc="-50" dirty="0">
                <a:cs typeface="Calibri"/>
              </a:rPr>
              <a:t> </a:t>
            </a:r>
            <a:r>
              <a:rPr lang="en-US" sz="2200" b="1" dirty="0">
                <a:cs typeface="Calibri"/>
              </a:rPr>
              <a:t>Presence:</a:t>
            </a:r>
            <a:r>
              <a:rPr lang="en-US" sz="2200" b="1" spc="-5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Online/offline</a:t>
            </a:r>
            <a:r>
              <a:rPr lang="en-US" sz="2200" spc="-4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status</a:t>
            </a:r>
            <a:r>
              <a:rPr lang="en-US" sz="2200" spc="-6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indicators</a:t>
            </a:r>
            <a:r>
              <a:rPr lang="en-US" sz="2200" spc="-5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inform</a:t>
            </a:r>
            <a:r>
              <a:rPr lang="en-US" sz="2200" spc="-4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users</a:t>
            </a:r>
            <a:r>
              <a:rPr lang="en-US" sz="2200" spc="-7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about</a:t>
            </a:r>
            <a:r>
              <a:rPr lang="en-US" sz="2200" spc="-45" dirty="0">
                <a:cs typeface="Calibri"/>
              </a:rPr>
              <a:t> </a:t>
            </a:r>
            <a:r>
              <a:rPr lang="en-US" sz="2200" spc="-25" dirty="0">
                <a:cs typeface="Calibri"/>
              </a:rPr>
              <a:t>the </a:t>
            </a:r>
            <a:r>
              <a:rPr lang="en-US" sz="2200" spc="-10" dirty="0">
                <a:cs typeface="Calibri"/>
              </a:rPr>
              <a:t>availability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of</a:t>
            </a:r>
            <a:r>
              <a:rPr lang="en-US" sz="2200" spc="-4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their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dirty="0" smtClean="0">
                <a:cs typeface="Calibri"/>
              </a:rPr>
              <a:t>contacts.</a:t>
            </a:r>
            <a:r>
              <a:rPr lang="en-US" sz="2200" spc="-25" dirty="0" smtClean="0">
                <a:cs typeface="Calibri"/>
              </a:rPr>
              <a:t> 	</a:t>
            </a:r>
            <a:r>
              <a:rPr lang="en-US" sz="2200" spc="-10" dirty="0" smtClean="0">
                <a:cs typeface="Calibri"/>
              </a:rPr>
              <a:t>User-</a:t>
            </a:r>
            <a:r>
              <a:rPr lang="en-US" sz="2200" dirty="0" smtClean="0">
                <a:cs typeface="Calibri"/>
              </a:rPr>
              <a:t>friendly</a:t>
            </a:r>
            <a:r>
              <a:rPr lang="en-US" sz="2200" spc="-25" dirty="0" smtClean="0">
                <a:cs typeface="Calibri"/>
              </a:rPr>
              <a:t> </a:t>
            </a:r>
            <a:r>
              <a:rPr lang="en-US" sz="2200" dirty="0">
                <a:cs typeface="Calibri"/>
              </a:rPr>
              <a:t>UI</a:t>
            </a:r>
            <a:r>
              <a:rPr lang="en-US" sz="2200" spc="-4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elements</a:t>
            </a:r>
            <a:r>
              <a:rPr lang="en-US" sz="2200" spc="-2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display</a:t>
            </a:r>
            <a:r>
              <a:rPr lang="en-US" sz="2200" spc="-3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who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is</a:t>
            </a:r>
            <a:r>
              <a:rPr lang="en-US" sz="2200" spc="-15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currently online</a:t>
            </a:r>
            <a:r>
              <a:rPr lang="en-US" sz="2200" spc="-10" dirty="0" smtClean="0">
                <a:cs typeface="Calibri"/>
              </a:rPr>
              <a:t>.</a:t>
            </a:r>
          </a:p>
          <a:p>
            <a:pPr marL="0" indent="0">
              <a:buNone/>
            </a:pPr>
            <a:endParaRPr lang="en-US" sz="2200" spc="-10" dirty="0" smtClean="0">
              <a:cs typeface="Calibri"/>
            </a:endParaRPr>
          </a:p>
          <a:p>
            <a:pPr marL="12700" marR="499745">
              <a:lnSpc>
                <a:spcPct val="107100"/>
              </a:lnSpc>
              <a:spcBef>
                <a:spcPts val="830"/>
              </a:spcBef>
            </a:pPr>
            <a:r>
              <a:rPr lang="en-US" sz="2200" b="1" dirty="0" smtClean="0">
                <a:cs typeface="Calibri"/>
              </a:rPr>
              <a:t>Responsive</a:t>
            </a:r>
            <a:r>
              <a:rPr lang="en-US" sz="2200" b="1" spc="-35" dirty="0" smtClean="0">
                <a:cs typeface="Calibri"/>
              </a:rPr>
              <a:t> </a:t>
            </a:r>
            <a:r>
              <a:rPr lang="en-US" sz="2200" b="1" dirty="0" smtClean="0">
                <a:cs typeface="Calibri"/>
              </a:rPr>
              <a:t>Design:</a:t>
            </a:r>
            <a:r>
              <a:rPr lang="en-US" sz="2200" b="1" spc="-20" dirty="0" smtClean="0">
                <a:cs typeface="Calibri"/>
              </a:rPr>
              <a:t> </a:t>
            </a:r>
            <a:r>
              <a:rPr lang="en-US" sz="2200" dirty="0" smtClean="0">
                <a:cs typeface="Calibri"/>
              </a:rPr>
              <a:t>The</a:t>
            </a:r>
            <a:r>
              <a:rPr lang="en-US" sz="2200" spc="-25" dirty="0" smtClean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application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is</a:t>
            </a:r>
            <a:r>
              <a:rPr lang="en-US" sz="2200" spc="-2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built</a:t>
            </a:r>
            <a:r>
              <a:rPr lang="en-US" sz="2200" spc="-20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using</a:t>
            </a:r>
            <a:r>
              <a:rPr lang="en-US" sz="2200" spc="-4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React.js,</a:t>
            </a:r>
            <a:r>
              <a:rPr lang="en-US" sz="2200" spc="-20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ensuring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spc="-50" dirty="0">
                <a:cs typeface="Calibri"/>
              </a:rPr>
              <a:t>a </a:t>
            </a:r>
            <a:r>
              <a:rPr lang="en-US" sz="2200" dirty="0">
                <a:cs typeface="Calibri"/>
              </a:rPr>
              <a:t>responsive</a:t>
            </a:r>
            <a:r>
              <a:rPr lang="en-US" sz="2200" spc="-30" dirty="0">
                <a:cs typeface="Calibri"/>
              </a:rPr>
              <a:t> </a:t>
            </a:r>
            <a:r>
              <a:rPr lang="en-US" sz="2200" dirty="0" smtClean="0">
                <a:cs typeface="Calibri"/>
              </a:rPr>
              <a:t>and</a:t>
            </a:r>
            <a:r>
              <a:rPr lang="en-US" sz="2200" spc="-45" dirty="0" smtClean="0">
                <a:cs typeface="Calibri"/>
              </a:rPr>
              <a:t>  </a:t>
            </a:r>
            <a:r>
              <a:rPr lang="en-US" sz="2200" spc="-45" dirty="0" smtClean="0">
                <a:cs typeface="Calibri"/>
              </a:rPr>
              <a:t>               	</a:t>
            </a:r>
            <a:r>
              <a:rPr lang="en-US" sz="2200" spc="-10" dirty="0" smtClean="0">
                <a:cs typeface="Calibri"/>
              </a:rPr>
              <a:t>intuitive</a:t>
            </a:r>
            <a:r>
              <a:rPr lang="en-US" sz="2200" spc="-30" dirty="0" smtClean="0">
                <a:cs typeface="Calibri"/>
              </a:rPr>
              <a:t> </a:t>
            </a:r>
            <a:r>
              <a:rPr lang="en-US" sz="2200" dirty="0" smtClean="0">
                <a:cs typeface="Calibri"/>
              </a:rPr>
              <a:t>user</a:t>
            </a:r>
            <a:r>
              <a:rPr lang="en-US" sz="2200" spc="-25" dirty="0" smtClean="0">
                <a:cs typeface="Calibri"/>
              </a:rPr>
              <a:t> </a:t>
            </a:r>
            <a:r>
              <a:rPr lang="en-US" sz="2200" dirty="0" smtClean="0">
                <a:cs typeface="Calibri"/>
              </a:rPr>
              <a:t>interface</a:t>
            </a:r>
            <a:r>
              <a:rPr lang="en-US" sz="2200" spc="-50" dirty="0" smtClean="0">
                <a:cs typeface="Calibri"/>
              </a:rPr>
              <a:t> </a:t>
            </a:r>
            <a:r>
              <a:rPr lang="en-US" sz="2200" dirty="0" smtClean="0">
                <a:cs typeface="Calibri"/>
              </a:rPr>
              <a:t>for</a:t>
            </a:r>
            <a:r>
              <a:rPr lang="en-US" sz="2200" spc="-25" dirty="0" smtClean="0">
                <a:cs typeface="Calibri"/>
              </a:rPr>
              <a:t> </a:t>
            </a:r>
            <a:r>
              <a:rPr lang="en-US" sz="2200" dirty="0" smtClean="0">
                <a:cs typeface="Calibri"/>
              </a:rPr>
              <a:t>both</a:t>
            </a:r>
            <a:r>
              <a:rPr lang="en-US" sz="2200" spc="-40" dirty="0" smtClean="0">
                <a:cs typeface="Calibri"/>
              </a:rPr>
              <a:t> </a:t>
            </a:r>
            <a:r>
              <a:rPr lang="en-US" sz="2200" dirty="0" smtClean="0">
                <a:cs typeface="Calibri"/>
              </a:rPr>
              <a:t>web</a:t>
            </a:r>
            <a:r>
              <a:rPr lang="en-US" sz="2200" spc="-45" dirty="0" smtClean="0">
                <a:cs typeface="Calibri"/>
              </a:rPr>
              <a:t> </a:t>
            </a:r>
            <a:r>
              <a:rPr lang="en-US" sz="2200" dirty="0" smtClean="0">
                <a:cs typeface="Calibri"/>
              </a:rPr>
              <a:t>and</a:t>
            </a:r>
            <a:r>
              <a:rPr lang="en-US" sz="2200" spc="-40" dirty="0" smtClean="0">
                <a:cs typeface="Calibri"/>
              </a:rPr>
              <a:t> </a:t>
            </a:r>
            <a:r>
              <a:rPr lang="en-US" sz="2200" dirty="0" smtClean="0">
                <a:cs typeface="Calibri"/>
              </a:rPr>
              <a:t>mobile</a:t>
            </a:r>
            <a:r>
              <a:rPr lang="en-US" sz="2200" spc="-30" dirty="0" smtClean="0">
                <a:cs typeface="Calibri"/>
              </a:rPr>
              <a:t> </a:t>
            </a:r>
            <a:r>
              <a:rPr lang="en-US" sz="2200" spc="-10" dirty="0" smtClean="0">
                <a:cs typeface="Calibri"/>
              </a:rPr>
              <a:t>devices.</a:t>
            </a:r>
            <a:endParaRPr lang="en-US" sz="2200" dirty="0">
              <a:cs typeface="Calibri"/>
            </a:endParaRPr>
          </a:p>
          <a:p>
            <a:pPr marL="12700" marR="60325">
              <a:lnSpc>
                <a:spcPct val="108700"/>
              </a:lnSpc>
              <a:spcBef>
                <a:spcPts val="795"/>
              </a:spcBef>
            </a:pPr>
            <a:r>
              <a:rPr lang="en-US" sz="2200" b="1" dirty="0">
                <a:cs typeface="Calibri"/>
              </a:rPr>
              <a:t>Deployment</a:t>
            </a:r>
            <a:r>
              <a:rPr lang="en-US" sz="2200" b="1" spc="-35" dirty="0">
                <a:cs typeface="Calibri"/>
              </a:rPr>
              <a:t> </a:t>
            </a:r>
            <a:r>
              <a:rPr lang="en-US" sz="2200" b="1" dirty="0">
                <a:cs typeface="Calibri"/>
              </a:rPr>
              <a:t>and</a:t>
            </a:r>
            <a:r>
              <a:rPr lang="en-US" sz="2200" b="1" spc="-25" dirty="0">
                <a:cs typeface="Calibri"/>
              </a:rPr>
              <a:t> </a:t>
            </a:r>
            <a:r>
              <a:rPr lang="en-US" sz="2200" b="1" dirty="0">
                <a:cs typeface="Calibri"/>
              </a:rPr>
              <a:t>Scalability:</a:t>
            </a:r>
            <a:r>
              <a:rPr lang="en-US" sz="2200" b="1" spc="-1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The</a:t>
            </a:r>
            <a:r>
              <a:rPr lang="en-US" sz="2200" spc="-15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application</a:t>
            </a:r>
            <a:r>
              <a:rPr lang="en-US" sz="2200" spc="-5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can</a:t>
            </a:r>
            <a:r>
              <a:rPr lang="en-US" sz="2200" spc="-3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be</a:t>
            </a:r>
            <a:r>
              <a:rPr lang="en-US" sz="2200" spc="-1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easily</a:t>
            </a:r>
            <a:r>
              <a:rPr lang="en-US" sz="2200" spc="-25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deployed</a:t>
            </a:r>
            <a:r>
              <a:rPr lang="en-US" sz="2200" spc="-3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on</a:t>
            </a:r>
            <a:r>
              <a:rPr lang="en-US" sz="2200" spc="-30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cloud </a:t>
            </a:r>
            <a:r>
              <a:rPr lang="en-US" sz="2200" dirty="0">
                <a:cs typeface="Calibri"/>
              </a:rPr>
              <a:t>platforms</a:t>
            </a:r>
            <a:r>
              <a:rPr lang="en-US" sz="2200" spc="-4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like</a:t>
            </a:r>
            <a:r>
              <a:rPr lang="en-US" sz="2200" spc="-15" dirty="0">
                <a:cs typeface="Calibri"/>
              </a:rPr>
              <a:t> </a:t>
            </a:r>
            <a:r>
              <a:rPr lang="en-US" sz="2200" spc="-15" dirty="0" smtClean="0">
                <a:cs typeface="Calibri"/>
              </a:rPr>
              <a:t>	</a:t>
            </a:r>
            <a:r>
              <a:rPr lang="en-US" sz="2200" dirty="0" err="1" smtClean="0">
                <a:cs typeface="Calibri"/>
              </a:rPr>
              <a:t>AWS,</a:t>
            </a:r>
            <a:r>
              <a:rPr lang="en-US" sz="2200" spc="-20" dirty="0" err="1" smtClean="0">
                <a:cs typeface="Calibri"/>
              </a:rPr>
              <a:t>Vercel</a:t>
            </a:r>
            <a:r>
              <a:rPr lang="en-US" sz="2200" spc="-20" dirty="0" smtClean="0">
                <a:cs typeface="Calibri"/>
              </a:rPr>
              <a:t> and </a:t>
            </a:r>
            <a:r>
              <a:rPr lang="en-US" sz="2200" spc="-20" dirty="0" err="1" smtClean="0">
                <a:cs typeface="Calibri"/>
              </a:rPr>
              <a:t>Netlify</a:t>
            </a:r>
            <a:r>
              <a:rPr lang="en-US" sz="2200" dirty="0" smtClean="0">
                <a:cs typeface="Calibri"/>
              </a:rPr>
              <a:t>.</a:t>
            </a:r>
            <a:r>
              <a:rPr lang="en-US" sz="2200" spc="-25" dirty="0" smtClean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Horizontal</a:t>
            </a:r>
            <a:r>
              <a:rPr lang="en-US" sz="2200" spc="-15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scalability</a:t>
            </a:r>
            <a:r>
              <a:rPr lang="en-US" sz="2200" spc="-3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to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accommodate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spc="-50" dirty="0">
                <a:cs typeface="Calibri"/>
              </a:rPr>
              <a:t>a </a:t>
            </a:r>
            <a:r>
              <a:rPr lang="en-US" sz="2200" dirty="0">
                <a:cs typeface="Calibri"/>
              </a:rPr>
              <a:t>growing</a:t>
            </a:r>
            <a:r>
              <a:rPr lang="en-US" sz="2200" spc="-4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user</a:t>
            </a:r>
            <a:r>
              <a:rPr lang="en-US" sz="2200" spc="-25" dirty="0">
                <a:cs typeface="Calibri"/>
              </a:rPr>
              <a:t> </a:t>
            </a:r>
            <a:r>
              <a:rPr lang="en-US" sz="2200" spc="-20" dirty="0">
                <a:cs typeface="Calibri"/>
              </a:rPr>
              <a:t>base.</a:t>
            </a:r>
            <a:endParaRPr lang="en-US" sz="2200" dirty="0">
              <a:cs typeface="Calibri"/>
            </a:endParaRPr>
          </a:p>
          <a:p>
            <a:pPr marL="12700" marR="495934">
              <a:lnSpc>
                <a:spcPct val="108600"/>
              </a:lnSpc>
              <a:spcBef>
                <a:spcPts val="800"/>
              </a:spcBef>
            </a:pPr>
            <a:r>
              <a:rPr lang="en-US" sz="2200" b="1" dirty="0">
                <a:cs typeface="Calibri"/>
              </a:rPr>
              <a:t>Security:</a:t>
            </a:r>
            <a:r>
              <a:rPr lang="en-US" sz="2200" b="1" spc="-25" dirty="0">
                <a:cs typeface="Calibri"/>
              </a:rPr>
              <a:t> </a:t>
            </a:r>
            <a:r>
              <a:rPr lang="en-US" sz="2200" spc="-25" dirty="0">
                <a:cs typeface="Calibri"/>
              </a:rPr>
              <a:t>End-</a:t>
            </a:r>
            <a:r>
              <a:rPr lang="en-US" sz="2200" spc="-10" dirty="0">
                <a:cs typeface="Calibri"/>
              </a:rPr>
              <a:t>to-</a:t>
            </a:r>
            <a:r>
              <a:rPr lang="en-US" sz="2200" dirty="0">
                <a:cs typeface="Calibri"/>
              </a:rPr>
              <a:t>end</a:t>
            </a:r>
            <a:r>
              <a:rPr lang="en-US" sz="2200" spc="-25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encryption</a:t>
            </a:r>
            <a:r>
              <a:rPr lang="en-US" sz="2200" spc="-3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ensures</a:t>
            </a:r>
            <a:r>
              <a:rPr lang="en-US" sz="2200" spc="-1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the</a:t>
            </a:r>
            <a:r>
              <a:rPr lang="en-US" sz="2200" spc="-1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privacy</a:t>
            </a:r>
            <a:r>
              <a:rPr lang="en-US" sz="2200" spc="-2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and</a:t>
            </a:r>
            <a:r>
              <a:rPr lang="en-US" sz="2200" spc="-2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security</a:t>
            </a:r>
            <a:r>
              <a:rPr lang="en-US" sz="2200" spc="-50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of</a:t>
            </a:r>
            <a:r>
              <a:rPr lang="en-US" sz="2200" spc="-20" dirty="0">
                <a:cs typeface="Calibri"/>
              </a:rPr>
              <a:t> user </a:t>
            </a:r>
            <a:r>
              <a:rPr lang="en-US" sz="2200" dirty="0">
                <a:cs typeface="Calibri"/>
              </a:rPr>
              <a:t>messages.</a:t>
            </a:r>
            <a:r>
              <a:rPr lang="en-US" sz="2200" spc="-50" dirty="0">
                <a:cs typeface="Calibri"/>
              </a:rPr>
              <a:t> </a:t>
            </a:r>
            <a:r>
              <a:rPr lang="en-US" sz="2200" spc="-50" dirty="0" smtClean="0">
                <a:cs typeface="Calibri"/>
              </a:rPr>
              <a:t>	</a:t>
            </a:r>
            <a:r>
              <a:rPr lang="en-US" sz="2200" dirty="0" smtClean="0">
                <a:cs typeface="Calibri"/>
              </a:rPr>
              <a:t>Regular</a:t>
            </a:r>
            <a:r>
              <a:rPr lang="en-US" sz="2200" spc="-30" dirty="0" smtClean="0">
                <a:cs typeface="Calibri"/>
              </a:rPr>
              <a:t> </a:t>
            </a:r>
            <a:r>
              <a:rPr lang="en-US" sz="2200" dirty="0">
                <a:cs typeface="Calibri"/>
              </a:rPr>
              <a:t>security</a:t>
            </a:r>
            <a:r>
              <a:rPr lang="en-US" sz="2200" spc="-50" dirty="0">
                <a:cs typeface="Calibri"/>
              </a:rPr>
              <a:t> </a:t>
            </a:r>
            <a:r>
              <a:rPr lang="en-US" sz="2200" dirty="0" smtClean="0">
                <a:cs typeface="Calibri"/>
              </a:rPr>
              <a:t>audits</a:t>
            </a:r>
            <a:r>
              <a:rPr lang="en-US" sz="2200" spc="-40" dirty="0" smtClean="0">
                <a:cs typeface="Calibri"/>
              </a:rPr>
              <a:t> </a:t>
            </a:r>
            <a:r>
              <a:rPr lang="en-US" sz="2200" dirty="0">
                <a:cs typeface="Calibri"/>
              </a:rPr>
              <a:t>and</a:t>
            </a:r>
            <a:r>
              <a:rPr lang="en-US" sz="2200" spc="-50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updates</a:t>
            </a:r>
            <a:r>
              <a:rPr lang="en-US" sz="2200" spc="-3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to</a:t>
            </a:r>
            <a:r>
              <a:rPr lang="en-US" sz="2200" spc="-55" dirty="0">
                <a:cs typeface="Calibri"/>
              </a:rPr>
              <a:t> </a:t>
            </a:r>
            <a:r>
              <a:rPr lang="en-US" sz="2200" dirty="0">
                <a:cs typeface="Calibri"/>
              </a:rPr>
              <a:t>protect</a:t>
            </a:r>
            <a:r>
              <a:rPr lang="en-US" sz="2200" spc="-60" dirty="0">
                <a:cs typeface="Calibri"/>
              </a:rPr>
              <a:t> </a:t>
            </a:r>
            <a:r>
              <a:rPr lang="en-US" sz="2200" spc="-10" dirty="0">
                <a:cs typeface="Calibri"/>
              </a:rPr>
              <a:t>against vulnerabilities</a:t>
            </a:r>
            <a:endParaRPr lang="en-US" sz="2200" dirty="0">
              <a:cs typeface="Calibri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552" y="387623"/>
            <a:ext cx="8314188" cy="78960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cs typeface="Calibri"/>
              </a:rPr>
              <a:t>  	System</a:t>
            </a:r>
            <a:r>
              <a:rPr lang="en-IN" sz="2400" b="1" spc="-35" dirty="0" smtClean="0">
                <a:cs typeface="Calibri"/>
              </a:rPr>
              <a:t> </a:t>
            </a:r>
            <a:r>
              <a:rPr lang="en-IN" sz="2400" b="1" dirty="0">
                <a:cs typeface="Calibri"/>
              </a:rPr>
              <a:t>Requirement</a:t>
            </a:r>
            <a:r>
              <a:rPr lang="en-IN" sz="2400" b="1" spc="-35" dirty="0">
                <a:cs typeface="Calibri"/>
              </a:rPr>
              <a:t> </a:t>
            </a:r>
            <a:r>
              <a:rPr lang="en-IN" sz="2400" b="1" dirty="0">
                <a:cs typeface="Calibri"/>
              </a:rPr>
              <a:t>Specifications</a:t>
            </a:r>
            <a:r>
              <a:rPr lang="en-IN" sz="2400" b="1" spc="10" dirty="0">
                <a:cs typeface="Calibri"/>
              </a:rPr>
              <a:t> </a:t>
            </a:r>
            <a:r>
              <a:rPr lang="en-IN" sz="2400" b="1" dirty="0">
                <a:cs typeface="Calibri"/>
              </a:rPr>
              <a:t>(SRS)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5714876" cy="479822"/>
          </a:xfrm>
        </p:spPr>
        <p:txBody>
          <a:bodyPr/>
          <a:lstStyle/>
          <a:p>
            <a:r>
              <a:rPr lang="en-US" dirty="0" smtClean="0"/>
              <a:t>Hardware Requirement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3310" y="2280621"/>
            <a:ext cx="7320690" cy="2276294"/>
          </a:xfrm>
        </p:spPr>
        <p:txBody>
          <a:bodyPr>
            <a:normAutofit fontScale="92500" lnSpcReduction="20000"/>
          </a:bodyPr>
          <a:lstStyle/>
          <a:p>
            <a:pPr marL="12700" algn="l">
              <a:lnSpc>
                <a:spcPct val="100000"/>
              </a:lnSpc>
              <a:spcBef>
                <a:spcPts val="990"/>
              </a:spcBef>
            </a:pPr>
            <a:r>
              <a:rPr lang="en-IN" sz="2100" spc="-10" dirty="0" smtClean="0">
                <a:cs typeface="Calibri"/>
              </a:rPr>
              <a:t>Processor</a:t>
            </a:r>
            <a:r>
              <a:rPr lang="en-IN" sz="2100" spc="-10" dirty="0">
                <a:cs typeface="Calibri"/>
              </a:rPr>
              <a:t>:</a:t>
            </a:r>
            <a:r>
              <a:rPr lang="en-IN" sz="2100" spc="-5" dirty="0">
                <a:cs typeface="Calibri"/>
              </a:rPr>
              <a:t> </a:t>
            </a:r>
            <a:r>
              <a:rPr lang="en-IN" sz="2100" dirty="0">
                <a:cs typeface="Calibri"/>
              </a:rPr>
              <a:t>Minimum 1</a:t>
            </a:r>
            <a:r>
              <a:rPr lang="en-IN" sz="2100" spc="-5" dirty="0">
                <a:cs typeface="Calibri"/>
              </a:rPr>
              <a:t> </a:t>
            </a:r>
            <a:r>
              <a:rPr lang="en-IN" sz="2100" spc="-25" dirty="0">
                <a:cs typeface="Calibri"/>
              </a:rPr>
              <a:t>GHz</a:t>
            </a:r>
            <a:endParaRPr lang="en-IN" sz="2100" dirty="0">
              <a:cs typeface="Calibri"/>
            </a:endParaRPr>
          </a:p>
          <a:p>
            <a:pPr marL="12700" algn="l">
              <a:lnSpc>
                <a:spcPct val="100000"/>
              </a:lnSpc>
              <a:spcBef>
                <a:spcPts val="955"/>
              </a:spcBef>
            </a:pPr>
            <a:r>
              <a:rPr lang="en-IN" sz="2100" dirty="0" smtClean="0">
                <a:cs typeface="Calibri"/>
              </a:rPr>
              <a:t>Ethernet</a:t>
            </a:r>
            <a:r>
              <a:rPr lang="en-IN" sz="2100" spc="-40" dirty="0" smtClean="0">
                <a:cs typeface="Calibri"/>
              </a:rPr>
              <a:t> </a:t>
            </a:r>
            <a:r>
              <a:rPr lang="en-IN" sz="2100" dirty="0">
                <a:cs typeface="Calibri"/>
              </a:rPr>
              <a:t>connection</a:t>
            </a:r>
            <a:r>
              <a:rPr lang="en-IN" sz="2100" spc="-20" dirty="0">
                <a:cs typeface="Calibri"/>
              </a:rPr>
              <a:t> </a:t>
            </a:r>
            <a:r>
              <a:rPr lang="en-IN" sz="2100" dirty="0">
                <a:cs typeface="Calibri"/>
              </a:rPr>
              <a:t>(LAN)</a:t>
            </a:r>
            <a:r>
              <a:rPr lang="en-IN" sz="2100" spc="-35" dirty="0">
                <a:cs typeface="Calibri"/>
              </a:rPr>
              <a:t> </a:t>
            </a:r>
            <a:r>
              <a:rPr lang="en-IN" sz="2100" dirty="0">
                <a:cs typeface="Calibri"/>
              </a:rPr>
              <a:t>or</a:t>
            </a:r>
            <a:r>
              <a:rPr lang="en-IN" sz="2100" spc="-35" dirty="0">
                <a:cs typeface="Calibri"/>
              </a:rPr>
              <a:t> </a:t>
            </a:r>
            <a:r>
              <a:rPr lang="en-IN" sz="2100" dirty="0">
                <a:cs typeface="Calibri"/>
              </a:rPr>
              <a:t>a</a:t>
            </a:r>
            <a:r>
              <a:rPr lang="en-IN" sz="2100" spc="-40" dirty="0">
                <a:cs typeface="Calibri"/>
              </a:rPr>
              <a:t> </a:t>
            </a:r>
            <a:r>
              <a:rPr lang="en-IN" sz="2100" dirty="0">
                <a:cs typeface="Calibri"/>
              </a:rPr>
              <a:t>wireless</a:t>
            </a:r>
            <a:r>
              <a:rPr lang="en-IN" sz="2100" spc="-30" dirty="0">
                <a:cs typeface="Calibri"/>
              </a:rPr>
              <a:t> </a:t>
            </a:r>
            <a:r>
              <a:rPr lang="en-IN" sz="2100" dirty="0">
                <a:cs typeface="Calibri"/>
              </a:rPr>
              <a:t>adapter</a:t>
            </a:r>
            <a:r>
              <a:rPr lang="en-IN" sz="2100" spc="-30" dirty="0">
                <a:cs typeface="Calibri"/>
              </a:rPr>
              <a:t> </a:t>
            </a:r>
            <a:r>
              <a:rPr lang="en-IN" sz="2100" dirty="0">
                <a:cs typeface="Calibri"/>
              </a:rPr>
              <a:t>(Wi-</a:t>
            </a:r>
            <a:r>
              <a:rPr lang="en-IN" sz="2100" spc="-25" dirty="0">
                <a:cs typeface="Calibri"/>
              </a:rPr>
              <a:t>Fi)</a:t>
            </a:r>
            <a:endParaRPr lang="en-IN" sz="2100" dirty="0">
              <a:cs typeface="Calibri"/>
            </a:endParaRPr>
          </a:p>
          <a:p>
            <a:pPr marL="12700" marR="1468120" algn="l">
              <a:lnSpc>
                <a:spcPct val="149700"/>
              </a:lnSpc>
              <a:spcBef>
                <a:spcPts val="30"/>
              </a:spcBef>
            </a:pPr>
            <a:r>
              <a:rPr lang="en-IN" sz="2100" dirty="0">
                <a:cs typeface="Calibri"/>
              </a:rPr>
              <a:t>Hard</a:t>
            </a:r>
            <a:r>
              <a:rPr lang="en-IN" sz="2100" spc="-5" dirty="0">
                <a:cs typeface="Calibri"/>
              </a:rPr>
              <a:t> </a:t>
            </a:r>
            <a:r>
              <a:rPr lang="en-IN" sz="2100" dirty="0">
                <a:cs typeface="Calibri"/>
              </a:rPr>
              <a:t>Drive</a:t>
            </a:r>
            <a:r>
              <a:rPr lang="en-IN" sz="2100" spc="-5" dirty="0">
                <a:cs typeface="Calibri"/>
              </a:rPr>
              <a:t> </a:t>
            </a:r>
            <a:r>
              <a:rPr lang="en-IN" sz="2100" dirty="0">
                <a:cs typeface="Calibri"/>
              </a:rPr>
              <a:t>:</a:t>
            </a:r>
            <a:r>
              <a:rPr lang="en-IN" sz="2100" spc="-40" dirty="0">
                <a:cs typeface="Calibri"/>
              </a:rPr>
              <a:t> </a:t>
            </a:r>
            <a:r>
              <a:rPr lang="en-IN" sz="2100" dirty="0">
                <a:cs typeface="Calibri"/>
              </a:rPr>
              <a:t>Minimum</a:t>
            </a:r>
            <a:r>
              <a:rPr lang="en-IN" sz="2100" spc="-35" dirty="0">
                <a:cs typeface="Calibri"/>
              </a:rPr>
              <a:t> </a:t>
            </a:r>
            <a:r>
              <a:rPr lang="en-IN" sz="2100" dirty="0">
                <a:cs typeface="Calibri"/>
              </a:rPr>
              <a:t>32</a:t>
            </a:r>
            <a:r>
              <a:rPr lang="en-IN" sz="2100" spc="-20" dirty="0">
                <a:cs typeface="Calibri"/>
              </a:rPr>
              <a:t> </a:t>
            </a:r>
            <a:r>
              <a:rPr lang="en-IN" sz="2100" dirty="0">
                <a:cs typeface="Calibri"/>
              </a:rPr>
              <a:t>GB, </a:t>
            </a:r>
            <a:r>
              <a:rPr lang="en-IN" sz="2100" spc="-10" dirty="0" smtClean="0">
                <a:cs typeface="Calibri"/>
              </a:rPr>
              <a:t>Recommended</a:t>
            </a:r>
            <a:r>
              <a:rPr lang="en-IN" sz="2100" spc="-25" dirty="0" smtClean="0">
                <a:cs typeface="Calibri"/>
              </a:rPr>
              <a:t> </a:t>
            </a:r>
            <a:r>
              <a:rPr lang="en-IN" sz="2100" dirty="0">
                <a:cs typeface="Calibri"/>
              </a:rPr>
              <a:t>64</a:t>
            </a:r>
            <a:r>
              <a:rPr lang="en-IN" sz="2100" spc="-20" dirty="0">
                <a:cs typeface="Calibri"/>
              </a:rPr>
              <a:t> </a:t>
            </a:r>
            <a:r>
              <a:rPr lang="en-IN" sz="2100" spc="-25" dirty="0" smtClean="0">
                <a:cs typeface="Calibri"/>
              </a:rPr>
              <a:t>GB</a:t>
            </a:r>
          </a:p>
          <a:p>
            <a:pPr marL="12700" marR="1468120" algn="l">
              <a:lnSpc>
                <a:spcPct val="149700"/>
              </a:lnSpc>
              <a:spcBef>
                <a:spcPts val="30"/>
              </a:spcBef>
            </a:pPr>
            <a:r>
              <a:rPr lang="en-IN" sz="2100" dirty="0" smtClean="0">
                <a:cs typeface="Calibri"/>
              </a:rPr>
              <a:t>Memory</a:t>
            </a:r>
            <a:r>
              <a:rPr lang="en-IN" sz="2100" spc="-25" dirty="0" smtClean="0">
                <a:cs typeface="Calibri"/>
              </a:rPr>
              <a:t> </a:t>
            </a:r>
            <a:r>
              <a:rPr lang="en-IN" sz="2100" dirty="0">
                <a:cs typeface="Calibri"/>
              </a:rPr>
              <a:t>(RAM)</a:t>
            </a:r>
            <a:r>
              <a:rPr lang="en-IN" sz="2100" spc="-30" dirty="0">
                <a:cs typeface="Calibri"/>
              </a:rPr>
              <a:t> </a:t>
            </a:r>
            <a:r>
              <a:rPr lang="en-IN" sz="2100" dirty="0">
                <a:cs typeface="Calibri"/>
              </a:rPr>
              <a:t>:</a:t>
            </a:r>
            <a:r>
              <a:rPr lang="en-IN" sz="2100" spc="-25" dirty="0">
                <a:cs typeface="Calibri"/>
              </a:rPr>
              <a:t> 4GB</a:t>
            </a:r>
            <a:endParaRPr lang="en-IN" sz="2100" dirty="0">
              <a:cs typeface="Calibri"/>
            </a:endParaRPr>
          </a:p>
          <a:p>
            <a:pPr marL="12700" algn="l">
              <a:lnSpc>
                <a:spcPct val="100000"/>
              </a:lnSpc>
              <a:spcBef>
                <a:spcPts val="955"/>
              </a:spcBef>
            </a:pPr>
            <a:r>
              <a:rPr lang="en-IN" sz="2100" dirty="0">
                <a:cs typeface="Calibri"/>
              </a:rPr>
              <a:t>Development</a:t>
            </a:r>
            <a:r>
              <a:rPr lang="en-IN" sz="2100" spc="-50" dirty="0">
                <a:cs typeface="Calibri"/>
              </a:rPr>
              <a:t> </a:t>
            </a:r>
            <a:r>
              <a:rPr lang="en-IN" sz="2100" spc="-20" dirty="0">
                <a:cs typeface="Calibri"/>
              </a:rPr>
              <a:t>tools</a:t>
            </a:r>
            <a:endParaRPr lang="en-IN" sz="2100" dirty="0">
              <a:cs typeface="Calibri"/>
            </a:endParaRPr>
          </a:p>
          <a:p>
            <a:pPr marL="12700" algn="l">
              <a:lnSpc>
                <a:spcPct val="100000"/>
              </a:lnSpc>
              <a:spcBef>
                <a:spcPts val="980"/>
              </a:spcBef>
            </a:pPr>
            <a:r>
              <a:rPr lang="en-IN" sz="2000" dirty="0">
                <a:cs typeface="Calibri"/>
              </a:rPr>
              <a:t>Visual</a:t>
            </a:r>
            <a:r>
              <a:rPr lang="en-IN" sz="2000" spc="-55" dirty="0">
                <a:cs typeface="Calibri"/>
              </a:rPr>
              <a:t> </a:t>
            </a:r>
            <a:r>
              <a:rPr lang="en-IN" sz="2000" dirty="0">
                <a:cs typeface="Calibri"/>
              </a:rPr>
              <a:t>studio</a:t>
            </a:r>
            <a:r>
              <a:rPr lang="en-IN" sz="2000" spc="-40" dirty="0">
                <a:cs typeface="Calibri"/>
              </a:rPr>
              <a:t> </a:t>
            </a:r>
            <a:r>
              <a:rPr lang="en-IN" sz="2000" spc="-25" dirty="0" smtClean="0">
                <a:cs typeface="Calibri"/>
              </a:rPr>
              <a:t>IDE</a:t>
            </a:r>
            <a:endParaRPr lang="en-IN" sz="2000" dirty="0" smtClean="0">
              <a:cs typeface="Calibri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375" y="1655520"/>
            <a:ext cx="7497245" cy="2440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cs typeface="Calibri"/>
              </a:rPr>
              <a:t>Technologies</a:t>
            </a:r>
            <a:r>
              <a:rPr lang="en-IN" sz="2000" b="1" spc="-90" dirty="0">
                <a:solidFill>
                  <a:schemeClr val="bg1"/>
                </a:solidFill>
                <a:cs typeface="Calibri"/>
              </a:rPr>
              <a:t> </a:t>
            </a:r>
            <a:r>
              <a:rPr lang="en-IN" sz="2000" b="1" spc="-20" dirty="0" smtClean="0">
                <a:solidFill>
                  <a:schemeClr val="bg1"/>
                </a:solidFill>
                <a:cs typeface="Calibri"/>
              </a:rPr>
              <a:t>Used :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IN" sz="1600" spc="-10" dirty="0">
                <a:solidFill>
                  <a:schemeClr val="bg1"/>
                </a:solidFill>
                <a:cs typeface="Calibri"/>
              </a:rPr>
              <a:t>Front-</a:t>
            </a:r>
            <a:r>
              <a:rPr lang="en-IN" sz="1600" dirty="0">
                <a:solidFill>
                  <a:schemeClr val="bg1"/>
                </a:solidFill>
                <a:cs typeface="Calibri"/>
              </a:rPr>
              <a:t>end:</a:t>
            </a:r>
            <a:r>
              <a:rPr lang="en-IN" sz="1600" spc="-30" dirty="0">
                <a:solidFill>
                  <a:schemeClr val="bg1"/>
                </a:solidFill>
                <a:cs typeface="Calibri"/>
              </a:rPr>
              <a:t> </a:t>
            </a:r>
            <a:r>
              <a:rPr lang="en-IN" sz="1600" dirty="0">
                <a:solidFill>
                  <a:schemeClr val="bg1"/>
                </a:solidFill>
                <a:cs typeface="Calibri"/>
              </a:rPr>
              <a:t>React,</a:t>
            </a:r>
            <a:r>
              <a:rPr lang="en-IN" sz="1600" spc="-30" dirty="0">
                <a:solidFill>
                  <a:schemeClr val="bg1"/>
                </a:solidFill>
                <a:cs typeface="Calibri"/>
              </a:rPr>
              <a:t> </a:t>
            </a:r>
            <a:r>
              <a:rPr lang="en-IN" sz="1600" dirty="0" err="1">
                <a:solidFill>
                  <a:schemeClr val="bg1"/>
                </a:solidFill>
                <a:cs typeface="Calibri"/>
              </a:rPr>
              <a:t>Javascript</a:t>
            </a:r>
            <a:r>
              <a:rPr lang="en-IN" sz="1600" dirty="0">
                <a:solidFill>
                  <a:schemeClr val="bg1"/>
                </a:solidFill>
                <a:cs typeface="Calibri"/>
              </a:rPr>
              <a:t>,</a:t>
            </a:r>
            <a:r>
              <a:rPr lang="en-IN" sz="1600" spc="-30" dirty="0">
                <a:solidFill>
                  <a:schemeClr val="bg1"/>
                </a:solidFill>
                <a:cs typeface="Calibri"/>
              </a:rPr>
              <a:t> </a:t>
            </a:r>
            <a:r>
              <a:rPr lang="en-IN" sz="1600" spc="-10" dirty="0" err="1">
                <a:solidFill>
                  <a:schemeClr val="bg1"/>
                </a:solidFill>
                <a:cs typeface="Calibri"/>
              </a:rPr>
              <a:t>Jquery</a:t>
            </a:r>
            <a:endParaRPr lang="en-IN" sz="1600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lang="en-IN" sz="1600" spc="-10" dirty="0">
                <a:solidFill>
                  <a:schemeClr val="bg1"/>
                </a:solidFill>
                <a:cs typeface="Calibri"/>
              </a:rPr>
              <a:t>Back-</a:t>
            </a:r>
            <a:r>
              <a:rPr lang="en-IN" sz="1600" dirty="0">
                <a:solidFill>
                  <a:schemeClr val="bg1"/>
                </a:solidFill>
                <a:cs typeface="Calibri"/>
              </a:rPr>
              <a:t>end:</a:t>
            </a:r>
            <a:r>
              <a:rPr lang="en-IN" sz="1600" spc="-25" dirty="0">
                <a:solidFill>
                  <a:schemeClr val="bg1"/>
                </a:solidFill>
                <a:cs typeface="Calibri"/>
              </a:rPr>
              <a:t> </a:t>
            </a:r>
            <a:r>
              <a:rPr lang="en-IN" sz="1600" dirty="0">
                <a:solidFill>
                  <a:schemeClr val="bg1"/>
                </a:solidFill>
                <a:cs typeface="Calibri"/>
              </a:rPr>
              <a:t>Node,</a:t>
            </a:r>
            <a:r>
              <a:rPr lang="en-IN" sz="1600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n-IN" sz="1600" spc="-10" dirty="0">
                <a:solidFill>
                  <a:schemeClr val="bg1"/>
                </a:solidFill>
                <a:cs typeface="Calibri"/>
              </a:rPr>
              <a:t>Express</a:t>
            </a:r>
            <a:endParaRPr lang="en-IN" sz="1600" dirty="0">
              <a:solidFill>
                <a:schemeClr val="bg1"/>
              </a:solidFill>
              <a:cs typeface="Calibri"/>
            </a:endParaRPr>
          </a:p>
          <a:p>
            <a:pPr marL="12700" marR="4146550">
              <a:lnSpc>
                <a:spcPct val="155600"/>
              </a:lnSpc>
              <a:spcBef>
                <a:spcPts val="45"/>
              </a:spcBef>
            </a:pPr>
            <a:r>
              <a:rPr lang="en-IN" sz="1600" spc="-10" dirty="0">
                <a:solidFill>
                  <a:schemeClr val="bg1"/>
                </a:solidFill>
                <a:cs typeface="Calibri"/>
              </a:rPr>
              <a:t>Database:</a:t>
            </a:r>
            <a:r>
              <a:rPr lang="en-IN" sz="1600" spc="-25" dirty="0">
                <a:solidFill>
                  <a:schemeClr val="bg1"/>
                </a:solidFill>
                <a:cs typeface="Calibri"/>
              </a:rPr>
              <a:t> </a:t>
            </a:r>
            <a:r>
              <a:rPr lang="en-IN" sz="1600" dirty="0">
                <a:solidFill>
                  <a:schemeClr val="bg1"/>
                </a:solidFill>
                <a:cs typeface="Calibri"/>
              </a:rPr>
              <a:t>Mongo</a:t>
            </a:r>
            <a:r>
              <a:rPr lang="en-IN" sz="1600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n-IN" sz="1600" spc="-25" dirty="0" smtClean="0">
                <a:solidFill>
                  <a:schemeClr val="bg1"/>
                </a:solidFill>
                <a:cs typeface="Calibri"/>
              </a:rPr>
              <a:t>DB</a:t>
            </a:r>
            <a:r>
              <a:rPr lang="en-IN" sz="1600" spc="-25" dirty="0">
                <a:solidFill>
                  <a:schemeClr val="bg1"/>
                </a:solidFill>
                <a:cs typeface="Calibri"/>
              </a:rPr>
              <a:t> </a:t>
            </a:r>
            <a:endParaRPr lang="en-IN" sz="1600" spc="-25" dirty="0" smtClean="0">
              <a:solidFill>
                <a:schemeClr val="bg1"/>
              </a:solidFill>
              <a:cs typeface="Calibri"/>
            </a:endParaRPr>
          </a:p>
          <a:p>
            <a:pPr marL="12700" marR="4146550">
              <a:lnSpc>
                <a:spcPct val="155600"/>
              </a:lnSpc>
              <a:spcBef>
                <a:spcPts val="45"/>
              </a:spcBef>
            </a:pPr>
            <a:r>
              <a:rPr lang="en-IN" sz="1600" spc="-10" dirty="0" smtClean="0">
                <a:solidFill>
                  <a:schemeClr val="bg1"/>
                </a:solidFill>
                <a:cs typeface="Calibri"/>
              </a:rPr>
              <a:t>Deployment</a:t>
            </a:r>
            <a:r>
              <a:rPr lang="en-IN" sz="1600" spc="-10" dirty="0">
                <a:solidFill>
                  <a:schemeClr val="bg1"/>
                </a:solidFill>
                <a:cs typeface="Calibri"/>
              </a:rPr>
              <a:t>:</a:t>
            </a:r>
            <a:r>
              <a:rPr lang="en-IN" sz="1600" spc="15" dirty="0">
                <a:solidFill>
                  <a:schemeClr val="bg1"/>
                </a:solidFill>
                <a:cs typeface="Calibri"/>
              </a:rPr>
              <a:t> </a:t>
            </a:r>
            <a:r>
              <a:rPr lang="en-IN" sz="1600" spc="-10" dirty="0" err="1">
                <a:solidFill>
                  <a:schemeClr val="bg1"/>
                </a:solidFill>
                <a:cs typeface="Calibri"/>
              </a:rPr>
              <a:t>vercel</a:t>
            </a:r>
            <a:r>
              <a:rPr lang="en-IN" sz="1600" spc="-10" dirty="0">
                <a:solidFill>
                  <a:schemeClr val="bg1"/>
                </a:solidFill>
                <a:cs typeface="Calibri"/>
              </a:rPr>
              <a:t>. </a:t>
            </a:r>
            <a:r>
              <a:rPr lang="en-IN" sz="1600" dirty="0">
                <a:solidFill>
                  <a:schemeClr val="bg1"/>
                </a:solidFill>
                <a:cs typeface="Calibri"/>
              </a:rPr>
              <a:t>Library:</a:t>
            </a:r>
            <a:r>
              <a:rPr lang="en-IN" sz="1600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n-IN" sz="1600" spc="-10" dirty="0">
                <a:solidFill>
                  <a:schemeClr val="bg1"/>
                </a:solidFill>
                <a:cs typeface="Calibri"/>
              </a:rPr>
              <a:t>Socket.io</a:t>
            </a:r>
            <a:endParaRPr lang="en-IN" sz="1600" dirty="0">
              <a:solidFill>
                <a:schemeClr val="bg1"/>
              </a:solidFill>
              <a:cs typeface="Calibri"/>
            </a:endParaRPr>
          </a:p>
          <a:p>
            <a:r>
              <a:rPr lang="en-IN" sz="1600" spc="-20" dirty="0" smtClean="0">
                <a:cs typeface="Calibri"/>
              </a:rPr>
              <a:t>a:</a:t>
            </a:r>
            <a:endParaRPr lang="en-IN" sz="16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375" y="1655520"/>
            <a:ext cx="77788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spc="-10" dirty="0" smtClean="0">
                <a:solidFill>
                  <a:schemeClr val="bg1"/>
                </a:solidFill>
                <a:cs typeface="Calibri"/>
              </a:rPr>
              <a:t>CONCLUSION</a:t>
            </a:r>
            <a:r>
              <a:rPr lang="en-IN" sz="2000" dirty="0" smtClean="0">
                <a:solidFill>
                  <a:schemeClr val="bg1"/>
                </a:solidFill>
                <a:cs typeface="Calibri"/>
              </a:rPr>
              <a:t> </a:t>
            </a:r>
            <a:r>
              <a:rPr lang="en-IN" sz="2000" b="1" spc="-20" dirty="0" smtClean="0">
                <a:solidFill>
                  <a:schemeClr val="bg1"/>
                </a:solidFill>
                <a:cs typeface="Calibri"/>
              </a:rPr>
              <a:t>:</a:t>
            </a:r>
          </a:p>
          <a:p>
            <a:r>
              <a:rPr lang="en-IN" sz="1600" spc="-20" dirty="0" smtClean="0">
                <a:cs typeface="Calibri"/>
              </a:rPr>
              <a:t>a:</a:t>
            </a:r>
            <a:endParaRPr lang="en-IN" sz="1600" dirty="0">
              <a:cs typeface="Calibri"/>
            </a:endParaRPr>
          </a:p>
          <a:p>
            <a:r>
              <a:rPr lang="en-US" sz="1600" dirty="0">
                <a:solidFill>
                  <a:schemeClr val="bg1"/>
                </a:solidFill>
                <a:cs typeface="Calibri"/>
              </a:rPr>
              <a:t>The</a:t>
            </a:r>
            <a:r>
              <a:rPr lang="en-US" sz="1600" spc="-35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Calibri"/>
              </a:rPr>
              <a:t>WeChat</a:t>
            </a:r>
            <a:r>
              <a:rPr lang="en-US" sz="1600" spc="-3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chemeClr val="bg1"/>
                </a:solidFill>
                <a:cs typeface="Calibri"/>
              </a:rPr>
              <a:t>Application</a:t>
            </a:r>
            <a:r>
              <a:rPr lang="en-US" sz="1600" spc="-35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aims</a:t>
            </a:r>
            <a:r>
              <a:rPr lang="en-US" sz="1600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to</a:t>
            </a:r>
            <a:r>
              <a:rPr lang="en-US" sz="1600" spc="-25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communicate</a:t>
            </a:r>
            <a:r>
              <a:rPr lang="en-US" sz="1600" spc="-35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cs typeface="Calibri"/>
              </a:rPr>
              <a:t>over</a:t>
            </a:r>
            <a:r>
              <a:rPr lang="en-US" sz="1600" spc="-25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cs typeface="Calibri"/>
              </a:rPr>
              <a:t>networks with encryption in highly secured </a:t>
            </a:r>
            <a:r>
              <a:rPr lang="en-US" sz="1600" dirty="0" err="1" smtClean="0">
                <a:solidFill>
                  <a:schemeClr val="bg1"/>
                </a:solidFill>
                <a:cs typeface="Calibri"/>
              </a:rPr>
              <a:t>environment.</a:t>
            </a:r>
            <a:r>
              <a:rPr lang="en-US" sz="1600" spc="-1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WeChat</a:t>
            </a:r>
            <a:r>
              <a:rPr lang="en-US" sz="1600" spc="-1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Application</a:t>
            </a:r>
            <a:r>
              <a:rPr lang="en-US" sz="16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lang="en-US" sz="16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very</a:t>
            </a:r>
            <a:r>
              <a:rPr lang="en-US" sz="16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nice</a:t>
            </a:r>
            <a:r>
              <a:rPr lang="en-US" sz="16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US" sz="16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unique</a:t>
            </a:r>
            <a:r>
              <a:rPr lang="en-US" sz="16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web</a:t>
            </a:r>
            <a:r>
              <a:rPr lang="en-US" sz="16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based</a:t>
            </a:r>
            <a:r>
              <a:rPr lang="en-US" sz="16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chat</a:t>
            </a:r>
            <a:r>
              <a:rPr lang="en-US" sz="16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application.WeChat</a:t>
            </a:r>
            <a:r>
              <a:rPr lang="en-US" sz="1600" spc="-40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spc="-20" dirty="0">
                <a:solidFill>
                  <a:schemeClr val="bg1"/>
                </a:solidFill>
                <a:latin typeface="Times New Roman"/>
                <a:cs typeface="Times New Roman"/>
              </a:rPr>
              <a:t>also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have</a:t>
            </a:r>
            <a:r>
              <a:rPr lang="en-US" sz="16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many</a:t>
            </a:r>
            <a:r>
              <a:rPr lang="en-US" sz="16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features</a:t>
            </a:r>
            <a:r>
              <a:rPr lang="en-US" sz="16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like</a:t>
            </a:r>
            <a:r>
              <a:rPr lang="en-US" sz="1600" spc="3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chat</a:t>
            </a:r>
            <a:r>
              <a:rPr lang="en-US" sz="16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messages,</a:t>
            </a:r>
            <a:r>
              <a:rPr lang="en-US" sz="16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chat</a:t>
            </a:r>
            <a:r>
              <a:rPr lang="en-US" sz="16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date</a:t>
            </a:r>
            <a:r>
              <a:rPr lang="en-US" sz="16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US" sz="16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sync</a:t>
            </a:r>
            <a:r>
              <a:rPr lang="en-US" sz="16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time</a:t>
            </a:r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/>
                <a:cs typeface="Times New Roman"/>
              </a:rPr>
              <a:t>users</a:t>
            </a:r>
            <a:r>
              <a:rPr lang="en-US" sz="1600" spc="-2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spc="-20" dirty="0">
                <a:solidFill>
                  <a:schemeClr val="bg1"/>
                </a:solidFill>
                <a:latin typeface="Times New Roman"/>
                <a:cs typeface="Times New Roman"/>
              </a:rPr>
              <a:t>live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status</a:t>
            </a:r>
            <a:r>
              <a:rPr lang="en-US" sz="16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US" sz="16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etc.</a:t>
            </a:r>
            <a:r>
              <a:rPr lang="en-US" sz="16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Easy</a:t>
            </a:r>
            <a:r>
              <a:rPr lang="en-US" sz="16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US" sz="16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reliable</a:t>
            </a:r>
            <a:r>
              <a:rPr lang="en-US" sz="16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lang="en-US" sz="16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use</a:t>
            </a:r>
            <a:r>
              <a:rPr lang="en-US" sz="16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over</a:t>
            </a:r>
            <a:r>
              <a:rPr lang="en-US" sz="16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lang="en-US" sz="16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smooth</a:t>
            </a:r>
            <a:r>
              <a:rPr lang="en-US" sz="16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imes New Roman"/>
                <a:cs typeface="Times New Roman"/>
              </a:rPr>
              <a:t>network</a:t>
            </a:r>
            <a:r>
              <a:rPr lang="en-US" sz="16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>
                <a:solidFill>
                  <a:schemeClr val="bg1"/>
                </a:solidFill>
                <a:latin typeface="Times New Roman"/>
                <a:cs typeface="Times New Roman"/>
              </a:rPr>
              <a:t>connection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On-screen Show (16:9)</PresentationFormat>
  <Paragraphs>48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 A web-sockets based chat application</vt:lpstr>
      <vt:lpstr>Features</vt:lpstr>
      <vt:lpstr>  Modules and Objectives</vt:lpstr>
      <vt:lpstr>   System Requirement Specifications (SRS)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2023-12-19T14:32:34Z</dcterms:modified>
</cp:coreProperties>
</file>