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1933" y="745807"/>
            <a:ext cx="8168132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0319" y="1941194"/>
            <a:ext cx="9611360" cy="2961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2995" y="2193607"/>
            <a:ext cx="5365115" cy="1250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75">
                <a:latin typeface="Times New Roman"/>
                <a:cs typeface="Times New Roman"/>
              </a:rPr>
              <a:t>STUDENT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NAME: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V.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Sundaram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spc="25">
                <a:latin typeface="Times New Roman"/>
                <a:cs typeface="Times New Roman"/>
              </a:rPr>
              <a:t>REGISTER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NO:122202626[asunm1429122202626]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DEPARTMENT: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B.COM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(CS)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30">
                <a:latin typeface="Times New Roman"/>
                <a:cs typeface="Times New Roman"/>
              </a:rPr>
              <a:t>COLLEGE: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Alpha </a:t>
            </a:r>
            <a:r>
              <a:rPr dirty="0" sz="2000" spc="-30">
                <a:latin typeface="Times New Roman"/>
                <a:cs typeface="Times New Roman"/>
              </a:rPr>
              <a:t>Arts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Science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college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564" y="616902"/>
            <a:ext cx="399732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E</a:t>
            </a:r>
            <a:r>
              <a:rPr dirty="0" spc="-5"/>
              <a:t>M</a:t>
            </a:r>
            <a:r>
              <a:rPr dirty="0" spc="-30"/>
              <a:t>P</a:t>
            </a:r>
            <a:r>
              <a:rPr dirty="0" spc="-10"/>
              <a:t>L</a:t>
            </a:r>
            <a:r>
              <a:rPr dirty="0" spc="60"/>
              <a:t>O</a:t>
            </a:r>
            <a:r>
              <a:rPr dirty="0" spc="-55"/>
              <a:t>Y</a:t>
            </a:r>
            <a:r>
              <a:rPr dirty="0" spc="5"/>
              <a:t>E</a:t>
            </a:r>
            <a:r>
              <a:rPr dirty="0"/>
              <a:t>E</a:t>
            </a:r>
            <a:r>
              <a:rPr dirty="0" spc="-5"/>
              <a:t> </a:t>
            </a:r>
            <a:r>
              <a:rPr dirty="0" spc="20"/>
              <a:t>D</a:t>
            </a:r>
            <a:r>
              <a:rPr dirty="0" spc="-165"/>
              <a:t>A</a:t>
            </a:r>
            <a:r>
              <a:rPr dirty="0" spc="-220"/>
              <a:t>T</a:t>
            </a:r>
            <a:r>
              <a:rPr dirty="0"/>
              <a:t>A</a:t>
            </a:r>
            <a:r>
              <a:rPr dirty="0" spc="-180"/>
              <a:t> </a:t>
            </a:r>
            <a:r>
              <a:rPr dirty="0" spc="-15"/>
              <a:t>A</a:t>
            </a:r>
            <a:r>
              <a:rPr dirty="0" spc="-25"/>
              <a:t>N</a:t>
            </a:r>
            <a:r>
              <a:rPr dirty="0" spc="60"/>
              <a:t>A</a:t>
            </a:r>
            <a:r>
              <a:rPr dirty="0" spc="-235"/>
              <a:t>L</a:t>
            </a:r>
            <a:r>
              <a:rPr dirty="0" spc="-55"/>
              <a:t>Y</a:t>
            </a:r>
            <a:r>
              <a:rPr dirty="0" spc="30"/>
              <a:t>S</a:t>
            </a:r>
            <a:r>
              <a:rPr dirty="0" spc="-50"/>
              <a:t>I</a:t>
            </a:r>
            <a:r>
              <a:rPr dirty="0"/>
              <a:t>S</a:t>
            </a:r>
            <a:r>
              <a:rPr dirty="0" spc="20"/>
              <a:t> </a:t>
            </a:r>
            <a:r>
              <a:rPr dirty="0" spc="30"/>
              <a:t>U</a:t>
            </a:r>
            <a:r>
              <a:rPr dirty="0" spc="-40"/>
              <a:t>S</a:t>
            </a:r>
            <a:r>
              <a:rPr dirty="0" spc="20"/>
              <a:t>I</a:t>
            </a:r>
            <a:r>
              <a:rPr dirty="0" spc="-25"/>
              <a:t>N</a:t>
            </a:r>
            <a:r>
              <a:rPr dirty="0"/>
              <a:t>G</a:t>
            </a:r>
            <a:r>
              <a:rPr dirty="0" spc="-35"/>
              <a:t> </a:t>
            </a:r>
            <a:r>
              <a:rPr dirty="0" spc="5"/>
              <a:t>E</a:t>
            </a:r>
            <a:r>
              <a:rPr dirty="0" spc="45"/>
              <a:t>X</a:t>
            </a:r>
            <a:r>
              <a:rPr dirty="0" spc="-30"/>
              <a:t>C</a:t>
            </a:r>
            <a:r>
              <a:rPr dirty="0" spc="5"/>
              <a:t>E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008" y="964882"/>
            <a:ext cx="6325235" cy="4144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MODELLING</a:t>
            </a:r>
            <a:endParaRPr sz="1800">
              <a:latin typeface="Trebuchet MS"/>
              <a:cs typeface="Trebuchet MS"/>
            </a:endParaRPr>
          </a:p>
          <a:p>
            <a:pPr marL="12700" marR="2388870">
              <a:lnSpc>
                <a:spcPct val="198100"/>
              </a:lnSpc>
              <a:spcBef>
                <a:spcPts val="80"/>
              </a:spcBef>
            </a:pPr>
            <a:r>
              <a:rPr dirty="0" sz="1800" spc="-75">
                <a:latin typeface="Trebuchet MS"/>
                <a:cs typeface="Trebuchet MS"/>
              </a:rPr>
              <a:t>DATASET:</a:t>
            </a:r>
            <a:r>
              <a:rPr dirty="0" sz="1800" spc="3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EMPLOYEE</a:t>
            </a:r>
            <a:r>
              <a:rPr dirty="0" sz="1800" spc="53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DATASET 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FEATURE </a:t>
            </a:r>
            <a:r>
              <a:rPr dirty="0" sz="1800" spc="-5">
                <a:latin typeface="Trebuchet MS"/>
                <a:cs typeface="Trebuchet MS"/>
              </a:rPr>
              <a:t>SELECTION: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WORK</a:t>
            </a:r>
            <a:r>
              <a:rPr dirty="0" sz="1800" spc="-20">
                <a:latin typeface="Trebuchet MS"/>
                <a:cs typeface="Trebuchet MS"/>
              </a:rPr>
              <a:t> LOCATION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95">
                <a:latin typeface="Trebuchet MS"/>
                <a:cs typeface="Trebuchet MS"/>
              </a:rPr>
              <a:t>DATA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CLEANING: MISSING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VALUE,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IRRELEVANT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dirty="0" sz="1800">
                <a:latin typeface="Trebuchet MS"/>
                <a:cs typeface="Trebuchet MS"/>
              </a:rPr>
              <a:t>FORMULA: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PERFORMANCE </a:t>
            </a:r>
            <a:r>
              <a:rPr dirty="0" sz="1800" spc="-25">
                <a:latin typeface="Trebuchet MS"/>
                <a:cs typeface="Trebuchet MS"/>
              </a:rPr>
              <a:t>CALCULATION,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LOW,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MEDIUM,HIGH,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SUM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367665">
              <a:lnSpc>
                <a:spcPct val="100800"/>
              </a:lnSpc>
              <a:spcBef>
                <a:spcPts val="5"/>
              </a:spcBef>
            </a:pPr>
            <a:r>
              <a:rPr dirty="0" sz="1800" spc="-10">
                <a:latin typeface="Trebuchet MS"/>
                <a:cs typeface="Trebuchet MS"/>
              </a:rPr>
              <a:t>PIVOT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TABLE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AND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CHART: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SUMMARY,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BUSINESS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UNIT, 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GENDER,EMPLOYEE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TYPE,</a:t>
            </a:r>
            <a:r>
              <a:rPr dirty="0" sz="1800" spc="-5">
                <a:latin typeface="Trebuchet MS"/>
                <a:cs typeface="Trebuchet MS"/>
              </a:rPr>
              <a:t> EMPLOYWEE </a:t>
            </a:r>
            <a:r>
              <a:rPr dirty="0" sz="1800" spc="-15">
                <a:latin typeface="Trebuchet MS"/>
                <a:cs typeface="Trebuchet MS"/>
              </a:rPr>
              <a:t>ID,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PERFORMANCE.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45">
                <a:latin typeface="Trebuchet MS"/>
                <a:cs typeface="Trebuchet MS"/>
              </a:rPr>
              <a:t>CHART: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PIE,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BAR,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LINE,</a:t>
            </a:r>
            <a:r>
              <a:rPr dirty="0" sz="1800" spc="-10">
                <a:latin typeface="Trebuchet MS"/>
                <a:cs typeface="Trebuchet MS"/>
              </a:rPr>
              <a:t> PIVOT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CHART.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4089" y="745807"/>
            <a:ext cx="8782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45">
                <a:latin typeface="Trebuchet MS"/>
                <a:cs typeface="Trebuchet MS"/>
              </a:rPr>
              <a:t>S</a:t>
            </a:r>
            <a:r>
              <a:rPr dirty="0" sz="1800" spc="30">
                <a:latin typeface="Trebuchet MS"/>
                <a:cs typeface="Trebuchet MS"/>
              </a:rPr>
              <a:t>U</a:t>
            </a:r>
            <a:r>
              <a:rPr dirty="0" sz="1800" spc="-16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52222" y="1983485"/>
            <a:ext cx="3089275" cy="3089275"/>
            <a:chOff x="3352222" y="1983485"/>
            <a:chExt cx="3089275" cy="3089275"/>
          </a:xfrm>
        </p:grpSpPr>
        <p:sp>
          <p:nvSpPr>
            <p:cNvPr id="4" name="object 4"/>
            <p:cNvSpPr/>
            <p:nvPr/>
          </p:nvSpPr>
          <p:spPr>
            <a:xfrm>
              <a:off x="4897119" y="1993010"/>
              <a:ext cx="643890" cy="1535430"/>
            </a:xfrm>
            <a:custGeom>
              <a:avLst/>
              <a:gdLst/>
              <a:ahLst/>
              <a:cxnLst/>
              <a:rect l="l" t="t" r="r" b="b"/>
              <a:pathLst>
                <a:path w="643889" h="1535429">
                  <a:moveTo>
                    <a:pt x="0" y="0"/>
                  </a:moveTo>
                  <a:lnTo>
                    <a:pt x="0" y="1534922"/>
                  </a:lnTo>
                  <a:lnTo>
                    <a:pt x="643381" y="141350"/>
                  </a:lnTo>
                  <a:lnTo>
                    <a:pt x="596530" y="120665"/>
                  </a:lnTo>
                  <a:lnTo>
                    <a:pt x="549085" y="101581"/>
                  </a:lnTo>
                  <a:lnTo>
                    <a:pt x="501088" y="84107"/>
                  </a:lnTo>
                  <a:lnTo>
                    <a:pt x="452581" y="68253"/>
                  </a:lnTo>
                  <a:lnTo>
                    <a:pt x="403606" y="54028"/>
                  </a:lnTo>
                  <a:lnTo>
                    <a:pt x="354205" y="41442"/>
                  </a:lnTo>
                  <a:lnTo>
                    <a:pt x="304420" y="30503"/>
                  </a:lnTo>
                  <a:lnTo>
                    <a:pt x="254294" y="21222"/>
                  </a:lnTo>
                  <a:lnTo>
                    <a:pt x="203867" y="13607"/>
                  </a:lnTo>
                  <a:lnTo>
                    <a:pt x="153182" y="7668"/>
                  </a:lnTo>
                  <a:lnTo>
                    <a:pt x="102281" y="3414"/>
                  </a:lnTo>
                  <a:lnTo>
                    <a:pt x="51207" y="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97119" y="2134361"/>
              <a:ext cx="1096010" cy="1393825"/>
            </a:xfrm>
            <a:custGeom>
              <a:avLst/>
              <a:gdLst/>
              <a:ahLst/>
              <a:cxnLst/>
              <a:rect l="l" t="t" r="r" b="b"/>
              <a:pathLst>
                <a:path w="1096010" h="1393825">
                  <a:moveTo>
                    <a:pt x="643381" y="0"/>
                  </a:moveTo>
                  <a:lnTo>
                    <a:pt x="0" y="1393571"/>
                  </a:lnTo>
                  <a:lnTo>
                    <a:pt x="1095628" y="318642"/>
                  </a:lnTo>
                  <a:lnTo>
                    <a:pt x="1059559" y="283065"/>
                  </a:lnTo>
                  <a:lnTo>
                    <a:pt x="1022377" y="248740"/>
                  </a:lnTo>
                  <a:lnTo>
                    <a:pt x="984119" y="215689"/>
                  </a:lnTo>
                  <a:lnTo>
                    <a:pt x="944817" y="183937"/>
                  </a:lnTo>
                  <a:lnTo>
                    <a:pt x="904506" y="153507"/>
                  </a:lnTo>
                  <a:lnTo>
                    <a:pt x="863221" y="124422"/>
                  </a:lnTo>
                  <a:lnTo>
                    <a:pt x="820996" y="96706"/>
                  </a:lnTo>
                  <a:lnTo>
                    <a:pt x="777865" y="70382"/>
                  </a:lnTo>
                  <a:lnTo>
                    <a:pt x="733863" y="45474"/>
                  </a:lnTo>
                  <a:lnTo>
                    <a:pt x="689023" y="22005"/>
                  </a:lnTo>
                  <a:lnTo>
                    <a:pt x="643381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97119" y="2134361"/>
              <a:ext cx="1096010" cy="1393825"/>
            </a:xfrm>
            <a:custGeom>
              <a:avLst/>
              <a:gdLst/>
              <a:ahLst/>
              <a:cxnLst/>
              <a:rect l="l" t="t" r="r" b="b"/>
              <a:pathLst>
                <a:path w="1096010" h="1393825">
                  <a:moveTo>
                    <a:pt x="643381" y="0"/>
                  </a:moveTo>
                  <a:lnTo>
                    <a:pt x="689023" y="22005"/>
                  </a:lnTo>
                  <a:lnTo>
                    <a:pt x="733863" y="45474"/>
                  </a:lnTo>
                  <a:lnTo>
                    <a:pt x="777865" y="70382"/>
                  </a:lnTo>
                  <a:lnTo>
                    <a:pt x="820996" y="96706"/>
                  </a:lnTo>
                  <a:lnTo>
                    <a:pt x="863221" y="124422"/>
                  </a:lnTo>
                  <a:lnTo>
                    <a:pt x="904506" y="153507"/>
                  </a:lnTo>
                  <a:lnTo>
                    <a:pt x="944817" y="183937"/>
                  </a:lnTo>
                  <a:lnTo>
                    <a:pt x="984119" y="215689"/>
                  </a:lnTo>
                  <a:lnTo>
                    <a:pt x="1022377" y="248740"/>
                  </a:lnTo>
                  <a:lnTo>
                    <a:pt x="1059559" y="283065"/>
                  </a:lnTo>
                  <a:lnTo>
                    <a:pt x="1095628" y="318642"/>
                  </a:lnTo>
                  <a:lnTo>
                    <a:pt x="0" y="1393571"/>
                  </a:lnTo>
                  <a:lnTo>
                    <a:pt x="643381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97119" y="2453004"/>
              <a:ext cx="1399540" cy="1075055"/>
            </a:xfrm>
            <a:custGeom>
              <a:avLst/>
              <a:gdLst/>
              <a:ahLst/>
              <a:cxnLst/>
              <a:rect l="l" t="t" r="r" b="b"/>
              <a:pathLst>
                <a:path w="1399539" h="1075054">
                  <a:moveTo>
                    <a:pt x="1095628" y="0"/>
                  </a:moveTo>
                  <a:lnTo>
                    <a:pt x="0" y="1074928"/>
                  </a:lnTo>
                  <a:lnTo>
                    <a:pt x="1399158" y="443992"/>
                  </a:lnTo>
                  <a:lnTo>
                    <a:pt x="1378223" y="399429"/>
                  </a:lnTo>
                  <a:lnTo>
                    <a:pt x="1355887" y="355611"/>
                  </a:lnTo>
                  <a:lnTo>
                    <a:pt x="1332174" y="312568"/>
                  </a:lnTo>
                  <a:lnTo>
                    <a:pt x="1307106" y="270333"/>
                  </a:lnTo>
                  <a:lnTo>
                    <a:pt x="1280707" y="228938"/>
                  </a:lnTo>
                  <a:lnTo>
                    <a:pt x="1252999" y="188415"/>
                  </a:lnTo>
                  <a:lnTo>
                    <a:pt x="1224005" y="148795"/>
                  </a:lnTo>
                  <a:lnTo>
                    <a:pt x="1193748" y="110112"/>
                  </a:lnTo>
                  <a:lnTo>
                    <a:pt x="1162251" y="72397"/>
                  </a:lnTo>
                  <a:lnTo>
                    <a:pt x="1129537" y="35682"/>
                  </a:lnTo>
                  <a:lnTo>
                    <a:pt x="1095628" y="0"/>
                  </a:lnTo>
                  <a:close/>
                </a:path>
              </a:pathLst>
            </a:custGeom>
            <a:solidFill>
              <a:srgbClr val="E6B8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97119" y="2453004"/>
              <a:ext cx="1399540" cy="1075055"/>
            </a:xfrm>
            <a:custGeom>
              <a:avLst/>
              <a:gdLst/>
              <a:ahLst/>
              <a:cxnLst/>
              <a:rect l="l" t="t" r="r" b="b"/>
              <a:pathLst>
                <a:path w="1399539" h="1075054">
                  <a:moveTo>
                    <a:pt x="1095628" y="0"/>
                  </a:moveTo>
                  <a:lnTo>
                    <a:pt x="1129537" y="35682"/>
                  </a:lnTo>
                  <a:lnTo>
                    <a:pt x="1162251" y="72397"/>
                  </a:lnTo>
                  <a:lnTo>
                    <a:pt x="1193748" y="110112"/>
                  </a:lnTo>
                  <a:lnTo>
                    <a:pt x="1224005" y="148795"/>
                  </a:lnTo>
                  <a:lnTo>
                    <a:pt x="1252999" y="188415"/>
                  </a:lnTo>
                  <a:lnTo>
                    <a:pt x="1280707" y="228938"/>
                  </a:lnTo>
                  <a:lnTo>
                    <a:pt x="1307106" y="270333"/>
                  </a:lnTo>
                  <a:lnTo>
                    <a:pt x="1332174" y="312568"/>
                  </a:lnTo>
                  <a:lnTo>
                    <a:pt x="1355887" y="355611"/>
                  </a:lnTo>
                  <a:lnTo>
                    <a:pt x="1378223" y="399429"/>
                  </a:lnTo>
                  <a:lnTo>
                    <a:pt x="1399158" y="443992"/>
                  </a:lnTo>
                  <a:lnTo>
                    <a:pt x="0" y="1074928"/>
                  </a:lnTo>
                  <a:lnTo>
                    <a:pt x="109562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97119" y="2896996"/>
              <a:ext cx="1533525" cy="631190"/>
            </a:xfrm>
            <a:custGeom>
              <a:avLst/>
              <a:gdLst/>
              <a:ahLst/>
              <a:cxnLst/>
              <a:rect l="l" t="t" r="r" b="b"/>
              <a:pathLst>
                <a:path w="1533525" h="631189">
                  <a:moveTo>
                    <a:pt x="1399158" y="0"/>
                  </a:moveTo>
                  <a:lnTo>
                    <a:pt x="0" y="630936"/>
                  </a:lnTo>
                  <a:lnTo>
                    <a:pt x="1533525" y="566927"/>
                  </a:lnTo>
                  <a:lnTo>
                    <a:pt x="1530713" y="518046"/>
                  </a:lnTo>
                  <a:lnTo>
                    <a:pt x="1526350" y="469344"/>
                  </a:lnTo>
                  <a:lnTo>
                    <a:pt x="1520442" y="420856"/>
                  </a:lnTo>
                  <a:lnTo>
                    <a:pt x="1512998" y="372617"/>
                  </a:lnTo>
                  <a:lnTo>
                    <a:pt x="1504026" y="324665"/>
                  </a:lnTo>
                  <a:lnTo>
                    <a:pt x="1493535" y="277034"/>
                  </a:lnTo>
                  <a:lnTo>
                    <a:pt x="1481534" y="229760"/>
                  </a:lnTo>
                  <a:lnTo>
                    <a:pt x="1468030" y="182879"/>
                  </a:lnTo>
                  <a:lnTo>
                    <a:pt x="1453032" y="136427"/>
                  </a:lnTo>
                  <a:lnTo>
                    <a:pt x="1436549" y="90439"/>
                  </a:lnTo>
                  <a:lnTo>
                    <a:pt x="1418588" y="44952"/>
                  </a:lnTo>
                  <a:lnTo>
                    <a:pt x="1399158" y="0"/>
                  </a:lnTo>
                  <a:close/>
                </a:path>
              </a:pathLst>
            </a:custGeom>
            <a:solidFill>
              <a:srgbClr val="E766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97119" y="2896996"/>
              <a:ext cx="1533525" cy="631190"/>
            </a:xfrm>
            <a:custGeom>
              <a:avLst/>
              <a:gdLst/>
              <a:ahLst/>
              <a:cxnLst/>
              <a:rect l="l" t="t" r="r" b="b"/>
              <a:pathLst>
                <a:path w="1533525" h="631189">
                  <a:moveTo>
                    <a:pt x="1399158" y="0"/>
                  </a:moveTo>
                  <a:lnTo>
                    <a:pt x="1418588" y="44952"/>
                  </a:lnTo>
                  <a:lnTo>
                    <a:pt x="1436549" y="90439"/>
                  </a:lnTo>
                  <a:lnTo>
                    <a:pt x="1453032" y="136427"/>
                  </a:lnTo>
                  <a:lnTo>
                    <a:pt x="1468030" y="182879"/>
                  </a:lnTo>
                  <a:lnTo>
                    <a:pt x="1481534" y="229760"/>
                  </a:lnTo>
                  <a:lnTo>
                    <a:pt x="1493535" y="277034"/>
                  </a:lnTo>
                  <a:lnTo>
                    <a:pt x="1504026" y="324665"/>
                  </a:lnTo>
                  <a:lnTo>
                    <a:pt x="1512998" y="372617"/>
                  </a:lnTo>
                  <a:lnTo>
                    <a:pt x="1520442" y="420856"/>
                  </a:lnTo>
                  <a:lnTo>
                    <a:pt x="1526350" y="469344"/>
                  </a:lnTo>
                  <a:lnTo>
                    <a:pt x="1530713" y="518046"/>
                  </a:lnTo>
                  <a:lnTo>
                    <a:pt x="1533525" y="566927"/>
                  </a:lnTo>
                  <a:lnTo>
                    <a:pt x="0" y="630936"/>
                  </a:lnTo>
                  <a:lnTo>
                    <a:pt x="139915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97119" y="3463924"/>
              <a:ext cx="1535430" cy="357505"/>
            </a:xfrm>
            <a:custGeom>
              <a:avLst/>
              <a:gdLst/>
              <a:ahLst/>
              <a:cxnLst/>
              <a:rect l="l" t="t" r="r" b="b"/>
              <a:pathLst>
                <a:path w="1535429" h="357504">
                  <a:moveTo>
                    <a:pt x="1533525" y="0"/>
                  </a:moveTo>
                  <a:lnTo>
                    <a:pt x="0" y="64008"/>
                  </a:lnTo>
                  <a:lnTo>
                    <a:pt x="1506727" y="356997"/>
                  </a:lnTo>
                  <a:lnTo>
                    <a:pt x="1515676" y="306510"/>
                  </a:lnTo>
                  <a:lnTo>
                    <a:pt x="1522926" y="255775"/>
                  </a:lnTo>
                  <a:lnTo>
                    <a:pt x="1528471" y="204838"/>
                  </a:lnTo>
                  <a:lnTo>
                    <a:pt x="1532308" y="153745"/>
                  </a:lnTo>
                  <a:lnTo>
                    <a:pt x="1534432" y="102543"/>
                  </a:lnTo>
                  <a:lnTo>
                    <a:pt x="1534839" y="51279"/>
                  </a:lnTo>
                  <a:lnTo>
                    <a:pt x="1533525" y="0"/>
                  </a:lnTo>
                  <a:close/>
                </a:path>
              </a:pathLst>
            </a:custGeom>
            <a:solidFill>
              <a:srgbClr val="C42E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97119" y="3463924"/>
              <a:ext cx="1535430" cy="357505"/>
            </a:xfrm>
            <a:custGeom>
              <a:avLst/>
              <a:gdLst/>
              <a:ahLst/>
              <a:cxnLst/>
              <a:rect l="l" t="t" r="r" b="b"/>
              <a:pathLst>
                <a:path w="1535429" h="357504">
                  <a:moveTo>
                    <a:pt x="1533525" y="0"/>
                  </a:moveTo>
                  <a:lnTo>
                    <a:pt x="1534839" y="51279"/>
                  </a:lnTo>
                  <a:lnTo>
                    <a:pt x="1534432" y="102543"/>
                  </a:lnTo>
                  <a:lnTo>
                    <a:pt x="1532308" y="153745"/>
                  </a:lnTo>
                  <a:lnTo>
                    <a:pt x="1528471" y="204838"/>
                  </a:lnTo>
                  <a:lnTo>
                    <a:pt x="1522926" y="255775"/>
                  </a:lnTo>
                  <a:lnTo>
                    <a:pt x="1515676" y="306510"/>
                  </a:lnTo>
                  <a:lnTo>
                    <a:pt x="1506727" y="356997"/>
                  </a:lnTo>
                  <a:lnTo>
                    <a:pt x="0" y="64008"/>
                  </a:lnTo>
                  <a:lnTo>
                    <a:pt x="1533525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97119" y="3527932"/>
              <a:ext cx="1506855" cy="965200"/>
            </a:xfrm>
            <a:custGeom>
              <a:avLst/>
              <a:gdLst/>
              <a:ahLst/>
              <a:cxnLst/>
              <a:rect l="l" t="t" r="r" b="b"/>
              <a:pathLst>
                <a:path w="1506854" h="965200">
                  <a:moveTo>
                    <a:pt x="0" y="0"/>
                  </a:moveTo>
                  <a:lnTo>
                    <a:pt x="1193545" y="965199"/>
                  </a:lnTo>
                  <a:lnTo>
                    <a:pt x="1224421" y="925714"/>
                  </a:lnTo>
                  <a:lnTo>
                    <a:pt x="1253941" y="885309"/>
                  </a:lnTo>
                  <a:lnTo>
                    <a:pt x="1282090" y="844022"/>
                  </a:lnTo>
                  <a:lnTo>
                    <a:pt x="1308850" y="801889"/>
                  </a:lnTo>
                  <a:lnTo>
                    <a:pt x="1334205" y="758947"/>
                  </a:lnTo>
                  <a:lnTo>
                    <a:pt x="1358138" y="715231"/>
                  </a:lnTo>
                  <a:lnTo>
                    <a:pt x="1380631" y="670778"/>
                  </a:lnTo>
                  <a:lnTo>
                    <a:pt x="1401667" y="625625"/>
                  </a:lnTo>
                  <a:lnTo>
                    <a:pt x="1421231" y="579807"/>
                  </a:lnTo>
                  <a:lnTo>
                    <a:pt x="1439305" y="533362"/>
                  </a:lnTo>
                  <a:lnTo>
                    <a:pt x="1455871" y="486325"/>
                  </a:lnTo>
                  <a:lnTo>
                    <a:pt x="1470914" y="438733"/>
                  </a:lnTo>
                  <a:lnTo>
                    <a:pt x="1484415" y="390622"/>
                  </a:lnTo>
                  <a:lnTo>
                    <a:pt x="1496359" y="342028"/>
                  </a:lnTo>
                  <a:lnTo>
                    <a:pt x="1506727" y="29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85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97119" y="3527932"/>
              <a:ext cx="1506855" cy="965200"/>
            </a:xfrm>
            <a:custGeom>
              <a:avLst/>
              <a:gdLst/>
              <a:ahLst/>
              <a:cxnLst/>
              <a:rect l="l" t="t" r="r" b="b"/>
              <a:pathLst>
                <a:path w="1506854" h="965200">
                  <a:moveTo>
                    <a:pt x="1506727" y="292988"/>
                  </a:moveTo>
                  <a:lnTo>
                    <a:pt x="1496359" y="342028"/>
                  </a:lnTo>
                  <a:lnTo>
                    <a:pt x="1484415" y="390622"/>
                  </a:lnTo>
                  <a:lnTo>
                    <a:pt x="1470914" y="438733"/>
                  </a:lnTo>
                  <a:lnTo>
                    <a:pt x="1455871" y="486325"/>
                  </a:lnTo>
                  <a:lnTo>
                    <a:pt x="1439305" y="533362"/>
                  </a:lnTo>
                  <a:lnTo>
                    <a:pt x="1421231" y="579807"/>
                  </a:lnTo>
                  <a:lnTo>
                    <a:pt x="1401667" y="625625"/>
                  </a:lnTo>
                  <a:lnTo>
                    <a:pt x="1380631" y="670778"/>
                  </a:lnTo>
                  <a:lnTo>
                    <a:pt x="1358138" y="715231"/>
                  </a:lnTo>
                  <a:lnTo>
                    <a:pt x="1334205" y="758947"/>
                  </a:lnTo>
                  <a:lnTo>
                    <a:pt x="1308850" y="801889"/>
                  </a:lnTo>
                  <a:lnTo>
                    <a:pt x="1282090" y="844022"/>
                  </a:lnTo>
                  <a:lnTo>
                    <a:pt x="1253941" y="885309"/>
                  </a:lnTo>
                  <a:lnTo>
                    <a:pt x="1224421" y="925714"/>
                  </a:lnTo>
                  <a:lnTo>
                    <a:pt x="1193545" y="965199"/>
                  </a:lnTo>
                  <a:lnTo>
                    <a:pt x="0" y="0"/>
                  </a:lnTo>
                  <a:lnTo>
                    <a:pt x="1506727" y="29298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97119" y="3527932"/>
              <a:ext cx="1193800" cy="1374775"/>
            </a:xfrm>
            <a:custGeom>
              <a:avLst/>
              <a:gdLst/>
              <a:ahLst/>
              <a:cxnLst/>
              <a:rect l="l" t="t" r="r" b="b"/>
              <a:pathLst>
                <a:path w="1193800" h="1374775">
                  <a:moveTo>
                    <a:pt x="0" y="0"/>
                  </a:moveTo>
                  <a:lnTo>
                    <a:pt x="682751" y="1374774"/>
                  </a:lnTo>
                  <a:lnTo>
                    <a:pt x="727961" y="1351387"/>
                  </a:lnTo>
                  <a:lnTo>
                    <a:pt x="772304" y="1326551"/>
                  </a:lnTo>
                  <a:lnTo>
                    <a:pt x="815747" y="1300292"/>
                  </a:lnTo>
                  <a:lnTo>
                    <a:pt x="858259" y="1272637"/>
                  </a:lnTo>
                  <a:lnTo>
                    <a:pt x="899806" y="1243612"/>
                  </a:lnTo>
                  <a:lnTo>
                    <a:pt x="940356" y="1213243"/>
                  </a:lnTo>
                  <a:lnTo>
                    <a:pt x="979876" y="1181555"/>
                  </a:lnTo>
                  <a:lnTo>
                    <a:pt x="1018333" y="1148575"/>
                  </a:lnTo>
                  <a:lnTo>
                    <a:pt x="1055696" y="1114328"/>
                  </a:lnTo>
                  <a:lnTo>
                    <a:pt x="1091931" y="1078841"/>
                  </a:lnTo>
                  <a:lnTo>
                    <a:pt x="1127006" y="1042140"/>
                  </a:lnTo>
                  <a:lnTo>
                    <a:pt x="1160889" y="1004251"/>
                  </a:lnTo>
                  <a:lnTo>
                    <a:pt x="1193545" y="965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74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97119" y="3527932"/>
              <a:ext cx="1193800" cy="1374775"/>
            </a:xfrm>
            <a:custGeom>
              <a:avLst/>
              <a:gdLst/>
              <a:ahLst/>
              <a:cxnLst/>
              <a:rect l="l" t="t" r="r" b="b"/>
              <a:pathLst>
                <a:path w="1193800" h="1374775">
                  <a:moveTo>
                    <a:pt x="1193545" y="965199"/>
                  </a:moveTo>
                  <a:lnTo>
                    <a:pt x="1160889" y="1004251"/>
                  </a:lnTo>
                  <a:lnTo>
                    <a:pt x="1127006" y="1042140"/>
                  </a:lnTo>
                  <a:lnTo>
                    <a:pt x="1091931" y="1078841"/>
                  </a:lnTo>
                  <a:lnTo>
                    <a:pt x="1055696" y="1114328"/>
                  </a:lnTo>
                  <a:lnTo>
                    <a:pt x="1018333" y="1148575"/>
                  </a:lnTo>
                  <a:lnTo>
                    <a:pt x="979876" y="1181555"/>
                  </a:lnTo>
                  <a:lnTo>
                    <a:pt x="940356" y="1213243"/>
                  </a:lnTo>
                  <a:lnTo>
                    <a:pt x="899806" y="1243612"/>
                  </a:lnTo>
                  <a:lnTo>
                    <a:pt x="858259" y="1272637"/>
                  </a:lnTo>
                  <a:lnTo>
                    <a:pt x="815747" y="1300292"/>
                  </a:lnTo>
                  <a:lnTo>
                    <a:pt x="772304" y="1326551"/>
                  </a:lnTo>
                  <a:lnTo>
                    <a:pt x="727961" y="1351387"/>
                  </a:lnTo>
                  <a:lnTo>
                    <a:pt x="682751" y="1374774"/>
                  </a:lnTo>
                  <a:lnTo>
                    <a:pt x="0" y="0"/>
                  </a:lnTo>
                  <a:lnTo>
                    <a:pt x="1193545" y="96519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97119" y="3527932"/>
              <a:ext cx="683260" cy="1507490"/>
            </a:xfrm>
            <a:custGeom>
              <a:avLst/>
              <a:gdLst/>
              <a:ahLst/>
              <a:cxnLst/>
              <a:rect l="l" t="t" r="r" b="b"/>
              <a:pathLst>
                <a:path w="683260" h="1507489">
                  <a:moveTo>
                    <a:pt x="0" y="0"/>
                  </a:moveTo>
                  <a:lnTo>
                    <a:pt x="290194" y="1507235"/>
                  </a:lnTo>
                  <a:lnTo>
                    <a:pt x="341092" y="1496564"/>
                  </a:lnTo>
                  <a:lnTo>
                    <a:pt x="391554" y="1484181"/>
                  </a:lnTo>
                  <a:lnTo>
                    <a:pt x="441537" y="1470101"/>
                  </a:lnTo>
                  <a:lnTo>
                    <a:pt x="490997" y="1454340"/>
                  </a:lnTo>
                  <a:lnTo>
                    <a:pt x="539892" y="1436912"/>
                  </a:lnTo>
                  <a:lnTo>
                    <a:pt x="588178" y="1417831"/>
                  </a:lnTo>
                  <a:lnTo>
                    <a:pt x="635812" y="1397114"/>
                  </a:lnTo>
                  <a:lnTo>
                    <a:pt x="682751" y="1374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5F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97119" y="3527932"/>
              <a:ext cx="683260" cy="1507490"/>
            </a:xfrm>
            <a:custGeom>
              <a:avLst/>
              <a:gdLst/>
              <a:ahLst/>
              <a:cxnLst/>
              <a:rect l="l" t="t" r="r" b="b"/>
              <a:pathLst>
                <a:path w="683260" h="1507489">
                  <a:moveTo>
                    <a:pt x="682751" y="1374774"/>
                  </a:moveTo>
                  <a:lnTo>
                    <a:pt x="635812" y="1397114"/>
                  </a:lnTo>
                  <a:lnTo>
                    <a:pt x="588178" y="1417831"/>
                  </a:lnTo>
                  <a:lnTo>
                    <a:pt x="539892" y="1436912"/>
                  </a:lnTo>
                  <a:lnTo>
                    <a:pt x="490997" y="1454340"/>
                  </a:lnTo>
                  <a:lnTo>
                    <a:pt x="441537" y="1470101"/>
                  </a:lnTo>
                  <a:lnTo>
                    <a:pt x="391554" y="1484181"/>
                  </a:lnTo>
                  <a:lnTo>
                    <a:pt x="341092" y="1496564"/>
                  </a:lnTo>
                  <a:lnTo>
                    <a:pt x="290194" y="1507235"/>
                  </a:lnTo>
                  <a:lnTo>
                    <a:pt x="0" y="0"/>
                  </a:lnTo>
                  <a:lnTo>
                    <a:pt x="682751" y="137477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21860" y="3527932"/>
              <a:ext cx="465455" cy="1535430"/>
            </a:xfrm>
            <a:custGeom>
              <a:avLst/>
              <a:gdLst/>
              <a:ahLst/>
              <a:cxnLst/>
              <a:rect l="l" t="t" r="r" b="b"/>
              <a:pathLst>
                <a:path w="465454" h="1535429">
                  <a:moveTo>
                    <a:pt x="175260" y="0"/>
                  </a:moveTo>
                  <a:lnTo>
                    <a:pt x="0" y="1524889"/>
                  </a:lnTo>
                  <a:lnTo>
                    <a:pt x="51789" y="1529974"/>
                  </a:lnTo>
                  <a:lnTo>
                    <a:pt x="103666" y="1533292"/>
                  </a:lnTo>
                  <a:lnTo>
                    <a:pt x="155584" y="1534846"/>
                  </a:lnTo>
                  <a:lnTo>
                    <a:pt x="207499" y="1534638"/>
                  </a:lnTo>
                  <a:lnTo>
                    <a:pt x="259366" y="1532670"/>
                  </a:lnTo>
                  <a:lnTo>
                    <a:pt x="311140" y="1528943"/>
                  </a:lnTo>
                  <a:lnTo>
                    <a:pt x="362776" y="1523460"/>
                  </a:lnTo>
                  <a:lnTo>
                    <a:pt x="414229" y="1516224"/>
                  </a:lnTo>
                  <a:lnTo>
                    <a:pt x="465454" y="1507235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8B6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721860" y="3527932"/>
              <a:ext cx="465455" cy="1535430"/>
            </a:xfrm>
            <a:custGeom>
              <a:avLst/>
              <a:gdLst/>
              <a:ahLst/>
              <a:cxnLst/>
              <a:rect l="l" t="t" r="r" b="b"/>
              <a:pathLst>
                <a:path w="465454" h="1535429">
                  <a:moveTo>
                    <a:pt x="465454" y="1507235"/>
                  </a:moveTo>
                  <a:lnTo>
                    <a:pt x="414229" y="1516224"/>
                  </a:lnTo>
                  <a:lnTo>
                    <a:pt x="362776" y="1523460"/>
                  </a:lnTo>
                  <a:lnTo>
                    <a:pt x="311140" y="1528943"/>
                  </a:lnTo>
                  <a:lnTo>
                    <a:pt x="259366" y="1532670"/>
                  </a:lnTo>
                  <a:lnTo>
                    <a:pt x="207499" y="1534638"/>
                  </a:lnTo>
                  <a:lnTo>
                    <a:pt x="155584" y="1534846"/>
                  </a:lnTo>
                  <a:lnTo>
                    <a:pt x="103666" y="1533292"/>
                  </a:lnTo>
                  <a:lnTo>
                    <a:pt x="51789" y="1529974"/>
                  </a:lnTo>
                  <a:lnTo>
                    <a:pt x="0" y="1524889"/>
                  </a:lnTo>
                  <a:lnTo>
                    <a:pt x="175260" y="0"/>
                  </a:lnTo>
                  <a:lnTo>
                    <a:pt x="465454" y="150723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03141" y="3527932"/>
              <a:ext cx="594360" cy="1525270"/>
            </a:xfrm>
            <a:custGeom>
              <a:avLst/>
              <a:gdLst/>
              <a:ahLst/>
              <a:cxnLst/>
              <a:rect l="l" t="t" r="r" b="b"/>
              <a:pathLst>
                <a:path w="594360" h="1525270">
                  <a:moveTo>
                    <a:pt x="593979" y="0"/>
                  </a:moveTo>
                  <a:lnTo>
                    <a:pt x="0" y="1415414"/>
                  </a:lnTo>
                  <a:lnTo>
                    <a:pt x="44839" y="1433409"/>
                  </a:lnTo>
                  <a:lnTo>
                    <a:pt x="90180" y="1449966"/>
                  </a:lnTo>
                  <a:lnTo>
                    <a:pt x="135988" y="1465076"/>
                  </a:lnTo>
                  <a:lnTo>
                    <a:pt x="182229" y="1478731"/>
                  </a:lnTo>
                  <a:lnTo>
                    <a:pt x="228869" y="1490923"/>
                  </a:lnTo>
                  <a:lnTo>
                    <a:pt x="275872" y="1501643"/>
                  </a:lnTo>
                  <a:lnTo>
                    <a:pt x="323204" y="1510883"/>
                  </a:lnTo>
                  <a:lnTo>
                    <a:pt x="370831" y="1518634"/>
                  </a:lnTo>
                  <a:lnTo>
                    <a:pt x="418719" y="1524889"/>
                  </a:lnTo>
                  <a:lnTo>
                    <a:pt x="593979" y="0"/>
                  </a:lnTo>
                  <a:close/>
                </a:path>
              </a:pathLst>
            </a:custGeom>
            <a:solidFill>
              <a:srgbClr val="8A3C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03141" y="3527932"/>
              <a:ext cx="594360" cy="1525270"/>
            </a:xfrm>
            <a:custGeom>
              <a:avLst/>
              <a:gdLst/>
              <a:ahLst/>
              <a:cxnLst/>
              <a:rect l="l" t="t" r="r" b="b"/>
              <a:pathLst>
                <a:path w="594360" h="1525270">
                  <a:moveTo>
                    <a:pt x="418719" y="1524889"/>
                  </a:moveTo>
                  <a:lnTo>
                    <a:pt x="370831" y="1518634"/>
                  </a:lnTo>
                  <a:lnTo>
                    <a:pt x="323204" y="1510883"/>
                  </a:lnTo>
                  <a:lnTo>
                    <a:pt x="275872" y="1501643"/>
                  </a:lnTo>
                  <a:lnTo>
                    <a:pt x="228869" y="1490923"/>
                  </a:lnTo>
                  <a:lnTo>
                    <a:pt x="182229" y="1478731"/>
                  </a:lnTo>
                  <a:lnTo>
                    <a:pt x="135988" y="1465076"/>
                  </a:lnTo>
                  <a:lnTo>
                    <a:pt x="90180" y="1449966"/>
                  </a:lnTo>
                  <a:lnTo>
                    <a:pt x="44839" y="1433409"/>
                  </a:lnTo>
                  <a:lnTo>
                    <a:pt x="0" y="1415414"/>
                  </a:lnTo>
                  <a:lnTo>
                    <a:pt x="593979" y="0"/>
                  </a:lnTo>
                  <a:lnTo>
                    <a:pt x="418719" y="152488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61747" y="2703956"/>
              <a:ext cx="1535430" cy="2239645"/>
            </a:xfrm>
            <a:custGeom>
              <a:avLst/>
              <a:gdLst/>
              <a:ahLst/>
              <a:cxnLst/>
              <a:rect l="l" t="t" r="r" b="b"/>
              <a:pathLst>
                <a:path w="1535429" h="2239645">
                  <a:moveTo>
                    <a:pt x="240353" y="0"/>
                  </a:moveTo>
                  <a:lnTo>
                    <a:pt x="213153" y="44342"/>
                  </a:lnTo>
                  <a:lnTo>
                    <a:pt x="187495" y="89562"/>
                  </a:lnTo>
                  <a:lnTo>
                    <a:pt x="163397" y="135623"/>
                  </a:lnTo>
                  <a:lnTo>
                    <a:pt x="140878" y="182489"/>
                  </a:lnTo>
                  <a:lnTo>
                    <a:pt x="119957" y="230123"/>
                  </a:lnTo>
                  <a:lnTo>
                    <a:pt x="102130" y="274491"/>
                  </a:lnTo>
                  <a:lnTo>
                    <a:pt x="85778" y="319083"/>
                  </a:lnTo>
                  <a:lnTo>
                    <a:pt x="70889" y="363870"/>
                  </a:lnTo>
                  <a:lnTo>
                    <a:pt x="57453" y="408826"/>
                  </a:lnTo>
                  <a:lnTo>
                    <a:pt x="45457" y="453923"/>
                  </a:lnTo>
                  <a:lnTo>
                    <a:pt x="34891" y="499133"/>
                  </a:lnTo>
                  <a:lnTo>
                    <a:pt x="25743" y="544427"/>
                  </a:lnTo>
                  <a:lnTo>
                    <a:pt x="18002" y="589779"/>
                  </a:lnTo>
                  <a:lnTo>
                    <a:pt x="11656" y="635160"/>
                  </a:lnTo>
                  <a:lnTo>
                    <a:pt x="6694" y="680543"/>
                  </a:lnTo>
                  <a:lnTo>
                    <a:pt x="3105" y="725900"/>
                  </a:lnTo>
                  <a:lnTo>
                    <a:pt x="877" y="771203"/>
                  </a:lnTo>
                  <a:lnTo>
                    <a:pt x="0" y="816425"/>
                  </a:lnTo>
                  <a:lnTo>
                    <a:pt x="460" y="861537"/>
                  </a:lnTo>
                  <a:lnTo>
                    <a:pt x="2248" y="906511"/>
                  </a:lnTo>
                  <a:lnTo>
                    <a:pt x="5352" y="951321"/>
                  </a:lnTo>
                  <a:lnTo>
                    <a:pt x="9760" y="995938"/>
                  </a:lnTo>
                  <a:lnTo>
                    <a:pt x="15462" y="1040335"/>
                  </a:lnTo>
                  <a:lnTo>
                    <a:pt x="22445" y="1084483"/>
                  </a:lnTo>
                  <a:lnTo>
                    <a:pt x="30698" y="1128355"/>
                  </a:lnTo>
                  <a:lnTo>
                    <a:pt x="40211" y="1171923"/>
                  </a:lnTo>
                  <a:lnTo>
                    <a:pt x="50971" y="1215159"/>
                  </a:lnTo>
                  <a:lnTo>
                    <a:pt x="62968" y="1258036"/>
                  </a:lnTo>
                  <a:lnTo>
                    <a:pt x="76189" y="1300526"/>
                  </a:lnTo>
                  <a:lnTo>
                    <a:pt x="90624" y="1342601"/>
                  </a:lnTo>
                  <a:lnTo>
                    <a:pt x="106262" y="1384232"/>
                  </a:lnTo>
                  <a:lnTo>
                    <a:pt x="123090" y="1425394"/>
                  </a:lnTo>
                  <a:lnTo>
                    <a:pt x="141098" y="1466056"/>
                  </a:lnTo>
                  <a:lnTo>
                    <a:pt x="160274" y="1506193"/>
                  </a:lnTo>
                  <a:lnTo>
                    <a:pt x="180606" y="1545776"/>
                  </a:lnTo>
                  <a:lnTo>
                    <a:pt x="202084" y="1584777"/>
                  </a:lnTo>
                  <a:lnTo>
                    <a:pt x="224696" y="1623168"/>
                  </a:lnTo>
                  <a:lnTo>
                    <a:pt x="248431" y="1660922"/>
                  </a:lnTo>
                  <a:lnTo>
                    <a:pt x="273277" y="1698012"/>
                  </a:lnTo>
                  <a:lnTo>
                    <a:pt x="299223" y="1734408"/>
                  </a:lnTo>
                  <a:lnTo>
                    <a:pt x="326258" y="1770084"/>
                  </a:lnTo>
                  <a:lnTo>
                    <a:pt x="354370" y="1805011"/>
                  </a:lnTo>
                  <a:lnTo>
                    <a:pt x="383548" y="1839162"/>
                  </a:lnTo>
                  <a:lnTo>
                    <a:pt x="413780" y="1872509"/>
                  </a:lnTo>
                  <a:lnTo>
                    <a:pt x="445056" y="1905024"/>
                  </a:lnTo>
                  <a:lnTo>
                    <a:pt x="477363" y="1936680"/>
                  </a:lnTo>
                  <a:lnTo>
                    <a:pt x="510690" y="1967448"/>
                  </a:lnTo>
                  <a:lnTo>
                    <a:pt x="545027" y="1997301"/>
                  </a:lnTo>
                  <a:lnTo>
                    <a:pt x="580362" y="2026212"/>
                  </a:lnTo>
                  <a:lnTo>
                    <a:pt x="616682" y="2054151"/>
                  </a:lnTo>
                  <a:lnTo>
                    <a:pt x="653978" y="2081093"/>
                  </a:lnTo>
                  <a:lnTo>
                    <a:pt x="692237" y="2107008"/>
                  </a:lnTo>
                  <a:lnTo>
                    <a:pt x="731449" y="2131869"/>
                  </a:lnTo>
                  <a:lnTo>
                    <a:pt x="771601" y="2155648"/>
                  </a:lnTo>
                  <a:lnTo>
                    <a:pt x="812683" y="2178317"/>
                  </a:lnTo>
                  <a:lnTo>
                    <a:pt x="854684" y="2199849"/>
                  </a:lnTo>
                  <a:lnTo>
                    <a:pt x="897591" y="2220216"/>
                  </a:lnTo>
                  <a:lnTo>
                    <a:pt x="941393" y="2239391"/>
                  </a:lnTo>
                  <a:lnTo>
                    <a:pt x="1535372" y="823976"/>
                  </a:lnTo>
                  <a:lnTo>
                    <a:pt x="240353" y="0"/>
                  </a:lnTo>
                  <a:close/>
                </a:path>
              </a:pathLst>
            </a:custGeom>
            <a:solidFill>
              <a:srgbClr val="761C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361747" y="2703956"/>
              <a:ext cx="1535430" cy="2239645"/>
            </a:xfrm>
            <a:custGeom>
              <a:avLst/>
              <a:gdLst/>
              <a:ahLst/>
              <a:cxnLst/>
              <a:rect l="l" t="t" r="r" b="b"/>
              <a:pathLst>
                <a:path w="1535429" h="2239645">
                  <a:moveTo>
                    <a:pt x="941393" y="2239391"/>
                  </a:moveTo>
                  <a:lnTo>
                    <a:pt x="897591" y="2220216"/>
                  </a:lnTo>
                  <a:lnTo>
                    <a:pt x="854684" y="2199849"/>
                  </a:lnTo>
                  <a:lnTo>
                    <a:pt x="812683" y="2178317"/>
                  </a:lnTo>
                  <a:lnTo>
                    <a:pt x="771601" y="2155648"/>
                  </a:lnTo>
                  <a:lnTo>
                    <a:pt x="731449" y="2131869"/>
                  </a:lnTo>
                  <a:lnTo>
                    <a:pt x="692237" y="2107008"/>
                  </a:lnTo>
                  <a:lnTo>
                    <a:pt x="653978" y="2081093"/>
                  </a:lnTo>
                  <a:lnTo>
                    <a:pt x="616682" y="2054151"/>
                  </a:lnTo>
                  <a:lnTo>
                    <a:pt x="580362" y="2026212"/>
                  </a:lnTo>
                  <a:lnTo>
                    <a:pt x="545027" y="1997301"/>
                  </a:lnTo>
                  <a:lnTo>
                    <a:pt x="510690" y="1967448"/>
                  </a:lnTo>
                  <a:lnTo>
                    <a:pt x="477363" y="1936680"/>
                  </a:lnTo>
                  <a:lnTo>
                    <a:pt x="445056" y="1905024"/>
                  </a:lnTo>
                  <a:lnTo>
                    <a:pt x="413780" y="1872509"/>
                  </a:lnTo>
                  <a:lnTo>
                    <a:pt x="383548" y="1839162"/>
                  </a:lnTo>
                  <a:lnTo>
                    <a:pt x="354370" y="1805011"/>
                  </a:lnTo>
                  <a:lnTo>
                    <a:pt x="326258" y="1770084"/>
                  </a:lnTo>
                  <a:lnTo>
                    <a:pt x="299223" y="1734408"/>
                  </a:lnTo>
                  <a:lnTo>
                    <a:pt x="273277" y="1698012"/>
                  </a:lnTo>
                  <a:lnTo>
                    <a:pt x="248431" y="1660922"/>
                  </a:lnTo>
                  <a:lnTo>
                    <a:pt x="224696" y="1623168"/>
                  </a:lnTo>
                  <a:lnTo>
                    <a:pt x="202084" y="1584777"/>
                  </a:lnTo>
                  <a:lnTo>
                    <a:pt x="180606" y="1545776"/>
                  </a:lnTo>
                  <a:lnTo>
                    <a:pt x="160274" y="1506193"/>
                  </a:lnTo>
                  <a:lnTo>
                    <a:pt x="141098" y="1466056"/>
                  </a:lnTo>
                  <a:lnTo>
                    <a:pt x="123090" y="1425394"/>
                  </a:lnTo>
                  <a:lnTo>
                    <a:pt x="106262" y="1384232"/>
                  </a:lnTo>
                  <a:lnTo>
                    <a:pt x="90624" y="1342601"/>
                  </a:lnTo>
                  <a:lnTo>
                    <a:pt x="76189" y="1300526"/>
                  </a:lnTo>
                  <a:lnTo>
                    <a:pt x="62968" y="1258036"/>
                  </a:lnTo>
                  <a:lnTo>
                    <a:pt x="50971" y="1215159"/>
                  </a:lnTo>
                  <a:lnTo>
                    <a:pt x="40211" y="1171923"/>
                  </a:lnTo>
                  <a:lnTo>
                    <a:pt x="30698" y="1128355"/>
                  </a:lnTo>
                  <a:lnTo>
                    <a:pt x="22445" y="1084483"/>
                  </a:lnTo>
                  <a:lnTo>
                    <a:pt x="15462" y="1040335"/>
                  </a:lnTo>
                  <a:lnTo>
                    <a:pt x="9760" y="995938"/>
                  </a:lnTo>
                  <a:lnTo>
                    <a:pt x="5352" y="951321"/>
                  </a:lnTo>
                  <a:lnTo>
                    <a:pt x="2248" y="906511"/>
                  </a:lnTo>
                  <a:lnTo>
                    <a:pt x="460" y="861537"/>
                  </a:lnTo>
                  <a:lnTo>
                    <a:pt x="0" y="816425"/>
                  </a:lnTo>
                  <a:lnTo>
                    <a:pt x="877" y="771203"/>
                  </a:lnTo>
                  <a:lnTo>
                    <a:pt x="3105" y="725900"/>
                  </a:lnTo>
                  <a:lnTo>
                    <a:pt x="6694" y="680543"/>
                  </a:lnTo>
                  <a:lnTo>
                    <a:pt x="11656" y="635160"/>
                  </a:lnTo>
                  <a:lnTo>
                    <a:pt x="18002" y="589779"/>
                  </a:lnTo>
                  <a:lnTo>
                    <a:pt x="25743" y="544427"/>
                  </a:lnTo>
                  <a:lnTo>
                    <a:pt x="34891" y="499133"/>
                  </a:lnTo>
                  <a:lnTo>
                    <a:pt x="45457" y="453923"/>
                  </a:lnTo>
                  <a:lnTo>
                    <a:pt x="57453" y="408826"/>
                  </a:lnTo>
                  <a:lnTo>
                    <a:pt x="70889" y="363870"/>
                  </a:lnTo>
                  <a:lnTo>
                    <a:pt x="85778" y="319083"/>
                  </a:lnTo>
                  <a:lnTo>
                    <a:pt x="102130" y="274491"/>
                  </a:lnTo>
                  <a:lnTo>
                    <a:pt x="119957" y="230123"/>
                  </a:lnTo>
                  <a:lnTo>
                    <a:pt x="140878" y="182489"/>
                  </a:lnTo>
                  <a:lnTo>
                    <a:pt x="163397" y="135623"/>
                  </a:lnTo>
                  <a:lnTo>
                    <a:pt x="187495" y="89562"/>
                  </a:lnTo>
                  <a:lnTo>
                    <a:pt x="213153" y="44342"/>
                  </a:lnTo>
                  <a:lnTo>
                    <a:pt x="240353" y="0"/>
                  </a:lnTo>
                  <a:lnTo>
                    <a:pt x="1535372" y="823976"/>
                  </a:lnTo>
                  <a:lnTo>
                    <a:pt x="941393" y="223939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02101" y="2207386"/>
              <a:ext cx="1295400" cy="1320800"/>
            </a:xfrm>
            <a:custGeom>
              <a:avLst/>
              <a:gdLst/>
              <a:ahLst/>
              <a:cxnLst/>
              <a:rect l="l" t="t" r="r" b="b"/>
              <a:pathLst>
                <a:path w="1295400" h="1320800">
                  <a:moveTo>
                    <a:pt x="512699" y="0"/>
                  </a:moveTo>
                  <a:lnTo>
                    <a:pt x="468700" y="27059"/>
                  </a:lnTo>
                  <a:lnTo>
                    <a:pt x="425715" y="55531"/>
                  </a:lnTo>
                  <a:lnTo>
                    <a:pt x="383775" y="85387"/>
                  </a:lnTo>
                  <a:lnTo>
                    <a:pt x="342909" y="116595"/>
                  </a:lnTo>
                  <a:lnTo>
                    <a:pt x="303147" y="149127"/>
                  </a:lnTo>
                  <a:lnTo>
                    <a:pt x="264521" y="182953"/>
                  </a:lnTo>
                  <a:lnTo>
                    <a:pt x="227060" y="218043"/>
                  </a:lnTo>
                  <a:lnTo>
                    <a:pt x="190794" y="254367"/>
                  </a:lnTo>
                  <a:lnTo>
                    <a:pt x="155754" y="291896"/>
                  </a:lnTo>
                  <a:lnTo>
                    <a:pt x="121970" y="330599"/>
                  </a:lnTo>
                  <a:lnTo>
                    <a:pt x="89472" y="370448"/>
                  </a:lnTo>
                  <a:lnTo>
                    <a:pt x="58291" y="411413"/>
                  </a:lnTo>
                  <a:lnTo>
                    <a:pt x="28457" y="453463"/>
                  </a:lnTo>
                  <a:lnTo>
                    <a:pt x="0" y="496570"/>
                  </a:lnTo>
                  <a:lnTo>
                    <a:pt x="1295019" y="1320546"/>
                  </a:lnTo>
                  <a:lnTo>
                    <a:pt x="512699" y="0"/>
                  </a:lnTo>
                  <a:close/>
                </a:path>
              </a:pathLst>
            </a:custGeom>
            <a:solidFill>
              <a:srgbClr val="565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02101" y="2207386"/>
              <a:ext cx="1295400" cy="1320800"/>
            </a:xfrm>
            <a:custGeom>
              <a:avLst/>
              <a:gdLst/>
              <a:ahLst/>
              <a:cxnLst/>
              <a:rect l="l" t="t" r="r" b="b"/>
              <a:pathLst>
                <a:path w="1295400" h="1320800">
                  <a:moveTo>
                    <a:pt x="0" y="496570"/>
                  </a:moveTo>
                  <a:lnTo>
                    <a:pt x="28457" y="453463"/>
                  </a:lnTo>
                  <a:lnTo>
                    <a:pt x="58291" y="411413"/>
                  </a:lnTo>
                  <a:lnTo>
                    <a:pt x="89472" y="370448"/>
                  </a:lnTo>
                  <a:lnTo>
                    <a:pt x="121970" y="330599"/>
                  </a:lnTo>
                  <a:lnTo>
                    <a:pt x="155754" y="291896"/>
                  </a:lnTo>
                  <a:lnTo>
                    <a:pt x="190794" y="254367"/>
                  </a:lnTo>
                  <a:lnTo>
                    <a:pt x="227060" y="218043"/>
                  </a:lnTo>
                  <a:lnTo>
                    <a:pt x="264521" y="182953"/>
                  </a:lnTo>
                  <a:lnTo>
                    <a:pt x="303147" y="149127"/>
                  </a:lnTo>
                  <a:lnTo>
                    <a:pt x="342909" y="116595"/>
                  </a:lnTo>
                  <a:lnTo>
                    <a:pt x="383775" y="85387"/>
                  </a:lnTo>
                  <a:lnTo>
                    <a:pt x="425715" y="55531"/>
                  </a:lnTo>
                  <a:lnTo>
                    <a:pt x="468700" y="27059"/>
                  </a:lnTo>
                  <a:lnTo>
                    <a:pt x="512699" y="0"/>
                  </a:lnTo>
                  <a:lnTo>
                    <a:pt x="1295019" y="1320546"/>
                  </a:lnTo>
                  <a:lnTo>
                    <a:pt x="0" y="49657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14800" y="2041143"/>
              <a:ext cx="782320" cy="1487170"/>
            </a:xfrm>
            <a:custGeom>
              <a:avLst/>
              <a:gdLst/>
              <a:ahLst/>
              <a:cxnLst/>
              <a:rect l="l" t="t" r="r" b="b"/>
              <a:pathLst>
                <a:path w="782320" h="1487170">
                  <a:moveTo>
                    <a:pt x="400938" y="0"/>
                  </a:moveTo>
                  <a:lnTo>
                    <a:pt x="354213" y="12758"/>
                  </a:lnTo>
                  <a:lnTo>
                    <a:pt x="307953" y="26979"/>
                  </a:lnTo>
                  <a:lnTo>
                    <a:pt x="262193" y="42648"/>
                  </a:lnTo>
                  <a:lnTo>
                    <a:pt x="216967" y="59750"/>
                  </a:lnTo>
                  <a:lnTo>
                    <a:pt x="172306" y="78270"/>
                  </a:lnTo>
                  <a:lnTo>
                    <a:pt x="128246" y="98194"/>
                  </a:lnTo>
                  <a:lnTo>
                    <a:pt x="84819" y="119507"/>
                  </a:lnTo>
                  <a:lnTo>
                    <a:pt x="42059" y="142195"/>
                  </a:lnTo>
                  <a:lnTo>
                    <a:pt x="0" y="166242"/>
                  </a:lnTo>
                  <a:lnTo>
                    <a:pt x="782320" y="1486789"/>
                  </a:lnTo>
                  <a:lnTo>
                    <a:pt x="400938" y="0"/>
                  </a:lnTo>
                  <a:close/>
                </a:path>
              </a:pathLst>
            </a:custGeom>
            <a:solidFill>
              <a:srgbClr val="ABDB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14800" y="2041143"/>
              <a:ext cx="782320" cy="1487170"/>
            </a:xfrm>
            <a:custGeom>
              <a:avLst/>
              <a:gdLst/>
              <a:ahLst/>
              <a:cxnLst/>
              <a:rect l="l" t="t" r="r" b="b"/>
              <a:pathLst>
                <a:path w="782320" h="1487170">
                  <a:moveTo>
                    <a:pt x="0" y="166242"/>
                  </a:moveTo>
                  <a:lnTo>
                    <a:pt x="42059" y="142195"/>
                  </a:lnTo>
                  <a:lnTo>
                    <a:pt x="84819" y="119507"/>
                  </a:lnTo>
                  <a:lnTo>
                    <a:pt x="128246" y="98194"/>
                  </a:lnTo>
                  <a:lnTo>
                    <a:pt x="172306" y="78270"/>
                  </a:lnTo>
                  <a:lnTo>
                    <a:pt x="216967" y="59750"/>
                  </a:lnTo>
                  <a:lnTo>
                    <a:pt x="262193" y="42648"/>
                  </a:lnTo>
                  <a:lnTo>
                    <a:pt x="307953" y="26979"/>
                  </a:lnTo>
                  <a:lnTo>
                    <a:pt x="354213" y="12758"/>
                  </a:lnTo>
                  <a:lnTo>
                    <a:pt x="400938" y="0"/>
                  </a:lnTo>
                  <a:lnTo>
                    <a:pt x="782320" y="1486789"/>
                  </a:lnTo>
                  <a:lnTo>
                    <a:pt x="0" y="16624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15738" y="1993010"/>
              <a:ext cx="381635" cy="1535430"/>
            </a:xfrm>
            <a:custGeom>
              <a:avLst/>
              <a:gdLst/>
              <a:ahLst/>
              <a:cxnLst/>
              <a:rect l="l" t="t" r="r" b="b"/>
              <a:pathLst>
                <a:path w="381635" h="1535429">
                  <a:moveTo>
                    <a:pt x="381381" y="0"/>
                  </a:moveTo>
                  <a:lnTo>
                    <a:pt x="333166" y="755"/>
                  </a:lnTo>
                  <a:lnTo>
                    <a:pt x="285035" y="3020"/>
                  </a:lnTo>
                  <a:lnTo>
                    <a:pt x="237023" y="6791"/>
                  </a:lnTo>
                  <a:lnTo>
                    <a:pt x="189166" y="12064"/>
                  </a:lnTo>
                  <a:lnTo>
                    <a:pt x="141499" y="18839"/>
                  </a:lnTo>
                  <a:lnTo>
                    <a:pt x="94059" y="27110"/>
                  </a:lnTo>
                  <a:lnTo>
                    <a:pt x="46880" y="36876"/>
                  </a:lnTo>
                  <a:lnTo>
                    <a:pt x="0" y="48133"/>
                  </a:lnTo>
                  <a:lnTo>
                    <a:pt x="381381" y="1534922"/>
                  </a:lnTo>
                  <a:lnTo>
                    <a:pt x="381381" y="0"/>
                  </a:lnTo>
                  <a:close/>
                </a:path>
              </a:pathLst>
            </a:custGeom>
            <a:solidFill>
              <a:srgbClr val="6FD3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515738" y="1993010"/>
              <a:ext cx="381635" cy="1535430"/>
            </a:xfrm>
            <a:custGeom>
              <a:avLst/>
              <a:gdLst/>
              <a:ahLst/>
              <a:cxnLst/>
              <a:rect l="l" t="t" r="r" b="b"/>
              <a:pathLst>
                <a:path w="381635" h="1535429">
                  <a:moveTo>
                    <a:pt x="0" y="48133"/>
                  </a:moveTo>
                  <a:lnTo>
                    <a:pt x="46880" y="36876"/>
                  </a:lnTo>
                  <a:lnTo>
                    <a:pt x="94059" y="27110"/>
                  </a:lnTo>
                  <a:lnTo>
                    <a:pt x="141499" y="18839"/>
                  </a:lnTo>
                  <a:lnTo>
                    <a:pt x="189166" y="12064"/>
                  </a:lnTo>
                  <a:lnTo>
                    <a:pt x="237023" y="6791"/>
                  </a:lnTo>
                  <a:lnTo>
                    <a:pt x="285035" y="3020"/>
                  </a:lnTo>
                  <a:lnTo>
                    <a:pt x="333166" y="755"/>
                  </a:lnTo>
                  <a:lnTo>
                    <a:pt x="381381" y="0"/>
                  </a:lnTo>
                  <a:lnTo>
                    <a:pt x="381381" y="1534922"/>
                  </a:lnTo>
                  <a:lnTo>
                    <a:pt x="0" y="4813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461128" y="1607756"/>
            <a:ext cx="87630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solidFill>
                  <a:srgbClr val="585858"/>
                </a:solidFill>
                <a:latin typeface="Trebuchet MS"/>
                <a:cs typeface="Trebuchet MS"/>
              </a:rPr>
              <a:t>Chart</a:t>
            </a:r>
            <a:r>
              <a:rPr dirty="0" sz="1400" spc="-6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Trebuchet MS"/>
                <a:cs typeface="Trebuchet MS"/>
              </a:rPr>
              <a:t>Title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86125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0520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24275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33825" y="527685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5290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71975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185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910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5574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00600" y="527685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315F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19675" y="527685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8B6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3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A3C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14975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761C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9120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565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67425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ABD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43650" y="527685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6FD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362071" y="5220589"/>
            <a:ext cx="3201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235" algn="l"/>
                <a:tab pos="446405" algn="l"/>
                <a:tab pos="663575" algn="l"/>
                <a:tab pos="880110" algn="l"/>
                <a:tab pos="1097280" algn="l"/>
                <a:tab pos="1314450" algn="l"/>
                <a:tab pos="1531620" algn="l"/>
                <a:tab pos="1748789" algn="l"/>
                <a:tab pos="1965325" algn="l"/>
                <a:tab pos="2242820" algn="l"/>
                <a:tab pos="2519680" algn="l"/>
                <a:tab pos="2796540" algn="l"/>
                <a:tab pos="3073400" algn="l"/>
              </a:tabLst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1	2	3	4	5	6	7	8	9	</a:t>
            </a: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0	</a:t>
            </a: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1	</a:t>
            </a: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2	</a:t>
            </a: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3	</a:t>
            </a: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14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110" y="952182"/>
            <a:ext cx="578929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CONCLUSION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ct val="99700"/>
              </a:lnSpc>
            </a:pPr>
            <a:r>
              <a:rPr dirty="0" sz="1800" spc="10">
                <a:latin typeface="Trebuchet MS"/>
                <a:cs typeface="Trebuchet MS"/>
              </a:rPr>
              <a:t>BY </a:t>
            </a:r>
            <a:r>
              <a:rPr dirty="0" sz="1800" spc="-30">
                <a:latin typeface="Trebuchet MS"/>
                <a:cs typeface="Trebuchet MS"/>
              </a:rPr>
              <a:t>SYSTEMATICALLY </a:t>
            </a:r>
            <a:r>
              <a:rPr dirty="0" sz="1800" spc="-40">
                <a:latin typeface="Trebuchet MS"/>
                <a:cs typeface="Trebuchet MS"/>
              </a:rPr>
              <a:t>EVALUATING</a:t>
            </a:r>
            <a:r>
              <a:rPr dirty="0" sz="1800" spc="459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PERFORMANCE </a:t>
            </a:r>
            <a:r>
              <a:rPr dirty="0" sz="1800" spc="-5">
                <a:latin typeface="Trebuchet MS"/>
                <a:cs typeface="Trebuchet MS"/>
              </a:rPr>
              <a:t> METRICS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ALONG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SIDE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SALARY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DATA,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ORGANIZATIONS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CAN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ENSURE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THAT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COMPENSATION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IS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DIRECTLY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ALIGNED </a:t>
            </a:r>
            <a:r>
              <a:rPr dirty="0" sz="1800" spc="-5">
                <a:latin typeface="Trebuchet MS"/>
                <a:cs typeface="Trebuchet MS"/>
              </a:rPr>
              <a:t> WITH EMPLOYEE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CONTRIBUTIONS.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319" y="719836"/>
            <a:ext cx="242443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5"/>
              <a:t>PROJECT</a:t>
            </a:r>
            <a:r>
              <a:rPr dirty="0" sz="2750" spc="-190"/>
              <a:t> </a:t>
            </a:r>
            <a:r>
              <a:rPr dirty="0" sz="2750" spc="20"/>
              <a:t>TITLE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1290319" y="1941194"/>
            <a:ext cx="5804535" cy="29610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304800">
              <a:lnSpc>
                <a:spcPct val="100400"/>
              </a:lnSpc>
              <a:spcBef>
                <a:spcPts val="80"/>
              </a:spcBef>
            </a:pPr>
            <a:r>
              <a:rPr dirty="0" sz="4800" spc="-55">
                <a:latin typeface="Arial Black"/>
                <a:cs typeface="Arial Black"/>
              </a:rPr>
              <a:t>EMPLOYEE </a:t>
            </a:r>
            <a:r>
              <a:rPr dirty="0" sz="4800" spc="-50">
                <a:latin typeface="Arial Black"/>
                <a:cs typeface="Arial Black"/>
              </a:rPr>
              <a:t> </a:t>
            </a:r>
            <a:r>
              <a:rPr dirty="0" sz="4800" spc="-5">
                <a:latin typeface="Arial Black"/>
                <a:cs typeface="Arial Black"/>
              </a:rPr>
              <a:t>PERFORMANCE </a:t>
            </a:r>
            <a:r>
              <a:rPr dirty="0" sz="4800">
                <a:latin typeface="Arial Black"/>
                <a:cs typeface="Arial Black"/>
              </a:rPr>
              <a:t> </a:t>
            </a:r>
            <a:r>
              <a:rPr dirty="0" sz="4800" spc="-80">
                <a:latin typeface="Arial Black"/>
                <a:cs typeface="Arial Black"/>
              </a:rPr>
              <a:t>ANALYSIS</a:t>
            </a:r>
            <a:r>
              <a:rPr dirty="0" sz="4800" spc="-65">
                <a:latin typeface="Arial Black"/>
                <a:cs typeface="Arial Black"/>
              </a:rPr>
              <a:t> </a:t>
            </a:r>
            <a:r>
              <a:rPr dirty="0" sz="4800" spc="-10">
                <a:latin typeface="Arial Black"/>
                <a:cs typeface="Arial Black"/>
              </a:rPr>
              <a:t>USING </a:t>
            </a:r>
            <a:r>
              <a:rPr dirty="0" sz="4800" spc="-1585">
                <a:latin typeface="Arial Black"/>
                <a:cs typeface="Arial Black"/>
              </a:rPr>
              <a:t> </a:t>
            </a:r>
            <a:r>
              <a:rPr dirty="0" sz="4800" spc="-30">
                <a:latin typeface="Arial Black"/>
                <a:cs typeface="Arial Black"/>
              </a:rPr>
              <a:t>EXCEL</a:t>
            </a:r>
            <a:endParaRPr sz="4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2239" y="1274063"/>
            <a:ext cx="4321175" cy="30822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5">
                <a:latin typeface="Trebuchet MS"/>
                <a:cs typeface="Trebuchet MS"/>
              </a:rPr>
              <a:t>AGENDA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rebuchet MS"/>
                <a:cs typeface="Trebuchet MS"/>
              </a:rPr>
              <a:t>PROBLEM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latin typeface="Trebuchet MS"/>
                <a:cs typeface="Trebuchet MS"/>
              </a:rPr>
              <a:t>PROJECT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latin typeface="Trebuchet MS"/>
                <a:cs typeface="Trebuchet MS"/>
              </a:rPr>
              <a:t>END </a:t>
            </a:r>
            <a:r>
              <a:rPr dirty="0" sz="200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25">
                <a:latin typeface="Trebuchet MS"/>
                <a:cs typeface="Trebuchet MS"/>
              </a:rPr>
              <a:t>U</a:t>
            </a:r>
            <a:r>
              <a:rPr dirty="0" sz="2000" spc="15">
                <a:latin typeface="Trebuchet MS"/>
                <a:cs typeface="Trebuchet MS"/>
              </a:rPr>
              <a:t>R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S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40">
                <a:latin typeface="Trebuchet MS"/>
                <a:cs typeface="Trebuchet MS"/>
              </a:rPr>
              <a:t>L</a:t>
            </a:r>
            <a:r>
              <a:rPr dirty="0" sz="2000" spc="50">
                <a:latin typeface="Trebuchet MS"/>
                <a:cs typeface="Trebuchet MS"/>
              </a:rPr>
              <a:t>U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 spc="40">
                <a:latin typeface="Trebuchet MS"/>
                <a:cs typeface="Trebuchet MS"/>
              </a:rPr>
              <a:t>I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15">
                <a:latin typeface="Trebuchet MS"/>
                <a:cs typeface="Trebuchet MS"/>
              </a:rPr>
              <a:t>N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15">
                <a:latin typeface="Trebuchet MS"/>
                <a:cs typeface="Trebuchet MS"/>
              </a:rPr>
              <a:t>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P</a:t>
            </a:r>
            <a:r>
              <a:rPr dirty="0" sz="2000" spc="-45">
                <a:latin typeface="Trebuchet MS"/>
                <a:cs typeface="Trebuchet MS"/>
              </a:rPr>
              <a:t>R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15">
                <a:latin typeface="Trebuchet MS"/>
                <a:cs typeface="Trebuchet MS"/>
              </a:rPr>
              <a:t>P</a:t>
            </a:r>
            <a:r>
              <a:rPr dirty="0" sz="2000" spc="-5">
                <a:latin typeface="Trebuchet MS"/>
                <a:cs typeface="Trebuchet MS"/>
              </a:rPr>
              <a:t>O</a:t>
            </a:r>
            <a:r>
              <a:rPr dirty="0" sz="2000" spc="10">
                <a:latin typeface="Trebuchet MS"/>
                <a:cs typeface="Trebuchet MS"/>
              </a:rPr>
              <a:t>S</a:t>
            </a:r>
            <a:r>
              <a:rPr dirty="0" sz="2000" spc="40">
                <a:latin typeface="Trebuchet MS"/>
                <a:cs typeface="Trebuchet MS"/>
              </a:rPr>
              <a:t>I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 spc="40">
                <a:latin typeface="Trebuchet MS"/>
                <a:cs typeface="Trebuchet MS"/>
              </a:rPr>
              <a:t>I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15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60">
                <a:latin typeface="Trebuchet MS"/>
                <a:cs typeface="Trebuchet MS"/>
              </a:rPr>
              <a:t>DATASET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rebuchet MS"/>
                <a:cs typeface="Trebuchet MS"/>
              </a:rPr>
              <a:t>MODELLING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30">
                <a:latin typeface="Trebuchet MS"/>
                <a:cs typeface="Trebuchet MS"/>
              </a:rPr>
              <a:t>RESULTS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AND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DISCUSSION</a:t>
            </a:r>
            <a:endParaRPr sz="20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rebuchet MS"/>
                <a:cs typeface="Trebuchet MS"/>
              </a:rPr>
              <a:t>CONCULSION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83" y="1338580"/>
            <a:ext cx="5763260" cy="18611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latin typeface="Trebuchet MS"/>
                <a:cs typeface="Trebuchet MS"/>
              </a:rPr>
              <a:t>PROBLEM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5">
                <a:latin typeface="Trebuchet MS"/>
                <a:cs typeface="Trebuchet MS"/>
              </a:rPr>
              <a:t>THE </a:t>
            </a:r>
            <a:r>
              <a:rPr dirty="0" sz="2000" spc="10">
                <a:latin typeface="Trebuchet MS"/>
                <a:cs typeface="Trebuchet MS"/>
              </a:rPr>
              <a:t>HUMAN </a:t>
            </a:r>
            <a:r>
              <a:rPr dirty="0" sz="2000">
                <a:latin typeface="Trebuchet MS"/>
                <a:cs typeface="Trebuchet MS"/>
              </a:rPr>
              <a:t>RESOURCES </a:t>
            </a:r>
            <a:r>
              <a:rPr dirty="0" sz="2000" spc="-35">
                <a:latin typeface="Trebuchet MS"/>
                <a:cs typeface="Trebuchet MS"/>
              </a:rPr>
              <a:t>DEPARTMENT </a:t>
            </a:r>
            <a:r>
              <a:rPr dirty="0" sz="2000" spc="5">
                <a:latin typeface="Trebuchet MS"/>
                <a:cs typeface="Trebuchet MS"/>
              </a:rPr>
              <a:t>OF </a:t>
            </a:r>
            <a:r>
              <a:rPr dirty="0" sz="2000" spc="-5">
                <a:latin typeface="Trebuchet MS"/>
                <a:cs typeface="Trebuchet MS"/>
              </a:rPr>
              <a:t>(YOUR 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COMPANY </a:t>
            </a:r>
            <a:r>
              <a:rPr dirty="0" sz="2000">
                <a:latin typeface="Trebuchet MS"/>
                <a:cs typeface="Trebuchet MS"/>
              </a:rPr>
              <a:t>NAME) SEEKS </a:t>
            </a:r>
            <a:r>
              <a:rPr dirty="0" sz="2000" spc="-50">
                <a:latin typeface="Trebuchet MS"/>
                <a:cs typeface="Trebuchet MS"/>
              </a:rPr>
              <a:t>TO </a:t>
            </a:r>
            <a:r>
              <a:rPr dirty="0" sz="2000" spc="-45">
                <a:latin typeface="Trebuchet MS"/>
                <a:cs typeface="Trebuchet MS"/>
              </a:rPr>
              <a:t>ANALYSE </a:t>
            </a:r>
            <a:r>
              <a:rPr dirty="0" sz="2000" spc="5">
                <a:latin typeface="Trebuchet MS"/>
                <a:cs typeface="Trebuchet MS"/>
              </a:rPr>
              <a:t>THE 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RELATIONSHIP </a:t>
            </a:r>
            <a:r>
              <a:rPr dirty="0" sz="2000" spc="-5">
                <a:latin typeface="Trebuchet MS"/>
                <a:cs typeface="Trebuchet MS"/>
              </a:rPr>
              <a:t>BETWEEN </a:t>
            </a:r>
            <a:r>
              <a:rPr dirty="0" sz="2000">
                <a:latin typeface="Trebuchet MS"/>
                <a:cs typeface="Trebuchet MS"/>
              </a:rPr>
              <a:t>EMPLOYEE PERFORMANCE </a:t>
            </a:r>
            <a:r>
              <a:rPr dirty="0" sz="2000" spc="-595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SALARY</a:t>
            </a:r>
            <a:r>
              <a:rPr dirty="0" sz="1800" spc="-2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274" y="1119822"/>
            <a:ext cx="6944995" cy="18605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Trebuchet MS"/>
                <a:cs typeface="Trebuchet MS"/>
              </a:rPr>
              <a:t>PROJECT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spc="25">
                <a:latin typeface="Trebuchet MS"/>
                <a:cs typeface="Trebuchet MS"/>
              </a:rPr>
              <a:t>IN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ANY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ORGANIZATION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ENSURING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THAT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EMPLOYEE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ARE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FAIRLY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COMPENSATED </a:t>
            </a:r>
            <a:r>
              <a:rPr dirty="0" sz="2000">
                <a:latin typeface="Trebuchet MS"/>
                <a:cs typeface="Trebuchet MS"/>
              </a:rPr>
              <a:t>FOR </a:t>
            </a:r>
            <a:r>
              <a:rPr dirty="0" sz="2000" spc="5">
                <a:latin typeface="Trebuchet MS"/>
                <a:cs typeface="Trebuchet MS"/>
              </a:rPr>
              <a:t>THEIR </a:t>
            </a:r>
            <a:r>
              <a:rPr dirty="0" sz="2000" spc="-10">
                <a:latin typeface="Trebuchet MS"/>
                <a:cs typeface="Trebuchet MS"/>
              </a:rPr>
              <a:t>PERFORMANCE IS </a:t>
            </a:r>
            <a:r>
              <a:rPr dirty="0" sz="2000">
                <a:latin typeface="Trebuchet MS"/>
                <a:cs typeface="Trebuchet MS"/>
              </a:rPr>
              <a:t>CRITICAL FOR 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30">
                <a:latin typeface="Trebuchet MS"/>
                <a:cs typeface="Trebuchet MS"/>
              </a:rPr>
              <a:t>I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-190">
                <a:latin typeface="Trebuchet MS"/>
                <a:cs typeface="Trebuchet MS"/>
              </a:rPr>
              <a:t>T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30">
                <a:latin typeface="Trebuchet MS"/>
                <a:cs typeface="Trebuchet MS"/>
              </a:rPr>
              <a:t>I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35">
                <a:latin typeface="Trebuchet MS"/>
                <a:cs typeface="Trebuchet MS"/>
              </a:rPr>
              <a:t>I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15">
                <a:latin typeface="Trebuchet MS"/>
                <a:cs typeface="Trebuchet MS"/>
              </a:rPr>
              <a:t>G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</a:t>
            </a:r>
            <a:r>
              <a:rPr dirty="0" sz="2000" spc="-5">
                <a:latin typeface="Trebuchet MS"/>
                <a:cs typeface="Trebuchet MS"/>
              </a:rPr>
              <a:t>O</a:t>
            </a:r>
            <a:r>
              <a:rPr dirty="0" sz="2000" spc="-40">
                <a:latin typeface="Trebuchet MS"/>
                <a:cs typeface="Trebuchet MS"/>
              </a:rPr>
              <a:t>T</a:t>
            </a:r>
            <a:r>
              <a:rPr dirty="0" sz="2000" spc="35">
                <a:latin typeface="Trebuchet MS"/>
                <a:cs typeface="Trebuchet MS"/>
              </a:rPr>
              <a:t>I</a:t>
            </a:r>
            <a:r>
              <a:rPr dirty="0" sz="2000" spc="-204">
                <a:latin typeface="Trebuchet MS"/>
                <a:cs typeface="Trebuchet MS"/>
              </a:rPr>
              <a:t>V</a:t>
            </a:r>
            <a:r>
              <a:rPr dirty="0" sz="2000" spc="-210">
                <a:latin typeface="Trebuchet MS"/>
                <a:cs typeface="Trebuchet MS"/>
              </a:rPr>
              <a:t>A</a:t>
            </a:r>
            <a:r>
              <a:rPr dirty="0" sz="2000" spc="-40">
                <a:latin typeface="Trebuchet MS"/>
                <a:cs typeface="Trebuchet MS"/>
              </a:rPr>
              <a:t>T</a:t>
            </a:r>
            <a:r>
              <a:rPr dirty="0" sz="2000" spc="35">
                <a:latin typeface="Trebuchet MS"/>
                <a:cs typeface="Trebuchet MS"/>
              </a:rPr>
              <a:t>I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-10">
                <a:latin typeface="Trebuchet MS"/>
                <a:cs typeface="Trebuchet MS"/>
              </a:rPr>
              <a:t>G</a:t>
            </a:r>
            <a:r>
              <a:rPr dirty="0" sz="2000" spc="10">
                <a:latin typeface="Trebuchet MS"/>
                <a:cs typeface="Trebuchet MS"/>
              </a:rPr>
              <a:t>,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R</a:t>
            </a:r>
            <a:r>
              <a:rPr dirty="0" sz="2000" spc="-30">
                <a:latin typeface="Trebuchet MS"/>
                <a:cs typeface="Trebuchet MS"/>
              </a:rPr>
              <a:t>E</a:t>
            </a:r>
            <a:r>
              <a:rPr dirty="0" sz="2000" spc="40">
                <a:latin typeface="Trebuchet MS"/>
                <a:cs typeface="Trebuchet MS"/>
              </a:rPr>
              <a:t>D</a:t>
            </a:r>
            <a:r>
              <a:rPr dirty="0" sz="2000" spc="-25">
                <a:latin typeface="Trebuchet MS"/>
                <a:cs typeface="Trebuchet MS"/>
              </a:rPr>
              <a:t>U</a:t>
            </a:r>
            <a:r>
              <a:rPr dirty="0" sz="2000">
                <a:latin typeface="Trebuchet MS"/>
                <a:cs typeface="Trebuchet MS"/>
              </a:rPr>
              <a:t>C</a:t>
            </a:r>
            <a:r>
              <a:rPr dirty="0" sz="2000" spc="35">
                <a:latin typeface="Trebuchet MS"/>
                <a:cs typeface="Trebuchet MS"/>
              </a:rPr>
              <a:t>I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15">
                <a:latin typeface="Trebuchet MS"/>
                <a:cs typeface="Trebuchet MS"/>
              </a:rPr>
              <a:t>G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35">
                <a:latin typeface="Trebuchet MS"/>
                <a:cs typeface="Trebuchet MS"/>
              </a:rPr>
              <a:t>T</a:t>
            </a:r>
            <a:r>
              <a:rPr dirty="0" sz="2000" spc="-25">
                <a:latin typeface="Trebuchet MS"/>
                <a:cs typeface="Trebuchet MS"/>
              </a:rPr>
              <a:t>U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 spc="-5">
                <a:latin typeface="Trebuchet MS"/>
                <a:cs typeface="Trebuchet MS"/>
              </a:rPr>
              <a:t>NO</a:t>
            </a:r>
            <a:r>
              <a:rPr dirty="0" sz="2000" spc="20">
                <a:latin typeface="Trebuchet MS"/>
                <a:cs typeface="Trebuchet MS"/>
              </a:rPr>
              <a:t>V</a:t>
            </a:r>
            <a:r>
              <a:rPr dirty="0" sz="2000" spc="-30">
                <a:latin typeface="Trebuchet MS"/>
                <a:cs typeface="Trebuchet MS"/>
              </a:rPr>
              <a:t>E</a:t>
            </a:r>
            <a:r>
              <a:rPr dirty="0" sz="2000" spc="30">
                <a:latin typeface="Trebuchet MS"/>
                <a:cs typeface="Trebuchet MS"/>
              </a:rPr>
              <a:t>R</a:t>
            </a:r>
            <a:r>
              <a:rPr dirty="0" sz="2000" spc="10">
                <a:latin typeface="Trebuchet MS"/>
                <a:cs typeface="Trebuchet MS"/>
              </a:rPr>
              <a:t>,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>
                <a:latin typeface="Trebuchet MS"/>
                <a:cs typeface="Trebuchet MS"/>
              </a:rPr>
              <a:t>N</a:t>
            </a:r>
            <a:r>
              <a:rPr dirty="0" sz="2000" spc="10">
                <a:latin typeface="Trebuchet MS"/>
                <a:cs typeface="Trebuchet MS"/>
              </a:rPr>
              <a:t>D  </a:t>
            </a:r>
            <a:r>
              <a:rPr dirty="0" sz="2000" spc="-25">
                <a:latin typeface="Trebuchet MS"/>
                <a:cs typeface="Trebuchet MS"/>
              </a:rPr>
              <a:t>ATTRACTING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TOP</a:t>
            </a:r>
            <a:r>
              <a:rPr dirty="0" sz="2000" spc="-85">
                <a:latin typeface="Trebuchet MS"/>
                <a:cs typeface="Trebuchet MS"/>
              </a:rPr>
              <a:t> TALENT.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7204" y="771461"/>
            <a:ext cx="6391275" cy="3997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Trebuchet MS"/>
                <a:cs typeface="Trebuchet MS"/>
              </a:rPr>
              <a:t>WHO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ARE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END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USERS?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100965">
              <a:lnSpc>
                <a:spcPct val="100000"/>
              </a:lnSpc>
            </a:pPr>
            <a:r>
              <a:rPr dirty="0" sz="2000" spc="25">
                <a:latin typeface="Trebuchet MS"/>
                <a:cs typeface="Trebuchet MS"/>
              </a:rPr>
              <a:t>HR </a:t>
            </a:r>
            <a:r>
              <a:rPr dirty="0" sz="2000" spc="-5">
                <a:latin typeface="Trebuchet MS"/>
                <a:cs typeface="Trebuchet MS"/>
              </a:rPr>
              <a:t>MANAGERS: </a:t>
            </a:r>
            <a:r>
              <a:rPr dirty="0" sz="2000" spc="-50">
                <a:latin typeface="Trebuchet MS"/>
                <a:cs typeface="Trebuchet MS"/>
              </a:rPr>
              <a:t>TO </a:t>
            </a:r>
            <a:r>
              <a:rPr dirty="0" sz="2000" spc="-10">
                <a:latin typeface="Trebuchet MS"/>
                <a:cs typeface="Trebuchet MS"/>
              </a:rPr>
              <a:t>ASSESS </a:t>
            </a:r>
            <a:r>
              <a:rPr dirty="0" sz="2000">
                <a:latin typeface="Trebuchet MS"/>
                <a:cs typeface="Trebuchet MS"/>
              </a:rPr>
              <a:t>OVERALL </a:t>
            </a:r>
            <a:r>
              <a:rPr dirty="0" sz="2000" spc="10">
                <a:latin typeface="Trebuchet MS"/>
                <a:cs typeface="Trebuchet MS"/>
              </a:rPr>
              <a:t>EMPLOYEE 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PERFORMANCE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TRENDS,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IDENTIFY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TRAINING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NEEDS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AND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U</a:t>
            </a:r>
            <a:r>
              <a:rPr dirty="0" sz="2000" spc="10">
                <a:latin typeface="Trebuchet MS"/>
                <a:cs typeface="Trebuchet MS"/>
              </a:rPr>
              <a:t>SE</a:t>
            </a:r>
            <a:r>
              <a:rPr dirty="0" sz="2000" spc="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</a:t>
            </a:r>
            <a:r>
              <a:rPr dirty="0" sz="2000" spc="-55">
                <a:latin typeface="Trebuchet MS"/>
                <a:cs typeface="Trebuchet MS"/>
              </a:rPr>
              <a:t>A</a:t>
            </a:r>
            <a:r>
              <a:rPr dirty="0" sz="2000" spc="10">
                <a:latin typeface="Trebuchet MS"/>
                <a:cs typeface="Trebuchet MS"/>
              </a:rPr>
              <a:t>SE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</a:t>
            </a:r>
            <a:r>
              <a:rPr dirty="0" sz="2000" spc="45">
                <a:latin typeface="Trebuchet MS"/>
                <a:cs typeface="Trebuchet MS"/>
              </a:rPr>
              <a:t>E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 spc="35">
                <a:latin typeface="Trebuchet MS"/>
                <a:cs typeface="Trebuchet MS"/>
              </a:rPr>
              <a:t>R</a:t>
            </a:r>
            <a:r>
              <a:rPr dirty="0" sz="2000" spc="-35">
                <a:latin typeface="Trebuchet MS"/>
                <a:cs typeface="Trebuchet MS"/>
              </a:rPr>
              <a:t>I</a:t>
            </a:r>
            <a:r>
              <a:rPr dirty="0" sz="2000">
                <a:latin typeface="Trebuchet MS"/>
                <a:cs typeface="Trebuchet MS"/>
              </a:rPr>
              <a:t>C</a:t>
            </a:r>
            <a:r>
              <a:rPr dirty="0" sz="2000" spc="10">
                <a:latin typeface="Trebuchet MS"/>
                <a:cs typeface="Trebuchet MS"/>
              </a:rPr>
              <a:t>S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</a:t>
            </a:r>
            <a:r>
              <a:rPr dirty="0" sz="2000" spc="15">
                <a:latin typeface="Trebuchet MS"/>
                <a:cs typeface="Trebuchet MS"/>
              </a:rPr>
              <a:t>R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 spc="-30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C</a:t>
            </a:r>
            <a:r>
              <a:rPr dirty="0" sz="2000" spc="50">
                <a:latin typeface="Trebuchet MS"/>
                <a:cs typeface="Trebuchet MS"/>
              </a:rPr>
              <a:t>U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 spc="35">
                <a:latin typeface="Trebuchet MS"/>
                <a:cs typeface="Trebuchet MS"/>
              </a:rPr>
              <a:t>I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>
                <a:latin typeface="Trebuchet MS"/>
                <a:cs typeface="Trebuchet MS"/>
              </a:rPr>
              <a:t>M</a:t>
            </a:r>
            <a:r>
              <a:rPr dirty="0" sz="2000" spc="45">
                <a:latin typeface="Trebuchet MS"/>
                <a:cs typeface="Trebuchet MS"/>
              </a:rPr>
              <a:t>E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15">
                <a:latin typeface="Trebuchet MS"/>
                <a:cs typeface="Trebuchet MS"/>
              </a:rPr>
              <a:t>T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15">
                <a:latin typeface="Trebuchet MS"/>
                <a:cs typeface="Trebuchet MS"/>
              </a:rPr>
              <a:t>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35">
                <a:latin typeface="Trebuchet MS"/>
                <a:cs typeface="Trebuchet MS"/>
              </a:rPr>
              <a:t>R</a:t>
            </a:r>
            <a:r>
              <a:rPr dirty="0" sz="2000" spc="-30">
                <a:latin typeface="Trebuchet MS"/>
                <a:cs typeface="Trebuchet MS"/>
              </a:rPr>
              <a:t>E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 spc="45">
                <a:latin typeface="Trebuchet MS"/>
                <a:cs typeface="Trebuchet MS"/>
              </a:rPr>
              <a:t>E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 spc="35">
                <a:latin typeface="Trebuchet MS"/>
                <a:cs typeface="Trebuchet MS"/>
              </a:rPr>
              <a:t>I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10">
                <a:latin typeface="Trebuchet MS"/>
                <a:cs typeface="Trebuchet MS"/>
              </a:rPr>
              <a:t>N  </a:t>
            </a:r>
            <a:r>
              <a:rPr dirty="0" sz="2000" spc="-20">
                <a:latin typeface="Trebuchet MS"/>
                <a:cs typeface="Trebuchet MS"/>
              </a:rPr>
              <a:t>STRATEGIES.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30">
                <a:latin typeface="Trebuchet MS"/>
                <a:cs typeface="Trebuchet MS"/>
              </a:rPr>
              <a:t>D</a:t>
            </a:r>
            <a:r>
              <a:rPr dirty="0" sz="2000" spc="45">
                <a:latin typeface="Trebuchet MS"/>
                <a:cs typeface="Trebuchet MS"/>
              </a:rPr>
              <a:t>E</a:t>
            </a:r>
            <a:r>
              <a:rPr dirty="0" sz="2000" spc="-220">
                <a:latin typeface="Trebuchet MS"/>
                <a:cs typeface="Trebuchet MS"/>
              </a:rPr>
              <a:t>P</a:t>
            </a:r>
            <a:r>
              <a:rPr dirty="0" sz="2000" spc="-55">
                <a:latin typeface="Trebuchet MS"/>
                <a:cs typeface="Trebuchet MS"/>
              </a:rPr>
              <a:t>A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>
                <a:latin typeface="Trebuchet MS"/>
                <a:cs typeface="Trebuchet MS"/>
              </a:rPr>
              <a:t>M</a:t>
            </a:r>
            <a:r>
              <a:rPr dirty="0" sz="2000" spc="-30">
                <a:latin typeface="Trebuchet MS"/>
                <a:cs typeface="Trebuchet MS"/>
              </a:rPr>
              <a:t>E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15">
                <a:latin typeface="Trebuchet MS"/>
                <a:cs typeface="Trebuchet MS"/>
              </a:rPr>
              <a:t>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 spc="35">
                <a:latin typeface="Trebuchet MS"/>
                <a:cs typeface="Trebuchet MS"/>
              </a:rPr>
              <a:t>R</a:t>
            </a:r>
            <a:r>
              <a:rPr dirty="0" sz="2000" spc="-30">
                <a:latin typeface="Trebuchet MS"/>
                <a:cs typeface="Trebuchet MS"/>
              </a:rPr>
              <a:t>E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45">
                <a:latin typeface="Trebuchet MS"/>
                <a:cs typeface="Trebuchet MS"/>
              </a:rPr>
              <a:t>D</a:t>
            </a:r>
            <a:r>
              <a:rPr dirty="0" sz="2000" spc="-65">
                <a:latin typeface="Trebuchet MS"/>
                <a:cs typeface="Trebuchet MS"/>
              </a:rPr>
              <a:t>S</a:t>
            </a:r>
            <a:r>
              <a:rPr dirty="0" sz="2000" spc="10">
                <a:latin typeface="Trebuchet MS"/>
                <a:cs typeface="Trebuchet MS"/>
              </a:rPr>
              <a:t>: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U</a:t>
            </a:r>
            <a:r>
              <a:rPr dirty="0" sz="2000" spc="-65">
                <a:latin typeface="Trebuchet MS"/>
                <a:cs typeface="Trebuchet MS"/>
              </a:rPr>
              <a:t>S</a:t>
            </a:r>
            <a:r>
              <a:rPr dirty="0" sz="2000" spc="10">
                <a:latin typeface="Trebuchet MS"/>
                <a:cs typeface="Trebuchet MS"/>
              </a:rPr>
              <a:t>E</a:t>
            </a:r>
            <a:r>
              <a:rPr dirty="0" sz="2000" spc="35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P</a:t>
            </a:r>
            <a:r>
              <a:rPr dirty="0" sz="2000" spc="-30">
                <a:latin typeface="Trebuchet MS"/>
                <a:cs typeface="Trebuchet MS"/>
              </a:rPr>
              <a:t>E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>
                <a:latin typeface="Trebuchet MS"/>
                <a:cs typeface="Trebuchet MS"/>
              </a:rPr>
              <a:t>FO</a:t>
            </a:r>
            <a:r>
              <a:rPr dirty="0" sz="2000" spc="35">
                <a:latin typeface="Trebuchet MS"/>
                <a:cs typeface="Trebuchet MS"/>
              </a:rPr>
              <a:t>R</a:t>
            </a:r>
            <a:r>
              <a:rPr dirty="0" sz="2000">
                <a:latin typeface="Trebuchet MS"/>
                <a:cs typeface="Trebuchet MS"/>
              </a:rPr>
              <a:t>M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>
                <a:latin typeface="Trebuchet MS"/>
                <a:cs typeface="Trebuchet MS"/>
              </a:rPr>
              <a:t>C</a:t>
            </a:r>
            <a:r>
              <a:rPr dirty="0" sz="2000" spc="10">
                <a:latin typeface="Trebuchet MS"/>
                <a:cs typeface="Trebuchet MS"/>
              </a:rPr>
              <a:t>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D</a:t>
            </a:r>
            <a:r>
              <a:rPr dirty="0" sz="2000" spc="-210">
                <a:latin typeface="Trebuchet MS"/>
                <a:cs typeface="Trebuchet MS"/>
              </a:rPr>
              <a:t>A</a:t>
            </a:r>
            <a:r>
              <a:rPr dirty="0" sz="2000" spc="-190">
                <a:latin typeface="Trebuchet MS"/>
                <a:cs typeface="Trebuchet MS"/>
              </a:rPr>
              <a:t>T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15">
                <a:latin typeface="Trebuchet MS"/>
                <a:cs typeface="Trebuchet MS"/>
              </a:rPr>
              <a:t>O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V</a:t>
            </a:r>
            <a:r>
              <a:rPr dirty="0" sz="2000" spc="10">
                <a:latin typeface="Trebuchet MS"/>
                <a:cs typeface="Trebuchet MS"/>
              </a:rPr>
              <a:t>S</a:t>
            </a:r>
            <a:r>
              <a:rPr dirty="0" sz="2000" spc="-30">
                <a:latin typeface="Trebuchet MS"/>
                <a:cs typeface="Trebuchet MS"/>
              </a:rPr>
              <a:t>E</a:t>
            </a:r>
            <a:r>
              <a:rPr dirty="0" sz="2000" spc="10">
                <a:latin typeface="Trebuchet MS"/>
                <a:cs typeface="Trebuchet MS"/>
              </a:rPr>
              <a:t>T  </a:t>
            </a:r>
            <a:r>
              <a:rPr dirty="0" sz="2000">
                <a:latin typeface="Trebuchet MS"/>
                <a:cs typeface="Trebuchet MS"/>
              </a:rPr>
              <a:t>GOALS.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91440">
              <a:lnSpc>
                <a:spcPct val="100000"/>
              </a:lnSpc>
              <a:spcBef>
                <a:spcPts val="5"/>
              </a:spcBef>
            </a:pPr>
            <a:r>
              <a:rPr dirty="0" sz="2000" spc="15">
                <a:latin typeface="Trebuchet MS"/>
                <a:cs typeface="Trebuchet MS"/>
              </a:rPr>
              <a:t>P</a:t>
            </a:r>
            <a:r>
              <a:rPr dirty="0" sz="2000" spc="-30">
                <a:latin typeface="Trebuchet MS"/>
                <a:cs typeface="Trebuchet MS"/>
              </a:rPr>
              <a:t>E</a:t>
            </a:r>
            <a:r>
              <a:rPr dirty="0" sz="2000" spc="30">
                <a:latin typeface="Trebuchet MS"/>
                <a:cs typeface="Trebuchet MS"/>
              </a:rPr>
              <a:t>R</a:t>
            </a:r>
            <a:r>
              <a:rPr dirty="0" sz="2000" spc="-5">
                <a:latin typeface="Trebuchet MS"/>
                <a:cs typeface="Trebuchet MS"/>
              </a:rPr>
              <a:t>FO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 spc="5">
                <a:latin typeface="Trebuchet MS"/>
                <a:cs typeface="Trebuchet MS"/>
              </a:rPr>
              <a:t>M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>
                <a:latin typeface="Trebuchet MS"/>
                <a:cs typeface="Trebuchet MS"/>
              </a:rPr>
              <a:t>NC</a:t>
            </a:r>
            <a:r>
              <a:rPr dirty="0" sz="2000" spc="15">
                <a:latin typeface="Trebuchet MS"/>
                <a:cs typeface="Trebuchet MS"/>
              </a:rPr>
              <a:t>E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A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-210">
                <a:latin typeface="Trebuchet MS"/>
                <a:cs typeface="Trebuchet MS"/>
              </a:rPr>
              <a:t>A</a:t>
            </a:r>
            <a:r>
              <a:rPr dirty="0" sz="2000" spc="-20">
                <a:latin typeface="Trebuchet MS"/>
                <a:cs typeface="Trebuchet MS"/>
              </a:rPr>
              <a:t>Y</a:t>
            </a:r>
            <a:r>
              <a:rPr dirty="0" sz="2000" spc="10">
                <a:latin typeface="Trebuchet MS"/>
                <a:cs typeface="Trebuchet MS"/>
              </a:rPr>
              <a:t>S</a:t>
            </a:r>
            <a:r>
              <a:rPr dirty="0" sz="2000" spc="35">
                <a:latin typeface="Trebuchet MS"/>
                <a:cs typeface="Trebuchet MS"/>
              </a:rPr>
              <a:t>I</a:t>
            </a:r>
            <a:r>
              <a:rPr dirty="0" sz="2000" spc="10">
                <a:latin typeface="Trebuchet MS"/>
                <a:cs typeface="Trebuchet MS"/>
              </a:rPr>
              <a:t>S: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G</a:t>
            </a:r>
            <a:r>
              <a:rPr dirty="0" sz="2000" spc="50">
                <a:latin typeface="Trebuchet MS"/>
                <a:cs typeface="Trebuchet MS"/>
              </a:rPr>
              <a:t>E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-25">
                <a:latin typeface="Trebuchet MS"/>
                <a:cs typeface="Trebuchet MS"/>
              </a:rPr>
              <a:t>E</a:t>
            </a:r>
            <a:r>
              <a:rPr dirty="0" sz="2000" spc="30">
                <a:latin typeface="Trebuchet MS"/>
                <a:cs typeface="Trebuchet MS"/>
              </a:rPr>
              <a:t>R</a:t>
            </a:r>
            <a:r>
              <a:rPr dirty="0" sz="2000" spc="-210">
                <a:latin typeface="Trebuchet MS"/>
                <a:cs typeface="Trebuchet MS"/>
              </a:rPr>
              <a:t>A</a:t>
            </a:r>
            <a:r>
              <a:rPr dirty="0" sz="2000" spc="-40">
                <a:latin typeface="Trebuchet MS"/>
                <a:cs typeface="Trebuchet MS"/>
              </a:rPr>
              <a:t>T</a:t>
            </a:r>
            <a:r>
              <a:rPr dirty="0" sz="2000" spc="15">
                <a:latin typeface="Trebuchet MS"/>
                <a:cs typeface="Trebuchet MS"/>
              </a:rPr>
              <a:t>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R</a:t>
            </a:r>
            <a:r>
              <a:rPr dirty="0" sz="2000" spc="-25">
                <a:latin typeface="Trebuchet MS"/>
                <a:cs typeface="Trebuchet MS"/>
              </a:rPr>
              <a:t>E</a:t>
            </a:r>
            <a:r>
              <a:rPr dirty="0" sz="2000" spc="15">
                <a:latin typeface="Trebuchet MS"/>
                <a:cs typeface="Trebuchet MS"/>
              </a:rPr>
              <a:t>P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40">
                <a:latin typeface="Trebuchet MS"/>
                <a:cs typeface="Trebuchet MS"/>
              </a:rPr>
              <a:t>RT</a:t>
            </a:r>
            <a:r>
              <a:rPr dirty="0" sz="2000" spc="10">
                <a:latin typeface="Trebuchet MS"/>
                <a:cs typeface="Trebuchet MS"/>
              </a:rPr>
              <a:t>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>
                <a:latin typeface="Trebuchet MS"/>
                <a:cs typeface="Trebuchet MS"/>
              </a:rPr>
              <a:t>N</a:t>
            </a:r>
            <a:r>
              <a:rPr dirty="0" sz="2000" spc="10">
                <a:latin typeface="Trebuchet MS"/>
                <a:cs typeface="Trebuchet MS"/>
              </a:rPr>
              <a:t>D  </a:t>
            </a:r>
            <a:r>
              <a:rPr dirty="0" sz="2000" spc="-10">
                <a:latin typeface="Trebuchet MS"/>
                <a:cs typeface="Trebuchet MS"/>
              </a:rPr>
              <a:t>RECOMMENDATION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FOR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OPTIMISING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THE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PERFORMANCE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MANAGEMENT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PROCESS.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510" y="333057"/>
            <a:ext cx="7903209" cy="4302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25">
                <a:latin typeface="Trebuchet MS"/>
                <a:cs typeface="Trebuchet MS"/>
              </a:rPr>
              <a:t>U</a:t>
            </a:r>
            <a:r>
              <a:rPr dirty="0" sz="2000" spc="15">
                <a:latin typeface="Trebuchet MS"/>
                <a:cs typeface="Trebuchet MS"/>
              </a:rPr>
              <a:t>R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S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40">
                <a:latin typeface="Trebuchet MS"/>
                <a:cs typeface="Trebuchet MS"/>
              </a:rPr>
              <a:t>L</a:t>
            </a:r>
            <a:r>
              <a:rPr dirty="0" sz="2000" spc="50">
                <a:latin typeface="Trebuchet MS"/>
                <a:cs typeface="Trebuchet MS"/>
              </a:rPr>
              <a:t>U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 spc="35">
                <a:latin typeface="Trebuchet MS"/>
                <a:cs typeface="Trebuchet MS"/>
              </a:rPr>
              <a:t>I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15">
                <a:latin typeface="Trebuchet MS"/>
                <a:cs typeface="Trebuchet MS"/>
              </a:rPr>
              <a:t>N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15">
                <a:latin typeface="Trebuchet MS"/>
                <a:cs typeface="Trebuchet MS"/>
              </a:rPr>
              <a:t>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35">
                <a:latin typeface="Trebuchet MS"/>
                <a:cs typeface="Trebuchet MS"/>
              </a:rPr>
              <a:t>I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 spc="10">
                <a:latin typeface="Trebuchet MS"/>
                <a:cs typeface="Trebuchet MS"/>
              </a:rPr>
              <a:t>S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V</a:t>
            </a:r>
            <a:r>
              <a:rPr dirty="0" sz="2000" spc="-55">
                <a:latin typeface="Trebuchet MS"/>
                <a:cs typeface="Trebuchet MS"/>
              </a:rPr>
              <a:t>A</a:t>
            </a:r>
            <a:r>
              <a:rPr dirty="0" sz="2000" spc="30">
                <a:latin typeface="Trebuchet MS"/>
                <a:cs typeface="Trebuchet MS"/>
              </a:rPr>
              <a:t>L</a:t>
            </a:r>
            <a:r>
              <a:rPr dirty="0" sz="2000" spc="-25">
                <a:latin typeface="Trebuchet MS"/>
                <a:cs typeface="Trebuchet MS"/>
              </a:rPr>
              <a:t>U</a:t>
            </a:r>
            <a:r>
              <a:rPr dirty="0" sz="2000" spc="10">
                <a:latin typeface="Trebuchet MS"/>
                <a:cs typeface="Trebuchet MS"/>
              </a:rPr>
              <a:t>E</a:t>
            </a:r>
            <a:r>
              <a:rPr dirty="0" sz="2000" spc="3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</a:t>
            </a:r>
            <a:r>
              <a:rPr dirty="0" sz="2000" spc="35">
                <a:latin typeface="Trebuchet MS"/>
                <a:cs typeface="Trebuchet MS"/>
              </a:rPr>
              <a:t>R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15">
                <a:latin typeface="Trebuchet MS"/>
                <a:cs typeface="Trebuchet MS"/>
              </a:rPr>
              <a:t>P</a:t>
            </a:r>
            <a:r>
              <a:rPr dirty="0" sz="2000" spc="-5">
                <a:latin typeface="Trebuchet MS"/>
                <a:cs typeface="Trebuchet MS"/>
              </a:rPr>
              <a:t>O</a:t>
            </a:r>
            <a:r>
              <a:rPr dirty="0" sz="2000" spc="10">
                <a:latin typeface="Trebuchet MS"/>
                <a:cs typeface="Trebuchet MS"/>
              </a:rPr>
              <a:t>S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 spc="35">
                <a:latin typeface="Trebuchet MS"/>
                <a:cs typeface="Trebuchet MS"/>
              </a:rPr>
              <a:t>I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15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15">
                <a:latin typeface="Trebuchet MS"/>
                <a:cs typeface="Trebuchet MS"/>
              </a:rPr>
              <a:t>P</a:t>
            </a:r>
            <a:r>
              <a:rPr dirty="0" sz="2000" spc="-30">
                <a:latin typeface="Trebuchet MS"/>
                <a:cs typeface="Trebuchet MS"/>
              </a:rPr>
              <a:t>E</a:t>
            </a:r>
            <a:r>
              <a:rPr dirty="0" sz="2000" spc="35">
                <a:latin typeface="Trebuchet MS"/>
                <a:cs typeface="Trebuchet MS"/>
              </a:rPr>
              <a:t>R</a:t>
            </a:r>
            <a:r>
              <a:rPr dirty="0" sz="2000">
                <a:latin typeface="Trebuchet MS"/>
                <a:cs typeface="Trebuchet MS"/>
              </a:rPr>
              <a:t>FO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>
                <a:latin typeface="Trebuchet MS"/>
                <a:cs typeface="Trebuchet MS"/>
              </a:rPr>
              <a:t>M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>
                <a:latin typeface="Trebuchet MS"/>
                <a:cs typeface="Trebuchet MS"/>
              </a:rPr>
              <a:t>C</a:t>
            </a:r>
            <a:r>
              <a:rPr dirty="0" sz="2000" spc="10">
                <a:latin typeface="Trebuchet MS"/>
                <a:cs typeface="Trebuchet MS"/>
              </a:rPr>
              <a:t>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B</a:t>
            </a:r>
            <a:r>
              <a:rPr dirty="0" sz="2000" spc="10">
                <a:latin typeface="Trebuchet MS"/>
                <a:cs typeface="Trebuchet MS"/>
              </a:rPr>
              <a:t>AS</a:t>
            </a:r>
            <a:r>
              <a:rPr dirty="0" sz="2000" spc="-25">
                <a:latin typeface="Trebuchet MS"/>
                <a:cs typeface="Trebuchet MS"/>
              </a:rPr>
              <a:t>E</a:t>
            </a:r>
            <a:r>
              <a:rPr dirty="0" sz="2000" spc="15">
                <a:latin typeface="Trebuchet MS"/>
                <a:cs typeface="Trebuchet MS"/>
              </a:rPr>
              <a:t>D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65">
                <a:latin typeface="Trebuchet MS"/>
                <a:cs typeface="Trebuchet MS"/>
              </a:rPr>
              <a:t>P</a:t>
            </a:r>
            <a:r>
              <a:rPr dirty="0" sz="2000" spc="45">
                <a:latin typeface="Trebuchet MS"/>
                <a:cs typeface="Trebuchet MS"/>
              </a:rPr>
              <a:t>E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10">
                <a:latin typeface="Trebuchet MS"/>
                <a:cs typeface="Trebuchet MS"/>
              </a:rPr>
              <a:t>S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35">
                <a:latin typeface="Trebuchet MS"/>
                <a:cs typeface="Trebuchet MS"/>
              </a:rPr>
              <a:t>T</a:t>
            </a:r>
            <a:r>
              <a:rPr dirty="0" sz="2000" spc="35">
                <a:latin typeface="Trebuchet MS"/>
                <a:cs typeface="Trebuchet MS"/>
              </a:rPr>
              <a:t>I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5">
                <a:latin typeface="Trebuchet MS"/>
                <a:cs typeface="Trebuchet MS"/>
              </a:rPr>
              <a:t>N</a:t>
            </a:r>
            <a:r>
              <a:rPr dirty="0" sz="2000" spc="10">
                <a:latin typeface="Trebuchet MS"/>
                <a:cs typeface="Trebuchet MS"/>
              </a:rPr>
              <a:t>: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35">
                <a:latin typeface="Trebuchet MS"/>
                <a:cs typeface="Trebuchet MS"/>
              </a:rPr>
              <a:t>R</a:t>
            </a:r>
            <a:r>
              <a:rPr dirty="0" sz="2000" spc="-25">
                <a:latin typeface="Trebuchet MS"/>
                <a:cs typeface="Trebuchet MS"/>
              </a:rPr>
              <a:t>E</a:t>
            </a:r>
            <a:r>
              <a:rPr dirty="0" sz="2000" spc="-130">
                <a:latin typeface="Trebuchet MS"/>
                <a:cs typeface="Trebuchet MS"/>
              </a:rPr>
              <a:t>A</a:t>
            </a:r>
            <a:r>
              <a:rPr dirty="0" sz="2000" spc="-210">
                <a:latin typeface="Trebuchet MS"/>
                <a:cs typeface="Trebuchet MS"/>
              </a:rPr>
              <a:t>W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 spc="-30">
                <a:latin typeface="Trebuchet MS"/>
                <a:cs typeface="Trebuchet MS"/>
              </a:rPr>
              <a:t>D</a:t>
            </a:r>
            <a:r>
              <a:rPr dirty="0" sz="2000" spc="45">
                <a:latin typeface="Trebuchet MS"/>
                <a:cs typeface="Trebuchet MS"/>
              </a:rPr>
              <a:t>E</a:t>
            </a:r>
            <a:r>
              <a:rPr dirty="0" sz="2000" spc="15">
                <a:latin typeface="Trebuchet MS"/>
                <a:cs typeface="Trebuchet MS"/>
              </a:rPr>
              <a:t>D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A</a:t>
            </a:r>
            <a:r>
              <a:rPr dirty="0" sz="2000" spc="15">
                <a:latin typeface="Trebuchet MS"/>
                <a:cs typeface="Trebuchet MS"/>
              </a:rPr>
              <a:t>P</a:t>
            </a:r>
            <a:r>
              <a:rPr dirty="0" sz="2000" spc="5">
                <a:latin typeface="Trebuchet MS"/>
                <a:cs typeface="Trebuchet MS"/>
              </a:rPr>
              <a:t>P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15">
                <a:latin typeface="Trebuchet MS"/>
                <a:cs typeface="Trebuchet MS"/>
              </a:rPr>
              <a:t>P</a:t>
            </a:r>
            <a:r>
              <a:rPr dirty="0" sz="2000" spc="30">
                <a:latin typeface="Trebuchet MS"/>
                <a:cs typeface="Trebuchet MS"/>
              </a:rPr>
              <a:t>R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15">
                <a:latin typeface="Trebuchet MS"/>
                <a:cs typeface="Trebuchet MS"/>
              </a:rPr>
              <a:t>Y</a:t>
            </a:r>
            <a:r>
              <a:rPr dirty="0" sz="2000" spc="-25">
                <a:latin typeface="Trebuchet MS"/>
                <a:cs typeface="Trebuchet MS"/>
              </a:rPr>
              <a:t>E</a:t>
            </a:r>
            <a:r>
              <a:rPr dirty="0" sz="2000" spc="-114">
                <a:latin typeface="Trebuchet MS"/>
                <a:cs typeface="Trebuchet MS"/>
              </a:rPr>
              <a:t>R</a:t>
            </a:r>
            <a:r>
              <a:rPr dirty="0" sz="2000" spc="15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40">
                <a:latin typeface="Trebuchet MS"/>
                <a:cs typeface="Trebuchet MS"/>
              </a:rPr>
              <a:t>DATA-DRIVEN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SALARAY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ADJUSTMENTS: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REDUCING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BIAS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PROMOTIN</a:t>
            </a:r>
            <a:endParaRPr sz="200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dirty="0" sz="2000" spc="-30">
                <a:latin typeface="Trebuchet MS"/>
                <a:cs typeface="Trebuchet MS"/>
              </a:rPr>
              <a:t>FAIRNESS</a:t>
            </a:r>
            <a:endParaRPr sz="2000">
              <a:latin typeface="Trebuchet MS"/>
              <a:cs typeface="Trebuchet MS"/>
            </a:endParaRPr>
          </a:p>
          <a:p>
            <a:pPr marL="12700" marR="400050">
              <a:lnSpc>
                <a:spcPts val="4810"/>
              </a:lnSpc>
              <a:spcBef>
                <a:spcPts val="560"/>
              </a:spcBef>
            </a:pPr>
            <a:r>
              <a:rPr dirty="0" sz="2000" spc="-20">
                <a:latin typeface="Trebuchet MS"/>
                <a:cs typeface="Trebuchet MS"/>
              </a:rPr>
              <a:t>TRANSPARENCY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TRUST: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PLATFORMS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PROMOTE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TRANSPARENCY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RETENTION OF </a:t>
            </a:r>
            <a:r>
              <a:rPr dirty="0" sz="2000" spc="-35">
                <a:latin typeface="Trebuchet MS"/>
                <a:cs typeface="Trebuchet MS"/>
              </a:rPr>
              <a:t>TOP </a:t>
            </a:r>
            <a:r>
              <a:rPr dirty="0" sz="2000" spc="-40">
                <a:latin typeface="Trebuchet MS"/>
                <a:cs typeface="Trebuchet MS"/>
              </a:rPr>
              <a:t>TALENT </a:t>
            </a:r>
            <a:r>
              <a:rPr dirty="0" sz="2000" spc="10">
                <a:latin typeface="Trebuchet MS"/>
                <a:cs typeface="Trebuchet MS"/>
              </a:rPr>
              <a:t>: </a:t>
            </a:r>
            <a:r>
              <a:rPr dirty="0" sz="2000" spc="40">
                <a:latin typeface="Trebuchet MS"/>
                <a:cs typeface="Trebuchet MS"/>
              </a:rPr>
              <a:t>BY </a:t>
            </a:r>
            <a:r>
              <a:rPr dirty="0" sz="2000" spc="5">
                <a:latin typeface="Trebuchet MS"/>
                <a:cs typeface="Trebuchet MS"/>
              </a:rPr>
              <a:t>ENSURING THE </a:t>
            </a:r>
            <a:r>
              <a:rPr dirty="0" sz="2000">
                <a:latin typeface="Trebuchet MS"/>
                <a:cs typeface="Trebuchet MS"/>
              </a:rPr>
              <a:t>COMPETITION 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FORMULA: </a:t>
            </a:r>
            <a:r>
              <a:rPr dirty="0" sz="2000" spc="-5">
                <a:latin typeface="Trebuchet MS"/>
                <a:cs typeface="Trebuchet MS"/>
              </a:rPr>
              <a:t>EXCEL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FORMULAS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dirty="0" sz="2000" spc="-5">
                <a:latin typeface="Trebuchet MS"/>
                <a:cs typeface="Trebuchet MS"/>
              </a:rPr>
              <a:t>GRAPHS: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FINAL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REPORT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8130" y="990917"/>
            <a:ext cx="3647440" cy="442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Trebuchet MS"/>
                <a:cs typeface="Trebuchet MS"/>
              </a:rPr>
              <a:t>D</a:t>
            </a:r>
            <a:r>
              <a:rPr dirty="0" sz="1800" spc="-165">
                <a:latin typeface="Trebuchet MS"/>
                <a:cs typeface="Trebuchet MS"/>
              </a:rPr>
              <a:t>A</a:t>
            </a:r>
            <a:r>
              <a:rPr dirty="0" sz="1800" spc="-225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3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45">
                <a:latin typeface="Trebuchet MS"/>
                <a:cs typeface="Trebuchet MS"/>
              </a:rPr>
              <a:t>S</a:t>
            </a:r>
            <a:r>
              <a:rPr dirty="0" sz="1800" spc="4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5">
                <a:latin typeface="Trebuchet MS"/>
                <a:cs typeface="Trebuchet MS"/>
              </a:rPr>
              <a:t>I</a:t>
            </a:r>
            <a:r>
              <a:rPr dirty="0" sz="1800" spc="4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0">
                <a:latin typeface="Trebuchet MS"/>
                <a:cs typeface="Trebuchet MS"/>
              </a:rPr>
              <a:t>I</a:t>
            </a:r>
            <a:r>
              <a:rPr dirty="0" sz="1800" spc="5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rebuchet MS"/>
                <a:cs typeface="Trebuchet MS"/>
              </a:rPr>
              <a:t>BUSINESS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UNITS </a:t>
            </a:r>
            <a:r>
              <a:rPr dirty="0" sz="1800" spc="-5">
                <a:latin typeface="Trebuchet MS"/>
                <a:cs typeface="Trebuchet MS"/>
              </a:rPr>
              <a:t>COVERED: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10">
                <a:latin typeface="Trebuchet MS"/>
                <a:cs typeface="Trebuchet MS"/>
              </a:rPr>
              <a:t>TNS</a:t>
            </a:r>
            <a:endParaRPr sz="1800">
              <a:latin typeface="Trebuchet MS"/>
              <a:cs typeface="Trebuchet MS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5">
                <a:latin typeface="Trebuchet MS"/>
                <a:cs typeface="Trebuchet MS"/>
              </a:rPr>
              <a:t>BPC</a:t>
            </a:r>
            <a:endParaRPr sz="1800">
              <a:latin typeface="Trebuchet MS"/>
              <a:cs typeface="Trebuchet MS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5">
                <a:latin typeface="Trebuchet MS"/>
                <a:cs typeface="Trebuchet MS"/>
              </a:rPr>
              <a:t>WBL</a:t>
            </a:r>
            <a:endParaRPr sz="1800">
              <a:latin typeface="Trebuchet MS"/>
              <a:cs typeface="Trebuchet MS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10">
                <a:latin typeface="Trebuchet MS"/>
                <a:cs typeface="Trebuchet MS"/>
              </a:rPr>
              <a:t>CCDR</a:t>
            </a:r>
            <a:endParaRPr sz="1800">
              <a:latin typeface="Trebuchet MS"/>
              <a:cs typeface="Trebuchet MS"/>
            </a:endParaRPr>
          </a:p>
          <a:p>
            <a:pPr marL="298450" indent="-286385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10">
                <a:latin typeface="Trebuchet MS"/>
                <a:cs typeface="Trebuchet MS"/>
              </a:rPr>
              <a:t>NEL</a:t>
            </a:r>
            <a:endParaRPr sz="1800">
              <a:latin typeface="Trebuchet MS"/>
              <a:cs typeface="Trebuchet MS"/>
            </a:endParaRPr>
          </a:p>
          <a:p>
            <a:pPr marL="298450" indent="-286385">
              <a:lnSpc>
                <a:spcPts val="2130"/>
              </a:lnSpc>
              <a:buFont typeface="Wingdings"/>
              <a:buChar char=""/>
              <a:tabLst>
                <a:tab pos="299085" algn="l"/>
              </a:tabLst>
            </a:pPr>
            <a:r>
              <a:rPr dirty="0" sz="1800" spc="5">
                <a:latin typeface="Trebuchet MS"/>
                <a:cs typeface="Trebuchet MS"/>
              </a:rPr>
              <a:t>SVG</a:t>
            </a:r>
            <a:endParaRPr sz="1800">
              <a:latin typeface="Trebuchet MS"/>
              <a:cs typeface="Trebuchet MS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5">
                <a:latin typeface="Trebuchet MS"/>
                <a:cs typeface="Trebuchet MS"/>
              </a:rPr>
              <a:t>MSC</a:t>
            </a:r>
            <a:endParaRPr sz="1800">
              <a:latin typeface="Trebuchet MS"/>
              <a:cs typeface="Trebuchet MS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5">
                <a:latin typeface="Trebuchet MS"/>
                <a:cs typeface="Trebuchet MS"/>
              </a:rPr>
              <a:t>EW</a:t>
            </a:r>
            <a:endParaRPr sz="1800">
              <a:latin typeface="Trebuchet MS"/>
              <a:cs typeface="Trebuchet MS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5">
                <a:latin typeface="Trebuchet MS"/>
                <a:cs typeface="Trebuchet MS"/>
              </a:rPr>
              <a:t>PYZ</a:t>
            </a:r>
            <a:endParaRPr sz="1800">
              <a:latin typeface="Trebuchet MS"/>
              <a:cs typeface="Trebuchet MS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35">
                <a:latin typeface="Trebuchet MS"/>
                <a:cs typeface="Trebuchet MS"/>
              </a:rPr>
              <a:t>PL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EMPLOYEE</a:t>
            </a:r>
            <a:r>
              <a:rPr dirty="0" sz="1800" spc="-15">
                <a:latin typeface="Trebuchet MS"/>
                <a:cs typeface="Trebuchet MS"/>
              </a:rPr>
              <a:t> ID: </a:t>
            </a:r>
            <a:r>
              <a:rPr dirty="0" sz="1800" spc="-5">
                <a:latin typeface="Trebuchet MS"/>
                <a:cs typeface="Trebuchet MS"/>
              </a:rPr>
              <a:t>PR00147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TO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VT02417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933" y="745807"/>
            <a:ext cx="316928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THE</a:t>
            </a:r>
            <a:r>
              <a:rPr dirty="0" spc="-15"/>
              <a:t> </a:t>
            </a:r>
            <a:r>
              <a:rPr dirty="0"/>
              <a:t>“WOW”</a:t>
            </a:r>
            <a:r>
              <a:rPr dirty="0" spc="-70"/>
              <a:t> </a:t>
            </a:r>
            <a:r>
              <a:rPr dirty="0" spc="10"/>
              <a:t>IN</a:t>
            </a:r>
            <a:r>
              <a:rPr dirty="0" spc="25"/>
              <a:t> </a:t>
            </a:r>
            <a:r>
              <a:rPr dirty="0" spc="-20"/>
              <a:t>OUR</a:t>
            </a:r>
            <a:r>
              <a:rPr dirty="0" spc="-25"/>
              <a:t> </a:t>
            </a:r>
            <a:r>
              <a:rPr dirty="0" spc="5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1933" y="1298892"/>
            <a:ext cx="583628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THE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“WOW”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IN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OUR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SOLUTION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IS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EMPLOYEES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WITH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HIGH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">
                <a:latin typeface="Trebuchet MS"/>
                <a:cs typeface="Trebuchet MS"/>
              </a:rPr>
              <a:t>RECOGNISED PERFORMIONG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RATING.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5006" y="2781935"/>
            <a:ext cx="2368550" cy="2367915"/>
            <a:chOff x="3275006" y="2781935"/>
            <a:chExt cx="2368550" cy="2367915"/>
          </a:xfrm>
        </p:grpSpPr>
        <p:sp>
          <p:nvSpPr>
            <p:cNvPr id="5" name="object 5"/>
            <p:cNvSpPr/>
            <p:nvPr/>
          </p:nvSpPr>
          <p:spPr>
            <a:xfrm>
              <a:off x="4459224" y="2791460"/>
              <a:ext cx="492759" cy="1174750"/>
            </a:xfrm>
            <a:custGeom>
              <a:avLst/>
              <a:gdLst/>
              <a:ahLst/>
              <a:cxnLst/>
              <a:rect l="l" t="t" r="r" b="b"/>
              <a:pathLst>
                <a:path w="492760" h="1174750">
                  <a:moveTo>
                    <a:pt x="0" y="0"/>
                  </a:moveTo>
                  <a:lnTo>
                    <a:pt x="0" y="1174369"/>
                  </a:lnTo>
                  <a:lnTo>
                    <a:pt x="492251" y="108203"/>
                  </a:lnTo>
                  <a:lnTo>
                    <a:pt x="445560" y="87861"/>
                  </a:lnTo>
                  <a:lnTo>
                    <a:pt x="398117" y="69591"/>
                  </a:lnTo>
                  <a:lnTo>
                    <a:pt x="349993" y="53412"/>
                  </a:lnTo>
                  <a:lnTo>
                    <a:pt x="301258" y="39337"/>
                  </a:lnTo>
                  <a:lnTo>
                    <a:pt x="251983" y="27384"/>
                  </a:lnTo>
                  <a:lnTo>
                    <a:pt x="202240" y="17568"/>
                  </a:lnTo>
                  <a:lnTo>
                    <a:pt x="152100" y="9906"/>
                  </a:lnTo>
                  <a:lnTo>
                    <a:pt x="101632" y="4413"/>
                  </a:lnTo>
                  <a:lnTo>
                    <a:pt x="50908" y="1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59224" y="2899664"/>
              <a:ext cx="838200" cy="1066165"/>
            </a:xfrm>
            <a:custGeom>
              <a:avLst/>
              <a:gdLst/>
              <a:ahLst/>
              <a:cxnLst/>
              <a:rect l="l" t="t" r="r" b="b"/>
              <a:pathLst>
                <a:path w="838200" h="1066164">
                  <a:moveTo>
                    <a:pt x="492251" y="0"/>
                  </a:moveTo>
                  <a:lnTo>
                    <a:pt x="0" y="1066165"/>
                  </a:lnTo>
                  <a:lnTo>
                    <a:pt x="838200" y="243712"/>
                  </a:lnTo>
                  <a:lnTo>
                    <a:pt x="800045" y="206555"/>
                  </a:lnTo>
                  <a:lnTo>
                    <a:pt x="760303" y="171217"/>
                  </a:lnTo>
                  <a:lnTo>
                    <a:pt x="719040" y="137746"/>
                  </a:lnTo>
                  <a:lnTo>
                    <a:pt x="676322" y="106187"/>
                  </a:lnTo>
                  <a:lnTo>
                    <a:pt x="632218" y="76587"/>
                  </a:lnTo>
                  <a:lnTo>
                    <a:pt x="586793" y="48992"/>
                  </a:lnTo>
                  <a:lnTo>
                    <a:pt x="540115" y="23447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59224" y="2899664"/>
              <a:ext cx="838200" cy="1066165"/>
            </a:xfrm>
            <a:custGeom>
              <a:avLst/>
              <a:gdLst/>
              <a:ahLst/>
              <a:cxnLst/>
              <a:rect l="l" t="t" r="r" b="b"/>
              <a:pathLst>
                <a:path w="838200" h="1066164">
                  <a:moveTo>
                    <a:pt x="492251" y="0"/>
                  </a:moveTo>
                  <a:lnTo>
                    <a:pt x="540115" y="23447"/>
                  </a:lnTo>
                  <a:lnTo>
                    <a:pt x="586793" y="48992"/>
                  </a:lnTo>
                  <a:lnTo>
                    <a:pt x="632218" y="76587"/>
                  </a:lnTo>
                  <a:lnTo>
                    <a:pt x="676322" y="106187"/>
                  </a:lnTo>
                  <a:lnTo>
                    <a:pt x="719040" y="137746"/>
                  </a:lnTo>
                  <a:lnTo>
                    <a:pt x="760303" y="171217"/>
                  </a:lnTo>
                  <a:lnTo>
                    <a:pt x="800045" y="206555"/>
                  </a:lnTo>
                  <a:lnTo>
                    <a:pt x="838200" y="243712"/>
                  </a:lnTo>
                  <a:lnTo>
                    <a:pt x="0" y="1066165"/>
                  </a:lnTo>
                  <a:lnTo>
                    <a:pt x="492251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59224" y="3143377"/>
              <a:ext cx="1070610" cy="822960"/>
            </a:xfrm>
            <a:custGeom>
              <a:avLst/>
              <a:gdLst/>
              <a:ahLst/>
              <a:cxnLst/>
              <a:rect l="l" t="t" r="r" b="b"/>
              <a:pathLst>
                <a:path w="1070610" h="822960">
                  <a:moveTo>
                    <a:pt x="838200" y="0"/>
                  </a:moveTo>
                  <a:lnTo>
                    <a:pt x="0" y="822452"/>
                  </a:lnTo>
                  <a:lnTo>
                    <a:pt x="1070483" y="339725"/>
                  </a:lnTo>
                  <a:lnTo>
                    <a:pt x="1048177" y="293003"/>
                  </a:lnTo>
                  <a:lnTo>
                    <a:pt x="1023866" y="247370"/>
                  </a:lnTo>
                  <a:lnTo>
                    <a:pt x="997589" y="202888"/>
                  </a:lnTo>
                  <a:lnTo>
                    <a:pt x="969390" y="159623"/>
                  </a:lnTo>
                  <a:lnTo>
                    <a:pt x="939310" y="117637"/>
                  </a:lnTo>
                  <a:lnTo>
                    <a:pt x="907391" y="76995"/>
                  </a:lnTo>
                  <a:lnTo>
                    <a:pt x="873673" y="37761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E6B8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9224" y="3143377"/>
              <a:ext cx="1070610" cy="822960"/>
            </a:xfrm>
            <a:custGeom>
              <a:avLst/>
              <a:gdLst/>
              <a:ahLst/>
              <a:cxnLst/>
              <a:rect l="l" t="t" r="r" b="b"/>
              <a:pathLst>
                <a:path w="1070610" h="822960">
                  <a:moveTo>
                    <a:pt x="838200" y="0"/>
                  </a:moveTo>
                  <a:lnTo>
                    <a:pt x="873673" y="37761"/>
                  </a:lnTo>
                  <a:lnTo>
                    <a:pt x="907391" y="76995"/>
                  </a:lnTo>
                  <a:lnTo>
                    <a:pt x="939310" y="117637"/>
                  </a:lnTo>
                  <a:lnTo>
                    <a:pt x="969390" y="159623"/>
                  </a:lnTo>
                  <a:lnTo>
                    <a:pt x="997589" y="202888"/>
                  </a:lnTo>
                  <a:lnTo>
                    <a:pt x="1023866" y="247370"/>
                  </a:lnTo>
                  <a:lnTo>
                    <a:pt x="1048177" y="293003"/>
                  </a:lnTo>
                  <a:lnTo>
                    <a:pt x="1070483" y="339725"/>
                  </a:lnTo>
                  <a:lnTo>
                    <a:pt x="0" y="822452"/>
                  </a:lnTo>
                  <a:lnTo>
                    <a:pt x="83820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59224" y="3483102"/>
              <a:ext cx="1173480" cy="483234"/>
            </a:xfrm>
            <a:custGeom>
              <a:avLst/>
              <a:gdLst/>
              <a:ahLst/>
              <a:cxnLst/>
              <a:rect l="l" t="t" r="r" b="b"/>
              <a:pathLst>
                <a:path w="1173479" h="483235">
                  <a:moveTo>
                    <a:pt x="1070483" y="0"/>
                  </a:moveTo>
                  <a:lnTo>
                    <a:pt x="0" y="482727"/>
                  </a:lnTo>
                  <a:lnTo>
                    <a:pt x="1173352" y="433705"/>
                  </a:lnTo>
                  <a:lnTo>
                    <a:pt x="1170184" y="383894"/>
                  </a:lnTo>
                  <a:lnTo>
                    <a:pt x="1164921" y="334331"/>
                  </a:lnTo>
                  <a:lnTo>
                    <a:pt x="1157576" y="285082"/>
                  </a:lnTo>
                  <a:lnTo>
                    <a:pt x="1148162" y="236215"/>
                  </a:lnTo>
                  <a:lnTo>
                    <a:pt x="1136690" y="187799"/>
                  </a:lnTo>
                  <a:lnTo>
                    <a:pt x="1123173" y="139902"/>
                  </a:lnTo>
                  <a:lnTo>
                    <a:pt x="1107625" y="92591"/>
                  </a:lnTo>
                  <a:lnTo>
                    <a:pt x="1090057" y="45934"/>
                  </a:lnTo>
                  <a:lnTo>
                    <a:pt x="1070483" y="0"/>
                  </a:lnTo>
                  <a:close/>
                </a:path>
              </a:pathLst>
            </a:custGeom>
            <a:solidFill>
              <a:srgbClr val="E766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59224" y="3483102"/>
              <a:ext cx="1173480" cy="483234"/>
            </a:xfrm>
            <a:custGeom>
              <a:avLst/>
              <a:gdLst/>
              <a:ahLst/>
              <a:cxnLst/>
              <a:rect l="l" t="t" r="r" b="b"/>
              <a:pathLst>
                <a:path w="1173479" h="483235">
                  <a:moveTo>
                    <a:pt x="1070483" y="0"/>
                  </a:moveTo>
                  <a:lnTo>
                    <a:pt x="1090057" y="45934"/>
                  </a:lnTo>
                  <a:lnTo>
                    <a:pt x="1107625" y="92591"/>
                  </a:lnTo>
                  <a:lnTo>
                    <a:pt x="1123173" y="139902"/>
                  </a:lnTo>
                  <a:lnTo>
                    <a:pt x="1136690" y="187799"/>
                  </a:lnTo>
                  <a:lnTo>
                    <a:pt x="1148162" y="236215"/>
                  </a:lnTo>
                  <a:lnTo>
                    <a:pt x="1157576" y="285082"/>
                  </a:lnTo>
                  <a:lnTo>
                    <a:pt x="1164921" y="334331"/>
                  </a:lnTo>
                  <a:lnTo>
                    <a:pt x="1170184" y="383894"/>
                  </a:lnTo>
                  <a:lnTo>
                    <a:pt x="1173352" y="433705"/>
                  </a:lnTo>
                  <a:lnTo>
                    <a:pt x="0" y="482727"/>
                  </a:lnTo>
                  <a:lnTo>
                    <a:pt x="107048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59224" y="3916807"/>
              <a:ext cx="1174750" cy="273685"/>
            </a:xfrm>
            <a:custGeom>
              <a:avLst/>
              <a:gdLst/>
              <a:ahLst/>
              <a:cxnLst/>
              <a:rect l="l" t="t" r="r" b="b"/>
              <a:pathLst>
                <a:path w="1174750" h="273685">
                  <a:moveTo>
                    <a:pt x="1173352" y="0"/>
                  </a:moveTo>
                  <a:lnTo>
                    <a:pt x="0" y="49022"/>
                  </a:lnTo>
                  <a:lnTo>
                    <a:pt x="1152778" y="273177"/>
                  </a:lnTo>
                  <a:lnTo>
                    <a:pt x="1161965" y="219029"/>
                  </a:lnTo>
                  <a:lnTo>
                    <a:pt x="1168634" y="164546"/>
                  </a:lnTo>
                  <a:lnTo>
                    <a:pt x="1172767" y="109819"/>
                  </a:lnTo>
                  <a:lnTo>
                    <a:pt x="1174346" y="54940"/>
                  </a:lnTo>
                  <a:lnTo>
                    <a:pt x="1173352" y="0"/>
                  </a:lnTo>
                  <a:close/>
                </a:path>
              </a:pathLst>
            </a:custGeom>
            <a:solidFill>
              <a:srgbClr val="C42E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59224" y="3916807"/>
              <a:ext cx="1174750" cy="273685"/>
            </a:xfrm>
            <a:custGeom>
              <a:avLst/>
              <a:gdLst/>
              <a:ahLst/>
              <a:cxnLst/>
              <a:rect l="l" t="t" r="r" b="b"/>
              <a:pathLst>
                <a:path w="1174750" h="273685">
                  <a:moveTo>
                    <a:pt x="1173352" y="0"/>
                  </a:moveTo>
                  <a:lnTo>
                    <a:pt x="1174346" y="54940"/>
                  </a:lnTo>
                  <a:lnTo>
                    <a:pt x="1172767" y="109819"/>
                  </a:lnTo>
                  <a:lnTo>
                    <a:pt x="1168634" y="164546"/>
                  </a:lnTo>
                  <a:lnTo>
                    <a:pt x="1161965" y="219029"/>
                  </a:lnTo>
                  <a:lnTo>
                    <a:pt x="1152778" y="273177"/>
                  </a:lnTo>
                  <a:lnTo>
                    <a:pt x="0" y="49022"/>
                  </a:lnTo>
                  <a:lnTo>
                    <a:pt x="1173352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59224" y="3965829"/>
              <a:ext cx="1153160" cy="738505"/>
            </a:xfrm>
            <a:custGeom>
              <a:avLst/>
              <a:gdLst/>
              <a:ahLst/>
              <a:cxnLst/>
              <a:rect l="l" t="t" r="r" b="b"/>
              <a:pathLst>
                <a:path w="1153160" h="738504">
                  <a:moveTo>
                    <a:pt x="0" y="0"/>
                  </a:moveTo>
                  <a:lnTo>
                    <a:pt x="913129" y="738378"/>
                  </a:lnTo>
                  <a:lnTo>
                    <a:pt x="945078" y="697014"/>
                  </a:lnTo>
                  <a:lnTo>
                    <a:pt x="975091" y="654366"/>
                  </a:lnTo>
                  <a:lnTo>
                    <a:pt x="1003138" y="610503"/>
                  </a:lnTo>
                  <a:lnTo>
                    <a:pt x="1029185" y="565494"/>
                  </a:lnTo>
                  <a:lnTo>
                    <a:pt x="1053199" y="519407"/>
                  </a:lnTo>
                  <a:lnTo>
                    <a:pt x="1075149" y="472314"/>
                  </a:lnTo>
                  <a:lnTo>
                    <a:pt x="1095000" y="424281"/>
                  </a:lnTo>
                  <a:lnTo>
                    <a:pt x="1112722" y="375380"/>
                  </a:lnTo>
                  <a:lnTo>
                    <a:pt x="1128281" y="325679"/>
                  </a:lnTo>
                  <a:lnTo>
                    <a:pt x="1141644" y="275247"/>
                  </a:lnTo>
                  <a:lnTo>
                    <a:pt x="1152778" y="224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85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59224" y="3965829"/>
              <a:ext cx="1153160" cy="738505"/>
            </a:xfrm>
            <a:custGeom>
              <a:avLst/>
              <a:gdLst/>
              <a:ahLst/>
              <a:cxnLst/>
              <a:rect l="l" t="t" r="r" b="b"/>
              <a:pathLst>
                <a:path w="1153160" h="738504">
                  <a:moveTo>
                    <a:pt x="1152778" y="224155"/>
                  </a:moveTo>
                  <a:lnTo>
                    <a:pt x="1141644" y="275247"/>
                  </a:lnTo>
                  <a:lnTo>
                    <a:pt x="1128281" y="325679"/>
                  </a:lnTo>
                  <a:lnTo>
                    <a:pt x="1112722" y="375380"/>
                  </a:lnTo>
                  <a:lnTo>
                    <a:pt x="1095000" y="424281"/>
                  </a:lnTo>
                  <a:lnTo>
                    <a:pt x="1075149" y="472314"/>
                  </a:lnTo>
                  <a:lnTo>
                    <a:pt x="1053199" y="519407"/>
                  </a:lnTo>
                  <a:lnTo>
                    <a:pt x="1029185" y="565494"/>
                  </a:lnTo>
                  <a:lnTo>
                    <a:pt x="1003138" y="610503"/>
                  </a:lnTo>
                  <a:lnTo>
                    <a:pt x="975091" y="654366"/>
                  </a:lnTo>
                  <a:lnTo>
                    <a:pt x="945078" y="697014"/>
                  </a:lnTo>
                  <a:lnTo>
                    <a:pt x="913129" y="738378"/>
                  </a:lnTo>
                  <a:lnTo>
                    <a:pt x="0" y="0"/>
                  </a:lnTo>
                  <a:lnTo>
                    <a:pt x="1152778" y="22415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59224" y="3965829"/>
              <a:ext cx="913130" cy="1052195"/>
            </a:xfrm>
            <a:custGeom>
              <a:avLst/>
              <a:gdLst/>
              <a:ahLst/>
              <a:cxnLst/>
              <a:rect l="l" t="t" r="r" b="b"/>
              <a:pathLst>
                <a:path w="913129" h="1052195">
                  <a:moveTo>
                    <a:pt x="0" y="0"/>
                  </a:moveTo>
                  <a:lnTo>
                    <a:pt x="522350" y="1051814"/>
                  </a:lnTo>
                  <a:lnTo>
                    <a:pt x="567181" y="1028317"/>
                  </a:lnTo>
                  <a:lnTo>
                    <a:pt x="610882" y="1002964"/>
                  </a:lnTo>
                  <a:lnTo>
                    <a:pt x="653397" y="975798"/>
                  </a:lnTo>
                  <a:lnTo>
                    <a:pt x="694670" y="946861"/>
                  </a:lnTo>
                  <a:lnTo>
                    <a:pt x="734647" y="916193"/>
                  </a:lnTo>
                  <a:lnTo>
                    <a:pt x="773271" y="883838"/>
                  </a:lnTo>
                  <a:lnTo>
                    <a:pt x="810487" y="849837"/>
                  </a:lnTo>
                  <a:lnTo>
                    <a:pt x="846239" y="814232"/>
                  </a:lnTo>
                  <a:lnTo>
                    <a:pt x="880472" y="777065"/>
                  </a:lnTo>
                  <a:lnTo>
                    <a:pt x="913129" y="7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74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59224" y="3965829"/>
              <a:ext cx="913130" cy="1052195"/>
            </a:xfrm>
            <a:custGeom>
              <a:avLst/>
              <a:gdLst/>
              <a:ahLst/>
              <a:cxnLst/>
              <a:rect l="l" t="t" r="r" b="b"/>
              <a:pathLst>
                <a:path w="913129" h="1052195">
                  <a:moveTo>
                    <a:pt x="913129" y="738378"/>
                  </a:moveTo>
                  <a:lnTo>
                    <a:pt x="880472" y="777065"/>
                  </a:lnTo>
                  <a:lnTo>
                    <a:pt x="846239" y="814232"/>
                  </a:lnTo>
                  <a:lnTo>
                    <a:pt x="810487" y="849837"/>
                  </a:lnTo>
                  <a:lnTo>
                    <a:pt x="773271" y="883838"/>
                  </a:lnTo>
                  <a:lnTo>
                    <a:pt x="734647" y="916193"/>
                  </a:lnTo>
                  <a:lnTo>
                    <a:pt x="694670" y="946861"/>
                  </a:lnTo>
                  <a:lnTo>
                    <a:pt x="653397" y="975798"/>
                  </a:lnTo>
                  <a:lnTo>
                    <a:pt x="610882" y="1002964"/>
                  </a:lnTo>
                  <a:lnTo>
                    <a:pt x="567181" y="1028317"/>
                  </a:lnTo>
                  <a:lnTo>
                    <a:pt x="522350" y="1051814"/>
                  </a:lnTo>
                  <a:lnTo>
                    <a:pt x="0" y="0"/>
                  </a:lnTo>
                  <a:lnTo>
                    <a:pt x="913129" y="73837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59224" y="3965829"/>
              <a:ext cx="522605" cy="1153160"/>
            </a:xfrm>
            <a:custGeom>
              <a:avLst/>
              <a:gdLst/>
              <a:ahLst/>
              <a:cxnLst/>
              <a:rect l="l" t="t" r="r" b="b"/>
              <a:pathLst>
                <a:path w="522604" h="1153160">
                  <a:moveTo>
                    <a:pt x="0" y="0"/>
                  </a:moveTo>
                  <a:lnTo>
                    <a:pt x="221996" y="1153160"/>
                  </a:lnTo>
                  <a:lnTo>
                    <a:pt x="273851" y="1141957"/>
                  </a:lnTo>
                  <a:lnTo>
                    <a:pt x="325096" y="1128437"/>
                  </a:lnTo>
                  <a:lnTo>
                    <a:pt x="375650" y="1112631"/>
                  </a:lnTo>
                  <a:lnTo>
                    <a:pt x="425431" y="1094570"/>
                  </a:lnTo>
                  <a:lnTo>
                    <a:pt x="474358" y="1074287"/>
                  </a:lnTo>
                  <a:lnTo>
                    <a:pt x="522350" y="105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5F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59224" y="3965829"/>
              <a:ext cx="522605" cy="1153160"/>
            </a:xfrm>
            <a:custGeom>
              <a:avLst/>
              <a:gdLst/>
              <a:ahLst/>
              <a:cxnLst/>
              <a:rect l="l" t="t" r="r" b="b"/>
              <a:pathLst>
                <a:path w="522604" h="1153160">
                  <a:moveTo>
                    <a:pt x="522350" y="1051814"/>
                  </a:moveTo>
                  <a:lnTo>
                    <a:pt x="474358" y="1074287"/>
                  </a:lnTo>
                  <a:lnTo>
                    <a:pt x="425431" y="1094570"/>
                  </a:lnTo>
                  <a:lnTo>
                    <a:pt x="375650" y="1112631"/>
                  </a:lnTo>
                  <a:lnTo>
                    <a:pt x="325096" y="1128437"/>
                  </a:lnTo>
                  <a:lnTo>
                    <a:pt x="273851" y="1141957"/>
                  </a:lnTo>
                  <a:lnTo>
                    <a:pt x="221996" y="1153160"/>
                  </a:lnTo>
                  <a:lnTo>
                    <a:pt x="0" y="0"/>
                  </a:lnTo>
                  <a:lnTo>
                    <a:pt x="522350" y="1051814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5112" y="3965829"/>
              <a:ext cx="356235" cy="1174750"/>
            </a:xfrm>
            <a:custGeom>
              <a:avLst/>
              <a:gdLst/>
              <a:ahLst/>
              <a:cxnLst/>
              <a:rect l="l" t="t" r="r" b="b"/>
              <a:pathLst>
                <a:path w="356235" h="1174750">
                  <a:moveTo>
                    <a:pt x="134112" y="0"/>
                  </a:moveTo>
                  <a:lnTo>
                    <a:pt x="0" y="1166622"/>
                  </a:lnTo>
                  <a:lnTo>
                    <a:pt x="50963" y="1171381"/>
                  </a:lnTo>
                  <a:lnTo>
                    <a:pt x="102022" y="1173905"/>
                  </a:lnTo>
                  <a:lnTo>
                    <a:pt x="153102" y="1174199"/>
                  </a:lnTo>
                  <a:lnTo>
                    <a:pt x="204125" y="1172267"/>
                  </a:lnTo>
                  <a:lnTo>
                    <a:pt x="255018" y="1168114"/>
                  </a:lnTo>
                  <a:lnTo>
                    <a:pt x="305704" y="1161743"/>
                  </a:lnTo>
                  <a:lnTo>
                    <a:pt x="356108" y="1153160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8B6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25112" y="3965829"/>
              <a:ext cx="356235" cy="1174750"/>
            </a:xfrm>
            <a:custGeom>
              <a:avLst/>
              <a:gdLst/>
              <a:ahLst/>
              <a:cxnLst/>
              <a:rect l="l" t="t" r="r" b="b"/>
              <a:pathLst>
                <a:path w="356235" h="1174750">
                  <a:moveTo>
                    <a:pt x="356108" y="1153160"/>
                  </a:moveTo>
                  <a:lnTo>
                    <a:pt x="305704" y="1161743"/>
                  </a:lnTo>
                  <a:lnTo>
                    <a:pt x="255018" y="1168114"/>
                  </a:lnTo>
                  <a:lnTo>
                    <a:pt x="204125" y="1172267"/>
                  </a:lnTo>
                  <a:lnTo>
                    <a:pt x="153102" y="1174199"/>
                  </a:lnTo>
                  <a:lnTo>
                    <a:pt x="102022" y="1173905"/>
                  </a:lnTo>
                  <a:lnTo>
                    <a:pt x="50963" y="1171381"/>
                  </a:lnTo>
                  <a:lnTo>
                    <a:pt x="0" y="1166622"/>
                  </a:lnTo>
                  <a:lnTo>
                    <a:pt x="134112" y="0"/>
                  </a:lnTo>
                  <a:lnTo>
                    <a:pt x="356108" y="115316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04818" y="3965829"/>
              <a:ext cx="454659" cy="1167130"/>
            </a:xfrm>
            <a:custGeom>
              <a:avLst/>
              <a:gdLst/>
              <a:ahLst/>
              <a:cxnLst/>
              <a:rect l="l" t="t" r="r" b="b"/>
              <a:pathLst>
                <a:path w="454660" h="1167129">
                  <a:moveTo>
                    <a:pt x="454406" y="0"/>
                  </a:moveTo>
                  <a:lnTo>
                    <a:pt x="0" y="1082929"/>
                  </a:lnTo>
                  <a:lnTo>
                    <a:pt x="44154" y="1100421"/>
                  </a:lnTo>
                  <a:lnTo>
                    <a:pt x="88946" y="1116094"/>
                  </a:lnTo>
                  <a:lnTo>
                    <a:pt x="134314" y="1129931"/>
                  </a:lnTo>
                  <a:lnTo>
                    <a:pt x="180194" y="1141919"/>
                  </a:lnTo>
                  <a:lnTo>
                    <a:pt x="226526" y="1152040"/>
                  </a:lnTo>
                  <a:lnTo>
                    <a:pt x="273246" y="1160279"/>
                  </a:lnTo>
                  <a:lnTo>
                    <a:pt x="320294" y="1166622"/>
                  </a:lnTo>
                  <a:lnTo>
                    <a:pt x="454406" y="0"/>
                  </a:lnTo>
                  <a:close/>
                </a:path>
              </a:pathLst>
            </a:custGeom>
            <a:solidFill>
              <a:srgbClr val="8A3C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04818" y="3965829"/>
              <a:ext cx="454659" cy="1167130"/>
            </a:xfrm>
            <a:custGeom>
              <a:avLst/>
              <a:gdLst/>
              <a:ahLst/>
              <a:cxnLst/>
              <a:rect l="l" t="t" r="r" b="b"/>
              <a:pathLst>
                <a:path w="454660" h="1167129">
                  <a:moveTo>
                    <a:pt x="320294" y="1166622"/>
                  </a:moveTo>
                  <a:lnTo>
                    <a:pt x="273246" y="1160279"/>
                  </a:lnTo>
                  <a:lnTo>
                    <a:pt x="226526" y="1152040"/>
                  </a:lnTo>
                  <a:lnTo>
                    <a:pt x="180194" y="1141919"/>
                  </a:lnTo>
                  <a:lnTo>
                    <a:pt x="134314" y="1129931"/>
                  </a:lnTo>
                  <a:lnTo>
                    <a:pt x="88946" y="1116094"/>
                  </a:lnTo>
                  <a:lnTo>
                    <a:pt x="44154" y="1100421"/>
                  </a:lnTo>
                  <a:lnTo>
                    <a:pt x="0" y="1082929"/>
                  </a:lnTo>
                  <a:lnTo>
                    <a:pt x="454406" y="0"/>
                  </a:lnTo>
                  <a:lnTo>
                    <a:pt x="320294" y="116662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84531" y="3335401"/>
              <a:ext cx="1174750" cy="1713864"/>
            </a:xfrm>
            <a:custGeom>
              <a:avLst/>
              <a:gdLst/>
              <a:ahLst/>
              <a:cxnLst/>
              <a:rect l="l" t="t" r="r" b="b"/>
              <a:pathLst>
                <a:path w="1174750" h="1713864">
                  <a:moveTo>
                    <a:pt x="183965" y="0"/>
                  </a:moveTo>
                  <a:lnTo>
                    <a:pt x="158128" y="42541"/>
                  </a:lnTo>
                  <a:lnTo>
                    <a:pt x="134149" y="86106"/>
                  </a:lnTo>
                  <a:lnTo>
                    <a:pt x="112027" y="130623"/>
                  </a:lnTo>
                  <a:lnTo>
                    <a:pt x="91763" y="176022"/>
                  </a:lnTo>
                  <a:lnTo>
                    <a:pt x="73936" y="221036"/>
                  </a:lnTo>
                  <a:lnTo>
                    <a:pt x="58086" y="266339"/>
                  </a:lnTo>
                  <a:lnTo>
                    <a:pt x="44192" y="311882"/>
                  </a:lnTo>
                  <a:lnTo>
                    <a:pt x="32233" y="357616"/>
                  </a:lnTo>
                  <a:lnTo>
                    <a:pt x="22190" y="403490"/>
                  </a:lnTo>
                  <a:lnTo>
                    <a:pt x="14042" y="449455"/>
                  </a:lnTo>
                  <a:lnTo>
                    <a:pt x="7770" y="495462"/>
                  </a:lnTo>
                  <a:lnTo>
                    <a:pt x="3352" y="541461"/>
                  </a:lnTo>
                  <a:lnTo>
                    <a:pt x="768" y="587404"/>
                  </a:lnTo>
                  <a:lnTo>
                    <a:pt x="0" y="633239"/>
                  </a:lnTo>
                  <a:lnTo>
                    <a:pt x="1025" y="678919"/>
                  </a:lnTo>
                  <a:lnTo>
                    <a:pt x="3824" y="724393"/>
                  </a:lnTo>
                  <a:lnTo>
                    <a:pt x="8377" y="769612"/>
                  </a:lnTo>
                  <a:lnTo>
                    <a:pt x="14663" y="814526"/>
                  </a:lnTo>
                  <a:lnTo>
                    <a:pt x="22663" y="859087"/>
                  </a:lnTo>
                  <a:lnTo>
                    <a:pt x="32355" y="903244"/>
                  </a:lnTo>
                  <a:lnTo>
                    <a:pt x="43721" y="946948"/>
                  </a:lnTo>
                  <a:lnTo>
                    <a:pt x="56739" y="990150"/>
                  </a:lnTo>
                  <a:lnTo>
                    <a:pt x="71389" y="1032800"/>
                  </a:lnTo>
                  <a:lnTo>
                    <a:pt x="87651" y="1074848"/>
                  </a:lnTo>
                  <a:lnTo>
                    <a:pt x="105506" y="1116246"/>
                  </a:lnTo>
                  <a:lnTo>
                    <a:pt x="124931" y="1156943"/>
                  </a:lnTo>
                  <a:lnTo>
                    <a:pt x="145909" y="1196891"/>
                  </a:lnTo>
                  <a:lnTo>
                    <a:pt x="168417" y="1236040"/>
                  </a:lnTo>
                  <a:lnTo>
                    <a:pt x="192436" y="1274340"/>
                  </a:lnTo>
                  <a:lnTo>
                    <a:pt x="217947" y="1311741"/>
                  </a:lnTo>
                  <a:lnTo>
                    <a:pt x="244927" y="1348195"/>
                  </a:lnTo>
                  <a:lnTo>
                    <a:pt x="273358" y="1383652"/>
                  </a:lnTo>
                  <a:lnTo>
                    <a:pt x="303219" y="1418063"/>
                  </a:lnTo>
                  <a:lnTo>
                    <a:pt x="334490" y="1451377"/>
                  </a:lnTo>
                  <a:lnTo>
                    <a:pt x="367150" y="1483546"/>
                  </a:lnTo>
                  <a:lnTo>
                    <a:pt x="401180" y="1514520"/>
                  </a:lnTo>
                  <a:lnTo>
                    <a:pt x="436558" y="1544250"/>
                  </a:lnTo>
                  <a:lnTo>
                    <a:pt x="473266" y="1572685"/>
                  </a:lnTo>
                  <a:lnTo>
                    <a:pt x="511282" y="1599778"/>
                  </a:lnTo>
                  <a:lnTo>
                    <a:pt x="550587" y="1625477"/>
                  </a:lnTo>
                  <a:lnTo>
                    <a:pt x="591160" y="1649734"/>
                  </a:lnTo>
                  <a:lnTo>
                    <a:pt x="632981" y="1672499"/>
                  </a:lnTo>
                  <a:lnTo>
                    <a:pt x="676030" y="1693723"/>
                  </a:lnTo>
                  <a:lnTo>
                    <a:pt x="720286" y="1713357"/>
                  </a:lnTo>
                  <a:lnTo>
                    <a:pt x="1174692" y="630428"/>
                  </a:lnTo>
                  <a:lnTo>
                    <a:pt x="183965" y="0"/>
                  </a:lnTo>
                  <a:close/>
                </a:path>
              </a:pathLst>
            </a:custGeom>
            <a:solidFill>
              <a:srgbClr val="761C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84531" y="3335401"/>
              <a:ext cx="1174750" cy="1713864"/>
            </a:xfrm>
            <a:custGeom>
              <a:avLst/>
              <a:gdLst/>
              <a:ahLst/>
              <a:cxnLst/>
              <a:rect l="l" t="t" r="r" b="b"/>
              <a:pathLst>
                <a:path w="1174750" h="1713864">
                  <a:moveTo>
                    <a:pt x="720286" y="1713357"/>
                  </a:moveTo>
                  <a:lnTo>
                    <a:pt x="676030" y="1693723"/>
                  </a:lnTo>
                  <a:lnTo>
                    <a:pt x="632981" y="1672499"/>
                  </a:lnTo>
                  <a:lnTo>
                    <a:pt x="591160" y="1649734"/>
                  </a:lnTo>
                  <a:lnTo>
                    <a:pt x="550587" y="1625477"/>
                  </a:lnTo>
                  <a:lnTo>
                    <a:pt x="511282" y="1599778"/>
                  </a:lnTo>
                  <a:lnTo>
                    <a:pt x="473266" y="1572685"/>
                  </a:lnTo>
                  <a:lnTo>
                    <a:pt x="436558" y="1544250"/>
                  </a:lnTo>
                  <a:lnTo>
                    <a:pt x="401180" y="1514520"/>
                  </a:lnTo>
                  <a:lnTo>
                    <a:pt x="367150" y="1483546"/>
                  </a:lnTo>
                  <a:lnTo>
                    <a:pt x="334490" y="1451377"/>
                  </a:lnTo>
                  <a:lnTo>
                    <a:pt x="303219" y="1418063"/>
                  </a:lnTo>
                  <a:lnTo>
                    <a:pt x="273358" y="1383652"/>
                  </a:lnTo>
                  <a:lnTo>
                    <a:pt x="244927" y="1348195"/>
                  </a:lnTo>
                  <a:lnTo>
                    <a:pt x="217947" y="1311741"/>
                  </a:lnTo>
                  <a:lnTo>
                    <a:pt x="192436" y="1274340"/>
                  </a:lnTo>
                  <a:lnTo>
                    <a:pt x="168417" y="1236040"/>
                  </a:lnTo>
                  <a:lnTo>
                    <a:pt x="145909" y="1196891"/>
                  </a:lnTo>
                  <a:lnTo>
                    <a:pt x="124931" y="1156943"/>
                  </a:lnTo>
                  <a:lnTo>
                    <a:pt x="105506" y="1116246"/>
                  </a:lnTo>
                  <a:lnTo>
                    <a:pt x="87651" y="1074848"/>
                  </a:lnTo>
                  <a:lnTo>
                    <a:pt x="71389" y="1032800"/>
                  </a:lnTo>
                  <a:lnTo>
                    <a:pt x="56739" y="990150"/>
                  </a:lnTo>
                  <a:lnTo>
                    <a:pt x="43721" y="946948"/>
                  </a:lnTo>
                  <a:lnTo>
                    <a:pt x="32355" y="903244"/>
                  </a:lnTo>
                  <a:lnTo>
                    <a:pt x="22663" y="859087"/>
                  </a:lnTo>
                  <a:lnTo>
                    <a:pt x="14663" y="814526"/>
                  </a:lnTo>
                  <a:lnTo>
                    <a:pt x="8377" y="769612"/>
                  </a:lnTo>
                  <a:lnTo>
                    <a:pt x="3824" y="724393"/>
                  </a:lnTo>
                  <a:lnTo>
                    <a:pt x="1025" y="678919"/>
                  </a:lnTo>
                  <a:lnTo>
                    <a:pt x="0" y="633239"/>
                  </a:lnTo>
                  <a:lnTo>
                    <a:pt x="768" y="587404"/>
                  </a:lnTo>
                  <a:lnTo>
                    <a:pt x="3352" y="541461"/>
                  </a:lnTo>
                  <a:lnTo>
                    <a:pt x="7770" y="495462"/>
                  </a:lnTo>
                  <a:lnTo>
                    <a:pt x="14042" y="449455"/>
                  </a:lnTo>
                  <a:lnTo>
                    <a:pt x="22190" y="403490"/>
                  </a:lnTo>
                  <a:lnTo>
                    <a:pt x="32233" y="357616"/>
                  </a:lnTo>
                  <a:lnTo>
                    <a:pt x="44192" y="311882"/>
                  </a:lnTo>
                  <a:lnTo>
                    <a:pt x="58086" y="266339"/>
                  </a:lnTo>
                  <a:lnTo>
                    <a:pt x="73936" y="221036"/>
                  </a:lnTo>
                  <a:lnTo>
                    <a:pt x="91763" y="176022"/>
                  </a:lnTo>
                  <a:lnTo>
                    <a:pt x="112027" y="130623"/>
                  </a:lnTo>
                  <a:lnTo>
                    <a:pt x="134149" y="86106"/>
                  </a:lnTo>
                  <a:lnTo>
                    <a:pt x="158128" y="42541"/>
                  </a:lnTo>
                  <a:lnTo>
                    <a:pt x="183965" y="0"/>
                  </a:lnTo>
                  <a:lnTo>
                    <a:pt x="1174692" y="630428"/>
                  </a:lnTo>
                  <a:lnTo>
                    <a:pt x="720286" y="171335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468497" y="2955544"/>
              <a:ext cx="991235" cy="1010285"/>
            </a:xfrm>
            <a:custGeom>
              <a:avLst/>
              <a:gdLst/>
              <a:ahLst/>
              <a:cxnLst/>
              <a:rect l="l" t="t" r="r" b="b"/>
              <a:pathLst>
                <a:path w="991235" h="1010285">
                  <a:moveTo>
                    <a:pt x="392175" y="0"/>
                  </a:moveTo>
                  <a:lnTo>
                    <a:pt x="349493" y="26520"/>
                  </a:lnTo>
                  <a:lnTo>
                    <a:pt x="308068" y="54787"/>
                  </a:lnTo>
                  <a:lnTo>
                    <a:pt x="267952" y="84752"/>
                  </a:lnTo>
                  <a:lnTo>
                    <a:pt x="229192" y="116369"/>
                  </a:lnTo>
                  <a:lnTo>
                    <a:pt x="191838" y="149587"/>
                  </a:lnTo>
                  <a:lnTo>
                    <a:pt x="155939" y="184360"/>
                  </a:lnTo>
                  <a:lnTo>
                    <a:pt x="121545" y="220639"/>
                  </a:lnTo>
                  <a:lnTo>
                    <a:pt x="88705" y="258376"/>
                  </a:lnTo>
                  <a:lnTo>
                    <a:pt x="57468" y="297524"/>
                  </a:lnTo>
                  <a:lnTo>
                    <a:pt x="27883" y="338033"/>
                  </a:lnTo>
                  <a:lnTo>
                    <a:pt x="0" y="379856"/>
                  </a:lnTo>
                  <a:lnTo>
                    <a:pt x="990726" y="1010284"/>
                  </a:lnTo>
                  <a:lnTo>
                    <a:pt x="392175" y="0"/>
                  </a:lnTo>
                  <a:close/>
                </a:path>
              </a:pathLst>
            </a:custGeom>
            <a:solidFill>
              <a:srgbClr val="565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468497" y="2955544"/>
              <a:ext cx="991235" cy="1010285"/>
            </a:xfrm>
            <a:custGeom>
              <a:avLst/>
              <a:gdLst/>
              <a:ahLst/>
              <a:cxnLst/>
              <a:rect l="l" t="t" r="r" b="b"/>
              <a:pathLst>
                <a:path w="991235" h="1010285">
                  <a:moveTo>
                    <a:pt x="0" y="379856"/>
                  </a:moveTo>
                  <a:lnTo>
                    <a:pt x="27883" y="338033"/>
                  </a:lnTo>
                  <a:lnTo>
                    <a:pt x="57468" y="297524"/>
                  </a:lnTo>
                  <a:lnTo>
                    <a:pt x="88705" y="258376"/>
                  </a:lnTo>
                  <a:lnTo>
                    <a:pt x="121545" y="220639"/>
                  </a:lnTo>
                  <a:lnTo>
                    <a:pt x="155939" y="184360"/>
                  </a:lnTo>
                  <a:lnTo>
                    <a:pt x="191838" y="149587"/>
                  </a:lnTo>
                  <a:lnTo>
                    <a:pt x="229192" y="116369"/>
                  </a:lnTo>
                  <a:lnTo>
                    <a:pt x="267952" y="84752"/>
                  </a:lnTo>
                  <a:lnTo>
                    <a:pt x="308068" y="54787"/>
                  </a:lnTo>
                  <a:lnTo>
                    <a:pt x="349493" y="26520"/>
                  </a:lnTo>
                  <a:lnTo>
                    <a:pt x="392175" y="0"/>
                  </a:lnTo>
                  <a:lnTo>
                    <a:pt x="990726" y="1010284"/>
                  </a:lnTo>
                  <a:lnTo>
                    <a:pt x="0" y="37985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60673" y="2828290"/>
              <a:ext cx="598805" cy="1137920"/>
            </a:xfrm>
            <a:custGeom>
              <a:avLst/>
              <a:gdLst/>
              <a:ahLst/>
              <a:cxnLst/>
              <a:rect l="l" t="t" r="r" b="b"/>
              <a:pathLst>
                <a:path w="598804" h="1137920">
                  <a:moveTo>
                    <a:pt x="306831" y="0"/>
                  </a:moveTo>
                  <a:lnTo>
                    <a:pt x="260910" y="12787"/>
                  </a:lnTo>
                  <a:lnTo>
                    <a:pt x="215600" y="27405"/>
                  </a:lnTo>
                  <a:lnTo>
                    <a:pt x="170951" y="43833"/>
                  </a:lnTo>
                  <a:lnTo>
                    <a:pt x="127016" y="62053"/>
                  </a:lnTo>
                  <a:lnTo>
                    <a:pt x="83845" y="82042"/>
                  </a:lnTo>
                  <a:lnTo>
                    <a:pt x="41489" y="103783"/>
                  </a:lnTo>
                  <a:lnTo>
                    <a:pt x="0" y="127254"/>
                  </a:lnTo>
                  <a:lnTo>
                    <a:pt x="598551" y="1137539"/>
                  </a:lnTo>
                  <a:lnTo>
                    <a:pt x="306831" y="0"/>
                  </a:lnTo>
                  <a:close/>
                </a:path>
              </a:pathLst>
            </a:custGeom>
            <a:solidFill>
              <a:srgbClr val="ABDB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60673" y="2828290"/>
              <a:ext cx="598805" cy="1137920"/>
            </a:xfrm>
            <a:custGeom>
              <a:avLst/>
              <a:gdLst/>
              <a:ahLst/>
              <a:cxnLst/>
              <a:rect l="l" t="t" r="r" b="b"/>
              <a:pathLst>
                <a:path w="598804" h="1137920">
                  <a:moveTo>
                    <a:pt x="0" y="127254"/>
                  </a:moveTo>
                  <a:lnTo>
                    <a:pt x="41489" y="103783"/>
                  </a:lnTo>
                  <a:lnTo>
                    <a:pt x="83845" y="82042"/>
                  </a:lnTo>
                  <a:lnTo>
                    <a:pt x="127016" y="62053"/>
                  </a:lnTo>
                  <a:lnTo>
                    <a:pt x="170951" y="43833"/>
                  </a:lnTo>
                  <a:lnTo>
                    <a:pt x="215600" y="27405"/>
                  </a:lnTo>
                  <a:lnTo>
                    <a:pt x="260910" y="12787"/>
                  </a:lnTo>
                  <a:lnTo>
                    <a:pt x="306831" y="0"/>
                  </a:lnTo>
                  <a:lnTo>
                    <a:pt x="598551" y="1137539"/>
                  </a:lnTo>
                  <a:lnTo>
                    <a:pt x="0" y="12725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67505" y="2791460"/>
              <a:ext cx="292100" cy="1174750"/>
            </a:xfrm>
            <a:custGeom>
              <a:avLst/>
              <a:gdLst/>
              <a:ahLst/>
              <a:cxnLst/>
              <a:rect l="l" t="t" r="r" b="b"/>
              <a:pathLst>
                <a:path w="292100" h="1174750">
                  <a:moveTo>
                    <a:pt x="291719" y="0"/>
                  </a:moveTo>
                  <a:lnTo>
                    <a:pt x="242549" y="1034"/>
                  </a:lnTo>
                  <a:lnTo>
                    <a:pt x="193510" y="4129"/>
                  </a:lnTo>
                  <a:lnTo>
                    <a:pt x="144668" y="9271"/>
                  </a:lnTo>
                  <a:lnTo>
                    <a:pt x="96091" y="16444"/>
                  </a:lnTo>
                  <a:lnTo>
                    <a:pt x="47846" y="25635"/>
                  </a:lnTo>
                  <a:lnTo>
                    <a:pt x="0" y="36829"/>
                  </a:lnTo>
                  <a:lnTo>
                    <a:pt x="291719" y="1174369"/>
                  </a:lnTo>
                  <a:lnTo>
                    <a:pt x="291719" y="0"/>
                  </a:lnTo>
                  <a:close/>
                </a:path>
              </a:pathLst>
            </a:custGeom>
            <a:solidFill>
              <a:srgbClr val="6FD3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67505" y="2791460"/>
              <a:ext cx="292100" cy="1174750"/>
            </a:xfrm>
            <a:custGeom>
              <a:avLst/>
              <a:gdLst/>
              <a:ahLst/>
              <a:cxnLst/>
              <a:rect l="l" t="t" r="r" b="b"/>
              <a:pathLst>
                <a:path w="292100" h="1174750">
                  <a:moveTo>
                    <a:pt x="0" y="36829"/>
                  </a:moveTo>
                  <a:lnTo>
                    <a:pt x="47846" y="25635"/>
                  </a:lnTo>
                  <a:lnTo>
                    <a:pt x="96091" y="16444"/>
                  </a:lnTo>
                  <a:lnTo>
                    <a:pt x="144668" y="9271"/>
                  </a:lnTo>
                  <a:lnTo>
                    <a:pt x="193510" y="4129"/>
                  </a:lnTo>
                  <a:lnTo>
                    <a:pt x="242549" y="1034"/>
                  </a:lnTo>
                  <a:lnTo>
                    <a:pt x="291719" y="0"/>
                  </a:lnTo>
                  <a:lnTo>
                    <a:pt x="291719" y="1174369"/>
                  </a:lnTo>
                  <a:lnTo>
                    <a:pt x="0" y="368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23105" y="2407348"/>
            <a:ext cx="87630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solidFill>
                  <a:srgbClr val="585858"/>
                </a:solidFill>
                <a:latin typeface="Trebuchet MS"/>
                <a:cs typeface="Trebuchet MS"/>
              </a:rPr>
              <a:t>Chart</a:t>
            </a:r>
            <a:r>
              <a:rPr dirty="0" sz="1400" spc="-6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Trebuchet MS"/>
                <a:cs typeface="Trebuchet MS"/>
              </a:rPr>
              <a:t>Title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47975" y="5353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67050" y="5353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86125" y="5353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95675" y="535305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14750" y="5353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33825" y="5353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185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52900" y="5353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5574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71975" y="5353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315F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81525" y="535305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8B6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00600" y="5353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A3C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76825" y="5353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761C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53050" y="5353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565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29275" y="535305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ABD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05500" y="535305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6FD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923920" y="5298185"/>
            <a:ext cx="3201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235" algn="l"/>
                <a:tab pos="446405" algn="l"/>
                <a:tab pos="662940" algn="l"/>
                <a:tab pos="880110" algn="l"/>
                <a:tab pos="1097280" algn="l"/>
                <a:tab pos="1314450" algn="l"/>
                <a:tab pos="1531620" algn="l"/>
                <a:tab pos="1748155" algn="l"/>
                <a:tab pos="1965325" algn="l"/>
                <a:tab pos="2242185" algn="l"/>
                <a:tab pos="2519680" algn="l"/>
                <a:tab pos="2796540" algn="l"/>
                <a:tab pos="3073400" algn="l"/>
              </a:tabLst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1	2	3	4	5	6	7	8	9	</a:t>
            </a: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0	</a:t>
            </a: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1	</a:t>
            </a: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2	</a:t>
            </a: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3	</a:t>
            </a: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14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2024-09-06T05:50:27Z</dcterms:created>
  <dcterms:modified xsi:type="dcterms:W3CDTF">2024-09-06T05:50:27Z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LastSaved">
    <vt:filetime>2024-09-06T00:00:00Z</vt:filetime>
  </property>
</Properties>
</file>