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5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0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2E31-CCEC-40F6-910A-F79826CD10A9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AAE7-5308-4299-BABA-72698A880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Sentimental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AMAZON PRODUCT REVIEW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92" y="3904595"/>
            <a:ext cx="1783216" cy="745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" y="-17417"/>
            <a:ext cx="1534021" cy="15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5210312"/>
          </a:xfrm>
        </p:spPr>
        <p:txBody>
          <a:bodyPr>
            <a:normAutofit/>
          </a:bodyPr>
          <a:lstStyle/>
          <a:p>
            <a:r>
              <a:rPr lang="en-US" dirty="0" smtClean="0"/>
              <a:t>This project is based on Amazon product reviews</a:t>
            </a:r>
          </a:p>
          <a:p>
            <a:r>
              <a:rPr lang="en-US" b="1" dirty="0" smtClean="0"/>
              <a:t>Business needs</a:t>
            </a:r>
            <a:r>
              <a:rPr lang="en-US" dirty="0" smtClean="0"/>
              <a:t>: Perform a Sentiment Analysis on the dataset shared, bucket the reviews by emotions to mine the opinion and overall sentiment of the consumers by product</a:t>
            </a:r>
            <a:endParaRPr lang="en-IN" dirty="0"/>
          </a:p>
          <a:p>
            <a:r>
              <a:rPr lang="en-US" dirty="0" smtClean="0"/>
              <a:t>This dataset contains 33332 records each representing customer Reviews and 7 features </a:t>
            </a:r>
          </a:p>
          <a:p>
            <a:pPr marL="0" indent="0">
              <a:buNone/>
            </a:pPr>
            <a:r>
              <a:rPr lang="en-US" dirty="0" smtClean="0"/>
              <a:t>Important features of the dataset</a:t>
            </a:r>
          </a:p>
          <a:p>
            <a:r>
              <a:rPr lang="en-US" dirty="0" smtClean="0"/>
              <a:t>Product name, </a:t>
            </a:r>
          </a:p>
          <a:p>
            <a:r>
              <a:rPr lang="en-US" dirty="0" smtClean="0"/>
              <a:t>product reviews </a:t>
            </a:r>
          </a:p>
          <a:p>
            <a:r>
              <a:rPr lang="en-US" dirty="0"/>
              <a:t>C</a:t>
            </a:r>
            <a:r>
              <a:rPr lang="en-US" dirty="0" smtClean="0"/>
              <a:t>ommented date.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reprocessing steps – Null value checking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Duplicate Checking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Punctuation Removal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</a:t>
            </a:r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URL Removal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Stemming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Lemmatization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</a:t>
            </a:r>
            <a:r>
              <a:rPr lang="en-IN" dirty="0" smtClean="0"/>
              <a:t>Tokenization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9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WORDCLOUD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" y="2371554"/>
            <a:ext cx="9965694" cy="4015086"/>
          </a:xfrm>
        </p:spPr>
      </p:pic>
    </p:spTree>
    <p:extLst>
      <p:ext uri="{BB962C8B-B14F-4D97-AF65-F5344CB8AC3E}">
        <p14:creationId xmlns:p14="http://schemas.microsoft.com/office/powerpoint/2010/main" val="22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1" y="60960"/>
            <a:ext cx="10705571" cy="34747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09" y="3711262"/>
            <a:ext cx="8044054" cy="30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67" y="202997"/>
            <a:ext cx="4397111" cy="319873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" y="211706"/>
            <a:ext cx="6949442" cy="319002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b="6291"/>
          <a:stretch/>
        </p:blipFill>
        <p:spPr>
          <a:xfrm>
            <a:off x="1719944" y="3692434"/>
            <a:ext cx="9249454" cy="307848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3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"/>
            <a:ext cx="4054191" cy="2789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63" y="72646"/>
            <a:ext cx="4023709" cy="272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9" y="3184287"/>
            <a:ext cx="10182555" cy="3390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268" y="135516"/>
            <a:ext cx="3781117" cy="25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91"/>
            <a:ext cx="10441577" cy="703801"/>
          </a:xfrm>
        </p:spPr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0" y="2070215"/>
            <a:ext cx="10433024" cy="2431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6" y="1480525"/>
            <a:ext cx="6114464" cy="24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6"/>
          <a:stretch/>
        </p:blipFill>
        <p:spPr>
          <a:xfrm>
            <a:off x="2014086" y="1079863"/>
            <a:ext cx="6114464" cy="270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66" y="981387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SMOTE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3366" y="134113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 SMOTE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7945" y="5412113"/>
            <a:ext cx="780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Smote technique was used to balance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Performed different classification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Logistic Regression model is chosen for the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3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3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Deployment Link </a:t>
            </a:r>
            <a:r>
              <a:rPr lang="en-US" sz="2000" dirty="0" smtClean="0"/>
              <a:t>- </a:t>
            </a: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https://sundaramayyappan-amazon-product-review-emotion-xsp495.streamlit.app/ </a:t>
            </a:r>
            <a:endParaRPr lang="en-IN" sz="2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00"/>
            <a:ext cx="12192000" cy="61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Sentimental Analysis</vt:lpstr>
      <vt:lpstr>INTRODUCTION</vt:lpstr>
      <vt:lpstr>PREPROCESSING</vt:lpstr>
      <vt:lpstr>WORDCLOUD</vt:lpstr>
      <vt:lpstr>PowerPoint Presentation</vt:lpstr>
      <vt:lpstr>PowerPoint Presentation</vt:lpstr>
      <vt:lpstr>PowerPoint Presentation</vt:lpstr>
      <vt:lpstr>MODEL BUILDING</vt:lpstr>
      <vt:lpstr>Deployment Link - https://sundaramayyappan-amazon-product-review-emotion-xsp495.streamlit.app/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dc:creator>Microsoft account</dc:creator>
  <cp:lastModifiedBy>Microsoft account</cp:lastModifiedBy>
  <cp:revision>6</cp:revision>
  <dcterms:created xsi:type="dcterms:W3CDTF">2023-04-13T07:23:29Z</dcterms:created>
  <dcterms:modified xsi:type="dcterms:W3CDTF">2023-04-13T08:38:20Z</dcterms:modified>
</cp:coreProperties>
</file>