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5" autoAdjust="0"/>
    <p:restoredTop sz="10000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761999"/>
            <a:ext cx="9141619" cy="5334001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0795" cmpd="sng" cap="flat">
            <a:noFill/>
            <a:prstDash val="solid"/>
            <a:round/>
          </a:ln>
        </p:spPr>
      </p:sp>
      <p:sp>
        <p:nvSpPr>
          <p:cNvPr id="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270263" y="761999"/>
            <a:ext cx="2925318" cy="5334001"/>
          </a:xfrm>
          <a:prstGeom xmlns:a="http://schemas.openxmlformats.org/drawingml/2006/main" prst="rect"/>
          <a:solidFill xmlns:a="http://schemas.openxmlformats.org/drawingml/2006/main">
            <a:srgbClr val="C8C8C8">
              <a:alpha val="50000"/>
            </a:srgbClr>
          </a:solidFill>
          <a:ln xmlns:a="http://schemas.openxmlformats.org/drawingml/2006/main" w="10795" cmpd="sng" cap="flat">
            <a:noFill/>
            <a:prstDash val="solid"/>
            <a:round/>
          </a:ln>
        </p:spPr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1069848" y="1298448"/>
            <a:ext cx="7315200" cy="32552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900" b="0" i="0" u="none" strike="noStrike" kern="1200" cap="none" spc="-100" baseline="0">
                <a:solidFill>
                  <a:srgbClr val="FFFFFF"/>
                </a:solidFill>
                <a:latin typeface="Corbel" pitchFamily="0" charset="0"/>
                <a:ea typeface="幼圆" pitchFamily="0" charset="0"/>
                <a:cs typeface="Lucida Sans" pitchFamily="0" charset="0"/>
              </a:rPr>
              <a:t>Click to edit Master title style</a:t>
            </a:r>
            <a:endParaRPr lang="zh-CN" altLang="en-US" sz="5900" b="0" i="0" u="none" strike="noStrike" kern="1200" cap="none" spc="-10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1100015" y="4670246"/>
            <a:ext cx="7315200" cy="914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rgbClr val="D8F1F6"/>
                </a:solidFill>
                <a:latin typeface="Corbel" pitchFamily="0" charset="0"/>
                <a:ea typeface="幼圆" pitchFamily="0" charset="0"/>
                <a:cs typeface="Lucida Sans" pitchFamily="0" charset="0"/>
              </a:rPr>
              <a:t>Click to edit Master subtitle style</a:t>
            </a:r>
            <a:endParaRPr lang="zh-CN" altLang="en-US" sz="2200" b="0" i="0" u="none" strike="noStrike" kern="1200" cap="none" spc="0" baseline="0">
              <a:solidFill>
                <a:srgbClr val="D8F1F6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262465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kern="1200" cap="none" spc="0" baseline="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869268" y="6356349"/>
            <a:ext cx="5911516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kern="1200" cap="none" spc="0" baseline="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634135" y="6356349"/>
            <a:ext cx="1530927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1" i="0" u="none" strike="noStrike" kern="1200" cap="none" spc="0" baseline="0">
                <a:solidFill>
                  <a:schemeClr val="accent1"/>
                </a:solidFill>
                <a:latin typeface="Corbel" pitchFamily="0" charset="0"/>
                <a:ea typeface="幼圆" pitchFamily="0" charset="0"/>
                <a:cs typeface="Corbel" pitchFamily="0" charset="0"/>
              </a:rPr>
              <a:t>&lt;#&gt;</a:t>
            </a:fld>
            <a:endParaRPr lang="zh-CN" altLang="en-US" sz="1200" b="1" i="0" u="none" strike="noStrike" kern="1200" cap="none" spc="0" baseline="0">
              <a:solidFill>
                <a:schemeClr val="accent1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24747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8186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791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" y="758952"/>
            <a:ext cx="3443590" cy="5330951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0795" cmpd="sng" cap="flat">
            <a:noFill/>
            <a:prstDash val="solid"/>
            <a:round/>
          </a:ln>
        </p:spPr>
      </p:sp>
      <p:sp>
        <p:nvSpPr>
          <p:cNvPr id="2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815864" y="758952"/>
            <a:ext cx="384047" cy="5330951"/>
          </a:xfrm>
          <a:prstGeom xmlns:a="http://schemas.openxmlformats.org/drawingml/2006/main" prst="rect"/>
          <a:solidFill xmlns:a="http://schemas.openxmlformats.org/drawingml/2006/main">
            <a:srgbClr val="C8C8C8">
              <a:alpha val="50000"/>
            </a:srgbClr>
          </a:solidFill>
          <a:ln xmlns:a="http://schemas.openxmlformats.org/drawingml/2006/main" w="10795" cmpd="sng" cap="flat">
            <a:noFill/>
            <a:prstDash val="solid"/>
            <a:round/>
          </a:ln>
        </p:spPr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52919" y="1123837"/>
            <a:ext cx="2947482" cy="460118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3869268" y="864107"/>
            <a:ext cx="7315200" cy="51206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262465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869268" y="6356349"/>
            <a:ext cx="5911516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634135" y="6356349"/>
            <a:ext cx="1530927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1" i="0" u="none" strike="noStrike" kern="1200" cap="none" spc="0" baseline="0">
                <a:solidFill>
                  <a:schemeClr val="accent1"/>
                </a:solidFill>
                <a:latin typeface="Corbel" pitchFamily="0" charset="0"/>
                <a:ea typeface="幼圆" pitchFamily="0" charset="0"/>
                <a:cs typeface="Corbel" pitchFamily="0" charset="0"/>
              </a:rPr>
              <a:t>&lt;#&gt;</a:t>
            </a:fld>
            <a:endParaRPr lang="zh-CN" altLang="en-US" sz="1200" b="1">
              <a:solidFill>
                <a:schemeClr val="accent1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955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3572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9980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2842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8576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1162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2793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6042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9686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 rot="0">
            <a:off x="1" y="758952"/>
            <a:ext cx="3443590" cy="5330951"/>
          </a:xfrm>
          <a:prstGeom prst="rect"/>
          <a:solidFill>
            <a:schemeClr val="accent1"/>
          </a:solidFill>
          <a:ln w="10795" cmpd="sng" cap="flat">
            <a:noFill/>
            <a:prstDash val="solid"/>
            <a:round/>
          </a:ln>
        </p:spPr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矩形"/>
          <p:cNvSpPr>
            <a:spLocks/>
          </p:cNvSpPr>
          <p:nvPr/>
        </p:nvSpPr>
        <p:spPr>
          <a:xfrm rot="0">
            <a:off x="11815864" y="758952"/>
            <a:ext cx="384047" cy="5330951"/>
          </a:xfrm>
          <a:prstGeom prst="rect"/>
          <a:solidFill>
            <a:srgbClr val="C8C8C8">
              <a:alpha val="50000"/>
            </a:srgbClr>
          </a:solidFill>
          <a:ln w="10795" cmpd="sng" cap="flat">
            <a:noFill/>
            <a:prstDash val="solid"/>
            <a:round/>
          </a:ln>
        </p:spPr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3869268" y="864107"/>
            <a:ext cx="7315200" cy="5120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262465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100">
                <a:solidFill>
                  <a:srgbClr val="808080"/>
                </a:solidFill>
                <a:latin typeface="Corbel" pitchFamily="0" charset="0"/>
                <a:ea typeface="幼圆" pitchFamily="0" charset="0"/>
                <a:cs typeface="Corbel" pitchFamily="0" charset="0"/>
              </a:rPr>
              <a:t>8/31/2024</a:t>
            </a:fld>
            <a:endParaRPr lang="zh-CN" altLang="en-US" sz="110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3869268" y="6356349"/>
            <a:ext cx="5911516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10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10634135" y="6356349"/>
            <a:ext cx="1530927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1" i="0" u="none" strike="noStrike" kern="1200" cap="none" spc="0" baseline="0">
                <a:solidFill>
                  <a:schemeClr val="accent1"/>
                </a:solidFill>
                <a:latin typeface="Corbel" pitchFamily="0" charset="0"/>
                <a:ea typeface="幼圆" pitchFamily="0" charset="0"/>
                <a:cs typeface="Corbel" pitchFamily="0" charset="0"/>
              </a:rPr>
              <a:t>&lt;#&gt;</a:t>
            </a:fld>
            <a:endParaRPr lang="zh-CN" altLang="en-US" sz="1200" b="1">
              <a:solidFill>
                <a:schemeClr val="accent1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3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3600" kern="1200" spc="-60" baseline="0">
          <a:solidFill>
            <a:srgbClr val="FFFFFF"/>
          </a:solidFill>
          <a:latin typeface="Corbel" pitchFamily="0" charset="0"/>
          <a:ea typeface="幼圆" pitchFamily="0" charset="0"/>
          <a:cs typeface="Corbel" pitchFamily="0" charset="0"/>
        </a:defRPr>
      </a:lvl1pPr>
    </p:titleStyle>
    <p:bodyStyle>
      <a:lvl1pPr marL="182880" indent="-182880" algn="l" defTabSz="914400" eaLnBrk="1" fontAlgn="auto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1pPr>
      <a:lvl2pPr marL="685800" indent="-18288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2pPr>
      <a:lvl3pPr marL="1143000" indent="-18288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3pPr>
      <a:lvl4pPr marL="1600200" indent="-18288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4pPr>
      <a:lvl5pPr marL="2057400" indent="-18288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jpe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ctrTitle"/>
          </p:nvPr>
        </p:nvSpPr>
        <p:spPr>
          <a:xfrm rot="0">
            <a:off x="1069848" y="1298448"/>
            <a:ext cx="7315200" cy="32552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900" b="0" i="0" u="none" strike="noStrike" kern="1200" cap="none" spc="-10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ubTitle" idx="1"/>
          </p:nvPr>
        </p:nvSpPr>
        <p:spPr>
          <a:xfrm rot="0">
            <a:off x="1100015" y="4670246"/>
            <a:ext cx="7315200" cy="91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zh-CN" altLang="en-US" sz="2200" b="0" i="0" u="none" strike="noStrike" kern="1200" cap="none" spc="0" baseline="0">
              <a:solidFill>
                <a:srgbClr val="D8F1F6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1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59529" y="1"/>
            <a:ext cx="12251529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-17008" y="54352"/>
            <a:ext cx="12229235" cy="698723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2245864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4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1999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867904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4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1999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26665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4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6131909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349420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2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1999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031385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298298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515625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850368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-125015"/>
            <a:ext cx="12191999" cy="69830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071447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6533912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4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394952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ra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monim6883@gmail.com</dc:creator>
  <cp:lastModifiedBy>root</cp:lastModifiedBy>
  <cp:revision>3</cp:revision>
  <dcterms:created xsi:type="dcterms:W3CDTF">2023-08-30T07:29:40Z</dcterms:created>
  <dcterms:modified xsi:type="dcterms:W3CDTF">2024-08-31T03:27:14Z</dcterms:modified>
</cp:coreProperties>
</file>