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6"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1"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9"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8"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6"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2"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1"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5"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5"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3"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9"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0"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7"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6"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8"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5"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2"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6"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7"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7"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9"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4"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3"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0"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1"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3"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7"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5"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6"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0"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w</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j</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8</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2021-05-26T05:50:10Z</dcterms:created>
  <dcterms:modified xsi:type="dcterms:W3CDTF">2024-04-18T04:36:59Z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c6122fa7ecd2439d8f0a06389343d918</vt:lpwstr>
  </property>
</Properties>
</file>