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p:sldMasterIdLst>
    <p:sldMasterId id="2147483688" r:id="rId1"/>
  </p:sldMasterIdLst>
  <p:notesMasterIdLst>
    <p:notesMasterId r:id="rId2"/>
  </p:notesMasterIdLst>
  <p:sldIdLst>
    <p:sldId id="285" r:id="rId3"/>
    <p:sldId id="286" r:id="rId4"/>
    <p:sldId id="287" r:id="rId5"/>
    <p:sldId id="288" r:id="rId6"/>
    <p:sldId id="289" r:id="rId7"/>
    <p:sldId id="290" r:id="rId8"/>
    <p:sldId id="291" r:id="rId9"/>
    <p:sldId id="292" r:id="rId10"/>
    <p:sldId id="293" r:id="rId11"/>
    <p:sldId id="294" r:id="rId12"/>
    <p:sldId id="295" r:id="rId13"/>
    <p:sldId id="298" r:id="rId14"/>
    <p:sldId id="296" r:id="rId15"/>
    <p:sldId id="297" r:id="rId16"/>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4" d="100"/>
          <a:sy n="74" d="100"/>
        </p:scale>
        <p:origin x="1042"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5753218/f/9b173656-e8cc-44fe-a89b-27d7937cd0c5/assignment%20no%20_%202.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Sheet2!$A$4</c:f>
              <c:strCache>
                <c:ptCount val="1"/>
                <c:pt idx="0">
                  <c:v>Contract</c:v>
                </c:pt>
              </c:strCache>
            </c:strRef>
          </c:tx>
          <c:spPr>
            <a:solidFill>
              <a:schemeClr val="accent2"/>
            </a:solidFill>
            <a:ln>
              <a:noFill/>
            </a:ln>
            <a:effectLst/>
          </c:spPr>
          <c:invertIfNegative val="0"/>
          <c:cat>
            <c:multiLvlStrRef>
              <c:f>Sheet2!$B$2:$E$3</c:f>
              <c:multiLvlStrCache>
                <c:ptCount val="4"/>
                <c:lvl>
                  <c:pt idx="0">
                    <c:v>Zone A</c:v>
                  </c:pt>
                  <c:pt idx="1">
                    <c:v>Zone B</c:v>
                  </c:pt>
                  <c:pt idx="2">
                    <c:v>Zone C</c:v>
                  </c:pt>
                  <c:pt idx="3">
                    <c:v>Grand Total</c:v>
                  </c:pt>
                </c:lvl>
                <c:lvl>
                  <c:pt idx="0">
                    <c:v>PayZone</c:v>
                  </c:pt>
                </c:lvl>
              </c:multiLvlStrCache>
            </c:multiLvlStrRef>
          </c:cat>
          <c:val>
            <c:numRef>
              <c:f>Sheet2!$B$4:$E$4</c:f>
              <c:numCache>
                <c:formatCode>General</c:formatCode>
                <c:ptCount val="4"/>
                <c:pt idx="0">
                  <c:v>338.0</c:v>
                </c:pt>
                <c:pt idx="1">
                  <c:v>341.0</c:v>
                </c:pt>
                <c:pt idx="2">
                  <c:v>329.0</c:v>
                </c:pt>
                <c:pt idx="3">
                  <c:v>1008.0</c:v>
                </c:pt>
              </c:numCache>
            </c:numRef>
          </c:val>
        </c:ser>
        <c:ser>
          <c:idx val="1"/>
          <c:order val="1"/>
          <c:tx>
            <c:strRef>
              <c:f>Sheet2!$A$5</c:f>
              <c:strCache>
                <c:ptCount val="1"/>
                <c:pt idx="0">
                  <c:v>Full-Time</c:v>
                </c:pt>
              </c:strCache>
            </c:strRef>
          </c:tx>
          <c:spPr>
            <a:solidFill>
              <a:schemeClr val="accent4"/>
            </a:solidFill>
            <a:ln>
              <a:noFill/>
            </a:ln>
            <a:effectLst/>
          </c:spPr>
          <c:invertIfNegative val="0"/>
          <c:cat>
            <c:multiLvlStrRef>
              <c:f>Sheet2!$B$2:$E$3</c:f>
              <c:multiLvlStrCache>
                <c:ptCount val="4"/>
                <c:lvl>
                  <c:pt idx="0">
                    <c:v>Zone A</c:v>
                  </c:pt>
                  <c:pt idx="1">
                    <c:v>Zone B</c:v>
                  </c:pt>
                  <c:pt idx="2">
                    <c:v>Zone C</c:v>
                  </c:pt>
                  <c:pt idx="3">
                    <c:v>Grand Total</c:v>
                  </c:pt>
                </c:lvl>
                <c:lvl>
                  <c:pt idx="0">
                    <c:v>PayZone</c:v>
                  </c:pt>
                </c:lvl>
              </c:multiLvlStrCache>
            </c:multiLvlStrRef>
          </c:cat>
          <c:val>
            <c:numRef>
              <c:f>Sheet2!$B$5:$E$5</c:f>
              <c:numCache>
                <c:formatCode>General</c:formatCode>
                <c:ptCount val="4"/>
                <c:pt idx="0">
                  <c:v>367.0</c:v>
                </c:pt>
                <c:pt idx="1">
                  <c:v>332.0</c:v>
                </c:pt>
                <c:pt idx="2">
                  <c:v>339.0</c:v>
                </c:pt>
                <c:pt idx="3">
                  <c:v>1038.0</c:v>
                </c:pt>
              </c:numCache>
            </c:numRef>
          </c:val>
        </c:ser>
        <c:ser>
          <c:idx val="2"/>
          <c:order val="2"/>
          <c:tx>
            <c:strRef>
              <c:f>Sheet2!$A$6</c:f>
              <c:strCache>
                <c:ptCount val="1"/>
                <c:pt idx="0">
                  <c:v>Part-Time</c:v>
                </c:pt>
              </c:strCache>
            </c:strRef>
          </c:tx>
          <c:spPr>
            <a:solidFill>
              <a:schemeClr val="accent6"/>
            </a:solidFill>
            <a:ln>
              <a:noFill/>
            </a:ln>
            <a:effectLst/>
          </c:spPr>
          <c:invertIfNegative val="0"/>
          <c:cat>
            <c:multiLvlStrRef>
              <c:f>Sheet2!$B$2:$E$3</c:f>
              <c:multiLvlStrCache>
                <c:ptCount val="4"/>
                <c:lvl>
                  <c:pt idx="0">
                    <c:v>Zone A</c:v>
                  </c:pt>
                  <c:pt idx="1">
                    <c:v>Zone B</c:v>
                  </c:pt>
                  <c:pt idx="2">
                    <c:v>Zone C</c:v>
                  </c:pt>
                  <c:pt idx="3">
                    <c:v>Grand Total</c:v>
                  </c:pt>
                </c:lvl>
                <c:lvl>
                  <c:pt idx="0">
                    <c:v>PayZone</c:v>
                  </c:pt>
                </c:lvl>
              </c:multiLvlStrCache>
            </c:multiLvlStrRef>
          </c:cat>
          <c:val>
            <c:numRef>
              <c:f>Sheet2!$B$6:$E$6</c:f>
              <c:numCache>
                <c:formatCode>General</c:formatCode>
                <c:ptCount val="4"/>
                <c:pt idx="0">
                  <c:v>357.0</c:v>
                </c:pt>
                <c:pt idx="1">
                  <c:v>312.0</c:v>
                </c:pt>
                <c:pt idx="2">
                  <c:v>285.0</c:v>
                </c:pt>
                <c:pt idx="3">
                  <c:v>954.0</c:v>
                </c:pt>
              </c:numCache>
            </c:numRef>
          </c:val>
        </c:ser>
        <c:ser>
          <c:idx val="3"/>
          <c:order val="3"/>
          <c:tx>
            <c:strRef>
              <c:f>Sheet2!$A$7</c:f>
              <c:strCache>
                <c:ptCount val="1"/>
                <c:pt idx="0">
                  <c:v>Grand Total</c:v>
                </c:pt>
              </c:strCache>
            </c:strRef>
          </c:tx>
          <c:spPr>
            <a:solidFill>
              <a:schemeClr val="accent2">
                <a:lumMod val="60000"/>
              </a:schemeClr>
            </a:solidFill>
            <a:ln>
              <a:noFill/>
            </a:ln>
            <a:effectLst/>
          </c:spPr>
          <c:invertIfNegative val="0"/>
          <c:cat>
            <c:multiLvlStrRef>
              <c:f>Sheet2!$B$2:$E$3</c:f>
              <c:multiLvlStrCache>
                <c:ptCount val="4"/>
                <c:lvl>
                  <c:pt idx="0">
                    <c:v>Zone A</c:v>
                  </c:pt>
                  <c:pt idx="1">
                    <c:v>Zone B</c:v>
                  </c:pt>
                  <c:pt idx="2">
                    <c:v>Zone C</c:v>
                  </c:pt>
                  <c:pt idx="3">
                    <c:v>Grand Total</c:v>
                  </c:pt>
                </c:lvl>
                <c:lvl>
                  <c:pt idx="0">
                    <c:v>PayZone</c:v>
                  </c:pt>
                </c:lvl>
              </c:multiLvlStrCache>
            </c:multiLvlStrRef>
          </c:cat>
          <c:val>
            <c:numRef>
              <c:f>Sheet2!$B$7:$E$7</c:f>
              <c:numCache>
                <c:formatCode>General</c:formatCode>
                <c:ptCount val="4"/>
                <c:pt idx="0">
                  <c:v>1062.0</c:v>
                </c:pt>
                <c:pt idx="1">
                  <c:v>985.0</c:v>
                </c:pt>
                <c:pt idx="2">
                  <c:v>953.0</c:v>
                </c:pt>
                <c:pt idx="3">
                  <c:v>3000.0</c:v>
                </c:pt>
              </c:numCache>
            </c:numRef>
          </c:val>
        </c:ser>
        <c:dLbls>
          <c:showLegendKey val="0"/>
          <c:showVal val="0"/>
          <c:showCatName val="0"/>
          <c:showSerName val="0"/>
          <c:showPercent val="0"/>
          <c:showBubbleSize val="0"/>
        </c:dLbls>
        <c:gapWidth val="219"/>
        <c:overlap val="-27"/>
        <c:axId val="72565769"/>
        <c:axId val="819572322"/>
      </c:barChart>
      <c:catAx>
        <c:axId val="72565769"/>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9572322"/>
        <c:crosses val="autoZero"/>
        <c:auto val="1"/>
        <c:lblAlgn val="ctr"/>
        <c:lblOffset val="100"/>
        <c:noMultiLvlLbl val="0"/>
      </c:catAx>
      <c:valAx>
        <c:axId val="81957232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565769"/>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8" name=""/>
        <p:cNvGrpSpPr/>
        <p:nvPr/>
      </p:nvGrpSpPr>
      <p:grpSpPr>
        <a:xfrm>
          <a:off x="0" y="0"/>
          <a:ext cx="0" cy="0"/>
          <a:chOff x="0" y="0"/>
          <a:chExt cx="0" cy="0"/>
        </a:xfrm>
      </p:grpSpPr>
      <p:sp>
        <p:nvSpPr>
          <p:cNvPr id="1048728"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29"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30"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31"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32"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33"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3" name=""/>
        <p:cNvGrpSpPr/>
        <p:nvPr/>
      </p:nvGrpSpPr>
      <p:grpSpPr>
        <a:xfrm>
          <a:off x="0" y="0"/>
          <a:ext cx="0" cy="0"/>
          <a:chOff x="0" y="0"/>
          <a:chExt cx="0" cy="0"/>
        </a:xfrm>
      </p:grpSpPr>
      <p:pic>
        <p:nvPicPr>
          <p:cNvPr id="2097153" name="Picture 6" descr="Brickwork-HD-R1a.jpg"/>
          <p:cNvPicPr>
            <a:picLocks noChangeAspect="1"/>
          </p:cNvPicPr>
          <p:nvPr/>
        </p:nvPicPr>
        <p:blipFill>
          <a:blip xmlns:r="http://schemas.openxmlformats.org/officeDocument/2006/relationships" r:embed="rId1"/>
          <a:stretch>
            <a:fillRect/>
          </a:stretch>
        </p:blipFill>
        <p:spPr>
          <a:xfrm>
            <a:off x="0" y="0"/>
            <a:ext cx="12192000" cy="6858000"/>
          </a:xfrm>
          <a:prstGeom prst="rect"/>
        </p:spPr>
      </p:pic>
      <p:sp useBgFill="1">
        <p:nvSpPr>
          <p:cNvPr id="1048584" name="Freeform 11"/>
          <p:cNvSpPr/>
          <p:nvPr/>
        </p:nvSpPr>
        <p:spPr>
          <a:xfrm>
            <a:off x="-15875" y="0"/>
            <a:ext cx="11683810" cy="6588125"/>
          </a:xfrm>
          <a:custGeom>
            <a:avLst/>
            <a:ah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algn="tl" blurRad="101600" dir="4380000" dist="152400"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048585" name="Freeform 13"/>
          <p:cNvSpPr/>
          <p:nvPr/>
        </p:nvSpPr>
        <p:spPr>
          <a:xfrm>
            <a:off x="0" y="4282257"/>
            <a:ext cx="11329257" cy="2028845"/>
          </a:xfrm>
          <a:custGeom>
            <a:avLst/>
            <a:ah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6" name="Freeform 25"/>
          <p:cNvSpPr/>
          <p:nvPr/>
        </p:nvSpPr>
        <p:spPr>
          <a:xfrm>
            <a:off x="0" y="0"/>
            <a:ext cx="8719579" cy="456877"/>
          </a:xfrm>
          <a:custGeom>
            <a:avLst/>
            <a:ah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sp>
        <p:nvSpPr>
          <p:cNvPr id="1048587" name="Freeform 14"/>
          <p:cNvSpPr/>
          <p:nvPr/>
        </p:nvSpPr>
        <p:spPr>
          <a:xfrm rot="21420000">
            <a:off x="-161800" y="293317"/>
            <a:ext cx="11367116" cy="5751804"/>
          </a:xfrm>
          <a:custGeom>
            <a:avLst/>
            <a:ah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88"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dirty="0" lang="en-US"/>
          </a:p>
        </p:txBody>
      </p:sp>
      <p:sp>
        <p:nvSpPr>
          <p:cNvPr id="1048589" name="Subtitle 2"/>
          <p:cNvSpPr>
            <a:spLocks noGrp="1"/>
          </p:cNvSpPr>
          <p:nvPr>
            <p:ph type="subTitle" idx="1"/>
          </p:nvPr>
        </p:nvSpPr>
        <p:spPr>
          <a:xfrm rot="21420000">
            <a:off x="983062" y="3505209"/>
            <a:ext cx="9755187" cy="550333"/>
          </a:xfrm>
        </p:spPr>
        <p:txBody>
          <a:bodyPr anchor="t">
            <a:noAutofit/>
          </a:bodyPr>
          <a:lstStyle>
            <a:lvl1pPr algn="r" indent="0" marL="0">
              <a:buNone/>
              <a:defRPr sz="2800">
                <a:solidFill>
                  <a:schemeClr val="bg1">
                    <a:lumMod val="50000"/>
                  </a:schemeClr>
                </a:solidFill>
              </a:defRPr>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
        <p:nvSpPr>
          <p:cNvPr id="1048590"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B61BEF0D-F0BB-DE4B-95CE-6DB70DBA9567}" type="datetimeFigureOut">
              <a:rPr lang="en-US" smtClean="0"/>
              <a:t>8/28/2024</a:t>
            </a:fld>
            <a:endParaRPr dirty="0" lang="en-US"/>
          </a:p>
        </p:txBody>
      </p:sp>
      <p:sp>
        <p:nvSpPr>
          <p:cNvPr id="1048591" name="Footer Placeholder 4"/>
          <p:cNvSpPr>
            <a:spLocks noGrp="1"/>
          </p:cNvSpPr>
          <p:nvPr>
            <p:ph type="ftr" sz="quarter" idx="11"/>
          </p:nvPr>
        </p:nvSpPr>
        <p:spPr>
          <a:xfrm rot="21420000">
            <a:off x="9144" y="4882896"/>
            <a:ext cx="4050792" cy="1197864"/>
          </a:xfrm>
          <a:noFill/>
        </p:spPr>
        <p:txBody>
          <a:bodyPr rtlCol="0" wrap="square">
            <a:spAutoFit/>
          </a:bodyPr>
          <a:lstStyle>
            <a:lvl1pPr>
              <a:defRPr dirty="0" sz="5400" lang="en-US"/>
            </a:lvl1pPr>
          </a:lstStyle>
          <a:p>
            <a:endParaRPr dirty="0" lang="en-US"/>
          </a:p>
        </p:txBody>
      </p:sp>
      <p:sp>
        <p:nvSpPr>
          <p:cNvPr id="1048592"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D57F1E4F-1CFF-5643-939E-217C01CDF565}" type="slidenum">
              <a:rPr lang="en-US" smtClean="0"/>
              <a:t>‹#›</a:t>
            </a:fld>
            <a:endParaRPr dirty="0" lang="en-US"/>
          </a:p>
        </p:txBody>
      </p:sp>
      <p:sp>
        <p:nvSpPr>
          <p:cNvPr id="1048593"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63" name=""/>
        <p:cNvGrpSpPr/>
        <p:nvPr/>
      </p:nvGrpSpPr>
      <p:grpSpPr>
        <a:xfrm>
          <a:off x="0" y="0"/>
          <a:ext cx="0" cy="0"/>
          <a:chOff x="0" y="0"/>
          <a:chExt cx="0" cy="0"/>
        </a:xfrm>
      </p:grpSpPr>
      <p:sp>
        <p:nvSpPr>
          <p:cNvPr id="1048695"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dirty="0" lang="en-US"/>
          </a:p>
        </p:txBody>
      </p:sp>
      <p:sp>
        <p:nvSpPr>
          <p:cNvPr id="1048696" name="Picture Placeholder 2"/>
          <p:cNvSpPr>
            <a:spLocks noChangeAspect="1" noGrp="1"/>
          </p:cNvSpPr>
          <p:nvPr>
            <p:ph type="pic" idx="1"/>
          </p:nvPr>
        </p:nvSpPr>
        <p:spPr>
          <a:xfrm>
            <a:off x="685801" y="685799"/>
            <a:ext cx="10392513" cy="319490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97" name="Text Placeholder 3"/>
          <p:cNvSpPr>
            <a:spLocks noGrp="1"/>
          </p:cNvSpPr>
          <p:nvPr>
            <p:ph type="body" sz="half" idx="2"/>
          </p:nvPr>
        </p:nvSpPr>
        <p:spPr>
          <a:xfrm>
            <a:off x="685780" y="4702923"/>
            <a:ext cx="10394728" cy="682472"/>
          </a:xfrm>
        </p:spPr>
        <p:txBody>
          <a:bodyPr anchor="t"/>
          <a:lstStyle>
            <a:lvl1pPr algn="l"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98"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99" name="Footer Placeholder 5"/>
          <p:cNvSpPr>
            <a:spLocks noGrp="1"/>
          </p:cNvSpPr>
          <p:nvPr>
            <p:ph type="ftr" sz="quarter" idx="11"/>
          </p:nvPr>
        </p:nvSpPr>
        <p:spPr/>
        <p:txBody>
          <a:bodyPr/>
          <a:p>
            <a:endParaRPr dirty="0" lang="en-US"/>
          </a:p>
        </p:txBody>
      </p:sp>
      <p:sp>
        <p:nvSpPr>
          <p:cNvPr id="1048700"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4" name=""/>
        <p:cNvGrpSpPr/>
        <p:nvPr/>
      </p:nvGrpSpPr>
      <p:grpSpPr>
        <a:xfrm>
          <a:off x="0" y="0"/>
          <a:ext cx="0" cy="0"/>
          <a:chOff x="0" y="0"/>
          <a:chExt cx="0" cy="0"/>
        </a:xfrm>
      </p:grpSpPr>
      <p:sp>
        <p:nvSpPr>
          <p:cNvPr id="1048637"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dirty="0" lang="en-US"/>
          </a:p>
        </p:txBody>
      </p:sp>
      <p:sp>
        <p:nvSpPr>
          <p:cNvPr id="1048638" name="Text Placeholder 3"/>
          <p:cNvSpPr>
            <a:spLocks noGrp="1"/>
          </p:cNvSpPr>
          <p:nvPr>
            <p:ph type="body" sz="half" idx="2"/>
          </p:nvPr>
        </p:nvSpPr>
        <p:spPr>
          <a:xfrm>
            <a:off x="685779" y="4106333"/>
            <a:ext cx="10394729" cy="1273606"/>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9"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40" name="Footer Placeholder 5"/>
          <p:cNvSpPr>
            <a:spLocks noGrp="1"/>
          </p:cNvSpPr>
          <p:nvPr>
            <p:ph type="ftr" sz="quarter" idx="11"/>
          </p:nvPr>
        </p:nvSpPr>
        <p:spPr/>
        <p:txBody>
          <a:bodyPr/>
          <a:p>
            <a:endParaRPr dirty="0" lang="en-US"/>
          </a:p>
        </p:txBody>
      </p:sp>
      <p:sp>
        <p:nvSpPr>
          <p:cNvPr id="1048641"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61" name=""/>
        <p:cNvGrpSpPr/>
        <p:nvPr/>
      </p:nvGrpSpPr>
      <p:grpSpPr>
        <a:xfrm>
          <a:off x="0" y="0"/>
          <a:ext cx="0" cy="0"/>
          <a:chOff x="0" y="0"/>
          <a:chExt cx="0" cy="0"/>
        </a:xfrm>
      </p:grpSpPr>
      <p:sp>
        <p:nvSpPr>
          <p:cNvPr id="104868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dirty="0" lang="en-US"/>
          </a:p>
        </p:txBody>
      </p:sp>
      <p:sp>
        <p:nvSpPr>
          <p:cNvPr id="1048683" name="Text Placeholder 3"/>
          <p:cNvSpPr>
            <a:spLocks noGrp="1"/>
          </p:cNvSpPr>
          <p:nvPr>
            <p:ph type="body" sz="half" idx="13"/>
          </p:nvPr>
        </p:nvSpPr>
        <p:spPr>
          <a:xfrm>
            <a:off x="1550264" y="3610032"/>
            <a:ext cx="8667956" cy="377768"/>
          </a:xfrm>
        </p:spPr>
        <p:txBody>
          <a:bodyPr anchor="t">
            <a:normAutofit/>
          </a:bodyPr>
          <a:lstStyle>
            <a:lvl1pPr algn="r" indent="0" marL="0">
              <a:buNone/>
              <a:defRPr sz="1400">
                <a:solidFill>
                  <a:schemeClr val="tx1">
                    <a:lumMod val="50000"/>
                    <a:lumOff val="50000"/>
                  </a:schemeClr>
                </a:solidFill>
              </a:defRPr>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4" name="Text Placeholder 3"/>
          <p:cNvSpPr>
            <a:spLocks noGrp="1"/>
          </p:cNvSpPr>
          <p:nvPr>
            <p:ph type="body" sz="half" idx="2"/>
          </p:nvPr>
        </p:nvSpPr>
        <p:spPr>
          <a:xfrm>
            <a:off x="685801" y="4106334"/>
            <a:ext cx="10396882" cy="1268252"/>
          </a:xfrm>
        </p:spPr>
        <p:txBody>
          <a:bodyPr anchor="ctr">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85"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86" name="Footer Placeholder 5"/>
          <p:cNvSpPr>
            <a:spLocks noGrp="1"/>
          </p:cNvSpPr>
          <p:nvPr>
            <p:ph type="ftr" sz="quarter" idx="11"/>
          </p:nvPr>
        </p:nvSpPr>
        <p:spPr/>
        <p:txBody>
          <a:bodyPr/>
          <a:p>
            <a:endParaRPr dirty="0" lang="en-US"/>
          </a:p>
        </p:txBody>
      </p:sp>
      <p:sp>
        <p:nvSpPr>
          <p:cNvPr id="1048687" name="Slide Number Placeholder 6"/>
          <p:cNvSpPr>
            <a:spLocks noGrp="1"/>
          </p:cNvSpPr>
          <p:nvPr>
            <p:ph type="sldNum" sz="quarter" idx="12"/>
          </p:nvPr>
        </p:nvSpPr>
        <p:spPr/>
        <p:txBody>
          <a:bodyPr/>
          <a:p>
            <a:fld id="{D57F1E4F-1CFF-5643-939E-217C01CDF565}" type="slidenum">
              <a:rPr lang="en-US" smtClean="0"/>
              <a:t>‹#›</a:t>
            </a:fld>
            <a:endParaRPr dirty="0" lang="en-US"/>
          </a:p>
        </p:txBody>
      </p:sp>
      <p:sp>
        <p:nvSpPr>
          <p:cNvPr id="1048688" name="TextBox 12"/>
          <p:cNvSpPr txBox="1"/>
          <p:nvPr/>
        </p:nvSpPr>
        <p:spPr>
          <a:xfrm>
            <a:off x="685801" y="892628"/>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dirty="0" sz="8000" lang="en-US">
                <a:solidFill>
                  <a:schemeClr val="tx1"/>
                </a:solidFill>
                <a:effectLst/>
              </a:rPr>
              <a:t>“</a:t>
            </a:r>
          </a:p>
        </p:txBody>
      </p:sp>
      <p:sp>
        <p:nvSpPr>
          <p:cNvPr id="1048689" name="TextBox 13"/>
          <p:cNvSpPr txBox="1"/>
          <p:nvPr/>
        </p:nvSpPr>
        <p:spPr>
          <a:xfrm>
            <a:off x="10473083" y="2922827"/>
            <a:ext cx="609600" cy="584776"/>
          </a:xfrm>
          <a:prstGeom prst="rect"/>
        </p:spPr>
        <p:txBody>
          <a:bodyPr anchor="ctr" bIns="45720" lIns="91440" rIns="91440" rtlCol="0" tIns="45720" vert="horz">
            <a:noAutofit/>
          </a:bodyPr>
          <a:lstStyle>
            <a:lvl1pPr>
              <a:spcBef>
                <a:spcPct val="0"/>
              </a:spcBef>
              <a:buNone/>
              <a:defRPr b="0" cap="all" sz="3200">
                <a:ln w="3175" cmpd="sng">
                  <a:noFill/>
                </a:ln>
                <a:effectLst>
                  <a:glow rad="38100">
                    <a:schemeClr val="bg1">
                      <a:lumMod val="65000"/>
                      <a:lumOff val="35000"/>
                      <a:alpha val="40000"/>
                    </a:schemeClr>
                  </a:glow>
                  <a:outerShdw algn="tl" blurRad="28575" dir="14040000" dist="38100"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lvl="0"/>
            <a:r>
              <a:rPr dirty="0" sz="8000" lang="en-US">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53" name=""/>
        <p:cNvGrpSpPr/>
        <p:nvPr/>
      </p:nvGrpSpPr>
      <p:grpSpPr>
        <a:xfrm>
          <a:off x="0" y="0"/>
          <a:ext cx="0" cy="0"/>
          <a:chOff x="0" y="0"/>
          <a:chExt cx="0" cy="0"/>
        </a:xfrm>
      </p:grpSpPr>
      <p:sp>
        <p:nvSpPr>
          <p:cNvPr id="104863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dirty="0" lang="en-US"/>
          </a:p>
        </p:txBody>
      </p:sp>
      <p:sp>
        <p:nvSpPr>
          <p:cNvPr id="1048633" name="Text Placeholder 3"/>
          <p:cNvSpPr>
            <a:spLocks noGrp="1"/>
          </p:cNvSpPr>
          <p:nvPr>
            <p:ph type="body" sz="half" idx="2"/>
          </p:nvPr>
        </p:nvSpPr>
        <p:spPr>
          <a:xfrm>
            <a:off x="685800" y="4247468"/>
            <a:ext cx="10394707" cy="1140644"/>
          </a:xfrm>
        </p:spPr>
        <p:txBody>
          <a:bodyPr anchor="t">
            <a:normAutofit/>
          </a:bodyPr>
          <a:lstStyle>
            <a:lvl1pPr algn="l"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34"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35" name="Footer Placeholder 5"/>
          <p:cNvSpPr>
            <a:spLocks noGrp="1"/>
          </p:cNvSpPr>
          <p:nvPr>
            <p:ph type="ftr" sz="quarter" idx="11"/>
          </p:nvPr>
        </p:nvSpPr>
        <p:spPr/>
        <p:txBody>
          <a:bodyPr/>
          <a:p>
            <a:endParaRPr dirty="0" lang="en-US"/>
          </a:p>
        </p:txBody>
      </p:sp>
      <p:sp>
        <p:nvSpPr>
          <p:cNvPr id="1048636"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65" name=""/>
        <p:cNvGrpSpPr/>
        <p:nvPr/>
      </p:nvGrpSpPr>
      <p:grpSpPr>
        <a:xfrm>
          <a:off x="0" y="0"/>
          <a:ext cx="0" cy="0"/>
          <a:chOff x="0" y="0"/>
          <a:chExt cx="0" cy="0"/>
        </a:xfrm>
      </p:grpSpPr>
      <p:sp>
        <p:nvSpPr>
          <p:cNvPr id="1048707" name="Title 1"/>
          <p:cNvSpPr>
            <a:spLocks noGrp="1"/>
          </p:cNvSpPr>
          <p:nvPr>
            <p:ph type="title"/>
          </p:nvPr>
        </p:nvSpPr>
        <p:spPr>
          <a:xfrm>
            <a:off x="685802" y="685800"/>
            <a:ext cx="10394706" cy="1151965"/>
          </a:xfrm>
        </p:spPr>
        <p:txBody>
          <a:bodyPr/>
          <a:lstStyle>
            <a:lvl1pPr algn="ctr"/>
          </a:lstStyle>
          <a:p>
            <a:r>
              <a:rPr lang="en-US"/>
              <a:t>Click to edit Master title style</a:t>
            </a:r>
            <a:endParaRPr dirty="0" lang="en-US"/>
          </a:p>
        </p:txBody>
      </p:sp>
      <p:sp>
        <p:nvSpPr>
          <p:cNvPr id="1048708" name="Text Placeholder 2"/>
          <p:cNvSpPr>
            <a:spLocks noGrp="1"/>
          </p:cNvSpPr>
          <p:nvPr>
            <p:ph type="body" idx="1"/>
          </p:nvPr>
        </p:nvSpPr>
        <p:spPr>
          <a:xfrm>
            <a:off x="68580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09" name="Text Placeholder 3"/>
          <p:cNvSpPr>
            <a:spLocks noGrp="1"/>
          </p:cNvSpPr>
          <p:nvPr>
            <p:ph type="body" sz="half" idx="15"/>
          </p:nvPr>
        </p:nvSpPr>
        <p:spPr>
          <a:xfrm>
            <a:off x="685802"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0" name="Text Placeholder 4"/>
          <p:cNvSpPr>
            <a:spLocks noGrp="1"/>
          </p:cNvSpPr>
          <p:nvPr>
            <p:ph type="body" sz="quarter" idx="3"/>
          </p:nvPr>
        </p:nvSpPr>
        <p:spPr>
          <a:xfrm>
            <a:off x="4234622"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1" name="Text Placeholder 3"/>
          <p:cNvSpPr>
            <a:spLocks noGrp="1"/>
          </p:cNvSpPr>
          <p:nvPr>
            <p:ph type="body" sz="half" idx="16"/>
          </p:nvPr>
        </p:nvSpPr>
        <p:spPr>
          <a:xfrm>
            <a:off x="4234621"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2" name="Text Placeholder 4"/>
          <p:cNvSpPr>
            <a:spLocks noGrp="1"/>
          </p:cNvSpPr>
          <p:nvPr>
            <p:ph type="body" sz="quarter" idx="13"/>
          </p:nvPr>
        </p:nvSpPr>
        <p:spPr>
          <a:xfrm>
            <a:off x="7770380" y="2063395"/>
            <a:ext cx="3310128" cy="576262"/>
          </a:xfrm>
        </p:spPr>
        <p:txBody>
          <a:bodyPr anchor="b">
            <a:noAutofit/>
          </a:bodyPr>
          <a:lstStyle>
            <a:lvl1pPr algn="ctr" indent="0" marL="0">
              <a:lnSpc>
                <a:spcPct val="90000"/>
              </a:lnSpc>
              <a:buNone/>
              <a:defRPr b="0" sz="24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13" name="Text Placeholder 3"/>
          <p:cNvSpPr>
            <a:spLocks noGrp="1"/>
          </p:cNvSpPr>
          <p:nvPr>
            <p:ph type="body" sz="half" idx="17"/>
          </p:nvPr>
        </p:nvSpPr>
        <p:spPr>
          <a:xfrm>
            <a:off x="7770380" y="2639658"/>
            <a:ext cx="3310128" cy="2734928"/>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14" name="Date Placeholder 2"/>
          <p:cNvSpPr>
            <a:spLocks noGrp="1"/>
          </p:cNvSpPr>
          <p:nvPr>
            <p:ph type="dt" sz="half" idx="10"/>
          </p:nvPr>
        </p:nvSpPr>
        <p:spPr/>
        <p:txBody>
          <a:bodyPr/>
          <a:p>
            <a:fld id="{B61BEF0D-F0BB-DE4B-95CE-6DB70DBA9567}" type="datetimeFigureOut">
              <a:rPr lang="en-US" smtClean="0"/>
              <a:t>8/28/2024</a:t>
            </a:fld>
            <a:endParaRPr dirty="0" lang="en-US"/>
          </a:p>
        </p:txBody>
      </p:sp>
      <p:sp>
        <p:nvSpPr>
          <p:cNvPr id="1048715" name="Footer Placeholder 3"/>
          <p:cNvSpPr>
            <a:spLocks noGrp="1"/>
          </p:cNvSpPr>
          <p:nvPr>
            <p:ph type="ftr" sz="quarter" idx="11"/>
          </p:nvPr>
        </p:nvSpPr>
        <p:spPr/>
        <p:txBody>
          <a:bodyPr/>
          <a:p>
            <a:endParaRPr dirty="0" lang="en-US"/>
          </a:p>
        </p:txBody>
      </p:sp>
      <p:sp>
        <p:nvSpPr>
          <p:cNvPr id="1048716"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56" name=""/>
        <p:cNvGrpSpPr/>
        <p:nvPr/>
      </p:nvGrpSpPr>
      <p:grpSpPr>
        <a:xfrm>
          <a:off x="0" y="0"/>
          <a:ext cx="0" cy="0"/>
          <a:chOff x="0" y="0"/>
          <a:chExt cx="0" cy="0"/>
        </a:xfrm>
      </p:grpSpPr>
      <p:sp>
        <p:nvSpPr>
          <p:cNvPr id="1048648" name="Title 1"/>
          <p:cNvSpPr>
            <a:spLocks noGrp="1"/>
          </p:cNvSpPr>
          <p:nvPr>
            <p:ph type="title"/>
          </p:nvPr>
        </p:nvSpPr>
        <p:spPr>
          <a:xfrm>
            <a:off x="685801" y="685800"/>
            <a:ext cx="10396882" cy="1151965"/>
          </a:xfrm>
        </p:spPr>
        <p:txBody>
          <a:bodyPr/>
          <a:lstStyle>
            <a:lvl1pPr algn="ctr"/>
          </a:lstStyle>
          <a:p>
            <a:r>
              <a:rPr lang="en-US"/>
              <a:t>Click to edit Master title style</a:t>
            </a:r>
            <a:endParaRPr dirty="0" lang="en-US"/>
          </a:p>
        </p:txBody>
      </p:sp>
      <p:sp>
        <p:nvSpPr>
          <p:cNvPr id="1048649" name="Text Placeholder 2"/>
          <p:cNvSpPr>
            <a:spLocks noGrp="1"/>
          </p:cNvSpPr>
          <p:nvPr>
            <p:ph type="body" idx="1"/>
          </p:nvPr>
        </p:nvSpPr>
        <p:spPr>
          <a:xfrm>
            <a:off x="69184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0" name="Picture Placeholder 2"/>
          <p:cNvSpPr>
            <a:spLocks noChangeAspect="1" noGrp="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1" name="Text Placeholder 3"/>
          <p:cNvSpPr>
            <a:spLocks noGrp="1"/>
          </p:cNvSpPr>
          <p:nvPr>
            <p:ph type="body" sz="half" idx="18"/>
          </p:nvPr>
        </p:nvSpPr>
        <p:spPr>
          <a:xfrm>
            <a:off x="691840" y="4389287"/>
            <a:ext cx="3310128" cy="985299"/>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2" name="Text Placeholder 4"/>
          <p:cNvSpPr>
            <a:spLocks noGrp="1"/>
          </p:cNvSpPr>
          <p:nvPr>
            <p:ph type="body" sz="quarter" idx="3"/>
          </p:nvPr>
        </p:nvSpPr>
        <p:spPr>
          <a:xfrm>
            <a:off x="4237410"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3" name="Picture Placeholder 2"/>
          <p:cNvSpPr>
            <a:spLocks noChangeAspect="1" noGrp="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4" name="Text Placeholder 3"/>
          <p:cNvSpPr>
            <a:spLocks noGrp="1"/>
          </p:cNvSpPr>
          <p:nvPr>
            <p:ph type="body" sz="half" idx="19"/>
          </p:nvPr>
        </p:nvSpPr>
        <p:spPr>
          <a:xfrm>
            <a:off x="4235999" y="4389286"/>
            <a:ext cx="3310128" cy="985300"/>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5" name="Text Placeholder 4"/>
          <p:cNvSpPr>
            <a:spLocks noGrp="1"/>
          </p:cNvSpPr>
          <p:nvPr>
            <p:ph type="body" sz="quarter" idx="13"/>
          </p:nvPr>
        </p:nvSpPr>
        <p:spPr>
          <a:xfrm>
            <a:off x="7768944" y="3813025"/>
            <a:ext cx="3310128" cy="576262"/>
          </a:xfrm>
        </p:spPr>
        <p:txBody>
          <a:bodyPr anchor="b">
            <a:noAutofit/>
          </a:bodyPr>
          <a:lstStyle>
            <a:lvl1pPr algn="ctr" indent="0" marL="0">
              <a:lnSpc>
                <a:spcPct val="90000"/>
              </a:lnSpc>
              <a:buNone/>
              <a:defRPr b="0" sz="22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6" name="Picture Placeholder 2"/>
          <p:cNvSpPr>
            <a:spLocks noChangeAspect="1" noGrp="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57" name="Text Placeholder 3"/>
          <p:cNvSpPr>
            <a:spLocks noGrp="1"/>
          </p:cNvSpPr>
          <p:nvPr>
            <p:ph type="body" sz="half" idx="20"/>
          </p:nvPr>
        </p:nvSpPr>
        <p:spPr>
          <a:xfrm>
            <a:off x="7768819" y="4389284"/>
            <a:ext cx="3310128" cy="985302"/>
          </a:xfrm>
        </p:spPr>
        <p:txBody>
          <a:bodyPr anchor="t">
            <a:normAutofit/>
          </a:bodyPr>
          <a:lstStyle>
            <a:lvl1pPr algn="ct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58" name="Date Placeholder 2"/>
          <p:cNvSpPr>
            <a:spLocks noGrp="1"/>
          </p:cNvSpPr>
          <p:nvPr>
            <p:ph type="dt" sz="half" idx="10"/>
          </p:nvPr>
        </p:nvSpPr>
        <p:spPr/>
        <p:txBody>
          <a:bodyPr/>
          <a:p>
            <a:fld id="{B61BEF0D-F0BB-DE4B-95CE-6DB70DBA9567}" type="datetimeFigureOut">
              <a:rPr lang="en-US" smtClean="0"/>
              <a:t>8/28/2024</a:t>
            </a:fld>
            <a:endParaRPr dirty="0" lang="en-US"/>
          </a:p>
        </p:txBody>
      </p:sp>
      <p:sp>
        <p:nvSpPr>
          <p:cNvPr id="1048659" name="Footer Placeholder 3"/>
          <p:cNvSpPr>
            <a:spLocks noGrp="1"/>
          </p:cNvSpPr>
          <p:nvPr>
            <p:ph type="ftr" sz="quarter" idx="11"/>
          </p:nvPr>
        </p:nvSpPr>
        <p:spPr/>
        <p:txBody>
          <a:bodyPr/>
          <a:p>
            <a:endParaRPr dirty="0" lang="en-US"/>
          </a:p>
        </p:txBody>
      </p:sp>
      <p:sp>
        <p:nvSpPr>
          <p:cNvPr id="1048660"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7" name=""/>
        <p:cNvGrpSpPr/>
        <p:nvPr/>
      </p:nvGrpSpPr>
      <p:grpSpPr>
        <a:xfrm>
          <a:off x="0" y="0"/>
          <a:ext cx="0" cy="0"/>
          <a:chOff x="0" y="0"/>
          <a:chExt cx="0" cy="0"/>
        </a:xfrm>
      </p:grpSpPr>
      <p:sp>
        <p:nvSpPr>
          <p:cNvPr id="1048723" name="Title 1"/>
          <p:cNvSpPr>
            <a:spLocks noGrp="1"/>
          </p:cNvSpPr>
          <p:nvPr>
            <p:ph type="title"/>
          </p:nvPr>
        </p:nvSpPr>
        <p:spPr/>
        <p:txBody>
          <a:bodyPr/>
          <a:lstStyle>
            <a:lvl1pPr algn="r"/>
          </a:lstStyle>
          <a:p>
            <a:r>
              <a:rPr lang="en-US"/>
              <a:t>Click to edit Master title style</a:t>
            </a:r>
            <a:endParaRPr dirty="0" lang="en-US"/>
          </a:p>
        </p:txBody>
      </p:sp>
      <p:sp>
        <p:nvSpPr>
          <p:cNvPr id="1048724" name="Vertical Text Placeholder 2"/>
          <p:cNvSpPr>
            <a:spLocks noGrp="1"/>
          </p:cNvSpPr>
          <p:nvPr>
            <p:ph type="body" orient="vert" sz="quarter" idx="13"/>
          </p:nvPr>
        </p:nvSpPr>
        <p:spPr>
          <a:xfrm>
            <a:off x="685800" y="2063396"/>
            <a:ext cx="10394707" cy="3311190"/>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5"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726" name="Footer Placeholder 4"/>
          <p:cNvSpPr>
            <a:spLocks noGrp="1"/>
          </p:cNvSpPr>
          <p:nvPr>
            <p:ph type="ftr" sz="quarter" idx="11"/>
          </p:nvPr>
        </p:nvSpPr>
        <p:spPr/>
        <p:txBody>
          <a:bodyPr/>
          <a:p>
            <a:endParaRPr dirty="0" lang="en-US"/>
          </a:p>
        </p:txBody>
      </p:sp>
      <p:sp>
        <p:nvSpPr>
          <p:cNvPr id="1048727"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677" name="Vertical Title 1"/>
          <p:cNvSpPr>
            <a:spLocks noGrp="1"/>
          </p:cNvSpPr>
          <p:nvPr>
            <p:ph type="title" orient="vert"/>
          </p:nvPr>
        </p:nvSpPr>
        <p:spPr>
          <a:xfrm>
            <a:off x="8815862" y="685800"/>
            <a:ext cx="2264646" cy="4688785"/>
          </a:xfrm>
        </p:spPr>
        <p:txBody>
          <a:bodyPr vert="eaVert"/>
          <a:lstStyle>
            <a:lvl1pPr algn="l"/>
          </a:lstStyle>
          <a:p>
            <a:r>
              <a:rPr lang="en-US"/>
              <a:t>Click to edit Master title style</a:t>
            </a:r>
            <a:endParaRPr dirty="0" lang="en-US"/>
          </a:p>
        </p:txBody>
      </p:sp>
      <p:sp>
        <p:nvSpPr>
          <p:cNvPr id="1048678" name="Vertical Text Placeholder 2"/>
          <p:cNvSpPr>
            <a:spLocks noGrp="1"/>
          </p:cNvSpPr>
          <p:nvPr>
            <p:ph type="body" orient="vert" sz="quarter" idx="13"/>
          </p:nvPr>
        </p:nvSpPr>
        <p:spPr>
          <a:xfrm>
            <a:off x="685800" y="685800"/>
            <a:ext cx="7904431" cy="4688785"/>
          </a:xfrm>
        </p:spPr>
        <p:txBody>
          <a:bodyPr anchor="t"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80" name="Footer Placeholder 4"/>
          <p:cNvSpPr>
            <a:spLocks noGrp="1"/>
          </p:cNvSpPr>
          <p:nvPr>
            <p:ph type="ftr" sz="quarter" idx="11"/>
          </p:nvPr>
        </p:nvSpPr>
        <p:spPr/>
        <p:txBody>
          <a:bodyPr/>
          <a:p>
            <a:endParaRPr dirty="0" lang="en-US"/>
          </a:p>
        </p:txBody>
      </p:sp>
      <p:sp>
        <p:nvSpPr>
          <p:cNvPr id="1048681"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_Title and Caption">
    <p:spTree>
      <p:nvGrpSpPr>
        <p:cNvPr id="38" name=""/>
        <p:cNvGrpSpPr/>
        <p:nvPr/>
      </p:nvGrpSpPr>
      <p:grpSpPr>
        <a:xfrm>
          <a:off x="0" y="0"/>
          <a:ext cx="0" cy="0"/>
          <a:chOff x="0" y="0"/>
          <a:chExt cx="0" cy="0"/>
        </a:xfrm>
      </p:grpSpPr>
      <p:sp>
        <p:nvSpPr>
          <p:cNvPr id="1048596"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597"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598" name="Date Placeholder 3"/>
          <p:cNvSpPr>
            <a:spLocks noGrp="1"/>
          </p:cNvSpPr>
          <p:nvPr>
            <p:ph type="dt" sz="half" idx="10"/>
          </p:nvPr>
        </p:nvSpPr>
        <p:spPr/>
        <p:txBody>
          <a:bodyPr/>
          <a:p>
            <a:fld id="{B61BEF0D-F0BB-DE4B-95CE-6DB70DBA9567}" type="datetimeFigureOut">
              <a:rPr dirty="0" lang="en-US"/>
              <a:t>8/28/2024</a:t>
            </a:fld>
            <a:endParaRPr dirty="0" lang="en-US"/>
          </a:p>
        </p:txBody>
      </p:sp>
      <p:sp>
        <p:nvSpPr>
          <p:cNvPr id="1048599" name="Footer Placeholder 4"/>
          <p:cNvSpPr>
            <a:spLocks noGrp="1"/>
          </p:cNvSpPr>
          <p:nvPr>
            <p:ph type="ftr" sz="quarter" idx="11"/>
          </p:nvPr>
        </p:nvSpPr>
        <p:spPr/>
        <p:txBody>
          <a:bodyPr/>
          <a:p>
            <a:endParaRPr dirty="0" lang="en-US"/>
          </a:p>
        </p:txBody>
      </p:sp>
      <p:sp>
        <p:nvSpPr>
          <p:cNvPr id="1048600" name="Slide Number Placeholder 5"/>
          <p:cNvSpPr>
            <a:spLocks noGrp="1"/>
          </p:cNvSpPr>
          <p:nvPr>
            <p:ph type="sldNum" sz="quarter" idx="12"/>
          </p:nvPr>
        </p:nvSpPr>
        <p:spPr/>
        <p:txBody>
          <a:bodyPr/>
          <a:p>
            <a:fld id="{D57F1E4F-1CFF-5643-939E-217C01CDF565}" type="slidenum">
              <a:rPr dirty="0" lang="en-US"/>
              <a:t>‹#›</a:t>
            </a:fld>
            <a:endParaRPr dirty="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40" name=""/>
        <p:cNvGrpSpPr/>
        <p:nvPr/>
      </p:nvGrpSpPr>
      <p:grpSpPr>
        <a:xfrm>
          <a:off x="0" y="0"/>
          <a:ext cx="0" cy="0"/>
          <a:chOff x="0" y="0"/>
          <a:chExt cx="0" cy="0"/>
        </a:xfrm>
      </p:grpSpPr>
      <p:sp>
        <p:nvSpPr>
          <p:cNvPr id="1048602" name="Title 1"/>
          <p:cNvSpPr>
            <a:spLocks noGrp="1"/>
          </p:cNvSpPr>
          <p:nvPr>
            <p:ph type="title"/>
          </p:nvPr>
        </p:nvSpPr>
        <p:spPr>
          <a:xfrm>
            <a:off x="810000" y="447188"/>
            <a:ext cx="10571998" cy="970450"/>
          </a:xfrm>
        </p:spPr>
        <p:txBody>
          <a:bodyPr/>
          <a:p>
            <a:r>
              <a:rPr lang="en-US"/>
              <a:t>Click to edit Master title style</a:t>
            </a:r>
            <a:endParaRPr dirty="0" lang="en-US"/>
          </a:p>
        </p:txBody>
      </p:sp>
      <p:sp>
        <p:nvSpPr>
          <p:cNvPr id="1048603" name="Content Placeholder 2"/>
          <p:cNvSpPr>
            <a:spLocks noGrp="1"/>
          </p:cNvSpPr>
          <p:nvPr>
            <p:ph idx="1"/>
          </p:nvPr>
        </p:nvSpPr>
        <p:spPr>
          <a:xfrm>
            <a:off x="818712" y="2222287"/>
            <a:ext cx="10554574" cy="3636511"/>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4"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05" name="Footer Placeholder 4"/>
          <p:cNvSpPr>
            <a:spLocks noGrp="1"/>
          </p:cNvSpPr>
          <p:nvPr>
            <p:ph type="ftr" sz="quarter" idx="11"/>
          </p:nvPr>
        </p:nvSpPr>
        <p:spPr/>
        <p:txBody>
          <a:bodyPr/>
          <a:p>
            <a:endParaRPr dirty="0" lang="en-US"/>
          </a:p>
        </p:txBody>
      </p:sp>
      <p:sp>
        <p:nvSpPr>
          <p:cNvPr id="1048606"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62" name=""/>
        <p:cNvGrpSpPr/>
        <p:nvPr/>
      </p:nvGrpSpPr>
      <p:grpSpPr>
        <a:xfrm>
          <a:off x="0" y="0"/>
          <a:ext cx="0" cy="0"/>
          <a:chOff x="0" y="0"/>
          <a:chExt cx="0" cy="0"/>
        </a:xfrm>
      </p:grpSpPr>
      <p:sp>
        <p:nvSpPr>
          <p:cNvPr id="1048690" name="Title 1"/>
          <p:cNvSpPr>
            <a:spLocks noGrp="1"/>
          </p:cNvSpPr>
          <p:nvPr>
            <p:ph type="title"/>
          </p:nvPr>
        </p:nvSpPr>
        <p:spPr/>
        <p:txBody>
          <a:bodyPr/>
          <a:p>
            <a:r>
              <a:rPr lang="en-US"/>
              <a:t>Click to edit Master title style</a:t>
            </a:r>
            <a:endParaRPr dirty="0" lang="en-US"/>
          </a:p>
        </p:txBody>
      </p:sp>
      <p:sp>
        <p:nvSpPr>
          <p:cNvPr id="1048691" name="Content Placeholder 2"/>
          <p:cNvSpPr>
            <a:spLocks noGrp="1"/>
          </p:cNvSpPr>
          <p:nvPr>
            <p:ph sz="quarter" idx="13"/>
          </p:nvPr>
        </p:nvSpPr>
        <p:spPr>
          <a:xfrm>
            <a:off x="685800" y="2063396"/>
            <a:ext cx="10394707" cy="3311189"/>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2"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93" name="Footer Placeholder 4"/>
          <p:cNvSpPr>
            <a:spLocks noGrp="1"/>
          </p:cNvSpPr>
          <p:nvPr>
            <p:ph type="ftr" sz="quarter" idx="11"/>
          </p:nvPr>
        </p:nvSpPr>
        <p:spPr/>
        <p:txBody>
          <a:bodyPr/>
          <a:p>
            <a:endParaRPr dirty="0" lang="en-US"/>
          </a:p>
        </p:txBody>
      </p:sp>
      <p:sp>
        <p:nvSpPr>
          <p:cNvPr id="1048694"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7" name=""/>
        <p:cNvGrpSpPr/>
        <p:nvPr/>
      </p:nvGrpSpPr>
      <p:grpSpPr>
        <a:xfrm>
          <a:off x="0" y="0"/>
          <a:ext cx="0" cy="0"/>
          <a:chOff x="0" y="0"/>
          <a:chExt cx="0" cy="0"/>
        </a:xfrm>
      </p:grpSpPr>
      <p:sp>
        <p:nvSpPr>
          <p:cNvPr id="1048661"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dirty="0" lang="en-US"/>
          </a:p>
        </p:txBody>
      </p:sp>
      <p:sp>
        <p:nvSpPr>
          <p:cNvPr id="1048662" name="Text Placeholder 2"/>
          <p:cNvSpPr>
            <a:spLocks noGrp="1"/>
          </p:cNvSpPr>
          <p:nvPr>
            <p:ph type="body" idx="1"/>
          </p:nvPr>
        </p:nvSpPr>
        <p:spPr>
          <a:xfrm>
            <a:off x="685801" y="3742267"/>
            <a:ext cx="10394707" cy="1639614"/>
          </a:xfrm>
        </p:spPr>
        <p:txBody>
          <a:bodyPr anchor="t">
            <a:normAutofit/>
          </a:bodyPr>
          <a:lstStyle>
            <a:lvl1pPr algn="l" indent="0" marL="0">
              <a:buNone/>
              <a:defRPr sz="2000">
                <a:solidFill>
                  <a:schemeClr val="bg1">
                    <a:lumMod val="50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
        <p:nvSpPr>
          <p:cNvPr id="1048663" name="Date Placeholder 3"/>
          <p:cNvSpPr>
            <a:spLocks noGrp="1"/>
          </p:cNvSpPr>
          <p:nvPr>
            <p:ph type="dt" sz="half" idx="10"/>
          </p:nvPr>
        </p:nvSpPr>
        <p:spPr/>
        <p:txBody>
          <a:bodyPr/>
          <a:p>
            <a:fld id="{B61BEF0D-F0BB-DE4B-95CE-6DB70DBA9567}" type="datetimeFigureOut">
              <a:rPr lang="en-US" smtClean="0"/>
              <a:t>8/28/2024</a:t>
            </a:fld>
            <a:endParaRPr dirty="0" lang="en-US"/>
          </a:p>
        </p:txBody>
      </p:sp>
      <p:sp>
        <p:nvSpPr>
          <p:cNvPr id="1048664" name="Footer Placeholder 4"/>
          <p:cNvSpPr>
            <a:spLocks noGrp="1"/>
          </p:cNvSpPr>
          <p:nvPr>
            <p:ph type="ftr" sz="quarter" idx="11"/>
          </p:nvPr>
        </p:nvSpPr>
        <p:spPr/>
        <p:txBody>
          <a:bodyPr/>
          <a:p>
            <a:endParaRPr dirty="0" lang="en-US"/>
          </a:p>
        </p:txBody>
      </p:sp>
      <p:sp>
        <p:nvSpPr>
          <p:cNvPr id="1048665"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64" name=""/>
        <p:cNvGrpSpPr/>
        <p:nvPr/>
      </p:nvGrpSpPr>
      <p:grpSpPr>
        <a:xfrm>
          <a:off x="0" y="0"/>
          <a:ext cx="0" cy="0"/>
          <a:chOff x="0" y="0"/>
          <a:chExt cx="0" cy="0"/>
        </a:xfrm>
      </p:grpSpPr>
      <p:sp>
        <p:nvSpPr>
          <p:cNvPr id="1048701" name="Title 1"/>
          <p:cNvSpPr>
            <a:spLocks noGrp="1"/>
          </p:cNvSpPr>
          <p:nvPr>
            <p:ph type="title"/>
          </p:nvPr>
        </p:nvSpPr>
        <p:spPr>
          <a:xfrm>
            <a:off x="685801" y="685800"/>
            <a:ext cx="10396882" cy="1158140"/>
          </a:xfrm>
        </p:spPr>
        <p:txBody>
          <a:bodyPr/>
          <a:p>
            <a:r>
              <a:rPr lang="en-US"/>
              <a:t>Click to edit Master title style</a:t>
            </a:r>
            <a:endParaRPr dirty="0" lang="en-US"/>
          </a:p>
        </p:txBody>
      </p:sp>
      <p:sp>
        <p:nvSpPr>
          <p:cNvPr id="1048702" name="Content Placeholder 2"/>
          <p:cNvSpPr>
            <a:spLocks noGrp="1"/>
          </p:cNvSpPr>
          <p:nvPr>
            <p:ph sz="quarter" idx="13"/>
          </p:nvPr>
        </p:nvSpPr>
        <p:spPr>
          <a:xfrm>
            <a:off x="685800" y="2063396"/>
            <a:ext cx="5088714"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3" name="Content Placeholder 3"/>
          <p:cNvSpPr>
            <a:spLocks noGrp="1"/>
          </p:cNvSpPr>
          <p:nvPr>
            <p:ph sz="quarter" idx="14"/>
          </p:nvPr>
        </p:nvSpPr>
        <p:spPr>
          <a:xfrm>
            <a:off x="5993971" y="2063396"/>
            <a:ext cx="5086538" cy="3311189"/>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4"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705" name="Footer Placeholder 5"/>
          <p:cNvSpPr>
            <a:spLocks noGrp="1"/>
          </p:cNvSpPr>
          <p:nvPr>
            <p:ph type="ftr" sz="quarter" idx="11"/>
          </p:nvPr>
        </p:nvSpPr>
        <p:spPr/>
        <p:txBody>
          <a:bodyPr/>
          <a:p>
            <a:endParaRPr dirty="0" lang="en-US"/>
          </a:p>
        </p:txBody>
      </p:sp>
      <p:sp>
        <p:nvSpPr>
          <p:cNvPr id="1048706"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66" name="Title 1"/>
          <p:cNvSpPr>
            <a:spLocks noGrp="1"/>
          </p:cNvSpPr>
          <p:nvPr>
            <p:ph type="title"/>
          </p:nvPr>
        </p:nvSpPr>
        <p:spPr>
          <a:xfrm>
            <a:off x="685801" y="685800"/>
            <a:ext cx="10394707" cy="1158140"/>
          </a:xfrm>
        </p:spPr>
        <p:txBody>
          <a:bodyPr/>
          <a:p>
            <a:r>
              <a:rPr lang="en-US"/>
              <a:t>Click to edit Master title style</a:t>
            </a:r>
            <a:endParaRPr dirty="0" lang="en-US"/>
          </a:p>
        </p:txBody>
      </p:sp>
      <p:sp>
        <p:nvSpPr>
          <p:cNvPr id="1048667" name="Text Placeholder 2"/>
          <p:cNvSpPr>
            <a:spLocks noGrp="1"/>
          </p:cNvSpPr>
          <p:nvPr>
            <p:ph type="body" idx="1"/>
          </p:nvPr>
        </p:nvSpPr>
        <p:spPr>
          <a:xfrm>
            <a:off x="918356" y="2063396"/>
            <a:ext cx="4856158"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8" name="Content Placeholder 3"/>
          <p:cNvSpPr>
            <a:spLocks noGrp="1"/>
          </p:cNvSpPr>
          <p:nvPr>
            <p:ph sz="quarter" idx="13"/>
          </p:nvPr>
        </p:nvSpPr>
        <p:spPr>
          <a:xfrm>
            <a:off x="685802" y="2861733"/>
            <a:ext cx="5088712"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9" name="Text Placeholder 4"/>
          <p:cNvSpPr>
            <a:spLocks noGrp="1"/>
          </p:cNvSpPr>
          <p:nvPr>
            <p:ph type="body" sz="quarter" idx="3"/>
          </p:nvPr>
        </p:nvSpPr>
        <p:spPr>
          <a:xfrm>
            <a:off x="6218191" y="2063396"/>
            <a:ext cx="4864491" cy="679994"/>
          </a:xfrm>
        </p:spPr>
        <p:txBody>
          <a:bodyPr anchor="b">
            <a:noAutofit/>
          </a:bodyPr>
          <a:lstStyle>
            <a:lvl1pPr indent="0" marL="0">
              <a:lnSpc>
                <a:spcPct val="90000"/>
              </a:lnSpc>
              <a:buNone/>
              <a:defRPr b="0" sz="2600">
                <a:solidFill>
                  <a:schemeClr val="accent1"/>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0" name="Content Placeholder 5"/>
          <p:cNvSpPr>
            <a:spLocks noGrp="1"/>
          </p:cNvSpPr>
          <p:nvPr>
            <p:ph sz="quarter" idx="14"/>
          </p:nvPr>
        </p:nvSpPr>
        <p:spPr>
          <a:xfrm>
            <a:off x="5993969" y="2861733"/>
            <a:ext cx="5088713" cy="2512852"/>
          </a:xfrm>
        </p:spPr>
        <p:txBody>
          <a:bodyPr ancho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6"/>
          <p:cNvSpPr>
            <a:spLocks noGrp="1"/>
          </p:cNvSpPr>
          <p:nvPr>
            <p:ph type="dt" sz="half" idx="10"/>
          </p:nvPr>
        </p:nvSpPr>
        <p:spPr/>
        <p:txBody>
          <a:bodyPr/>
          <a:p>
            <a:fld id="{B61BEF0D-F0BB-DE4B-95CE-6DB70DBA9567}" type="datetimeFigureOut">
              <a:rPr lang="en-US" smtClean="0"/>
              <a:t>8/28/2024</a:t>
            </a:fld>
            <a:endParaRPr dirty="0" lang="en-US"/>
          </a:p>
        </p:txBody>
      </p:sp>
      <p:sp>
        <p:nvSpPr>
          <p:cNvPr id="1048672" name="Footer Placeholder 7"/>
          <p:cNvSpPr>
            <a:spLocks noGrp="1"/>
          </p:cNvSpPr>
          <p:nvPr>
            <p:ph type="ftr" sz="quarter" idx="11"/>
          </p:nvPr>
        </p:nvSpPr>
        <p:spPr/>
        <p:txBody>
          <a:bodyPr/>
          <a:p>
            <a:endParaRPr dirty="0" lang="en-US"/>
          </a:p>
        </p:txBody>
      </p:sp>
      <p:sp>
        <p:nvSpPr>
          <p:cNvPr id="1048673" name="Slide Number Placeholder 8"/>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1" name=""/>
        <p:cNvGrpSpPr/>
        <p:nvPr/>
      </p:nvGrpSpPr>
      <p:grpSpPr>
        <a:xfrm>
          <a:off x="0" y="0"/>
          <a:ext cx="0" cy="0"/>
          <a:chOff x="0" y="0"/>
          <a:chExt cx="0" cy="0"/>
        </a:xfrm>
      </p:grpSpPr>
      <p:sp>
        <p:nvSpPr>
          <p:cNvPr id="1048627" name="Title 1"/>
          <p:cNvSpPr>
            <a:spLocks noGrp="1"/>
          </p:cNvSpPr>
          <p:nvPr>
            <p:ph type="title"/>
          </p:nvPr>
        </p:nvSpPr>
        <p:spPr/>
        <p:txBody>
          <a:bodyPr/>
          <a:p>
            <a:r>
              <a:rPr lang="en-US"/>
              <a:t>Click to edit Master title style</a:t>
            </a:r>
            <a:endParaRPr dirty="0" lang="en-US"/>
          </a:p>
        </p:txBody>
      </p:sp>
      <p:sp>
        <p:nvSpPr>
          <p:cNvPr id="1048628" name="Date Placeholder 2"/>
          <p:cNvSpPr>
            <a:spLocks noGrp="1"/>
          </p:cNvSpPr>
          <p:nvPr>
            <p:ph type="dt" sz="half" idx="10"/>
          </p:nvPr>
        </p:nvSpPr>
        <p:spPr/>
        <p:txBody>
          <a:bodyPr/>
          <a:p>
            <a:fld id="{B61BEF0D-F0BB-DE4B-95CE-6DB70DBA9567}" type="datetimeFigureOut">
              <a:rPr lang="en-US" smtClean="0"/>
              <a:t>8/28/2024</a:t>
            </a:fld>
            <a:endParaRPr dirty="0" lang="en-US"/>
          </a:p>
        </p:txBody>
      </p:sp>
      <p:sp>
        <p:nvSpPr>
          <p:cNvPr id="1048629" name="Footer Placeholder 3"/>
          <p:cNvSpPr>
            <a:spLocks noGrp="1"/>
          </p:cNvSpPr>
          <p:nvPr>
            <p:ph type="ftr" sz="quarter" idx="11"/>
          </p:nvPr>
        </p:nvSpPr>
        <p:spPr/>
        <p:txBody>
          <a:bodyPr/>
          <a:p>
            <a:endParaRPr dirty="0" lang="en-US"/>
          </a:p>
        </p:txBody>
      </p:sp>
      <p:sp>
        <p:nvSpPr>
          <p:cNvPr id="1048630" name="Slide Number Placeholder 4"/>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9" name=""/>
        <p:cNvGrpSpPr/>
        <p:nvPr/>
      </p:nvGrpSpPr>
      <p:grpSpPr>
        <a:xfrm>
          <a:off x="0" y="0"/>
          <a:ext cx="0" cy="0"/>
          <a:chOff x="0" y="0"/>
          <a:chExt cx="0" cy="0"/>
        </a:xfrm>
      </p:grpSpPr>
      <p:sp>
        <p:nvSpPr>
          <p:cNvPr id="1048674" name="Date Placeholder 1"/>
          <p:cNvSpPr>
            <a:spLocks noGrp="1"/>
          </p:cNvSpPr>
          <p:nvPr>
            <p:ph type="dt" sz="half" idx="10"/>
          </p:nvPr>
        </p:nvSpPr>
        <p:spPr/>
        <p:txBody>
          <a:bodyPr/>
          <a:p>
            <a:fld id="{B61BEF0D-F0BB-DE4B-95CE-6DB70DBA9567}" type="datetimeFigureOut">
              <a:rPr lang="en-US" smtClean="0"/>
              <a:t>8/28/2024</a:t>
            </a:fld>
            <a:endParaRPr dirty="0" lang="en-US"/>
          </a:p>
        </p:txBody>
      </p:sp>
      <p:sp>
        <p:nvSpPr>
          <p:cNvPr id="1048675" name="Footer Placeholder 2"/>
          <p:cNvSpPr>
            <a:spLocks noGrp="1"/>
          </p:cNvSpPr>
          <p:nvPr>
            <p:ph type="ftr" sz="quarter" idx="11"/>
          </p:nvPr>
        </p:nvSpPr>
        <p:spPr/>
        <p:txBody>
          <a:bodyPr/>
          <a:p>
            <a:endParaRPr dirty="0" lang="en-US"/>
          </a:p>
        </p:txBody>
      </p:sp>
      <p:sp>
        <p:nvSpPr>
          <p:cNvPr id="1048676" name="Slide Number Placeholder 3"/>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6" name=""/>
        <p:cNvGrpSpPr/>
        <p:nvPr/>
      </p:nvGrpSpPr>
      <p:grpSpPr>
        <a:xfrm>
          <a:off x="0" y="0"/>
          <a:ext cx="0" cy="0"/>
          <a:chOff x="0" y="0"/>
          <a:chExt cx="0" cy="0"/>
        </a:xfrm>
      </p:grpSpPr>
      <p:sp>
        <p:nvSpPr>
          <p:cNvPr id="1048717"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dirty="0" lang="en-US"/>
          </a:p>
        </p:txBody>
      </p:sp>
      <p:sp>
        <p:nvSpPr>
          <p:cNvPr id="1048718" name="Content Placeholder 2"/>
          <p:cNvSpPr>
            <a:spLocks noGrp="1"/>
          </p:cNvSpPr>
          <p:nvPr>
            <p:ph sz="quarter" idx="13"/>
          </p:nvPr>
        </p:nvSpPr>
        <p:spPr>
          <a:xfrm>
            <a:off x="5046132" y="685800"/>
            <a:ext cx="6034375" cy="4688785"/>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9" name="Text Placeholder 3"/>
          <p:cNvSpPr>
            <a:spLocks noGrp="1"/>
          </p:cNvSpPr>
          <p:nvPr>
            <p:ph type="body" sz="half" idx="2"/>
          </p:nvPr>
        </p:nvSpPr>
        <p:spPr>
          <a:xfrm>
            <a:off x="693642" y="2709052"/>
            <a:ext cx="4126861" cy="2665533"/>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20"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721" name="Footer Placeholder 5"/>
          <p:cNvSpPr>
            <a:spLocks noGrp="1"/>
          </p:cNvSpPr>
          <p:nvPr>
            <p:ph type="ftr" sz="quarter" idx="11"/>
          </p:nvPr>
        </p:nvSpPr>
        <p:spPr/>
        <p:txBody>
          <a:bodyPr/>
          <a:p>
            <a:endParaRPr dirty="0" lang="en-US"/>
          </a:p>
        </p:txBody>
      </p:sp>
      <p:sp>
        <p:nvSpPr>
          <p:cNvPr id="1048722"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5" name=""/>
        <p:cNvGrpSpPr/>
        <p:nvPr/>
      </p:nvGrpSpPr>
      <p:grpSpPr>
        <a:xfrm>
          <a:off x="0" y="0"/>
          <a:ext cx="0" cy="0"/>
          <a:chOff x="0" y="0"/>
          <a:chExt cx="0" cy="0"/>
        </a:xfrm>
      </p:grpSpPr>
      <p:sp>
        <p:nvSpPr>
          <p:cNvPr id="104864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dirty="0" lang="en-US"/>
          </a:p>
        </p:txBody>
      </p:sp>
      <p:sp>
        <p:nvSpPr>
          <p:cNvPr id="1048643" name="Picture Placeholder 2"/>
          <p:cNvSpPr>
            <a:spLocks noChangeAspect="1" noGrp="1"/>
          </p:cNvSpPr>
          <p:nvPr>
            <p:ph type="pic" idx="1"/>
          </p:nvPr>
        </p:nvSpPr>
        <p:spPr>
          <a:xfrm>
            <a:off x="7482362" y="0"/>
            <a:ext cx="3598146" cy="5071533"/>
          </a:xfrm>
          <a:ln w="57150" cmpd="thinThick">
            <a:solidFill>
              <a:schemeClr val="bg1">
                <a:lumMod val="50000"/>
              </a:schemeClr>
            </a:solidFill>
            <a:miter lim="800000"/>
          </a:ln>
        </p:spPr>
        <p:txBody>
          <a:bodyPr anchor="t"/>
          <a:lstStyle>
            <a:lvl1pPr algn="ct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44" name="Text Placeholder 3"/>
          <p:cNvSpPr>
            <a:spLocks noGrp="1"/>
          </p:cNvSpPr>
          <p:nvPr>
            <p:ph type="body" sz="half" idx="2"/>
          </p:nvPr>
        </p:nvSpPr>
        <p:spPr>
          <a:xfrm>
            <a:off x="685801" y="2709052"/>
            <a:ext cx="6345301" cy="2362481"/>
          </a:xfrm>
        </p:spPr>
        <p:txBody>
          <a:bodyPr anchor="t">
            <a:normAutofit/>
          </a:bodyPr>
          <a:lstStyle>
            <a:lvl1pPr algn="ctr" indent="0" marL="0">
              <a:buNone/>
              <a:defRPr sz="18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645" name="Date Placeholder 4"/>
          <p:cNvSpPr>
            <a:spLocks noGrp="1"/>
          </p:cNvSpPr>
          <p:nvPr>
            <p:ph type="dt" sz="half" idx="10"/>
          </p:nvPr>
        </p:nvSpPr>
        <p:spPr/>
        <p:txBody>
          <a:bodyPr/>
          <a:p>
            <a:fld id="{B61BEF0D-F0BB-DE4B-95CE-6DB70DBA9567}" type="datetimeFigureOut">
              <a:rPr lang="en-US" smtClean="0"/>
              <a:t>8/28/2024</a:t>
            </a:fld>
            <a:endParaRPr dirty="0" lang="en-US"/>
          </a:p>
        </p:txBody>
      </p:sp>
      <p:sp>
        <p:nvSpPr>
          <p:cNvPr id="1048646" name="Footer Placeholder 5"/>
          <p:cNvSpPr>
            <a:spLocks noGrp="1"/>
          </p:cNvSpPr>
          <p:nvPr>
            <p:ph type="ftr" sz="quarter" idx="11"/>
          </p:nvPr>
        </p:nvSpPr>
        <p:spPr/>
        <p:txBody>
          <a:bodyPr/>
          <a:p>
            <a:endParaRPr dirty="0" lang="en-US"/>
          </a:p>
        </p:txBody>
      </p:sp>
      <p:sp>
        <p:nvSpPr>
          <p:cNvPr id="1048647" name="Slide Number Placeholder 6"/>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image" Target="../media/image1.jpeg"/><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2" name=""/>
        <p:cNvGrpSpPr/>
        <p:nvPr/>
      </p:nvGrpSpPr>
      <p:grpSpPr>
        <a:xfrm>
          <a:off x="0" y="0"/>
          <a:ext cx="0" cy="0"/>
          <a:chOff x="0" y="0"/>
          <a:chExt cx="0" cy="0"/>
        </a:xfrm>
      </p:grpSpPr>
      <p:pic>
        <p:nvPicPr>
          <p:cNvPr id="2097152" name="Picture 6" descr="Brickwork-HD-R1a.jpg"/>
          <p:cNvPicPr>
            <a:picLocks noChangeAspect="1"/>
          </p:cNvPicPr>
          <p:nvPr/>
        </p:nvPicPr>
        <p:blipFill>
          <a:blip xmlns:r="http://schemas.openxmlformats.org/officeDocument/2006/relationships" r:embed="rId20"/>
          <a:stretch>
            <a:fillRect/>
          </a:stretch>
        </p:blipFill>
        <p:spPr>
          <a:xfrm>
            <a:off x="0" y="0"/>
            <a:ext cx="12192000" cy="6858000"/>
          </a:xfrm>
          <a:prstGeom prst="rect"/>
        </p:spPr>
      </p:pic>
      <p:grpSp>
        <p:nvGrpSpPr>
          <p:cNvPr id="13" name="Group 9"/>
          <p:cNvGrpSpPr/>
          <p:nvPr/>
        </p:nvGrpSpPr>
        <p:grpSpPr>
          <a:xfrm>
            <a:off x="-25397" y="0"/>
            <a:ext cx="12005350" cy="6644081"/>
            <a:chOff x="-25397" y="0"/>
            <a:chExt cx="12005350" cy="6644081"/>
          </a:xfrm>
        </p:grpSpPr>
        <p:sp useBgFill="1">
          <p:nvSpPr>
            <p:cNvPr id="1048576" name="Rectangle 10"/>
            <p:cNvSpPr/>
            <p:nvPr/>
          </p:nvSpPr>
          <p:spPr>
            <a:xfrm>
              <a:off x="1" y="0"/>
              <a:ext cx="11979952" cy="6644081"/>
            </a:xfrm>
            <a:prstGeom prst="rect"/>
            <a:ln>
              <a:noFill/>
            </a:ln>
            <a:effectLst>
              <a:outerShdw algn="tl" blurRad="98425" dir="4380000" dist="76200"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048577" name="Freeform 11"/>
            <p:cNvSpPr/>
            <p:nvPr/>
          </p:nvSpPr>
          <p:spPr>
            <a:xfrm>
              <a:off x="-25397" y="0"/>
              <a:ext cx="11773291" cy="6419514"/>
            </a:xfrm>
            <a:custGeom>
              <a:avLst/>
              <a:ah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048578" name="Rectangle 12"/>
            <p:cNvSpPr/>
            <p:nvPr/>
          </p:nvSpPr>
          <p:spPr>
            <a:xfrm>
              <a:off x="1" y="5600215"/>
              <a:ext cx="11706512" cy="780581"/>
            </a:xfrm>
            <a:prstGeom prst="rect"/>
            <a:gradFill flip="none" rotWithShape="1">
              <a:gsLst>
                <a:gs pos="34000">
                  <a:schemeClr val="accent1"/>
                </a:gs>
                <a:gs pos="100000">
                  <a:schemeClr val="accent1">
                    <a:lumMod val="50000"/>
                  </a:schemeClr>
                </a:gs>
              </a:gsLst>
              <a:path path="circle">
                <a:fillToRect l="50000" t="50000" r="50000" b="50000"/>
              </a:path>
            </a:gradFill>
            <a:ln>
              <a:noFill/>
            </a:ln>
          </p:spPr>
          <p:style>
            <a:lnRef idx="1">
              <a:schemeClr val="accent1"/>
            </a:lnRef>
            <a:fillRef idx="3">
              <a:schemeClr val="accent1"/>
            </a:fillRef>
            <a:effectRef idx="2">
              <a:schemeClr val="accent1"/>
            </a:effectRef>
            <a:fontRef idx="minor">
              <a:schemeClr val="lt1"/>
            </a:fontRef>
          </p:style>
        </p:sp>
      </p:grpSp>
      <p:sp>
        <p:nvSpPr>
          <p:cNvPr id="1048579" name="Title Placeholder 1"/>
          <p:cNvSpPr>
            <a:spLocks noGrp="1"/>
          </p:cNvSpPr>
          <p:nvPr>
            <p:ph type="title"/>
          </p:nvPr>
        </p:nvSpPr>
        <p:spPr>
          <a:xfrm>
            <a:off x="685801" y="685800"/>
            <a:ext cx="10396882" cy="1151965"/>
          </a:xfrm>
          <a:prstGeom prst="rect"/>
        </p:spPr>
        <p:txBody>
          <a:bodyPr anchor="ctr" bIns="45720" lIns="91440" rIns="91440" rtlCol="0" tIns="45720" vert="horz">
            <a:normAutofit/>
          </a:bodyPr>
          <a:p>
            <a:r>
              <a:rPr lang="en-US"/>
              <a:t>Click to edit Master title style</a:t>
            </a:r>
            <a:endParaRPr dirty="0" lang="en-US"/>
          </a:p>
        </p:txBody>
      </p:sp>
      <p:sp>
        <p:nvSpPr>
          <p:cNvPr id="1048580" name="Text Placeholder 2"/>
          <p:cNvSpPr>
            <a:spLocks noGrp="1"/>
          </p:cNvSpPr>
          <p:nvPr>
            <p:ph type="body" idx="1"/>
          </p:nvPr>
        </p:nvSpPr>
        <p:spPr>
          <a:xfrm>
            <a:off x="685800" y="2063396"/>
            <a:ext cx="10396883" cy="3311189"/>
          </a:xfrm>
          <a:prstGeom prst="rect"/>
        </p:spPr>
        <p:txBody>
          <a:bodyPr anchor="ct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1" name="Date Placeholder 3"/>
          <p:cNvSpPr>
            <a:spLocks noGrp="1"/>
          </p:cNvSpPr>
          <p:nvPr>
            <p:ph type="dt" sz="half" idx="2"/>
          </p:nvPr>
        </p:nvSpPr>
        <p:spPr>
          <a:xfrm>
            <a:off x="7298083" y="5757334"/>
            <a:ext cx="3784600" cy="498470"/>
          </a:xfrm>
          <a:prstGeom prst="rect"/>
        </p:spPr>
        <p:txBody>
          <a:bodyPr anchor="ctr" bIns="45720" lIns="91440" rIns="91440" rtlCol="0" tIns="45720" vert="horz"/>
          <a:lstStyle>
            <a:lvl1pPr algn="r">
              <a:defRPr baseline="0" cap="all" sz="3200">
                <a:solidFill>
                  <a:schemeClr val="accent1">
                    <a:lumMod val="60000"/>
                    <a:lumOff val="40000"/>
                  </a:schemeClr>
                </a:solidFill>
              </a:defRPr>
            </a:lvl1pPr>
          </a:lstStyle>
          <a:p>
            <a:fld id="{B61BEF0D-F0BB-DE4B-95CE-6DB70DBA9567}" type="datetimeFigureOut">
              <a:rPr lang="en-US" smtClean="0"/>
              <a:t>8/28/2024</a:t>
            </a:fld>
            <a:endParaRPr dirty="0" lang="en-US"/>
          </a:p>
        </p:txBody>
      </p:sp>
      <p:sp>
        <p:nvSpPr>
          <p:cNvPr id="1048582" name="Footer Placeholder 4"/>
          <p:cNvSpPr>
            <a:spLocks noGrp="1"/>
          </p:cNvSpPr>
          <p:nvPr>
            <p:ph type="ftr" sz="quarter" idx="3"/>
          </p:nvPr>
        </p:nvSpPr>
        <p:spPr>
          <a:xfrm>
            <a:off x="685801" y="5757334"/>
            <a:ext cx="5499719" cy="498470"/>
          </a:xfrm>
          <a:prstGeom prst="rect"/>
        </p:spPr>
        <p:txBody>
          <a:bodyPr anchor="ctr" bIns="45720" lIns="91440" rIns="91440" rtlCol="0" tIns="45720" vert="horz"/>
          <a:lstStyle>
            <a:lvl1pPr algn="l">
              <a:defRPr baseline="0" cap="all" sz="3200">
                <a:solidFill>
                  <a:schemeClr val="accent1">
                    <a:lumMod val="60000"/>
                    <a:lumOff val="40000"/>
                  </a:schemeClr>
                </a:solidFill>
              </a:defRPr>
            </a:lvl1pPr>
          </a:lstStyle>
          <a:p>
            <a:endParaRPr dirty="0" lang="en-US"/>
          </a:p>
        </p:txBody>
      </p:sp>
      <p:sp>
        <p:nvSpPr>
          <p:cNvPr id="1048583" name="Slide Number Placeholder 5"/>
          <p:cNvSpPr>
            <a:spLocks noGrp="1"/>
          </p:cNvSpPr>
          <p:nvPr>
            <p:ph type="sldNum" sz="quarter" idx="4"/>
          </p:nvPr>
        </p:nvSpPr>
        <p:spPr>
          <a:xfrm>
            <a:off x="6287121" y="5757334"/>
            <a:ext cx="907186" cy="498470"/>
          </a:xfrm>
          <a:prstGeom prst="rect"/>
        </p:spPr>
        <p:txBody>
          <a:bodyPr anchor="ctr" bIns="45720" lIns="91440" rIns="91440" rtlCol="0" tIns="45720" vert="horz"/>
          <a:lstStyle>
            <a:lvl1pPr algn="ctr">
              <a:defRPr baseline="0" cap="all" sz="3200">
                <a:solidFill>
                  <a:schemeClr val="accent1">
                    <a:lumMod val="60000"/>
                    <a:lumOff val="40000"/>
                  </a:schemeClr>
                </a:solidFill>
              </a:defRPr>
            </a:lvl1pPr>
          </a:lstStyle>
          <a:p>
            <a:fld id="{D57F1E4F-1CFF-5643-939E-217C01CDF565}"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Lst>
  <p:txStyles>
    <p:titleStyle>
      <a:lvl1pPr algn="l" defTabSz="914400" eaLnBrk="1" hangingPunct="1" latinLnBrk="0" rtl="0">
        <a:lnSpc>
          <a:spcPct val="90000"/>
        </a:lnSpc>
        <a:spcBef>
          <a:spcPct val="0"/>
        </a:spcBef>
        <a:buNone/>
        <a:defRPr baseline="0" cap="all" sz="5400" kern="1200">
          <a:solidFill>
            <a:schemeClr val="accent1">
              <a:lumMod val="60000"/>
              <a:lumOff val="40000"/>
            </a:schemeClr>
          </a:solidFill>
          <a:effectLst/>
          <a:latin typeface="+mj-lt"/>
          <a:ea typeface="+mj-ea"/>
          <a:cs typeface="+mj-cs"/>
        </a:defRPr>
      </a:lvl1pPr>
    </p:titleStyle>
    <p:bodyStyle>
      <a:lvl1pPr algn="l" defTabSz="914400" eaLnBrk="1" hangingPunct="1" indent="-228600" latinLnBrk="0" marL="228600" rtl="0">
        <a:lnSpc>
          <a:spcPct val="120000"/>
        </a:lnSpc>
        <a:spcBef>
          <a:spcPts val="1000"/>
        </a:spcBef>
        <a:buClr>
          <a:schemeClr val="accent1">
            <a:lumMod val="60000"/>
            <a:lumOff val="40000"/>
          </a:schemeClr>
        </a:buClr>
        <a:buSzPct val="160000"/>
        <a:buFont typeface="Arial" panose="020B0604020202020204" pitchFamily="34" charset="0"/>
        <a:buChar char="•"/>
        <a:defRPr baseline="0" cap="all" sz="2000" kern="1200">
          <a:solidFill>
            <a:schemeClr val="tx1"/>
          </a:solidFill>
          <a:effectLst/>
          <a:latin typeface="+mn-lt"/>
          <a:ea typeface="+mn-ea"/>
          <a:cs typeface="+mn-cs"/>
        </a:defRPr>
      </a:lvl1pPr>
      <a:lvl2pPr algn="l" defTabSz="914400" eaLnBrk="1" hangingPunct="1" indent="-228600" latinLnBrk="0" marL="685800" rtl="0">
        <a:lnSpc>
          <a:spcPct val="120000"/>
        </a:lnSpc>
        <a:spcBef>
          <a:spcPts val="500"/>
        </a:spcBef>
        <a:buClr>
          <a:schemeClr val="accent1">
            <a:lumMod val="60000"/>
            <a:lumOff val="40000"/>
          </a:schemeClr>
        </a:buClr>
        <a:buSzPct val="160000"/>
        <a:buFont typeface="Arial" panose="020B0604020202020204" pitchFamily="34" charset="0"/>
        <a:buChar char="•"/>
        <a:defRPr baseline="0" cap="all" sz="1800" kern="1200">
          <a:solidFill>
            <a:schemeClr val="tx1"/>
          </a:solidFill>
          <a:effectLst/>
          <a:latin typeface="+mn-lt"/>
          <a:ea typeface="+mn-ea"/>
          <a:cs typeface="+mn-cs"/>
        </a:defRPr>
      </a:lvl2pPr>
      <a:lvl3pPr algn="l" defTabSz="914400" eaLnBrk="1" hangingPunct="1" indent="-228600" latinLnBrk="0" marL="1143000" rtl="0">
        <a:lnSpc>
          <a:spcPct val="120000"/>
        </a:lnSpc>
        <a:spcBef>
          <a:spcPts val="500"/>
        </a:spcBef>
        <a:buClr>
          <a:schemeClr val="accent1">
            <a:lumMod val="60000"/>
            <a:lumOff val="40000"/>
          </a:schemeClr>
        </a:buClr>
        <a:buSzPct val="160000"/>
        <a:buFont typeface="Arial" panose="020B0604020202020204" pitchFamily="34" charset="0"/>
        <a:buChar char="•"/>
        <a:defRPr baseline="0" cap="all" sz="1600" kern="1200">
          <a:solidFill>
            <a:schemeClr val="tx1"/>
          </a:solidFill>
          <a:effectLst/>
          <a:latin typeface="+mn-lt"/>
          <a:ea typeface="+mn-ea"/>
          <a:cs typeface="+mn-cs"/>
        </a:defRPr>
      </a:lvl3pPr>
      <a:lvl4pPr algn="l" defTabSz="914400" eaLnBrk="1" hangingPunct="1" indent="-228600" latinLnBrk="0" marL="1600200" rtl="0">
        <a:lnSpc>
          <a:spcPct val="120000"/>
        </a:lnSpc>
        <a:spcBef>
          <a:spcPts val="500"/>
        </a:spcBef>
        <a:buClr>
          <a:schemeClr val="accent1">
            <a:lumMod val="60000"/>
            <a:lumOff val="40000"/>
          </a:schemeClr>
        </a:buClr>
        <a:buSzPct val="160000"/>
        <a:buFont typeface="Arial" panose="020B0604020202020204" pitchFamily="34" charset="0"/>
        <a:buChar char="•"/>
        <a:defRPr baseline="0" cap="all" sz="1400" kern="1200">
          <a:solidFill>
            <a:schemeClr val="tx1"/>
          </a:solidFill>
          <a:effectLst/>
          <a:latin typeface="+mn-lt"/>
          <a:ea typeface="+mn-ea"/>
          <a:cs typeface="+mn-cs"/>
        </a:defRPr>
      </a:lvl4pPr>
      <a:lvl5pPr algn="l" defTabSz="914400" eaLnBrk="1" hangingPunct="1" indent="-228600" latinLnBrk="0" marL="2057400" rtl="0">
        <a:lnSpc>
          <a:spcPct val="120000"/>
        </a:lnSpc>
        <a:spcBef>
          <a:spcPts val="500"/>
        </a:spcBef>
        <a:buClr>
          <a:schemeClr val="accent1">
            <a:lumMod val="60000"/>
            <a:lumOff val="40000"/>
          </a:schemeClr>
        </a:buClr>
        <a:buSzPct val="160000"/>
        <a:buFont typeface="Arial" panose="020B0604020202020204" pitchFamily="34" charset="0"/>
        <a:buChar char="•"/>
        <a:defRPr baseline="0" cap="all" sz="1400" kern="1200">
          <a:solidFill>
            <a:schemeClr val="tx1"/>
          </a:solidFill>
          <a:effectLst/>
          <a:latin typeface="+mn-lt"/>
          <a:ea typeface="+mn-ea"/>
          <a:cs typeface="+mn-cs"/>
        </a:defRPr>
      </a:lvl5pPr>
      <a:lvl6pPr algn="l" defTabSz="914400" eaLnBrk="1" hangingPunct="1" indent="-228600" latinLnBrk="0" marL="2514600" rtl="0">
        <a:lnSpc>
          <a:spcPct val="120000"/>
        </a:lnSpc>
        <a:spcBef>
          <a:spcPts val="500"/>
        </a:spcBef>
        <a:buClr>
          <a:schemeClr val="accent1">
            <a:lumMod val="60000"/>
            <a:lumOff val="40000"/>
          </a:schemeClr>
        </a:buClr>
        <a:buSzPct val="160000"/>
        <a:buFont typeface="Arial" panose="020B0604020202020204" pitchFamily="34" charset="0"/>
        <a:buChar char="•"/>
        <a:defRPr baseline="0" cap="all" sz="1400" kern="1200">
          <a:solidFill>
            <a:schemeClr val="tx1"/>
          </a:solidFill>
          <a:effectLst/>
          <a:latin typeface="+mn-lt"/>
          <a:ea typeface="+mn-ea"/>
          <a:cs typeface="+mn-cs"/>
        </a:defRPr>
      </a:lvl6pPr>
      <a:lvl7pPr algn="l" defTabSz="914400" eaLnBrk="1" hangingPunct="1" indent="-228600" latinLnBrk="0" marL="2971800" rtl="0">
        <a:lnSpc>
          <a:spcPct val="120000"/>
        </a:lnSpc>
        <a:spcBef>
          <a:spcPts val="500"/>
        </a:spcBef>
        <a:buClr>
          <a:schemeClr val="accent1">
            <a:lumMod val="60000"/>
            <a:lumOff val="40000"/>
          </a:schemeClr>
        </a:buClr>
        <a:buSzPct val="160000"/>
        <a:buFont typeface="Arial" panose="020B0604020202020204" pitchFamily="34" charset="0"/>
        <a:buChar char="•"/>
        <a:defRPr baseline="0" cap="all" sz="1400" kern="1200">
          <a:solidFill>
            <a:schemeClr val="tx1"/>
          </a:solidFill>
          <a:effectLst/>
          <a:latin typeface="+mn-lt"/>
          <a:ea typeface="+mn-ea"/>
          <a:cs typeface="+mn-cs"/>
        </a:defRPr>
      </a:lvl7pPr>
      <a:lvl8pPr algn="l" defTabSz="914400" eaLnBrk="1" hangingPunct="1" indent="-228600" latinLnBrk="0" marL="3429000" rtl="0">
        <a:lnSpc>
          <a:spcPct val="120000"/>
        </a:lnSpc>
        <a:spcBef>
          <a:spcPts val="500"/>
        </a:spcBef>
        <a:buClr>
          <a:schemeClr val="accent1">
            <a:lumMod val="60000"/>
            <a:lumOff val="40000"/>
          </a:schemeClr>
        </a:buClr>
        <a:buSzPct val="160000"/>
        <a:buFont typeface="Arial" panose="020B0604020202020204" pitchFamily="34" charset="0"/>
        <a:buChar char="•"/>
        <a:defRPr baseline="0" cap="all" sz="1400" kern="1200">
          <a:solidFill>
            <a:schemeClr val="tx1"/>
          </a:solidFill>
          <a:effectLst/>
          <a:latin typeface="+mn-lt"/>
          <a:ea typeface="+mn-ea"/>
          <a:cs typeface="+mn-cs"/>
        </a:defRPr>
      </a:lvl8pPr>
      <a:lvl9pPr algn="l" defTabSz="914400" eaLnBrk="1" hangingPunct="1" indent="-228600" latinLnBrk="0" marL="3886200" rtl="0">
        <a:lnSpc>
          <a:spcPct val="120000"/>
        </a:lnSpc>
        <a:spcBef>
          <a:spcPts val="500"/>
        </a:spcBef>
        <a:buClr>
          <a:schemeClr val="accent1">
            <a:lumMod val="60000"/>
            <a:lumOff val="40000"/>
          </a:schemeClr>
        </a:buClr>
        <a:buSzPct val="160000"/>
        <a:buFont typeface="Arial" panose="020B0604020202020204" pitchFamily="34" charset="0"/>
        <a:buChar char="•"/>
        <a:defRPr baseline="0" cap="all" sz="1400" kern="1200">
          <a:solidFill>
            <a:schemeClr val="tx1"/>
          </a:solidFill>
          <a:effectLst/>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94" name="Title 1"/>
          <p:cNvSpPr>
            <a:spLocks noGrp="1"/>
          </p:cNvSpPr>
          <p:nvPr>
            <p:ph type="ctrTitle"/>
          </p:nvPr>
        </p:nvSpPr>
        <p:spPr>
          <a:xfrm>
            <a:off x="1349751" y="1307635"/>
            <a:ext cx="7766936" cy="1024466"/>
          </a:xfrm>
        </p:spPr>
        <p:txBody>
          <a:bodyPr>
            <a:normAutofit fontScale="90000"/>
          </a:bodyPr>
          <a:p>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b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br>
            <a:r>
              <a:rPr b="1" dirty="0" sz="53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 Using Excel</a:t>
            </a:r>
            <a:endPar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endParaRPr>
          </a:p>
        </p:txBody>
      </p:sp>
      <p:sp>
        <p:nvSpPr>
          <p:cNvPr id="1048595" name="Subtitle 2"/>
          <p:cNvSpPr>
            <a:spLocks noGrp="1"/>
          </p:cNvSpPr>
          <p:nvPr>
            <p:ph type="subTitle" idx="1"/>
          </p:nvPr>
        </p:nvSpPr>
        <p:spPr>
          <a:xfrm>
            <a:off x="1143886" y="4469678"/>
            <a:ext cx="5673214" cy="1897683"/>
          </a:xfrm>
        </p:spPr>
        <p:txBody>
          <a:bodyPr>
            <a:normAutofit fontScale="85714" lnSpcReduction="20000"/>
          </a:bodyPr>
          <a:p>
            <a:pPr algn="l"/>
            <a:r>
              <a:rPr dirty="0" lang="en-IN">
                <a:solidFill>
                  <a:schemeClr val="tx1"/>
                </a:solidFill>
                <a:latin typeface="Times New Roman" panose="02020603050405020304" pitchFamily="18" charset="0"/>
                <a:cs typeface="Times New Roman" panose="02020603050405020304" pitchFamily="18" charset="0"/>
              </a:rPr>
              <a:t>PRESENTED BY : </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M</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H</a:t>
            </a:r>
            <a:r>
              <a:rPr dirty="0" lang="en-US">
                <a:solidFill>
                  <a:schemeClr val="tx1"/>
                </a:solidFill>
                <a:latin typeface="Times New Roman" panose="02020603050405020304" pitchFamily="18" charset="0"/>
                <a:cs typeface="Times New Roman" panose="02020603050405020304" pitchFamily="18" charset="0"/>
              </a:rPr>
              <a:t>A</a:t>
            </a:r>
            <a:r>
              <a:rPr dirty="0" lang="en-US">
                <a:solidFill>
                  <a:schemeClr val="tx1"/>
                </a:solidFill>
                <a:latin typeface="Times New Roman" panose="02020603050405020304" pitchFamily="18" charset="0"/>
                <a:cs typeface="Times New Roman" panose="02020603050405020304" pitchFamily="18" charset="0"/>
              </a:rPr>
              <a:t> </a:t>
            </a:r>
            <a:r>
              <a:rPr dirty="0" lang="en-US">
                <a:solidFill>
                  <a:schemeClr val="tx1"/>
                </a:solidFill>
                <a:latin typeface="Times New Roman" panose="02020603050405020304" pitchFamily="18" charset="0"/>
                <a:cs typeface="Times New Roman" panose="02020603050405020304" pitchFamily="18" charset="0"/>
              </a:rPr>
              <a:t>SIVA </a:t>
            </a:r>
            <a:r>
              <a:rPr dirty="0" lang="en-US">
                <a:solidFill>
                  <a:schemeClr val="tx1"/>
                </a:solidFill>
                <a:latin typeface="Times New Roman" panose="02020603050405020304" pitchFamily="18" charset="0"/>
                <a:cs typeface="Times New Roman" panose="02020603050405020304" pitchFamily="18" charset="0"/>
              </a:rPr>
              <a:t>SUNDARI </a:t>
            </a:r>
            <a:r>
              <a:rPr dirty="0" lang="en-US">
                <a:solidFill>
                  <a:schemeClr val="tx1"/>
                </a:solidFill>
                <a:latin typeface="Times New Roman" panose="02020603050405020304" pitchFamily="18" charset="0"/>
                <a:cs typeface="Times New Roman" panose="02020603050405020304" pitchFamily="18" charset="0"/>
              </a:rPr>
              <a:t>M</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REGISTER NO: 3122078</a:t>
            </a:r>
            <a:r>
              <a:rPr dirty="0" lang="en-US">
                <a:solidFill>
                  <a:schemeClr val="tx1"/>
                </a:solidFill>
                <a:latin typeface="Times New Roman" panose="02020603050405020304" pitchFamily="18" charset="0"/>
                <a:cs typeface="Times New Roman" panose="02020603050405020304" pitchFamily="18" charset="0"/>
              </a:rPr>
              <a:t>6</a:t>
            </a:r>
            <a:r>
              <a:rPr dirty="0" lang="en-US">
                <a:solidFill>
                  <a:schemeClr val="tx1"/>
                </a:solidFill>
                <a:latin typeface="Times New Roman" panose="02020603050405020304" pitchFamily="18" charset="0"/>
                <a:cs typeface="Times New Roman" panose="02020603050405020304" pitchFamily="18" charset="0"/>
              </a:rPr>
              <a:t>1</a:t>
            </a:r>
            <a:endParaRPr altLang="en-US" lang="zh-CN"/>
          </a:p>
          <a:p>
            <a:pPr algn="l"/>
            <a:r>
              <a:rPr dirty="0" lang="en-IN">
                <a:solidFill>
                  <a:schemeClr val="tx1"/>
                </a:solidFill>
                <a:latin typeface="Times New Roman" panose="02020603050405020304" pitchFamily="18" charset="0"/>
                <a:cs typeface="Times New Roman" panose="02020603050405020304" pitchFamily="18" charset="0"/>
              </a:rPr>
              <a:t>DEPARTMENT: B.COM(A/F)</a:t>
            </a:r>
          </a:p>
          <a:p>
            <a:pPr algn="l"/>
            <a:r>
              <a:rPr dirty="0" lang="en-IN">
                <a:solidFill>
                  <a:schemeClr val="tx1"/>
                </a:solidFill>
                <a:latin typeface="Times New Roman" panose="02020603050405020304" pitchFamily="18" charset="0"/>
                <a:cs typeface="Times New Roman" panose="02020603050405020304" pitchFamily="18" charset="0"/>
              </a:rPr>
              <a:t>COLLEGE:THE QUAID-E-MILLETH COLLEGE MEN</a:t>
            </a:r>
          </a:p>
          <a:p>
            <a:pPr algn="l"/>
            <a:endParaRPr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MODELLING APPROACH</a:t>
            </a:r>
          </a:p>
        </p:txBody>
      </p:sp>
      <p:sp>
        <p:nvSpPr>
          <p:cNvPr id="1048622" name="Content Placeholder 2"/>
          <p:cNvSpPr>
            <a:spLocks noGrp="1"/>
          </p:cNvSpPr>
          <p:nvPr>
            <p:ph idx="1"/>
          </p:nvPr>
        </p:nvSpPr>
        <p:spPr>
          <a:xfrm>
            <a:off x="677334" y="1534161"/>
            <a:ext cx="8596668" cy="4507202"/>
          </a:xfrm>
        </p:spPr>
        <p:txBody>
          <a:bodyPr>
            <a:normAutofit/>
          </a:bodyPr>
          <a:p>
            <a:pPr algn="just"/>
            <a:r>
              <a:rPr dirty="0" sz="2400" lang="en-IN">
                <a:latin typeface="Times New Roman" panose="02020603050405020304" pitchFamily="18" charset="0"/>
                <a:cs typeface="Times New Roman" panose="02020603050405020304" pitchFamily="18" charset="0"/>
              </a:rPr>
              <a:t>A modelling approach is a way of using a particular type of model to study a scientific phenomenon. It can involve combining different methods and techniques, and the approach you take may depend on the problem you’re trying to solve and the domain you’re working in. here are some examples of modelling approaches.</a:t>
            </a:r>
          </a:p>
          <a:p>
            <a:pPr algn="just"/>
            <a:r>
              <a:rPr dirty="0" sz="2400" lang="en-IN">
                <a:latin typeface="Times New Roman" panose="02020603050405020304" pitchFamily="18" charset="0"/>
                <a:cs typeface="Times New Roman" panose="02020603050405020304" pitchFamily="18" charset="0"/>
              </a:rPr>
              <a:t>Statistical modelling.</a:t>
            </a:r>
          </a:p>
          <a:p>
            <a:pPr algn="just"/>
            <a:r>
              <a:rPr dirty="0" sz="2400" lang="en-IN">
                <a:latin typeface="Times New Roman" panose="02020603050405020304" pitchFamily="18" charset="0"/>
                <a:cs typeface="Times New Roman" panose="02020603050405020304" pitchFamily="18" charset="0"/>
              </a:rPr>
              <a:t>Modelling instruction.</a:t>
            </a:r>
          </a:p>
          <a:p>
            <a:pPr algn="just"/>
            <a:r>
              <a:rPr dirty="0" sz="2400" lang="en-IN">
                <a:latin typeface="Times New Roman" panose="02020603050405020304" pitchFamily="18" charset="0"/>
                <a:cs typeface="Times New Roman" panose="02020603050405020304" pitchFamily="18" charset="0"/>
              </a:rPr>
              <a:t>Immuno-dynamics modelling.</a:t>
            </a:r>
          </a:p>
          <a:p>
            <a:pPr algn="just"/>
            <a:r>
              <a:rPr dirty="0" sz="2400" lang="en-IN">
                <a:latin typeface="Times New Roman" panose="02020603050405020304" pitchFamily="18" charset="0"/>
                <a:cs typeface="Times New Roman" panose="02020603050405020304" pitchFamily="18" charset="0"/>
              </a:rPr>
              <a:t>Integrated modelling method.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2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RESULT AND DISCUSSION</a:t>
            </a:r>
          </a:p>
        </p:txBody>
      </p:sp>
      <p:sp>
        <p:nvSpPr>
          <p:cNvPr id="1048624" name="Content Placeholder 2"/>
          <p:cNvSpPr>
            <a:spLocks noGrp="1"/>
          </p:cNvSpPr>
          <p:nvPr>
            <p:ph idx="1"/>
          </p:nvPr>
        </p:nvSpPr>
        <p:spPr>
          <a:xfrm>
            <a:off x="677334" y="1422401"/>
            <a:ext cx="8596668" cy="4618962"/>
          </a:xfrm>
        </p:spPr>
        <p:txBody>
          <a:bodyPr>
            <a:normAutofit fontScale="89286" lnSpcReduction="20000"/>
          </a:bodyPr>
          <a:p>
            <a:pPr algn="just" indent="0" marL="0">
              <a:buNone/>
            </a:pPr>
            <a:endParaRPr dirty="0" sz="2800" lang="en-IN">
              <a:latin typeface="Times New Roman" panose="02020603050405020304" pitchFamily="18" charset="0"/>
              <a:cs typeface="Times New Roman" panose="02020603050405020304" pitchFamily="18" charset="0"/>
            </a:endParaRPr>
          </a:p>
          <a:p>
            <a:pPr algn="just"/>
            <a:r>
              <a:rPr dirty="0" sz="2800" lang="en-IN">
                <a:latin typeface="Times New Roman" panose="02020603050405020304" pitchFamily="18" charset="0"/>
                <a:cs typeface="Times New Roman" panose="02020603050405020304" pitchFamily="18" charset="0"/>
              </a:rPr>
              <a:t>In a research paper, the result section present the findings of the study, while the discussion section interprets the result and explains their meaning. The results section should be objective and unbased, without any analysis or interpretation of the data. The discussion section should not repeat the results, but instead put them in context and explain why they matter.</a:t>
            </a:r>
          </a:p>
          <a:p>
            <a:pPr algn="just"/>
            <a:r>
              <a:rPr dirty="0" sz="2800" lang="en-IN">
                <a:latin typeface="Times New Roman" panose="02020603050405020304" pitchFamily="18" charset="0"/>
                <a:cs typeface="Times New Roman" panose="02020603050405020304" pitchFamily="18" charset="0"/>
              </a:rPr>
              <a:t>Before publishing or creating a poster, you can run the result and discussion section by committee members and your chair to make sure they are congruent with your research purpose, objectives, hypothesis, and methods.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graphicFrame>
        <p:nvGraphicFramePr>
          <p:cNvPr id="4194304" name="图表 1"/>
          <p:cNvGraphicFramePr>
            <a:graphicFrameLocks/>
          </p:cNvGraphicFramePr>
          <p:nvPr/>
        </p:nvGraphicFramePr>
        <p:xfrm>
          <a:off x="2558412" y="1092916"/>
          <a:ext cx="6388570" cy="3883701"/>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5"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1048626" name="Content Placeholder 2"/>
          <p:cNvSpPr>
            <a:spLocks noGrp="1"/>
          </p:cNvSpPr>
          <p:nvPr>
            <p:ph idx="1"/>
          </p:nvPr>
        </p:nvSpPr>
        <p:spPr>
          <a:xfrm>
            <a:off x="677334" y="1249681"/>
            <a:ext cx="8596668" cy="4791682"/>
          </a:xfrm>
        </p:spPr>
        <p:txBody>
          <a:bodyPr>
            <a:normAutofit lnSpcReduction="10000"/>
          </a:bodyPr>
          <a:p>
            <a:pPr algn="just"/>
            <a:r>
              <a:rPr dirty="0" sz="2800" lang="en-IN">
                <a:latin typeface="Times New Roman" panose="02020603050405020304" pitchFamily="18" charset="0"/>
                <a:cs typeface="Times New Roman" panose="02020603050405020304" pitchFamily="18" charset="0"/>
              </a:rPr>
              <a:t>By implementing a robust performance analysis framework organization can gain valuable insights into their work force, optimize operations, and drive continuous improvement. Regular monitoring, data-driven decision making, and a focus on employee development are crucial for maximizing work force performance and achieving business success.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31" name="Title 1"/>
          <p:cNvSpPr>
            <a:spLocks noGrp="1"/>
          </p:cNvSpPr>
          <p:nvPr>
            <p:ph type="title"/>
          </p:nvPr>
        </p:nvSpPr>
        <p:spPr>
          <a:xfrm>
            <a:off x="2734079" y="2661920"/>
            <a:ext cx="6723842" cy="1534160"/>
          </a:xfrm>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1" name="Text Placeholder 2"/>
          <p:cNvSpPr>
            <a:spLocks noGrp="1"/>
          </p:cNvSpPr>
          <p:nvPr>
            <p:ph type="body" idx="1"/>
          </p:nvPr>
        </p:nvSpPr>
        <p:spPr>
          <a:xfrm>
            <a:off x="1259841" y="2899439"/>
            <a:ext cx="8770154" cy="1570962"/>
          </a:xfrm>
        </p:spPr>
        <p:txBody>
          <a:bodyPr>
            <a:normAutofit/>
          </a:bodyPr>
          <a:p>
            <a:pPr algn="ctr"/>
            <a:r>
              <a:rPr b="1" dirty="0" sz="3200" lang="en-IN">
                <a:solidFill>
                  <a:schemeClr val="accent1"/>
                </a:solidFill>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EMPLOYEE PERFORMANCE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07" name="Title 1"/>
          <p:cNvSpPr>
            <a:spLocks noGrp="1"/>
          </p:cNvSpPr>
          <p:nvPr>
            <p:ph type="title"/>
          </p:nvPr>
        </p:nvSpPr>
        <p:spPr/>
        <p:txBody>
          <a:bodyPr>
            <a:normAutofit/>
          </a:bodyPr>
          <a:p>
            <a:pPr algn="ctr"/>
            <a:r>
              <a:rPr b="1" dirty="0" sz="660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AGENDA</a:t>
            </a:r>
          </a:p>
        </p:txBody>
      </p:sp>
      <p:sp>
        <p:nvSpPr>
          <p:cNvPr id="1048608" name="Content Placeholder 2"/>
          <p:cNvSpPr>
            <a:spLocks noGrp="1"/>
          </p:cNvSpPr>
          <p:nvPr>
            <p:ph idx="1"/>
          </p:nvPr>
        </p:nvSpPr>
        <p:spPr>
          <a:xfrm>
            <a:off x="677334" y="2611120"/>
            <a:ext cx="8596668" cy="3430242"/>
          </a:xfrm>
        </p:spPr>
        <p:txBody>
          <a:bodyPr>
            <a:normAutofit/>
          </a:bodyPr>
          <a:p>
            <a:r>
              <a:rPr b="1" dirty="0" lang="en-IN">
                <a:solidFill>
                  <a:schemeClr val="tx1"/>
                </a:solidFill>
                <a:latin typeface="Times New Roman" panose="02020603050405020304" pitchFamily="18" charset="0"/>
                <a:cs typeface="Times New Roman" panose="02020603050405020304" pitchFamily="18" charset="0"/>
              </a:rPr>
              <a:t>Problem Statement</a:t>
            </a:r>
          </a:p>
          <a:p>
            <a:r>
              <a:rPr b="1" dirty="0" lang="en-IN">
                <a:solidFill>
                  <a:schemeClr val="tx1"/>
                </a:solidFill>
                <a:latin typeface="Times New Roman" panose="02020603050405020304" pitchFamily="18" charset="0"/>
                <a:cs typeface="Times New Roman" panose="02020603050405020304" pitchFamily="18" charset="0"/>
              </a:rPr>
              <a:t>Project Overview</a:t>
            </a:r>
          </a:p>
          <a:p>
            <a:r>
              <a:rPr b="1" dirty="0" lang="en-IN">
                <a:solidFill>
                  <a:schemeClr val="tx1"/>
                </a:solidFill>
                <a:latin typeface="Times New Roman" panose="02020603050405020304" pitchFamily="18" charset="0"/>
                <a:cs typeface="Times New Roman" panose="02020603050405020304" pitchFamily="18" charset="0"/>
              </a:rPr>
              <a:t>End User</a:t>
            </a:r>
          </a:p>
          <a:p>
            <a:r>
              <a:rPr b="1" dirty="0" lang="en-IN">
                <a:solidFill>
                  <a:schemeClr val="tx1"/>
                </a:solidFill>
                <a:latin typeface="Times New Roman" panose="02020603050405020304" pitchFamily="18" charset="0"/>
                <a:cs typeface="Times New Roman" panose="02020603050405020304" pitchFamily="18" charset="0"/>
              </a:rPr>
              <a:t>Our Solution and Proposition</a:t>
            </a:r>
          </a:p>
          <a:p>
            <a:r>
              <a:rPr b="1" dirty="0" lang="en-IN">
                <a:solidFill>
                  <a:schemeClr val="tx1"/>
                </a:solidFill>
                <a:latin typeface="Times New Roman" panose="02020603050405020304" pitchFamily="18" charset="0"/>
                <a:cs typeface="Times New Roman" panose="02020603050405020304" pitchFamily="18" charset="0"/>
              </a:rPr>
              <a:t>Dataset Description</a:t>
            </a:r>
          </a:p>
          <a:p>
            <a:r>
              <a:rPr b="1" dirty="0" lang="en-IN">
                <a:solidFill>
                  <a:schemeClr val="tx1"/>
                </a:solidFill>
                <a:latin typeface="Times New Roman" panose="02020603050405020304" pitchFamily="18" charset="0"/>
                <a:cs typeface="Times New Roman" panose="02020603050405020304" pitchFamily="18" charset="0"/>
              </a:rPr>
              <a:t>Modelling Approach</a:t>
            </a:r>
          </a:p>
          <a:p>
            <a:r>
              <a:rPr b="1" dirty="0" lang="en-IN">
                <a:solidFill>
                  <a:schemeClr val="tx1"/>
                </a:solidFill>
                <a:latin typeface="Times New Roman" panose="02020603050405020304" pitchFamily="18" charset="0"/>
                <a:cs typeface="Times New Roman" panose="02020603050405020304" pitchFamily="18" charset="0"/>
              </a:rPr>
              <a:t>Result and Discussion</a:t>
            </a:r>
          </a:p>
          <a:p>
            <a:r>
              <a:rPr b="1" dirty="0" lang="en-IN">
                <a:solidFill>
                  <a:schemeClr val="tx1"/>
                </a:solidFill>
                <a:latin typeface="Times New Roman" panose="02020603050405020304" pitchFamily="18" charset="0"/>
                <a:cs typeface="Times New Roman" panose="02020603050405020304" pitchFamily="18" charset="0"/>
              </a:rPr>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9"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STATEMENT</a:t>
            </a:r>
          </a:p>
        </p:txBody>
      </p:sp>
      <p:sp>
        <p:nvSpPr>
          <p:cNvPr id="1048610" name="Content Placeholder 2"/>
          <p:cNvSpPr>
            <a:spLocks noGrp="1"/>
          </p:cNvSpPr>
          <p:nvPr>
            <p:ph idx="1"/>
          </p:nvPr>
        </p:nvSpPr>
        <p:spPr>
          <a:xfrm>
            <a:off x="677334" y="1442721"/>
            <a:ext cx="8596668" cy="45986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is often inconsistent, leading  to reduced productivity and missed goals. This can be due to factors like unclear expectations, lack of training, or ineffective communication.</a:t>
            </a:r>
          </a:p>
          <a:p>
            <a:pPr algn="just"/>
            <a:r>
              <a:rPr dirty="0" sz="2400" lang="en-IN">
                <a:latin typeface="Times New Roman" panose="02020603050405020304" pitchFamily="18" charset="0"/>
                <a:cs typeface="Times New Roman" panose="02020603050405020304" pitchFamily="18" charset="0"/>
              </a:rPr>
              <a:t>Employees may be dissatisfied with their roles or the company, leading to turnover. Employees may not be developing their skills or advancing in their careers.</a:t>
            </a:r>
          </a:p>
          <a:p>
            <a:pPr algn="just"/>
            <a:r>
              <a:rPr dirty="0" sz="2400" lang="en-IN">
                <a:latin typeface="Times New Roman" panose="02020603050405020304" pitchFamily="18" charset="0"/>
                <a:cs typeface="Times New Roman" panose="02020603050405020304" pitchFamily="18" charset="0"/>
              </a:rPr>
              <a:t>The organisation may not be achieving its goals due to inadequate employee performance.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1"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PROJECT OVERVIEW </a:t>
            </a:r>
          </a:p>
        </p:txBody>
      </p:sp>
      <p:sp>
        <p:nvSpPr>
          <p:cNvPr id="1048612" name="Content Placeholder 2"/>
          <p:cNvSpPr>
            <a:spLocks noGrp="1"/>
          </p:cNvSpPr>
          <p:nvPr>
            <p:ph idx="1"/>
          </p:nvPr>
        </p:nvSpPr>
        <p:spPr>
          <a:xfrm>
            <a:off x="677334" y="1645921"/>
            <a:ext cx="8596668" cy="4395442"/>
          </a:xfrm>
        </p:spPr>
        <p:txBody>
          <a:bodyPr>
            <a:normAutofit fontScale="100000" lnSpcReduction="20000"/>
          </a:bodyPr>
          <a:p>
            <a:pPr algn="just"/>
            <a:r>
              <a:rPr dirty="0" sz="2400" lang="en-IN">
                <a:latin typeface="Times New Roman" panose="02020603050405020304" pitchFamily="18" charset="0"/>
                <a:cs typeface="Times New Roman" panose="02020603050405020304" pitchFamily="18" charset="0"/>
              </a:rPr>
              <a:t>Employee performance analysis involves evaluating various metrics such as productivity, efficiency, and output quality to assess individual and team performance.</a:t>
            </a:r>
          </a:p>
          <a:p>
            <a:pPr algn="just"/>
            <a:r>
              <a:rPr dirty="0" sz="2400" lang="en-IN">
                <a:latin typeface="Times New Roman" panose="02020603050405020304" pitchFamily="18" charset="0"/>
                <a:cs typeface="Times New Roman" panose="02020603050405020304" pitchFamily="18" charset="0"/>
              </a:rPr>
              <a:t>By leveraging data </a:t>
            </a:r>
            <a:r>
              <a:rPr dirty="0" sz="2400" lang="en-IN" err="1">
                <a:latin typeface="Times New Roman" panose="02020603050405020304" pitchFamily="18" charset="0"/>
                <a:cs typeface="Times New Roman" panose="02020603050405020304" pitchFamily="18" charset="0"/>
              </a:rPr>
              <a:t>analysis,organisation</a:t>
            </a:r>
            <a:r>
              <a:rPr dirty="0" sz="2400" lang="en-IN">
                <a:latin typeface="Times New Roman" panose="02020603050405020304" pitchFamily="18" charset="0"/>
                <a:cs typeface="Times New Roman" panose="02020603050405020304" pitchFamily="18" charset="0"/>
              </a:rPr>
              <a:t> can identify top performers, areas for improvement, and potential training needs.</a:t>
            </a:r>
          </a:p>
          <a:p>
            <a:pPr algn="just"/>
            <a:r>
              <a:rPr dirty="0" sz="2400" lang="en-IN">
                <a:latin typeface="Times New Roman" panose="02020603050405020304" pitchFamily="18" charset="0"/>
                <a:cs typeface="Times New Roman" panose="02020603050405020304" pitchFamily="18" charset="0"/>
              </a:rPr>
              <a:t>An employee data sheet is a paperwork form used by business to store information on employee such as their duties, contact information, and performance records.</a:t>
            </a:r>
          </a:p>
          <a:p>
            <a:pPr algn="just"/>
            <a:r>
              <a:rPr dirty="0" sz="2400" lang="en-IN">
                <a:latin typeface="Times New Roman" panose="02020603050405020304" pitchFamily="18" charset="0"/>
                <a:cs typeface="Times New Roman" panose="02020603050405020304" pitchFamily="18" charset="0"/>
              </a:rPr>
              <a:t>Use this employee data sheet to gather contact </a:t>
            </a:r>
            <a:r>
              <a:rPr dirty="0" sz="2400" lang="en-IN" err="1">
                <a:latin typeface="Times New Roman" panose="02020603050405020304" pitchFamily="18" charset="0"/>
                <a:cs typeface="Times New Roman" panose="02020603050405020304" pitchFamily="18" charset="0"/>
              </a:rPr>
              <a:t>details,notify</a:t>
            </a:r>
            <a:r>
              <a:rPr dirty="0" sz="2400" lang="en-IN">
                <a:latin typeface="Times New Roman" panose="02020603050405020304" pitchFamily="18" charset="0"/>
                <a:cs typeface="Times New Roman" panose="02020603050405020304" pitchFamily="18" charset="0"/>
              </a:rPr>
              <a:t> employees of a new position, or keep track of performance in your company.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3"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END USERS </a:t>
            </a:r>
          </a:p>
        </p:txBody>
      </p:sp>
      <p:sp>
        <p:nvSpPr>
          <p:cNvPr id="1048614" name="Content Placeholder 2"/>
          <p:cNvSpPr>
            <a:spLocks noGrp="1"/>
          </p:cNvSpPr>
          <p:nvPr>
            <p:ph idx="1"/>
          </p:nvPr>
        </p:nvSpPr>
        <p:spPr>
          <a:xfrm>
            <a:off x="677334" y="1564641"/>
            <a:ext cx="8596668" cy="4476722"/>
          </a:xfrm>
        </p:spPr>
        <p:txBody>
          <a:bodyPr>
            <a:normAutofit/>
          </a:bodyPr>
          <a:p>
            <a:pPr algn="just"/>
            <a:r>
              <a:rPr dirty="0" sz="2400" lang="en-IN">
                <a:latin typeface="Times New Roman" panose="02020603050405020304" pitchFamily="18" charset="0"/>
                <a:cs typeface="Times New Roman" panose="02020603050405020304" pitchFamily="18" charset="0"/>
              </a:rPr>
              <a:t>Human resources professionals use performance analysis to design and implement training programs, compensation </a:t>
            </a:r>
            <a:r>
              <a:rPr dirty="0" sz="2400" lang="en-IN" err="1">
                <a:latin typeface="Times New Roman" panose="02020603050405020304" pitchFamily="18" charset="0"/>
                <a:cs typeface="Times New Roman" panose="02020603050405020304" pitchFamily="18" charset="0"/>
              </a:rPr>
              <a:t>strategies,and</a:t>
            </a:r>
            <a:r>
              <a:rPr dirty="0" sz="2400" lang="en-IN">
                <a:latin typeface="Times New Roman" panose="02020603050405020304" pitchFamily="18" charset="0"/>
                <a:cs typeface="Times New Roman" panose="02020603050405020304" pitchFamily="18" charset="0"/>
              </a:rPr>
              <a:t> performance management system.</a:t>
            </a:r>
          </a:p>
          <a:p>
            <a:pPr algn="just"/>
            <a:r>
              <a:rPr dirty="0" sz="2400" lang="en-IN">
                <a:latin typeface="Times New Roman" panose="02020603050405020304" pitchFamily="18" charset="0"/>
                <a:cs typeface="Times New Roman" panose="02020603050405020304" pitchFamily="18" charset="0"/>
              </a:rPr>
              <a:t>Managers use performance analysis to provide feedback to employees, identify development needs, and make informed decisions about promotions and salary adjustment.</a:t>
            </a:r>
          </a:p>
          <a:p>
            <a:pPr algn="just"/>
            <a:r>
              <a:rPr dirty="0" sz="2400" lang="en-IN">
                <a:latin typeface="Times New Roman" panose="02020603050405020304" pitchFamily="18" charset="0"/>
                <a:cs typeface="Times New Roman" panose="02020603050405020304" pitchFamily="18" charset="0"/>
              </a:rPr>
              <a:t>Employees benefit  from performance analysis by receiving </a:t>
            </a:r>
            <a:r>
              <a:rPr dirty="0" sz="2400" lang="en-IN" err="1">
                <a:latin typeface="Times New Roman" panose="02020603050405020304" pitchFamily="18" charset="0"/>
                <a:cs typeface="Times New Roman" panose="02020603050405020304" pitchFamily="18" charset="0"/>
              </a:rPr>
              <a:t>feedback,identifying</a:t>
            </a:r>
            <a:r>
              <a:rPr dirty="0" sz="2400" lang="en-IN">
                <a:latin typeface="Times New Roman" panose="02020603050405020304" pitchFamily="18" charset="0"/>
                <a:cs typeface="Times New Roman" panose="02020603050405020304" pitchFamily="18" charset="0"/>
              </a:rPr>
              <a:t> areas from improvement, and setting goals for professional growth.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5"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OUR SOLUTION AND PROPOSITION </a:t>
            </a:r>
          </a:p>
        </p:txBody>
      </p:sp>
      <p:sp>
        <p:nvSpPr>
          <p:cNvPr id="1048616" name="Content Placeholder 2"/>
          <p:cNvSpPr>
            <a:spLocks noGrp="1"/>
          </p:cNvSpPr>
          <p:nvPr>
            <p:ph idx="1"/>
          </p:nvPr>
        </p:nvSpPr>
        <p:spPr>
          <a:xfrm>
            <a:off x="677334" y="1595121"/>
            <a:ext cx="8596668" cy="4446242"/>
          </a:xfrm>
        </p:spPr>
        <p:txBody>
          <a:bodyPr>
            <a:normAutofit/>
          </a:bodyPr>
          <a:p>
            <a:pPr algn="just"/>
            <a:r>
              <a:rPr dirty="0" sz="2400" lang="en-IN">
                <a:latin typeface="Times New Roman" panose="02020603050405020304" pitchFamily="18" charset="0"/>
                <a:cs typeface="Times New Roman" panose="02020603050405020304" pitchFamily="18" charset="0"/>
              </a:rPr>
              <a:t>Employee performance analysis is critical for organisation success. It allows organisation to identify areas of improvement optimize </a:t>
            </a:r>
            <a:r>
              <a:rPr dirty="0" sz="2400" lang="en-IN" err="1">
                <a:latin typeface="Times New Roman" panose="02020603050405020304" pitchFamily="18" charset="0"/>
                <a:cs typeface="Times New Roman" panose="02020603050405020304" pitchFamily="18" charset="0"/>
              </a:rPr>
              <a:t>talent,and</a:t>
            </a:r>
            <a:r>
              <a:rPr dirty="0" sz="2400" lang="en-IN">
                <a:latin typeface="Times New Roman" panose="02020603050405020304" pitchFamily="18" charset="0"/>
                <a:cs typeface="Times New Roman" panose="02020603050405020304" pitchFamily="18" charset="0"/>
              </a:rPr>
              <a:t> drive </a:t>
            </a:r>
            <a:r>
              <a:rPr dirty="0" sz="2400" lang="en-IN" err="1">
                <a:latin typeface="Times New Roman" panose="02020603050405020304" pitchFamily="18" charset="0"/>
                <a:cs typeface="Times New Roman" panose="02020603050405020304" pitchFamily="18" charset="0"/>
              </a:rPr>
              <a:t>growth.Our</a:t>
            </a:r>
            <a:r>
              <a:rPr dirty="0" sz="2400" lang="en-IN">
                <a:latin typeface="Times New Roman" panose="02020603050405020304" pitchFamily="18" charset="0"/>
                <a:cs typeface="Times New Roman" panose="02020603050405020304" pitchFamily="18" charset="0"/>
              </a:rPr>
              <a:t> solution provides a comprehensive and data-driven approach to performance evaluation.</a:t>
            </a:r>
          </a:p>
          <a:p>
            <a:pPr algn="just"/>
            <a:r>
              <a:rPr dirty="0" sz="2400" lang="en-IN">
                <a:latin typeface="Times New Roman" panose="02020603050405020304" pitchFamily="18" charset="0"/>
                <a:cs typeface="Times New Roman" panose="02020603050405020304" pitchFamily="18" charset="0"/>
              </a:rPr>
              <a:t>Reward like salary, stock options and bonuses. Employment benefits like paid time off, health insurance, retirement funds, parental leave and company-sponsored holidays.</a:t>
            </a:r>
          </a:p>
          <a:p>
            <a:pPr algn="just"/>
            <a:r>
              <a:rPr dirty="0" sz="2400" lang="en-IN">
                <a:latin typeface="Times New Roman" panose="02020603050405020304" pitchFamily="18" charset="0"/>
                <a:cs typeface="Times New Roman" panose="02020603050405020304" pitchFamily="18" charset="0"/>
              </a:rPr>
              <a:t>EVPs: financial rewards like salary.</a:t>
            </a:r>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7" name="Title 1"/>
          <p:cNvSpPr>
            <a:spLocks noGrp="1"/>
          </p:cNvSpPr>
          <p:nvPr>
            <p:ph type="title"/>
          </p:nvPr>
        </p:nvSpPr>
        <p:spPr/>
        <p:txBody>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DATASET DESCRIPTION</a:t>
            </a:r>
          </a:p>
        </p:txBody>
      </p:sp>
      <p:sp>
        <p:nvSpPr>
          <p:cNvPr id="1048618" name="Content Placeholder 2"/>
          <p:cNvSpPr>
            <a:spLocks noGrp="1"/>
          </p:cNvSpPr>
          <p:nvPr>
            <p:ph idx="1"/>
          </p:nvPr>
        </p:nvSpPr>
        <p:spPr>
          <a:xfrm>
            <a:off x="677334" y="1432561"/>
            <a:ext cx="8596668" cy="4608802"/>
          </a:xfrm>
        </p:spPr>
        <p:txBody>
          <a:bodyPr>
            <a:normAutofit/>
          </a:bodyPr>
          <a:p>
            <a:pPr algn="just"/>
            <a:r>
              <a:rPr dirty="0" sz="2400" lang="en-IN">
                <a:latin typeface="Times New Roman" panose="02020603050405020304" pitchFamily="18" charset="0"/>
                <a:cs typeface="Times New Roman" panose="02020603050405020304" pitchFamily="18" charset="0"/>
              </a:rPr>
              <a:t>The data set contains data like age, gender, job satisfaction, environment satisfaction, education field, job role, income, overtime, percentage salary hike, tenure, training time, years in current role, relationship status, and more.</a:t>
            </a:r>
          </a:p>
          <a:p>
            <a:pPr algn="just"/>
            <a:r>
              <a:rPr dirty="0" sz="2400" lang="en-IN">
                <a:latin typeface="Times New Roman" panose="02020603050405020304" pitchFamily="18" charset="0"/>
                <a:cs typeface="Times New Roman" panose="02020603050405020304" pitchFamily="18" charset="0"/>
              </a:rPr>
              <a:t>A data set is a collection of related data that is organized and stored for analysis or processing. Data sets can be used for many purposes, including training and testing machine learning models data visualization research statistical analysis analytics business intelligence developing and testing applications.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19" name="Title 1"/>
          <p:cNvSpPr>
            <a:spLocks noGrp="1"/>
          </p:cNvSpPr>
          <p:nvPr>
            <p:ph type="title"/>
          </p:nvPr>
        </p:nvSpPr>
        <p:spPr/>
        <p:txBody>
          <a:bodyPr>
            <a:normAutofit/>
          </a:bodyPr>
          <a:p>
            <a:r>
              <a:rPr b="1" dirty="0" lang="en-IN">
                <a:effectLst>
                  <a:outerShdw algn="tl" blurRad="38100" dir="2700000" dist="38100">
                    <a:srgbClr val="000000">
                      <a:alpha val="43137"/>
                    </a:srgbClr>
                  </a:outerShdw>
                </a:effectLst>
                <a:latin typeface="Times New Roman" panose="02020603050405020304" pitchFamily="18" charset="0"/>
                <a:cs typeface="Times New Roman" panose="02020603050405020304" pitchFamily="18" charset="0"/>
              </a:rPr>
              <a:t>THE “WOW” IN OUR SOLUTION</a:t>
            </a:r>
          </a:p>
        </p:txBody>
      </p:sp>
      <p:sp>
        <p:nvSpPr>
          <p:cNvPr id="1048620" name="Content Placeholder 2"/>
          <p:cNvSpPr>
            <a:spLocks noGrp="1"/>
          </p:cNvSpPr>
          <p:nvPr>
            <p:ph idx="1"/>
          </p:nvPr>
        </p:nvSpPr>
        <p:spPr>
          <a:xfrm>
            <a:off x="677334" y="1686561"/>
            <a:ext cx="8596668" cy="4354802"/>
          </a:xfrm>
        </p:spPr>
        <p:txBody>
          <a:bodyPr>
            <a:normAutofit/>
          </a:bodyPr>
          <a:p>
            <a:pPr algn="just"/>
            <a:r>
              <a:rPr dirty="0" sz="3600" lang="en-IN">
                <a:latin typeface="Times New Roman" panose="02020603050405020304" pitchFamily="18" charset="0"/>
                <a:cs typeface="Times New Roman" panose="02020603050405020304" pitchFamily="18" charset="0"/>
              </a:rPr>
              <a:t>Are unique and memorable experiences during the onboarding process that leave a lasting impression on new hires.</a:t>
            </a:r>
          </a:p>
          <a:p>
            <a:pPr algn="just"/>
            <a:r>
              <a:rPr dirty="0" sz="3600" lang="en-IN">
                <a:latin typeface="Times New Roman" panose="02020603050405020304" pitchFamily="18" charset="0"/>
                <a:cs typeface="Times New Roman" panose="02020603050405020304" pitchFamily="18" charset="0"/>
              </a:rPr>
              <a:t>These moments typically evoke positive emotions and establish a strong connection between the employee and the organization.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s>
</file>

<file path=ppt/theme/theme1.xml><?xml version="1.0" encoding="utf-8"?>
<a:theme xmlns:a="http://schemas.openxmlformats.org/drawingml/2006/main" name="Main Event">
  <a:themeElements>
    <a:clrScheme name="Main Event">
      <a:dk1>
        <a:sysClr lastClr="000000" val="windowText"/>
      </a:dk1>
      <a:lt1>
        <a:sysClr lastClr="FFFFFF" val="window"/>
      </a:lt1>
      <a:dk2>
        <a:srgbClr val="424242"/>
      </a:dk2>
      <a:lt2>
        <a:srgbClr val="C8C8C8"/>
      </a:lt2>
      <a:accent1>
        <a:srgbClr val="346492"/>
      </a:accent1>
      <a:accent2>
        <a:srgbClr val="6DA5D4"/>
      </a:accent2>
      <a:accent3>
        <a:srgbClr val="538C79"/>
      </a:accent3>
      <a:accent4>
        <a:srgbClr val="93B75D"/>
      </a:accent4>
      <a:accent5>
        <a:srgbClr val="DEB050"/>
      </a:accent5>
      <a:accent6>
        <a:srgbClr val="BB5354"/>
      </a:accent6>
      <a:hlink>
        <a:srgbClr val="3289DD"/>
      </a:hlink>
      <a:folHlink>
        <a:srgbClr val="859EB6"/>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algn="tl" flip="none" sx="100000" sy="100000" tx="0" ty="0"/>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r="5400000" dist="127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fillRect/>
          </a:stretch>
        </a:blip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prakash chiyaan</dc:creator>
  <cp:lastModifiedBy>prakash chiyaan</cp:lastModifiedBy>
  <dcterms:created xsi:type="dcterms:W3CDTF">2024-08-27T09:48:53Z</dcterms:created>
  <dcterms:modified xsi:type="dcterms:W3CDTF">2024-09-02T11:38:48Z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7be5f6e60fe34b01bc64af835f11d76e</vt:lpwstr>
  </property>
</Properties>
</file>