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1532-64E0-4672-9154-2B545D43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B5DB5-8621-4D7F-9D4F-722FFB053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0856-E573-4610-B0F7-F44E7F2C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18F8-8159-4720-9F45-A526CF66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7A3C-B148-4F90-A0DE-4B0D6B7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4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4C66-BA01-4E3B-8F1D-48936AC1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80888-4999-4198-BE2B-F2246D7B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E9DE-4BFE-44E1-9699-380412FD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FEEA-9C79-434B-99F8-DB04AC02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BD00-72B0-4A98-85D1-854FB863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04F23-7D40-4DA8-BDF4-94C00737B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F357D-1F07-4E2E-AA2C-E052ABB5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A754-058E-45CA-ADA6-E7B2A950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CB3A-27BD-40AE-970B-15A6CED9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F15C-A37B-4AA8-B204-962360A3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123E-F7A6-4B6F-BF23-85FED85F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B4D7-F613-4660-B61C-9EE7F74A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B77-5F0D-40C6-B48F-87E95620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8D45E-69E1-43D8-B0DE-7728C3BA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4977-66FE-4C7F-8A69-1AA29AA7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22CA-BC18-4802-9188-E6FC21B8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47FF-4049-44DD-99A0-00EE4027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8489-1E60-4B9A-BEF9-02046849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A131-8E08-43F0-B7F7-1FE2B92E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2167-9FFF-498E-B1DB-D01C14B7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D826-2184-4A58-A0D5-52479CB2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8D35-3ADC-4618-8002-3F0102CB9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FC0D0-E7F8-428A-A079-8D3BEF843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5009B-107A-456F-8694-5771BB7A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6CFDE-8152-4094-8D06-FD36DC2A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0DA06-90D0-40DF-A2FC-F87A3690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2018-4D6F-4D4A-9404-0E3EA3F9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F8673-603E-45BE-94BA-8CF06B5B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4D7A0-BF55-4116-BD7D-1961B7C99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BBA49-AA64-49A5-AECF-90748F507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996AB-08DA-4D5D-AF29-F89878A63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5587E-8712-43AE-8FE3-F57AE5DB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0D418-C9A2-411A-A8F4-BD505833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07703-55F3-43E7-8DAF-26765B1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5234-C13D-485F-96D3-975503EF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29E80-45C2-43B9-9ECC-7F4F5C85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C900E-E231-4C88-9808-A913E4C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C1A45-C9ED-46D5-B49E-C8E91942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1D55C-F1BF-48B6-A2CC-273C1A87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EEA-4173-4440-AA6E-6C6C8416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3D12-0A2F-4BC4-A373-BB3DE7A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4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E4DA-FE70-441F-ABAE-839E617E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689B-33C1-4D09-9870-40BD84F6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165E8-C0DD-48A1-B047-DC8D01960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07A55-DB17-4AB2-B8EA-17128409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775D2-AFD6-46EB-8E30-4C59A527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B081-878A-4284-9BA3-F2F4DF5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8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21C8-6BD9-4BCB-94D1-45DD51B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D4550-1858-49C1-939D-3C9F22F0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E60B4-3631-482B-AC4F-F3F47D3B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B3D5F-5D8A-452D-97A7-82419EA3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92CAE-9A62-4C23-8818-665704DA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3A832-7033-4373-8109-0D900BE9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4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B0A04-E44B-4162-9F15-9C59391E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803C-7298-4498-83BC-5DFCAA31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7C51-B98A-47C2-804C-C6111CD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81AB-E151-4718-B2E1-961103AA367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B5A3-F632-47E2-8CDA-D5381F9CD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C6AA-114B-4273-A683-272D6B94E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281F-F72C-4406-8BF9-EEB176481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7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5D33-514F-4149-B87E-4CAE11953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code – </a:t>
            </a:r>
            <a:r>
              <a:rPr lang="en-US" dirty="0">
                <a:highlight>
                  <a:srgbClr val="FFFF00"/>
                </a:highlight>
              </a:rPr>
              <a:t>G17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76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AB83-1F4A-4A93-A426-C37F926F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highlight>
                  <a:srgbClr val="FFFF00"/>
                </a:highlight>
              </a:rPr>
              <a:t>Group Members</a:t>
            </a:r>
            <a:endParaRPr lang="en-IN" sz="8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EDBE-C01D-4230-8113-90665D1F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1)Vikrant Khedkar</a:t>
            </a:r>
          </a:p>
          <a:p>
            <a:pPr marL="0" indent="0">
              <a:buNone/>
            </a:pPr>
            <a:r>
              <a:rPr lang="en-US" sz="5400" dirty="0"/>
              <a:t>2)Sundar Paul Dakkumalla</a:t>
            </a:r>
          </a:p>
          <a:p>
            <a:pPr marL="0" indent="0">
              <a:buNone/>
            </a:pPr>
            <a:r>
              <a:rPr lang="en-US" sz="5400" dirty="0"/>
              <a:t>3)Rupesh Borate</a:t>
            </a:r>
          </a:p>
          <a:p>
            <a:pPr marL="0" indent="0">
              <a:buNone/>
            </a:pPr>
            <a:r>
              <a:rPr lang="en-US" sz="5400" dirty="0"/>
              <a:t>4)Prasen Waikar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8867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FEC8-C174-4434-92DF-17118B06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highlight>
                  <a:srgbClr val="FFFF00"/>
                </a:highlight>
              </a:rPr>
              <a:t>Topics submitted for approval </a:t>
            </a:r>
            <a:endParaRPr lang="en-IN" sz="66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7208-AE04-43DC-AD15-FE75EAF9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1)Online Bonafide Certificate Generator</a:t>
            </a:r>
          </a:p>
          <a:p>
            <a:pPr marL="0" indent="0">
              <a:buNone/>
            </a:pPr>
            <a:r>
              <a:rPr lang="en-US" sz="4800" dirty="0"/>
              <a:t>2)Webpage Builder</a:t>
            </a:r>
          </a:p>
          <a:p>
            <a:pPr marL="0" indent="0">
              <a:buNone/>
            </a:pPr>
            <a:r>
              <a:rPr lang="en-US" sz="4800" dirty="0"/>
              <a:t>3)College Management System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2512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1B9C-72E6-49CE-AFA7-0CAFB871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highlight>
                  <a:srgbClr val="FFFF00"/>
                </a:highlight>
              </a:rPr>
              <a:t>Topic Selected By Us</a:t>
            </a:r>
            <a:endParaRPr lang="en-IN" sz="66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65C2-EB92-4D56-AC2D-98DF223E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210" y="34290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highlight>
                  <a:srgbClr val="00FF00"/>
                </a:highlight>
              </a:rPr>
              <a:t>Online Bonafide Certificate Generator</a:t>
            </a:r>
            <a:endParaRPr lang="en-IN" sz="48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104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86A1-4723-4DDF-BB61-16452865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highlight>
                  <a:srgbClr val="00FF00"/>
                </a:highlight>
              </a:rPr>
              <a:t>Initial Design Concept</a:t>
            </a:r>
            <a:endParaRPr lang="en-IN" sz="6600" b="1" dirty="0">
              <a:highlight>
                <a:srgbClr val="00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E73CE-BD6C-4FB3-A070-2C881006E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92" y="1605016"/>
            <a:ext cx="8698216" cy="4887859"/>
          </a:xfrm>
        </p:spPr>
      </p:pic>
    </p:spTree>
    <p:extLst>
      <p:ext uri="{BB962C8B-B14F-4D97-AF65-F5344CB8AC3E}">
        <p14:creationId xmlns:p14="http://schemas.microsoft.com/office/powerpoint/2010/main" val="24850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BE39-F281-4169-AEA1-D37A5D05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highlight>
                  <a:srgbClr val="00FF00"/>
                </a:highlight>
              </a:rPr>
              <a:t>Resources</a:t>
            </a:r>
            <a:endParaRPr lang="en-IN" sz="8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F4B6-C8B8-4BDD-AF69-1B403475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Other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67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35B-1B70-4B6E-B172-C2EB7271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80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END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064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code – G17</vt:lpstr>
      <vt:lpstr>Group Members</vt:lpstr>
      <vt:lpstr>Topics submitted for approval </vt:lpstr>
      <vt:lpstr>Topic Selected By Us</vt:lpstr>
      <vt:lpstr>Initial Design Concept</vt:lpstr>
      <vt:lpstr>Resources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code – G17</dc:title>
  <dc:creator>Vikrant Khedkar</dc:creator>
  <cp:lastModifiedBy>Vikrant Khedkar</cp:lastModifiedBy>
  <cp:revision>4</cp:revision>
  <dcterms:created xsi:type="dcterms:W3CDTF">2020-08-17T05:54:22Z</dcterms:created>
  <dcterms:modified xsi:type="dcterms:W3CDTF">2020-08-17T06:15:02Z</dcterms:modified>
</cp:coreProperties>
</file>