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p</a:t>
            </a:r>
            <a:r>
              <a:rPr altLang="en-GB" dirty="0" sz="2400" lang="en-US"/>
              <a:t>.</a:t>
            </a:r>
            <a:r>
              <a:rPr altLang="en-GB" dirty="0" sz="2400" lang="en-US"/>
              <a:t>s</a:t>
            </a:r>
            <a:r>
              <a:rPr altLang="en-GB" dirty="0" sz="2400" lang="en-US"/>
              <a:t>u</a:t>
            </a:r>
            <a:r>
              <a:rPr altLang="en-GB" dirty="0" sz="2400" lang="en-US"/>
              <a:t>n</a:t>
            </a:r>
            <a:r>
              <a:rPr altLang="en-GB" dirty="0" sz="2400" lang="en-US"/>
              <a:t>d</a:t>
            </a:r>
            <a:r>
              <a:rPr altLang="en-GB" dirty="0" sz="2400" lang="en-US"/>
              <a:t>a</a:t>
            </a:r>
            <a:r>
              <a:rPr altLang="en-GB" dirty="0" sz="2400" lang="en-US"/>
              <a:t>r</a:t>
            </a:r>
            <a:r>
              <a:rPr altLang="en-GB" dirty="0" sz="2400" lang="en-US"/>
              <a:t>r</a:t>
            </a:r>
            <a:r>
              <a:rPr altLang="en-GB" dirty="0" sz="2400" lang="en-US"/>
              <a:t>a</a:t>
            </a:r>
            <a:r>
              <a:rPr altLang="en-GB" dirty="0" sz="2400" lang="en-US"/>
              <a:t>j</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4</a:t>
            </a:r>
            <a:r>
              <a:rPr altLang="en-GB" dirty="0" sz="2400" lang="en-US"/>
              <a:t>7</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5806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2024-03-27T08:07:22Z</dcterms:created>
  <dcterms:modified xsi:type="dcterms:W3CDTF">2024-09-10T05:32:28Z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