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4"/>
  </p:sldMasterIdLst>
  <p:sldIdLst>
    <p:sldId id="256" r:id="rId5"/>
    <p:sldId id="257" r:id="rId6"/>
    <p:sldId id="262" r:id="rId7"/>
    <p:sldId id="263" r:id="rId8"/>
    <p:sldId id="271" r:id="rId9"/>
    <p:sldId id="270" r:id="rId10"/>
    <p:sldId id="272" r:id="rId11"/>
    <p:sldId id="265" r:id="rId12"/>
    <p:sldId id="273" r:id="rId13"/>
    <p:sldId id="259" r:id="rId14"/>
    <p:sldId id="260" r:id="rId15"/>
    <p:sldId id="266" r:id="rId16"/>
    <p:sldId id="269" r:id="rId17"/>
    <p:sldId id="26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9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2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0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7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9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6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mtopics.com/exams/amazon/aws-certified-cloud-practitioner/view/" TargetMode="External"/><Relationship Id="rId2" Type="http://schemas.openxmlformats.org/officeDocument/2006/relationships/hyperlink" Target="https://free-braindumps.com/amazon/free-aws-certified-cloud-practitioner-braindump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gnizant.udemy.com/course/aws-certified-cloud-practitioner-practice-exams-c/learn/quiz/4550475/results?expanded=266320972#overview" TargetMode="External"/><Relationship Id="rId5" Type="http://schemas.openxmlformats.org/officeDocument/2006/relationships/hyperlink" Target="https://cognizant.udemy.com/course/aws-certified-cloud-practitioner-practice-test/" TargetMode="External"/><Relationship Id="rId4" Type="http://schemas.openxmlformats.org/officeDocument/2006/relationships/hyperlink" Target="https://www.prepaway.com/aws-certified-cloud-practitioner-exam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.training/certific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819" y="1335873"/>
            <a:ext cx="8361229" cy="1416564"/>
          </a:xfrm>
        </p:spPr>
        <p:txBody>
          <a:bodyPr/>
          <a:lstStyle/>
          <a:p>
            <a:r>
              <a:rPr lang="en-US" sz="4000" dirty="0" smtClean="0"/>
              <a:t>AWS Cloud practitioner SESSION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076" y="2586181"/>
            <a:ext cx="7036749" cy="1145309"/>
          </a:xfrm>
        </p:spPr>
        <p:txBody>
          <a:bodyPr>
            <a:noAutofit/>
          </a:bodyPr>
          <a:lstStyle/>
          <a:p>
            <a:r>
              <a:rPr lang="en-US" sz="1800" dirty="0" smtClean="0"/>
              <a:t>SME Connect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/>
              <a:t>Berno Raj (665919)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/>
              <a:t>Nemish Karthik (666301)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/>
              <a:t>Enoch Jerome Singh (658711)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45" y="2394527"/>
            <a:ext cx="2693303" cy="13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Final </a:t>
            </a:r>
            <a:r>
              <a:rPr lang="en-US" sz="4400" dirty="0" err="1" smtClean="0"/>
              <a:t>marksheet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1714500"/>
            <a:ext cx="7887855" cy="4591356"/>
          </a:xfrm>
        </p:spPr>
      </p:pic>
    </p:spTree>
    <p:extLst>
      <p:ext uri="{BB962C8B-B14F-4D97-AF65-F5344CB8AC3E}">
        <p14:creationId xmlns:p14="http://schemas.microsoft.com/office/powerpoint/2010/main" val="125968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Marksheet</a:t>
            </a:r>
            <a:r>
              <a:rPr lang="en-US" sz="4400" dirty="0" smtClean="0"/>
              <a:t>- breakdown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1773381"/>
            <a:ext cx="9929091" cy="4849091"/>
          </a:xfrm>
        </p:spPr>
      </p:pic>
    </p:spTree>
    <p:extLst>
      <p:ext uri="{BB962C8B-B14F-4D97-AF65-F5344CB8AC3E}">
        <p14:creationId xmlns:p14="http://schemas.microsoft.com/office/powerpoint/2010/main" val="253055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BENEFITS OF TAKING CLOUD PRACTITIONER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It focuses on Billing and business-centric concepts</a:t>
            </a:r>
          </a:p>
          <a:p>
            <a:r>
              <a:rPr lang="en-IN" dirty="0"/>
              <a:t>Commonly obtained by sales and management to help inform VPs or CEO reasons to utilize AWS</a:t>
            </a:r>
          </a:p>
          <a:p>
            <a:r>
              <a:rPr lang="en-IN" dirty="0"/>
              <a:t>Can help superficially increase your AWS Certification count</a:t>
            </a:r>
          </a:p>
          <a:p>
            <a:r>
              <a:rPr lang="en-IN" dirty="0"/>
              <a:t> It </a:t>
            </a:r>
            <a:r>
              <a:rPr lang="en-IN" dirty="0" smtClean="0"/>
              <a:t>boosts your confidence as foundation is more important.</a:t>
            </a:r>
            <a:endParaRPr lang="en-IN" dirty="0"/>
          </a:p>
          <a:p>
            <a:r>
              <a:rPr lang="en-IN" dirty="0"/>
              <a:t>Inexpensive exam  </a:t>
            </a:r>
          </a:p>
          <a:p>
            <a:pPr marL="0" indent="0">
              <a:buNone/>
            </a:pPr>
            <a:r>
              <a:rPr lang="en-IN" b="1" dirty="0"/>
              <a:t>Advantages</a:t>
            </a:r>
          </a:p>
          <a:p>
            <a:r>
              <a:rPr lang="en-IN" dirty="0"/>
              <a:t>Credibility</a:t>
            </a:r>
          </a:p>
          <a:p>
            <a:r>
              <a:rPr lang="en-SG" dirty="0"/>
              <a:t>Help you get a job</a:t>
            </a:r>
          </a:p>
          <a:p>
            <a:r>
              <a:rPr lang="en-SG" dirty="0"/>
              <a:t>Higher pay</a:t>
            </a:r>
          </a:p>
          <a:p>
            <a:r>
              <a:rPr lang="en-SG" dirty="0"/>
              <a:t>Improve skills</a:t>
            </a:r>
          </a:p>
          <a:p>
            <a:r>
              <a:rPr lang="en-SG" dirty="0"/>
              <a:t>Helps you built the business</a:t>
            </a:r>
          </a:p>
          <a:p>
            <a:r>
              <a:rPr lang="en-SG" dirty="0"/>
              <a:t>Huge benefits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SG" dirty="0"/>
              <a:t>Opportunity to become a Subject Matter Expert</a:t>
            </a:r>
          </a:p>
          <a:p>
            <a:r>
              <a:rPr lang="en-SG" dirty="0"/>
              <a:t>You can demand more CTC while switching your job</a:t>
            </a:r>
          </a:p>
          <a:p>
            <a:r>
              <a:rPr lang="en-SG" dirty="0"/>
              <a:t>Some companies have KPIs that an employee has to do some IT certification related to the technology they </a:t>
            </a:r>
            <a:r>
              <a:rPr lang="en-SG" dirty="0" smtClean="0"/>
              <a:t>work</a:t>
            </a:r>
          </a:p>
          <a:p>
            <a:endParaRPr lang="en-US" dirty="0"/>
          </a:p>
        </p:txBody>
      </p:sp>
      <p:pic>
        <p:nvPicPr>
          <p:cNvPr id="5" name="Picture 4" descr="https://www.whizlabs.com/blog/wp-content/uploads/2019/08/aws-certification-tre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26" y="3571573"/>
            <a:ext cx="4431977" cy="260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37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free-braindumps.com/amazon/free-aws-certified-cloud-practitioner-braindumps.html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https://www.examtopics.com/exams/amazon/aws-certified-cloud-practitioner/view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www.prepaway.com/aws-certified-cloud-practitioner-exam.html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https://cognizant.udemy.com/course/aws-certified-cloud-practitioner-practice-test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cognizant.udemy.com/course/aws-certified-cloud-practitioner-practice-exams-c/learn/quiz/4550475/results?expanded=266320972#overview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7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5" y="1983138"/>
            <a:ext cx="5710354" cy="3383189"/>
          </a:xfrm>
        </p:spPr>
      </p:pic>
    </p:spTree>
    <p:extLst>
      <p:ext uri="{BB962C8B-B14F-4D97-AF65-F5344CB8AC3E}">
        <p14:creationId xmlns:p14="http://schemas.microsoft.com/office/powerpoint/2010/main" val="177130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 </a:t>
            </a:r>
            <a:r>
              <a:rPr lang="en-US" sz="8000" dirty="0" smtClean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2120900"/>
            <a:ext cx="5401733" cy="4051300"/>
          </a:xfrm>
        </p:spPr>
      </p:pic>
    </p:spTree>
    <p:extLst>
      <p:ext uri="{BB962C8B-B14F-4D97-AF65-F5344CB8AC3E}">
        <p14:creationId xmlns:p14="http://schemas.microsoft.com/office/powerpoint/2010/main" val="25011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AWS</a:t>
            </a:r>
          </a:p>
          <a:p>
            <a:r>
              <a:rPr lang="en-US" dirty="0" smtClean="0"/>
              <a:t>Hierarchy of Exams</a:t>
            </a:r>
          </a:p>
          <a:p>
            <a:r>
              <a:rPr lang="en-US" dirty="0" smtClean="0"/>
              <a:t>How to register?</a:t>
            </a:r>
          </a:p>
          <a:p>
            <a:r>
              <a:rPr lang="en-US" dirty="0" smtClean="0"/>
              <a:t>How to take the exam?</a:t>
            </a:r>
          </a:p>
          <a:p>
            <a:r>
              <a:rPr lang="en-US" dirty="0" smtClean="0"/>
              <a:t>Overview on Syllabus</a:t>
            </a:r>
            <a:endParaRPr lang="en-US" dirty="0"/>
          </a:p>
          <a:p>
            <a:r>
              <a:rPr lang="en-US" dirty="0"/>
              <a:t>Benefits of taking Cloud </a:t>
            </a:r>
            <a:r>
              <a:rPr lang="en-US" dirty="0" smtClean="0"/>
              <a:t>Practitioner</a:t>
            </a:r>
          </a:p>
          <a:p>
            <a:r>
              <a:rPr lang="en-US" dirty="0" smtClean="0"/>
              <a:t>Reimbursement</a:t>
            </a:r>
          </a:p>
          <a:p>
            <a:r>
              <a:rPr lang="en-US" dirty="0" smtClean="0"/>
              <a:t>Experience sharing </a:t>
            </a:r>
          </a:p>
          <a:p>
            <a:r>
              <a:rPr lang="en-US" dirty="0" smtClean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1675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on A 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leader among cloud service providers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Cost-Effective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Scalable and high-performance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Pay for what you 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5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Exams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03503"/>
            <a:ext cx="9282545" cy="4974387"/>
          </a:xfrm>
        </p:spPr>
      </p:pic>
    </p:spTree>
    <p:extLst>
      <p:ext uri="{BB962C8B-B14F-4D97-AF65-F5344CB8AC3E}">
        <p14:creationId xmlns:p14="http://schemas.microsoft.com/office/powerpoint/2010/main" val="25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into : </a:t>
            </a:r>
            <a:r>
              <a:rPr lang="en-US" dirty="0" smtClean="0">
                <a:hlinkClick r:id="rId2"/>
              </a:rPr>
              <a:t>this.URL</a:t>
            </a:r>
            <a:endParaRPr lang="en-US" dirty="0" smtClean="0"/>
          </a:p>
          <a:p>
            <a:r>
              <a:rPr lang="en-US" dirty="0" smtClean="0"/>
              <a:t>Use “Cognizant Email ID”  to register APN portal. </a:t>
            </a:r>
          </a:p>
          <a:p>
            <a:r>
              <a:rPr lang="en-US" dirty="0" smtClean="0"/>
              <a:t>Please note that creating account in APN portal is different from , creating an AWS Service Account.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take exams?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2 types</a:t>
            </a:r>
          </a:p>
          <a:p>
            <a:r>
              <a:rPr lang="en-IN" dirty="0"/>
              <a:t>By TEST CENTER – PSI (Recommend to go to)</a:t>
            </a:r>
          </a:p>
          <a:p>
            <a:r>
              <a:rPr lang="en-IN" dirty="0"/>
              <a:t>By PROCTORED EXAM – PEARSON VUE ( can be written from your home)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Cost?</a:t>
            </a:r>
          </a:p>
          <a:p>
            <a:pPr marL="0" indent="0">
              <a:buNone/>
            </a:pPr>
            <a:r>
              <a:rPr lang="en-IN" dirty="0"/>
              <a:t>$ 100 USD </a:t>
            </a:r>
            <a:r>
              <a:rPr lang="en-IN" dirty="0" smtClean="0"/>
              <a:t>(~7,352.98</a:t>
            </a:r>
            <a:r>
              <a:rPr lang="en-IN" dirty="0"/>
              <a:t> Indian Rupee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Practice </a:t>
            </a:r>
            <a:r>
              <a:rPr lang="en-US" dirty="0"/>
              <a:t>Exam: </a:t>
            </a:r>
            <a:r>
              <a:rPr lang="en-US" dirty="0" smtClean="0"/>
              <a:t>$ 20 USD</a:t>
            </a:r>
            <a:endParaRPr lang="en-IN" dirty="0"/>
          </a:p>
          <a:p>
            <a:r>
              <a:rPr lang="en-IN" dirty="0"/>
              <a:t>Allocated time ?</a:t>
            </a:r>
          </a:p>
          <a:p>
            <a:pPr marL="0" indent="0">
              <a:buNone/>
            </a:pPr>
            <a:r>
              <a:rPr lang="en-IN" dirty="0"/>
              <a:t>90 minutes</a:t>
            </a:r>
          </a:p>
          <a:p>
            <a:r>
              <a:rPr lang="en-IN" dirty="0"/>
              <a:t>How many Questions?</a:t>
            </a:r>
          </a:p>
          <a:p>
            <a:pPr marL="0" indent="0">
              <a:buNone/>
            </a:pPr>
            <a:r>
              <a:rPr lang="en-IN" dirty="0"/>
              <a:t>65</a:t>
            </a:r>
          </a:p>
          <a:p>
            <a:r>
              <a:rPr lang="en-IN" dirty="0"/>
              <a:t>Passing Score?</a:t>
            </a:r>
          </a:p>
          <a:p>
            <a:pPr marL="0" indent="0">
              <a:buNone/>
            </a:pPr>
            <a:r>
              <a:rPr lang="en-IN" dirty="0"/>
              <a:t>70%</a:t>
            </a:r>
          </a:p>
          <a:p>
            <a:r>
              <a:rPr lang="en-IN" dirty="0"/>
              <a:t>Valid for?</a:t>
            </a:r>
          </a:p>
          <a:p>
            <a:pPr marL="0" indent="0">
              <a:buNone/>
            </a:pPr>
            <a:r>
              <a:rPr lang="en-IN" dirty="0"/>
              <a:t>3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7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56923"/>
            <a:ext cx="10058400" cy="1609344"/>
          </a:xfrm>
        </p:spPr>
        <p:txBody>
          <a:bodyPr/>
          <a:lstStyle/>
          <a:p>
            <a:r>
              <a:rPr lang="en-US" dirty="0" smtClean="0"/>
              <a:t>Cloud practitioner at a glance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7" y="1448598"/>
            <a:ext cx="907167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Describe the AWS Cloud value proposition (</a:t>
            </a:r>
            <a:r>
              <a:rPr lang="en-US" sz="1600" dirty="0" smtClean="0"/>
              <a:t>AWS</a:t>
            </a:r>
            <a:r>
              <a:rPr lang="en-US" sz="1600" dirty="0"/>
              <a:t> with 31% of the market, Azure at 20%, Google Cloud at 6</a:t>
            </a:r>
            <a:r>
              <a:rPr lang="en-US" sz="1600" dirty="0" smtClean="0"/>
              <a:t>%)</a:t>
            </a: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Describe the AWS Cloud and the AWS global infrastructure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Recognize and explain basic AWS Cloud architectural principles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Describe key services on the AWS platform and their common use cases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Describe the basic security and compliance aspects of the AWS platform and the shared security model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Define the billing, account management, and pricing models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Describe basic/core characteristics of deploying and operating in the AWS Cloud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944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on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Cloud concepts – 28%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Defines  AWS cloud and its value propositions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Identifies aspects of AWS Cloud economies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Lists different cloud architecture design principles</a:t>
            </a:r>
          </a:p>
          <a:p>
            <a:r>
              <a:rPr lang="en-IN" b="1" dirty="0"/>
              <a:t>Security – 24%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Defines AWS shared responsibility model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Defines AWS cloud security and compliance concepts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Identify AWS access management capabilities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Identify resources for security support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Technology – 36%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Defines methods of deploying and operating in the AWS Cloud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Defines the AWS global infrastructure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Identify the core AWS services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Identify resources for technology support</a:t>
            </a:r>
          </a:p>
          <a:p>
            <a:r>
              <a:rPr lang="en-IN" b="1" dirty="0"/>
              <a:t>Billing Pricing – 12%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Various pricing models for AWS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Recognise various account structures in relation to AWS billing and Pricing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/>
              <a:t>Identifying Resources available for billing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finished the exam in an hour!!</a:t>
            </a:r>
          </a:p>
          <a:p>
            <a:r>
              <a:rPr lang="en-US" dirty="0" smtClean="0"/>
              <a:t>If you are new to cloud , then the exam will be moderate .</a:t>
            </a:r>
          </a:p>
          <a:p>
            <a:r>
              <a:rPr lang="en-US" dirty="0" smtClean="0"/>
              <a:t>If you have prior knowledge on cloud it will be a cake walk for you!!.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TIPS</a:t>
            </a:r>
          </a:p>
          <a:p>
            <a:r>
              <a:rPr lang="en-US" dirty="0" smtClean="0"/>
              <a:t>Answer the direct questions first, Flag the questions if you are not sure about the answers, you can take up in the end.</a:t>
            </a:r>
          </a:p>
          <a:p>
            <a:r>
              <a:rPr lang="en-US" dirty="0" smtClean="0"/>
              <a:t>Eliminate all the choices that are not relevant to the question first and then choose the correct answer.</a:t>
            </a:r>
          </a:p>
          <a:p>
            <a:r>
              <a:rPr lang="en-US" dirty="0" smtClean="0"/>
              <a:t>Learn what each services are used for.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47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332D6B5A88E44A6090E83D83A8275" ma:contentTypeVersion="8" ma:contentTypeDescription="Create a new document." ma:contentTypeScope="" ma:versionID="59e733ea4a504918a151e9310e35db1c">
  <xsd:schema xmlns:xsd="http://www.w3.org/2001/XMLSchema" xmlns:xs="http://www.w3.org/2001/XMLSchema" xmlns:p="http://schemas.microsoft.com/office/2006/metadata/properties" xmlns:ns3="d1c1b731-7332-42ab-b985-494fa29f6881" targetNamespace="http://schemas.microsoft.com/office/2006/metadata/properties" ma:root="true" ma:fieldsID="8f6c12700df1c3dcf4e2a15455807257" ns3:_="">
    <xsd:import namespace="d1c1b731-7332-42ab-b985-494fa29f68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b731-7332-42ab-b985-494fa29f6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2F5E18-23CC-48A1-8267-2562EDF6D04E}">
  <ds:schemaRefs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d1c1b731-7332-42ab-b985-494fa29f688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AA1239C-41C9-4C72-89D5-E67F3F12E1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c1b731-7332-42ab-b985-494fa29f6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CCE162-A589-44AE-B25A-9B17B5DC5B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641</TotalTime>
  <Words>616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Rockwell</vt:lpstr>
      <vt:lpstr>Rockwell Condensed</vt:lpstr>
      <vt:lpstr>Segoe UI</vt:lpstr>
      <vt:lpstr>Wingdings</vt:lpstr>
      <vt:lpstr>Wood Type</vt:lpstr>
      <vt:lpstr>AWS Cloud practitioner SESSION</vt:lpstr>
      <vt:lpstr>Agenda</vt:lpstr>
      <vt:lpstr>AWS on A Quick GLANCE</vt:lpstr>
      <vt:lpstr>Hierarchy of Exams</vt:lpstr>
      <vt:lpstr>Registration for exam</vt:lpstr>
      <vt:lpstr>How to take exams?</vt:lpstr>
      <vt:lpstr>Cloud practitioner at a glance</vt:lpstr>
      <vt:lpstr>Overview on syllabus</vt:lpstr>
      <vt:lpstr>How was it?</vt:lpstr>
      <vt:lpstr>Final marksheet</vt:lpstr>
      <vt:lpstr>Marksheet- breakdown</vt:lpstr>
      <vt:lpstr>BENEFITS OF TAKING CLOUD PRACTITIONER</vt:lpstr>
      <vt:lpstr>Dumps</vt:lpstr>
      <vt:lpstr>QUESTIONS???</vt:lpstr>
      <vt:lpstr>THANK YOU 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practitioner SESSION</dc:title>
  <dc:creator>Jerome Singh, Enoch (Cognizant)</dc:creator>
  <cp:lastModifiedBy>S.P, Viswanathan (Cognizant)</cp:lastModifiedBy>
  <cp:revision>24</cp:revision>
  <dcterms:created xsi:type="dcterms:W3CDTF">2020-09-15T17:38:24Z</dcterms:created>
  <dcterms:modified xsi:type="dcterms:W3CDTF">2020-09-18T07:47:56Z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0x010100AAF332D6B5A88E44A6090E83D83A8275</vt:lpwstr>
  </property>
</Properties>
</file>