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DATE_TRUNC('month',rental_date) AS mon, staff_id,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COUNT(rental_id)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 rental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mon, staff_id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BY mon, staff_id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This query isn’t as complex as yours should be, as there isn’t a join - this is just an example template of what your ending slide should like */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DATE_TRUNC('month',rental_date) AS mon, staff_id,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COUNT(rental_id)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 rental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mon, staff_id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BY mon, staff_id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This query isn’t as complex as yours should be, as there isn’t a join - this is just an example template of what your ending slide should like */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2484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DATE_TRUNC('month',rental_date) AS mon, staff_id,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COUNT(rental_id)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 rental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mon, staff_id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BY mon, staff_id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This query isn’t as complex as yours should be, as there isn’t a join - this is just an example template of what your ending slide should like */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3065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DATE_TRUNC('month',rental_date) AS mon, staff_id,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COUNT(rental_id)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 rental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mon, staff_id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BY mon, staff_id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This query isn’t as complex as yours should be, as there isn’t a join - this is just an example template of what your ending slide should like */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9313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6372275" y="1385875"/>
            <a:ext cx="2377200" cy="3105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can see that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Juggler Hardly was the most rented movie - 32 in Animation category. Scalawag Duck was the most rented movie - 32 in Animation category..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tc.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0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Movies in each </a:t>
            </a:r>
            <a:r>
              <a:rPr lang="en-US" sz="20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lang="en-US" sz="20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amily-Friendly Film category </a:t>
            </a:r>
            <a:r>
              <a:rPr lang="en" sz="20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have been rented the most</a:t>
            </a:r>
            <a:r>
              <a:rPr lang="en" sz="20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20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420139" y="2650432"/>
            <a:ext cx="133847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Staff ID</a:t>
            </a:r>
            <a:endParaRPr sz="11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DB4A78-5B57-DCDA-E6CE-24F24EAD1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1667435"/>
            <a:ext cx="5579761" cy="34332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6372275" y="1385875"/>
            <a:ext cx="2377200" cy="3105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can see that Music category has the least number of movies in the 1</a:t>
            </a:r>
            <a:r>
              <a:rPr lang="en" sz="1400" b="0" i="0" u="none" strike="noStrike" cap="none" baseline="30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quartle while Family category has the most number of movies in the third quartile</a:t>
            </a:r>
            <a:endParaRPr sz="14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Family-Friendly Film category has the least number of movies in the first and third quartile of the rental duration category?</a:t>
            </a:r>
            <a:endParaRPr sz="20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420139" y="2650432"/>
            <a:ext cx="133847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Staff ID</a:t>
            </a:r>
            <a:endParaRPr sz="11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03FA1-5811-0D2B-3AC1-00E49411B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68" y="1052712"/>
            <a:ext cx="6058358" cy="358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6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6372275" y="1385875"/>
            <a:ext cx="2377200" cy="3105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can see both store staff members filled in almost the same number of rental orders during each time unit.</a:t>
            </a:r>
            <a:endParaRPr sz="14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0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were the t</a:t>
            </a:r>
            <a:r>
              <a:rPr lang="en" sz="20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otal Rental Orders Per Staff?</a:t>
            </a:r>
            <a:endParaRPr sz="20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420139" y="2650432"/>
            <a:ext cx="133847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Staff ID</a:t>
            </a:r>
            <a:endParaRPr sz="11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CF71E0-3196-0781-2C08-F0E18EA68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13" y="943488"/>
            <a:ext cx="5827192" cy="393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0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6372275" y="1385875"/>
            <a:ext cx="2377200" cy="3105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0B0B0B"/>
                </a:solidFill>
                <a:latin typeface="Open Sans" panose="020B0606030504020204" pitchFamily="34" charset="0"/>
              </a:rPr>
              <a:t>We can see that t</a:t>
            </a:r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he customer Eleanor Hunt paid the maximum difference of $64.87 during March 2007 while Marion Snyder pay the least  difference of $-80.83 during May 2007</a:t>
            </a:r>
            <a:endParaRPr sz="14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0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For each of the top 10 paying customers, which customer paid the maximum difference and least difference and which month and year?</a:t>
            </a:r>
            <a:endParaRPr sz="2000" b="1" i="0" u="none" strike="noStrike" cap="none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420139" y="2650432"/>
            <a:ext cx="133847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Staff ID</a:t>
            </a:r>
            <a:endParaRPr sz="11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F5DEC-5ACD-8617-02F7-9FD31D2C2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49" y="1000708"/>
            <a:ext cx="5792614" cy="387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042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Microsoft Office PowerPoint</Application>
  <PresentationFormat>On-screen Show (16:9)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What Movies in each Family-Friendly Film category have been rented the most?</vt:lpstr>
      <vt:lpstr>Which Family-Friendly Film category has the least number of movies in the first and third quartile of the rental duration category?</vt:lpstr>
      <vt:lpstr>What were the total Rental Orders Per Staff?</vt:lpstr>
      <vt:lpstr>For each of the top 10 paying customers, which customer paid the maximum difference and least difference and which month and year?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Movies in each Family-Friendly Film category have been rented the most?</dc:title>
  <dc:creator>Sunday Okechukwu</dc:creator>
  <cp:lastModifiedBy>Sunday Okechukwu</cp:lastModifiedBy>
  <cp:revision>1</cp:revision>
  <dcterms:modified xsi:type="dcterms:W3CDTF">2023-08-24T05:21:29Z</dcterms:modified>
</cp:coreProperties>
</file>