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0" r:id="rId3"/>
    <p:sldId id="261" r:id="rId4"/>
    <p:sldId id="262" r:id="rId5"/>
    <p:sldId id="259" r:id="rId6"/>
    <p:sldId id="266" r:id="rId7"/>
    <p:sldId id="263" r:id="rId8"/>
    <p:sldId id="271" r:id="rId9"/>
    <p:sldId id="270" r:id="rId10"/>
    <p:sldId id="264" r:id="rId11"/>
    <p:sldId id="265" r:id="rId12"/>
    <p:sldId id="267" r:id="rId13"/>
    <p:sldId id="268" r:id="rId14"/>
    <p:sldId id="269" r:id="rId15"/>
    <p:sldId id="258"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B0B6F149-3E0A-094B-8372-D2140BC4896D}">
          <p14:sldIdLst>
            <p14:sldId id="256"/>
            <p14:sldId id="260"/>
            <p14:sldId id="261"/>
            <p14:sldId id="262"/>
            <p14:sldId id="259"/>
            <p14:sldId id="266"/>
            <p14:sldId id="263"/>
            <p14:sldId id="271"/>
            <p14:sldId id="270"/>
            <p14:sldId id="264"/>
            <p14:sldId id="265"/>
          </p14:sldIdLst>
        </p14:section>
        <p14:section name="数据安全" id="{4EF8B943-0E97-6B4F-AD35-9DDC9D1DFB6D}">
          <p14:sldIdLst>
            <p14:sldId id="267"/>
            <p14:sldId id="268"/>
            <p14:sldId id="269"/>
            <p14:sldId id="258"/>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5625" autoAdjust="0"/>
  </p:normalViewPr>
  <p:slideViewPr>
    <p:cSldViewPr snapToGrid="0" snapToObjects="1">
      <p:cViewPr varScale="1">
        <p:scale>
          <a:sx n="107" d="100"/>
          <a:sy n="107" d="100"/>
        </p:scale>
        <p:origin x="-2224"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heme" Target="theme/theme1.xml"/><Relationship Id="rId2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printerSettings" Target="printerSettings/printerSettings1.bin"/><Relationship Id="rId18" Type="http://schemas.openxmlformats.org/officeDocument/2006/relationships/presProps" Target="presProps.xml"/><Relationship Id="rId19" Type="http://schemas.openxmlformats.org/officeDocument/2006/relationships/viewProps" Target="view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1.png"/><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9" name="图片 8" descr="business_landing_hero.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068858"/>
            <a:ext cx="9144000" cy="2759384"/>
          </a:xfrm>
          <a:prstGeom prst="rect">
            <a:avLst/>
          </a:prstGeom>
        </p:spPr>
      </p:pic>
      <p:pic>
        <p:nvPicPr>
          <p:cNvPr id="16" name="图片 15" descr="overview_ios_gallery.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091923" y="-156667"/>
            <a:ext cx="2932515" cy="1756867"/>
          </a:xfrm>
          <a:prstGeom prst="rect">
            <a:avLst/>
          </a:prstGeom>
        </p:spPr>
      </p:pic>
      <p:sp>
        <p:nvSpPr>
          <p:cNvPr id="2" name="Title 1"/>
          <p:cNvSpPr>
            <a:spLocks noGrp="1"/>
          </p:cNvSpPr>
          <p:nvPr>
            <p:ph type="ctrTitle"/>
          </p:nvPr>
        </p:nvSpPr>
        <p:spPr>
          <a:xfrm>
            <a:off x="340746" y="4624668"/>
            <a:ext cx="8498454" cy="933450"/>
          </a:xfrm>
        </p:spPr>
        <p:txBody>
          <a:bodyPr>
            <a:normAutofit/>
          </a:bodyPr>
          <a:lstStyle>
            <a:lvl1pPr algn="r">
              <a:defRPr sz="2800"/>
            </a:lvl1pPr>
          </a:lstStyle>
          <a:p>
            <a:r>
              <a:rPr lang="zh-CN" altLang="en-US" smtClean="0"/>
              <a:t>单击此处编辑母版标题样式</a:t>
            </a:r>
            <a:endParaRPr/>
          </a:p>
        </p:txBody>
      </p:sp>
      <p:sp>
        <p:nvSpPr>
          <p:cNvPr id="3" name="Subtitle 2"/>
          <p:cNvSpPr>
            <a:spLocks noGrp="1"/>
          </p:cNvSpPr>
          <p:nvPr>
            <p:ph type="subTitle" idx="1"/>
          </p:nvPr>
        </p:nvSpPr>
        <p:spPr>
          <a:xfrm>
            <a:off x="340746" y="5562599"/>
            <a:ext cx="8498454" cy="748553"/>
          </a:xfrm>
        </p:spPr>
        <p:txBody>
          <a:bodyPr>
            <a:normAutofit/>
          </a:bodyPr>
          <a:lstStyle>
            <a:lvl1pPr marL="0" indent="0" algn="r">
              <a:spcBef>
                <a:spcPts val="300"/>
              </a:spcBef>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a:p>
        </p:txBody>
      </p:sp>
      <p:grpSp>
        <p:nvGrpSpPr>
          <p:cNvPr id="10" name="组 9"/>
          <p:cNvGrpSpPr/>
          <p:nvPr userDrawn="1"/>
        </p:nvGrpSpPr>
        <p:grpSpPr>
          <a:xfrm>
            <a:off x="97685" y="117792"/>
            <a:ext cx="6148481" cy="494578"/>
            <a:chOff x="0" y="-7821"/>
            <a:chExt cx="7343775" cy="609396"/>
          </a:xfrm>
        </p:grpSpPr>
        <p:pic>
          <p:nvPicPr>
            <p:cNvPr id="11" name="Picture 11"/>
            <p:cNvPicPr>
              <a:picLocks noChangeAspect="1" noChangeArrowheads="1"/>
            </p:cNvPicPr>
            <p:nvPr userDrawn="1"/>
          </p:nvPicPr>
          <p:blipFill>
            <a:blip r:embed="rId4">
              <a:extLst>
                <a:ext uri="{28A0092B-C50C-407E-A947-70E740481C1C}">
                  <a14:useLocalDpi xmlns:a14="http://schemas.microsoft.com/office/drawing/2010/main" val="0"/>
                </a:ext>
              </a:extLst>
            </a:blip>
            <a:stretch>
              <a:fillRect/>
            </a:stretch>
          </p:blipFill>
          <p:spPr bwMode="auto">
            <a:xfrm>
              <a:off x="0" y="-7821"/>
              <a:ext cx="1582737" cy="6093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Rectangle 12"/>
            <p:cNvSpPr>
              <a:spLocks noChangeArrowheads="1"/>
            </p:cNvSpPr>
            <p:nvPr userDrawn="1"/>
          </p:nvSpPr>
          <p:spPr bwMode="auto">
            <a:xfrm>
              <a:off x="1582737" y="25092"/>
              <a:ext cx="576103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42900" indent="-342900"/>
              <a:r>
                <a:rPr lang="en-US" altLang="zh-CN" sz="2400" b="1" dirty="0" smtClean="0">
                  <a:solidFill>
                    <a:srgbClr val="DF3333"/>
                  </a:solidFill>
                  <a:latin typeface="微软雅黑"/>
                  <a:ea typeface="微软雅黑"/>
                  <a:cs typeface="微软雅黑"/>
                </a:rPr>
                <a:t>—</a:t>
              </a:r>
              <a:r>
                <a:rPr lang="zh-CN" altLang="en-US" sz="2400" b="1" dirty="0" smtClean="0">
                  <a:solidFill>
                    <a:srgbClr val="DF3333"/>
                  </a:solidFill>
                  <a:latin typeface="微软雅黑"/>
                  <a:ea typeface="微软雅黑"/>
                  <a:cs typeface="微软雅黑"/>
                </a:rPr>
                <a:t>高级软件人才实作培训专家</a:t>
              </a:r>
              <a:r>
                <a:rPr lang="en-US" altLang="zh-CN" sz="2400" b="1" dirty="0">
                  <a:solidFill>
                    <a:srgbClr val="DF3333"/>
                  </a:solidFill>
                  <a:latin typeface="微软雅黑"/>
                  <a:ea typeface="微软雅黑"/>
                  <a:cs typeface="微软雅黑"/>
                </a:rPr>
                <a:t>!</a:t>
              </a:r>
            </a:p>
          </p:txBody>
        </p:sp>
      </p:grpSp>
      <p:sp>
        <p:nvSpPr>
          <p:cNvPr id="13" name="Rectangle 5"/>
          <p:cNvSpPr txBox="1">
            <a:spLocks noChangeArrowheads="1"/>
          </p:cNvSpPr>
          <p:nvPr userDrawn="1"/>
        </p:nvSpPr>
        <p:spPr bwMode="auto">
          <a:xfrm>
            <a:off x="2995520" y="6400800"/>
            <a:ext cx="3152961"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defPPr>
              <a:defRPr lang="zh-CN"/>
            </a:defPPr>
            <a:lvl1pPr marL="0" algn="l" defTabSz="457200" rtl="0" eaLnBrk="1" latinLnBrk="0" hangingPunct="1">
              <a:defRPr sz="1400" kern="1200">
                <a:solidFill>
                  <a:schemeClr val="tx1"/>
                </a:solidFill>
                <a:latin typeface="微软雅黑"/>
                <a:ea typeface="微软雅黑"/>
                <a:cs typeface="微软雅黑"/>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defRPr/>
            </a:pPr>
            <a:r>
              <a:rPr lang="zh-CN" altLang="en-US" sz="1400" b="0" dirty="0" smtClean="0">
                <a:solidFill>
                  <a:schemeClr val="tx1">
                    <a:lumMod val="50000"/>
                    <a:lumOff val="50000"/>
                  </a:schemeClr>
                </a:solidFill>
                <a:latin typeface="Eurostile"/>
                <a:ea typeface="微软雅黑"/>
                <a:cs typeface="Eurostile"/>
              </a:rPr>
              <a:t>北京传智播客教育 </a:t>
            </a:r>
            <a:r>
              <a:rPr lang="en-US" sz="1400" b="0" dirty="0" err="1" smtClean="0">
                <a:solidFill>
                  <a:schemeClr val="tx1">
                    <a:lumMod val="50000"/>
                    <a:lumOff val="50000"/>
                  </a:schemeClr>
                </a:solidFill>
                <a:latin typeface="Eurostile"/>
                <a:ea typeface="微软雅黑"/>
                <a:cs typeface="Eurostile"/>
              </a:rPr>
              <a:t>www.itcast.cn</a:t>
            </a:r>
            <a:endParaRPr lang="en-US" sz="1400" b="0" dirty="0">
              <a:solidFill>
                <a:schemeClr val="tx1">
                  <a:lumMod val="50000"/>
                  <a:lumOff val="50000"/>
                </a:schemeClr>
              </a:solidFill>
              <a:latin typeface="Eurostile"/>
              <a:ea typeface="微软雅黑"/>
              <a:cs typeface="Eurostile"/>
            </a:endParaRPr>
          </a:p>
        </p:txBody>
      </p:sp>
    </p:spTree>
  </p:cSld>
  <p:clrMapOvr>
    <a:masterClrMapping/>
  </p:clrMapOvr>
  <mc:AlternateContent xmlns:mc="http://schemas.openxmlformats.org/markup-compatibility/2006" xmlns:p14="http://schemas.microsoft.com/office/powerpoint/2010/main">
    <mc:Choice Requires="p14">
      <p:transition>
        <p14:prism/>
      </p:transition>
    </mc:Choice>
    <mc:Fallback xmlns="">
      <p:transition xmlns:p14="http://schemas.microsoft.com/office/powerpoint/2010/mai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4169404" y="3124200"/>
            <a:ext cx="4504134" cy="871538"/>
          </a:xfrm>
        </p:spPr>
        <p:txBody>
          <a:bodyPr anchor="b">
            <a:normAutofit/>
          </a:bodyPr>
          <a:lstStyle>
            <a:lvl1pPr algn="l">
              <a:defRPr sz="2600" b="0"/>
            </a:lvl1pPr>
          </a:lstStyle>
          <a:p>
            <a:r>
              <a:rPr lang="zh-CN" altLang="en-US" smtClean="0"/>
              <a:t>单击此处编辑母版标题样式</a:t>
            </a:r>
            <a:endParaRPr/>
          </a:p>
        </p:txBody>
      </p:sp>
      <p:sp>
        <p:nvSpPr>
          <p:cNvPr id="3" name="Picture Placeholder 2"/>
          <p:cNvSpPr>
            <a:spLocks noGrp="1"/>
          </p:cNvSpPr>
          <p:nvPr>
            <p:ph type="pic" idx="1"/>
          </p:nvPr>
        </p:nvSpPr>
        <p:spPr>
          <a:xfrm>
            <a:off x="277906" y="728009"/>
            <a:ext cx="3460658" cy="541561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将图片拖动到占位符，或单击添加图标</a:t>
            </a:r>
            <a:endParaRPr/>
          </a:p>
        </p:txBody>
      </p:sp>
      <p:sp>
        <p:nvSpPr>
          <p:cNvPr id="4" name="Text Placeholder 3"/>
          <p:cNvSpPr>
            <a:spLocks noGrp="1"/>
          </p:cNvSpPr>
          <p:nvPr>
            <p:ph type="body" sz="half" idx="2"/>
          </p:nvPr>
        </p:nvSpPr>
        <p:spPr>
          <a:xfrm>
            <a:off x="4169404" y="3995737"/>
            <a:ext cx="4504134" cy="2147888"/>
          </a:xfrm>
        </p:spPr>
        <p:txBody>
          <a:bodyPr>
            <a:normAutofit/>
          </a:bodyPr>
          <a:lstStyle>
            <a:lvl1pPr marL="0" indent="0">
              <a:spcBef>
                <a:spcPts val="60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mc:AlternateContent xmlns:mc="http://schemas.openxmlformats.org/markup-compatibility/2006" xmlns:p14="http://schemas.microsoft.com/office/powerpoint/2010/main">
    <mc:Choice Requires="p14">
      <p:transition>
        <p14:prism/>
      </p:transition>
    </mc:Choice>
    <mc:Fallback xmlns="">
      <p:transition xmlns:p14="http://schemas.microsoft.com/office/powerpoint/2010/mai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照片和标题">
    <p:spTree>
      <p:nvGrpSpPr>
        <p:cNvPr id="1" name=""/>
        <p:cNvGrpSpPr/>
        <p:nvPr/>
      </p:nvGrpSpPr>
      <p:grpSpPr>
        <a:xfrm>
          <a:off x="0" y="0"/>
          <a:ext cx="0" cy="0"/>
          <a:chOff x="0" y="0"/>
          <a:chExt cx="0" cy="0"/>
        </a:xfrm>
      </p:grpSpPr>
      <p:sp>
        <p:nvSpPr>
          <p:cNvPr id="2" name="Title 1"/>
          <p:cNvSpPr>
            <a:spLocks noGrp="1"/>
          </p:cNvSpPr>
          <p:nvPr>
            <p:ph type="title"/>
          </p:nvPr>
        </p:nvSpPr>
        <p:spPr>
          <a:xfrm>
            <a:off x="4169404" y="3124200"/>
            <a:ext cx="4504134" cy="871538"/>
          </a:xfrm>
        </p:spPr>
        <p:txBody>
          <a:bodyPr anchor="b">
            <a:normAutofit/>
          </a:bodyPr>
          <a:lstStyle>
            <a:lvl1pPr algn="l">
              <a:defRPr sz="2600" b="0"/>
            </a:lvl1pPr>
          </a:lstStyle>
          <a:p>
            <a:r>
              <a:rPr lang="zh-CN" altLang="en-US" smtClean="0"/>
              <a:t>单击此处编辑母版标题样式</a:t>
            </a:r>
            <a:endParaRPr/>
          </a:p>
        </p:txBody>
      </p:sp>
      <p:sp>
        <p:nvSpPr>
          <p:cNvPr id="4" name="Text Placeholder 3"/>
          <p:cNvSpPr>
            <a:spLocks noGrp="1"/>
          </p:cNvSpPr>
          <p:nvPr>
            <p:ph type="body" sz="half" idx="2"/>
          </p:nvPr>
        </p:nvSpPr>
        <p:spPr>
          <a:xfrm>
            <a:off x="4169404" y="3995737"/>
            <a:ext cx="4504134" cy="2147888"/>
          </a:xfrm>
        </p:spPr>
        <p:txBody>
          <a:bodyPr>
            <a:normAutofit/>
          </a:bodyPr>
          <a:lstStyle>
            <a:lvl1pPr marL="0" indent="0">
              <a:spcBef>
                <a:spcPts val="60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pic>
        <p:nvPicPr>
          <p:cNvPr id="5" name="图片 4" descr="overview_it_center.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63726" y="1570254"/>
            <a:ext cx="3642811" cy="3717493"/>
          </a:xfrm>
          <a:prstGeom prst="rect">
            <a:avLst/>
          </a:prstGeom>
        </p:spPr>
      </p:pic>
    </p:spTree>
    <p:extLst>
      <p:ext uri="{BB962C8B-B14F-4D97-AF65-F5344CB8AC3E}">
        <p14:creationId xmlns:p14="http://schemas.microsoft.com/office/powerpoint/2010/main" val="2504043202"/>
      </p:ext>
    </p:extLst>
  </p:cSld>
  <p:clrMapOvr>
    <a:masterClrMapping/>
  </p:clrMapOvr>
  <mc:AlternateContent xmlns:mc="http://schemas.openxmlformats.org/markup-compatibility/2006" xmlns:p14="http://schemas.microsoft.com/office/powerpoint/2010/main">
    <mc:Choice Requires="p14">
      <p:transition>
        <p14:prism/>
      </p:transition>
    </mc:Choice>
    <mc:Fallback xmlns="">
      <p:transition xmlns:p14="http://schemas.microsoft.com/office/powerpoint/2010/mai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图片(位于标题上)">
    <p:spTree>
      <p:nvGrpSpPr>
        <p:cNvPr id="1" name=""/>
        <p:cNvGrpSpPr/>
        <p:nvPr/>
      </p:nvGrpSpPr>
      <p:grpSpPr>
        <a:xfrm>
          <a:off x="0" y="0"/>
          <a:ext cx="0" cy="0"/>
          <a:chOff x="0" y="0"/>
          <a:chExt cx="0" cy="0"/>
        </a:xfrm>
      </p:grpSpPr>
      <p:sp>
        <p:nvSpPr>
          <p:cNvPr id="2" name="Title 1"/>
          <p:cNvSpPr>
            <a:spLocks noGrp="1"/>
          </p:cNvSpPr>
          <p:nvPr>
            <p:ph type="title"/>
          </p:nvPr>
        </p:nvSpPr>
        <p:spPr>
          <a:xfrm>
            <a:off x="277905" y="4424082"/>
            <a:ext cx="6419757" cy="833718"/>
          </a:xfrm>
        </p:spPr>
        <p:txBody>
          <a:bodyPr anchor="b">
            <a:normAutofit/>
          </a:bodyPr>
          <a:lstStyle>
            <a:lvl1pPr algn="l">
              <a:defRPr sz="2600" b="0"/>
            </a:lvl1pPr>
          </a:lstStyle>
          <a:p>
            <a:r>
              <a:rPr lang="zh-CN" altLang="en-US" smtClean="0"/>
              <a:t>单击此处编辑母版标题样式</a:t>
            </a:r>
            <a:endParaRPr/>
          </a:p>
        </p:txBody>
      </p:sp>
      <p:sp>
        <p:nvSpPr>
          <p:cNvPr id="3" name="Picture Placeholder 2"/>
          <p:cNvSpPr>
            <a:spLocks noGrp="1"/>
          </p:cNvSpPr>
          <p:nvPr>
            <p:ph type="pic" idx="1"/>
          </p:nvPr>
        </p:nvSpPr>
        <p:spPr>
          <a:xfrm>
            <a:off x="277905" y="607358"/>
            <a:ext cx="6378389" cy="380919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将图片拖动到占位符，或单击添加图标</a:t>
            </a:r>
            <a:endParaRPr/>
          </a:p>
        </p:txBody>
      </p:sp>
      <p:sp>
        <p:nvSpPr>
          <p:cNvPr id="4" name="Text Placeholder 3"/>
          <p:cNvSpPr>
            <a:spLocks noGrp="1"/>
          </p:cNvSpPr>
          <p:nvPr>
            <p:ph type="body" sz="half" idx="2"/>
          </p:nvPr>
        </p:nvSpPr>
        <p:spPr>
          <a:xfrm>
            <a:off x="277905" y="5257799"/>
            <a:ext cx="6419757" cy="885825"/>
          </a:xfrm>
        </p:spPr>
        <p:txBody>
          <a:bodyPr>
            <a:normAutofit/>
          </a:bodyPr>
          <a:lstStyle>
            <a:lvl1pPr marL="0" indent="0">
              <a:spcBef>
                <a:spcPts val="30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mc:AlternateContent xmlns:mc="http://schemas.openxmlformats.org/markup-compatibility/2006" xmlns:p14="http://schemas.microsoft.com/office/powerpoint/2010/main">
    <mc:Choice Requires="p14">
      <p:transition>
        <p14:prism/>
      </p:transition>
    </mc:Choice>
    <mc:Fallback xmlns="">
      <p:transition xmlns:p14="http://schemas.microsoft.com/office/powerpoint/2010/mai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98474" y="623504"/>
            <a:ext cx="8128599" cy="827471"/>
          </a:xfrm>
        </p:spPr>
        <p:txBody>
          <a:bodyPr/>
          <a:lstStyle>
            <a:lvl1pPr>
              <a:defRPr b="0" i="0">
                <a:latin typeface="Eurostile"/>
                <a:cs typeface="Eurostile"/>
              </a:defRPr>
            </a:lvl1pPr>
          </a:lstStyle>
          <a:p>
            <a:r>
              <a:rPr kumimoji="1" lang="zh-CN" altLang="en-US" dirty="0" smtClean="0"/>
              <a:t>单击此处编辑母版标题样式</a:t>
            </a:r>
            <a:endParaRPr kumimoji="1" lang="zh-CN" altLang="en-US" dirty="0"/>
          </a:p>
        </p:txBody>
      </p:sp>
      <p:sp>
        <p:nvSpPr>
          <p:cNvPr id="3" name="内容占位符 2"/>
          <p:cNvSpPr>
            <a:spLocks noGrp="1"/>
          </p:cNvSpPr>
          <p:nvPr>
            <p:ph idx="1"/>
          </p:nvPr>
        </p:nvSpPr>
        <p:spPr>
          <a:xfrm>
            <a:off x="498474" y="1450976"/>
            <a:ext cx="8128599" cy="4675188"/>
          </a:xfrm>
        </p:spPr>
        <p:txBody>
          <a:bodyPr/>
          <a:lstStyle>
            <a:lvl1pPr>
              <a:defRPr>
                <a:latin typeface="Eurostile"/>
                <a:cs typeface="Eurostile"/>
              </a:defRPr>
            </a:lvl1pPr>
            <a:lvl2pPr>
              <a:defRPr>
                <a:latin typeface="Eurostile"/>
                <a:cs typeface="Eurostile"/>
              </a:defRPr>
            </a:lvl2pPr>
            <a:lvl3pPr>
              <a:defRPr>
                <a:latin typeface="Eurostile"/>
                <a:cs typeface="Eurostile"/>
              </a:defRPr>
            </a:lvl3pPr>
            <a:lvl4pPr>
              <a:defRPr>
                <a:latin typeface="Eurostile"/>
                <a:cs typeface="Eurostile"/>
              </a:defRPr>
            </a:lvl4pPr>
            <a:lvl5pPr>
              <a:defRPr>
                <a:latin typeface="Eurostile"/>
                <a:cs typeface="Eurostile"/>
              </a:defRPr>
            </a:lvl5pPr>
          </a:lstStyle>
          <a:p>
            <a:pPr lvl="0"/>
            <a:r>
              <a:rPr kumimoji="1" lang="zh-CN" altLang="en-US" dirty="0" smtClean="0"/>
              <a:t>单击此处编辑母版文本样式</a:t>
            </a:r>
          </a:p>
          <a:p>
            <a:pPr lvl="1"/>
            <a:r>
              <a:rPr kumimoji="1" lang="zh-CN" altLang="en-US" dirty="0" smtClean="0"/>
              <a:t>二级</a:t>
            </a:r>
          </a:p>
          <a:p>
            <a:pPr lvl="2"/>
            <a:r>
              <a:rPr kumimoji="1" lang="zh-CN" altLang="en-US" dirty="0" smtClean="0"/>
              <a:t>三级</a:t>
            </a:r>
          </a:p>
          <a:p>
            <a:pPr lvl="3"/>
            <a:r>
              <a:rPr kumimoji="1" lang="zh-CN" altLang="en-US" dirty="0" smtClean="0"/>
              <a:t>四级</a:t>
            </a:r>
          </a:p>
          <a:p>
            <a:pPr lvl="4"/>
            <a:r>
              <a:rPr kumimoji="1" lang="zh-CN" altLang="en-US" dirty="0" smtClean="0"/>
              <a:t>五级</a:t>
            </a:r>
            <a:endParaRPr kumimoji="1" lang="zh-CN" altLang="en-US" dirty="0"/>
          </a:p>
        </p:txBody>
      </p:sp>
      <p:sp>
        <p:nvSpPr>
          <p:cNvPr id="7" name="Line 9"/>
          <p:cNvSpPr>
            <a:spLocks noChangeShapeType="1"/>
          </p:cNvSpPr>
          <p:nvPr/>
        </p:nvSpPr>
        <p:spPr bwMode="auto">
          <a:xfrm>
            <a:off x="457200" y="1320735"/>
            <a:ext cx="8229600" cy="0"/>
          </a:xfrm>
          <a:prstGeom prst="line">
            <a:avLst/>
          </a:prstGeom>
          <a:noFill/>
          <a:ln w="38100">
            <a:solidFill>
              <a:srgbClr val="4F81BD"/>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extLst>
      <p:ext uri="{BB962C8B-B14F-4D97-AF65-F5344CB8AC3E}">
        <p14:creationId xmlns:p14="http://schemas.microsoft.com/office/powerpoint/2010/main" val="1840659114"/>
      </p:ext>
    </p:extLst>
  </p:cSld>
  <p:clrMapOvr>
    <a:masterClrMapping/>
  </p:clrMapOvr>
  <mc:AlternateContent xmlns:mc="http://schemas.openxmlformats.org/markup-compatibility/2006" xmlns:p14="http://schemas.microsoft.com/office/powerpoint/2010/main">
    <mc:Choice Requires="p14">
      <p:transition>
        <p14:prism/>
      </p:transition>
    </mc:Choice>
    <mc:Fallback xmlns="">
      <p:transition xmlns:p14="http://schemas.microsoft.com/office/powerpoint/2010/mai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标题和内容(可选)">
    <p:spTree>
      <p:nvGrpSpPr>
        <p:cNvPr id="1" name=""/>
        <p:cNvGrpSpPr/>
        <p:nvPr/>
      </p:nvGrpSpPr>
      <p:grpSpPr>
        <a:xfrm>
          <a:off x="0" y="0"/>
          <a:ext cx="0" cy="0"/>
          <a:chOff x="0" y="0"/>
          <a:chExt cx="0" cy="0"/>
        </a:xfrm>
      </p:grpSpPr>
      <p:sp>
        <p:nvSpPr>
          <p:cNvPr id="2" name="Title 1"/>
          <p:cNvSpPr>
            <a:spLocks noGrp="1"/>
          </p:cNvSpPr>
          <p:nvPr>
            <p:ph type="title"/>
          </p:nvPr>
        </p:nvSpPr>
        <p:spPr>
          <a:xfrm>
            <a:off x="498474" y="134471"/>
            <a:ext cx="8128599" cy="995082"/>
          </a:xfrm>
        </p:spPr>
        <p:txBody>
          <a:bodyPr anchor="b" anchorCtr="0"/>
          <a:lstStyle/>
          <a:p>
            <a:r>
              <a:rPr lang="zh-CN" altLang="en-US" smtClean="0"/>
              <a:t>单击此处编辑母版标题样式</a:t>
            </a:r>
            <a:endParaRPr/>
          </a:p>
        </p:txBody>
      </p:sp>
      <p:sp>
        <p:nvSpPr>
          <p:cNvPr id="3" name="Content Placeholder 2"/>
          <p:cNvSpPr>
            <a:spLocks noGrp="1"/>
          </p:cNvSpPr>
          <p:nvPr>
            <p:ph idx="1"/>
          </p:nvPr>
        </p:nvSpPr>
        <p:spPr/>
        <p:txBody>
          <a:bodyPr/>
          <a:lstStyle>
            <a:lvl5pPr>
              <a:defRPr/>
            </a:lvl5pPr>
          </a:lstStyle>
          <a:p>
            <a:pPr lvl="0"/>
            <a:r>
              <a:rPr lang="zh-CN" altLang="en-US" dirty="0" smtClean="0"/>
              <a:t>单击此处编辑母版文本样式</a:t>
            </a:r>
          </a:p>
          <a:p>
            <a:pPr lvl="1"/>
            <a:r>
              <a:rPr lang="zh-CN" altLang="en-US" dirty="0" smtClean="0"/>
              <a:t>二级</a:t>
            </a:r>
          </a:p>
          <a:p>
            <a:pPr lvl="2"/>
            <a:r>
              <a:rPr lang="zh-CN" altLang="en-US" dirty="0" smtClean="0"/>
              <a:t>三级</a:t>
            </a:r>
          </a:p>
          <a:p>
            <a:pPr lvl="3"/>
            <a:r>
              <a:rPr lang="zh-CN" altLang="en-US" dirty="0" smtClean="0"/>
              <a:t>四级</a:t>
            </a:r>
          </a:p>
          <a:p>
            <a:pPr lvl="4"/>
            <a:r>
              <a:rPr lang="zh-CN" altLang="en-US" dirty="0" smtClean="0"/>
              <a:t>五级</a:t>
            </a:r>
            <a:endParaRPr dirty="0"/>
          </a:p>
        </p:txBody>
      </p:sp>
      <p:sp>
        <p:nvSpPr>
          <p:cNvPr id="10" name="Text Placeholder 3"/>
          <p:cNvSpPr>
            <a:spLocks noGrp="1"/>
          </p:cNvSpPr>
          <p:nvPr>
            <p:ph type="body" sz="half" idx="2"/>
          </p:nvPr>
        </p:nvSpPr>
        <p:spPr>
          <a:xfrm>
            <a:off x="498517" y="1129553"/>
            <a:ext cx="8128555" cy="610057"/>
          </a:xfrm>
        </p:spPr>
        <p:txBody>
          <a:bodyPr vert="horz" lIns="91440" tIns="45720" rIns="91440" bIns="45720" rtlCol="0" anchor="ctr" anchorCtr="0">
            <a:noAutofit/>
          </a:bodyPr>
          <a:lstStyle>
            <a:lvl1pPr marL="0" indent="0">
              <a:buNone/>
              <a:defRPr kumimoji="0" sz="2400" b="0" i="0" u="none" strike="noStrike" kern="1200" cap="none" spc="0" normalizeH="0" baseline="0">
                <a:ln>
                  <a:noFill/>
                </a:ln>
                <a:solidFill>
                  <a:schemeClr val="accent3"/>
                </a:solidFill>
                <a:effectLst/>
                <a:uLnTx/>
                <a:uFillTx/>
                <a:latin typeface="Eurostile"/>
                <a:ea typeface="+mj-ea"/>
                <a:cs typeface="Eurostile"/>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lang="zh-CN" altLang="en-US" smtClean="0"/>
              <a:t>单击此处编辑母版文本样式</a:t>
            </a:r>
          </a:p>
        </p:txBody>
      </p:sp>
    </p:spTree>
  </p:cSld>
  <p:clrMapOvr>
    <a:masterClrMapping/>
  </p:clrMapOvr>
  <mc:AlternateContent xmlns:mc="http://schemas.openxmlformats.org/markup-compatibility/2006" xmlns:p14="http://schemas.microsoft.com/office/powerpoint/2010/main">
    <mc:Choice Requires="p14">
      <p:transition>
        <p14:prism/>
      </p:transition>
    </mc:Choice>
    <mc:Fallback xmlns="">
      <p:transition xmlns:p14="http://schemas.microsoft.com/office/powerpoint/2010/mai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两项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a:p>
        </p:txBody>
      </p:sp>
      <p:sp>
        <p:nvSpPr>
          <p:cNvPr id="3" name="Content Placeholder 2"/>
          <p:cNvSpPr>
            <a:spLocks noGrp="1"/>
          </p:cNvSpPr>
          <p:nvPr>
            <p:ph sz="half" idx="1"/>
          </p:nvPr>
        </p:nvSpPr>
        <p:spPr>
          <a:xfrm>
            <a:off x="498518" y="1739610"/>
            <a:ext cx="3657600" cy="4386553"/>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zh-CN" altLang="en-US" dirty="0" smtClean="0"/>
              <a:t>单击此处编辑母版文本样式</a:t>
            </a:r>
          </a:p>
          <a:p>
            <a:pPr lvl="1"/>
            <a:r>
              <a:rPr lang="zh-CN" altLang="en-US" dirty="0" smtClean="0"/>
              <a:t>二级</a:t>
            </a:r>
          </a:p>
          <a:p>
            <a:pPr lvl="2"/>
            <a:r>
              <a:rPr lang="zh-CN" altLang="en-US" dirty="0" smtClean="0"/>
              <a:t>三级</a:t>
            </a:r>
          </a:p>
          <a:p>
            <a:pPr lvl="3"/>
            <a:r>
              <a:rPr lang="zh-CN" altLang="en-US" dirty="0" smtClean="0"/>
              <a:t>四级</a:t>
            </a:r>
          </a:p>
          <a:p>
            <a:pPr lvl="4"/>
            <a:r>
              <a:rPr lang="zh-CN" altLang="en-US" dirty="0" smtClean="0"/>
              <a:t>五级</a:t>
            </a:r>
            <a:endParaRPr dirty="0"/>
          </a:p>
        </p:txBody>
      </p:sp>
      <p:sp>
        <p:nvSpPr>
          <p:cNvPr id="4" name="Content Placeholder 3"/>
          <p:cNvSpPr>
            <a:spLocks noGrp="1"/>
          </p:cNvSpPr>
          <p:nvPr>
            <p:ph sz="half" idx="2"/>
          </p:nvPr>
        </p:nvSpPr>
        <p:spPr>
          <a:xfrm>
            <a:off x="4399878" y="1739610"/>
            <a:ext cx="3657600" cy="4386553"/>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zh-CN" altLang="en-US" dirty="0" smtClean="0"/>
              <a:t>单击此处编辑母版文本样式</a:t>
            </a:r>
          </a:p>
          <a:p>
            <a:pPr lvl="1"/>
            <a:r>
              <a:rPr lang="zh-CN" altLang="en-US" dirty="0" smtClean="0"/>
              <a:t>二级</a:t>
            </a:r>
          </a:p>
          <a:p>
            <a:pPr lvl="2"/>
            <a:r>
              <a:rPr lang="zh-CN" altLang="en-US" dirty="0" smtClean="0"/>
              <a:t>三级</a:t>
            </a:r>
          </a:p>
          <a:p>
            <a:pPr lvl="3"/>
            <a:r>
              <a:rPr lang="zh-CN" altLang="en-US" dirty="0" smtClean="0"/>
              <a:t>四级</a:t>
            </a:r>
          </a:p>
          <a:p>
            <a:pPr lvl="4"/>
            <a:r>
              <a:rPr lang="zh-CN" altLang="en-US" dirty="0" smtClean="0"/>
              <a:t>五级</a:t>
            </a:r>
            <a:endParaRPr dirty="0"/>
          </a:p>
        </p:txBody>
      </p:sp>
    </p:spTree>
  </p:cSld>
  <p:clrMapOvr>
    <a:masterClrMapping/>
  </p:clrMapOvr>
  <mc:AlternateContent xmlns:mc="http://schemas.openxmlformats.org/markup-compatibility/2006" xmlns:p14="http://schemas.microsoft.com/office/powerpoint/2010/main">
    <mc:Choice Requires="p14">
      <p:transition>
        <p14:prism/>
      </p:transition>
    </mc:Choice>
    <mc:Fallback xmlns="">
      <p:transition xmlns:p14="http://schemas.microsoft.com/office/powerpoint/2010/mai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a:p>
        </p:txBody>
      </p:sp>
      <p:sp>
        <p:nvSpPr>
          <p:cNvPr id="4" name="Content Placeholder 3"/>
          <p:cNvSpPr>
            <a:spLocks noGrp="1"/>
          </p:cNvSpPr>
          <p:nvPr>
            <p:ph sz="half" idx="2"/>
          </p:nvPr>
        </p:nvSpPr>
        <p:spPr>
          <a:xfrm>
            <a:off x="497541" y="2070847"/>
            <a:ext cx="3657600" cy="4055315"/>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zh-CN" altLang="en-US" dirty="0" smtClean="0"/>
              <a:t>单击此处编辑母版文本样式</a:t>
            </a:r>
          </a:p>
          <a:p>
            <a:pPr lvl="1"/>
            <a:r>
              <a:rPr lang="zh-CN" altLang="en-US" dirty="0" smtClean="0"/>
              <a:t>二级</a:t>
            </a:r>
          </a:p>
          <a:p>
            <a:pPr lvl="2"/>
            <a:r>
              <a:rPr lang="zh-CN" altLang="en-US" dirty="0" smtClean="0"/>
              <a:t>三级</a:t>
            </a:r>
          </a:p>
          <a:p>
            <a:pPr lvl="3"/>
            <a:r>
              <a:rPr lang="zh-CN" altLang="en-US" dirty="0" smtClean="0"/>
              <a:t>四级</a:t>
            </a:r>
          </a:p>
          <a:p>
            <a:pPr lvl="4"/>
            <a:r>
              <a:rPr lang="zh-CN" altLang="en-US" dirty="0" smtClean="0"/>
              <a:t>五级</a:t>
            </a:r>
            <a:endParaRPr dirty="0"/>
          </a:p>
        </p:txBody>
      </p:sp>
      <p:sp>
        <p:nvSpPr>
          <p:cNvPr id="6" name="Content Placeholder 5"/>
          <p:cNvSpPr>
            <a:spLocks noGrp="1"/>
          </p:cNvSpPr>
          <p:nvPr>
            <p:ph sz="quarter" idx="4"/>
          </p:nvPr>
        </p:nvSpPr>
        <p:spPr>
          <a:xfrm>
            <a:off x="4399878" y="2070847"/>
            <a:ext cx="3657600" cy="4055315"/>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zh-CN" altLang="en-US" dirty="0" smtClean="0"/>
              <a:t>单击此处编辑母版文本样式</a:t>
            </a:r>
          </a:p>
          <a:p>
            <a:pPr lvl="1"/>
            <a:r>
              <a:rPr lang="zh-CN" altLang="en-US" dirty="0" smtClean="0"/>
              <a:t>二级</a:t>
            </a:r>
          </a:p>
          <a:p>
            <a:pPr lvl="2"/>
            <a:r>
              <a:rPr lang="zh-CN" altLang="en-US" dirty="0" smtClean="0"/>
              <a:t>三级</a:t>
            </a:r>
          </a:p>
          <a:p>
            <a:pPr lvl="3"/>
            <a:r>
              <a:rPr lang="zh-CN" altLang="en-US" dirty="0" smtClean="0"/>
              <a:t>四级</a:t>
            </a:r>
          </a:p>
          <a:p>
            <a:pPr lvl="4"/>
            <a:r>
              <a:rPr lang="zh-CN" altLang="en-US" dirty="0" smtClean="0"/>
              <a:t>五级</a:t>
            </a:r>
            <a:endParaRPr dirty="0"/>
          </a:p>
        </p:txBody>
      </p:sp>
      <p:sp>
        <p:nvSpPr>
          <p:cNvPr id="3" name="Text Placeholder 2"/>
          <p:cNvSpPr>
            <a:spLocks noGrp="1"/>
          </p:cNvSpPr>
          <p:nvPr>
            <p:ph type="body" idx="1"/>
          </p:nvPr>
        </p:nvSpPr>
        <p:spPr>
          <a:xfrm>
            <a:off x="497541" y="1739610"/>
            <a:ext cx="3657600" cy="322729"/>
          </a:xfrm>
          <a:prstGeom prst="rect">
            <a:avLst/>
          </a:prstGeom>
          <a:solidFill>
            <a:schemeClr val="accent3"/>
          </a:solidFill>
        </p:spPr>
        <p:txBody>
          <a:bodyPr tIns="0" bIns="0" anchor="ctr" anchorCtr="0">
            <a:noAutofit/>
          </a:bodyPr>
          <a:lstStyle>
            <a:lvl1pPr marL="0" indent="0" algn="ctr">
              <a:spcBef>
                <a:spcPts val="0"/>
              </a:spcBef>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smtClean="0"/>
              <a:t>单击此处编辑母版文本样式</a:t>
            </a:r>
          </a:p>
        </p:txBody>
      </p:sp>
      <p:sp>
        <p:nvSpPr>
          <p:cNvPr id="5" name="Text Placeholder 4"/>
          <p:cNvSpPr>
            <a:spLocks noGrp="1"/>
          </p:cNvSpPr>
          <p:nvPr>
            <p:ph type="body" sz="quarter" idx="3"/>
          </p:nvPr>
        </p:nvSpPr>
        <p:spPr>
          <a:xfrm>
            <a:off x="4399878" y="1748118"/>
            <a:ext cx="3657600" cy="322729"/>
          </a:xfrm>
          <a:prstGeom prst="rect">
            <a:avLst/>
          </a:prstGeom>
          <a:solidFill>
            <a:schemeClr val="accent3">
              <a:lumMod val="60000"/>
              <a:lumOff val="40000"/>
            </a:schemeClr>
          </a:solidFill>
        </p:spPr>
        <p:txBody>
          <a:bodyPr tIns="0" bIns="0" anchor="ctr" anchorCtr="0">
            <a:noAutofit/>
          </a:bodyPr>
          <a:lstStyle>
            <a:lvl1pPr marL="0" indent="0" algn="ctr">
              <a:spcBef>
                <a:spcPts val="0"/>
              </a:spcBef>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Tree>
  </p:cSld>
  <p:clrMapOvr>
    <a:masterClrMapping/>
  </p:clrMapOvr>
  <mc:AlternateContent xmlns:mc="http://schemas.openxmlformats.org/markup-compatibility/2006" xmlns:p14="http://schemas.microsoft.com/office/powerpoint/2010/main">
    <mc:Choice Requires="p14">
      <p:transition>
        <p14:prism/>
      </p:transition>
    </mc:Choice>
    <mc:Fallback xmlns="">
      <p:transition xmlns:p14="http://schemas.microsoft.com/office/powerpoint/2010/mai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两项内容、顶部和底部">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a:p>
        </p:txBody>
      </p:sp>
      <p:sp>
        <p:nvSpPr>
          <p:cNvPr id="3" name="Content Placeholder 2"/>
          <p:cNvSpPr>
            <a:spLocks noGrp="1"/>
          </p:cNvSpPr>
          <p:nvPr>
            <p:ph sz="half" idx="1"/>
          </p:nvPr>
        </p:nvSpPr>
        <p:spPr>
          <a:xfrm>
            <a:off x="498517" y="1739610"/>
            <a:ext cx="8128556" cy="2212313"/>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zh-CN" altLang="en-US" dirty="0" smtClean="0"/>
              <a:t>单击此处编辑母版文本样式</a:t>
            </a:r>
          </a:p>
          <a:p>
            <a:pPr lvl="1"/>
            <a:r>
              <a:rPr lang="zh-CN" altLang="en-US" dirty="0" smtClean="0"/>
              <a:t>二级</a:t>
            </a:r>
          </a:p>
          <a:p>
            <a:pPr lvl="2"/>
            <a:r>
              <a:rPr lang="zh-CN" altLang="en-US" dirty="0" smtClean="0"/>
              <a:t>三级</a:t>
            </a:r>
          </a:p>
          <a:p>
            <a:pPr lvl="3"/>
            <a:r>
              <a:rPr lang="zh-CN" altLang="en-US" dirty="0" smtClean="0"/>
              <a:t>四级</a:t>
            </a:r>
          </a:p>
          <a:p>
            <a:pPr lvl="4"/>
            <a:r>
              <a:rPr lang="zh-CN" altLang="en-US" dirty="0" smtClean="0"/>
              <a:t>五级</a:t>
            </a:r>
            <a:endParaRPr dirty="0"/>
          </a:p>
        </p:txBody>
      </p:sp>
      <p:sp>
        <p:nvSpPr>
          <p:cNvPr id="13" name="Content Placeholder 2"/>
          <p:cNvSpPr>
            <a:spLocks noGrp="1"/>
          </p:cNvSpPr>
          <p:nvPr>
            <p:ph sz="half" idx="14"/>
          </p:nvPr>
        </p:nvSpPr>
        <p:spPr>
          <a:xfrm>
            <a:off x="498517" y="3951923"/>
            <a:ext cx="8128556" cy="2179002"/>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zh-CN" altLang="en-US" dirty="0" smtClean="0"/>
              <a:t>单击此处编辑母版文本样式</a:t>
            </a:r>
          </a:p>
          <a:p>
            <a:pPr lvl="1"/>
            <a:r>
              <a:rPr lang="zh-CN" altLang="en-US" dirty="0" smtClean="0"/>
              <a:t>二级</a:t>
            </a:r>
          </a:p>
          <a:p>
            <a:pPr lvl="2"/>
            <a:r>
              <a:rPr lang="zh-CN" altLang="en-US" dirty="0" smtClean="0"/>
              <a:t>三级</a:t>
            </a:r>
          </a:p>
          <a:p>
            <a:pPr lvl="3"/>
            <a:r>
              <a:rPr lang="zh-CN" altLang="en-US" dirty="0" smtClean="0"/>
              <a:t>四级</a:t>
            </a:r>
          </a:p>
          <a:p>
            <a:pPr lvl="4"/>
            <a:r>
              <a:rPr lang="zh-CN" altLang="en-US" dirty="0" smtClean="0"/>
              <a:t>五级</a:t>
            </a:r>
            <a:endParaRPr dirty="0"/>
          </a:p>
        </p:txBody>
      </p:sp>
      <p:sp>
        <p:nvSpPr>
          <p:cNvPr id="5" name="Line 9"/>
          <p:cNvSpPr>
            <a:spLocks noChangeShapeType="1"/>
          </p:cNvSpPr>
          <p:nvPr userDrawn="1"/>
        </p:nvSpPr>
        <p:spPr bwMode="auto">
          <a:xfrm>
            <a:off x="457200" y="1320735"/>
            <a:ext cx="8229600" cy="0"/>
          </a:xfrm>
          <a:prstGeom prst="line">
            <a:avLst/>
          </a:prstGeom>
          <a:noFill/>
          <a:ln w="38100">
            <a:solidFill>
              <a:srgbClr val="4F81BD"/>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mc:AlternateContent xmlns:mc="http://schemas.openxmlformats.org/markup-compatibility/2006" xmlns:p14="http://schemas.microsoft.com/office/powerpoint/2010/main">
    <mc:Choice Requires="p14">
      <p:transition>
        <p14:prism/>
      </p:transition>
    </mc:Choice>
    <mc:Fallback xmlns="">
      <p:transition xmlns:p14="http://schemas.microsoft.com/office/powerpoint/2010/mai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a:p>
        </p:txBody>
      </p:sp>
      <p:sp>
        <p:nvSpPr>
          <p:cNvPr id="3" name="Line 9"/>
          <p:cNvSpPr>
            <a:spLocks noChangeShapeType="1"/>
          </p:cNvSpPr>
          <p:nvPr userDrawn="1"/>
        </p:nvSpPr>
        <p:spPr bwMode="auto">
          <a:xfrm>
            <a:off x="457200" y="1320735"/>
            <a:ext cx="8229600" cy="0"/>
          </a:xfrm>
          <a:prstGeom prst="line">
            <a:avLst/>
          </a:prstGeom>
          <a:noFill/>
          <a:ln w="38100">
            <a:solidFill>
              <a:srgbClr val="4F81BD"/>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mc:AlternateContent xmlns:mc="http://schemas.openxmlformats.org/markup-compatibility/2006" xmlns:p14="http://schemas.microsoft.com/office/powerpoint/2010/main">
    <mc:Choice Requires="p14">
      <p:transition>
        <p14:prism/>
      </p:transition>
    </mc:Choice>
    <mc:Fallback xmlns="">
      <p:transition xmlns:p14="http://schemas.microsoft.com/office/powerpoint/2010/mai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空白">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p14:prism/>
      </p:transition>
    </mc:Choice>
    <mc:Fallback xmlns="">
      <p:transition xmlns:p14="http://schemas.microsoft.com/office/powerpoint/2010/mai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8" name="Rectangle 7"/>
          <p:cNvSpPr/>
          <p:nvPr/>
        </p:nvSpPr>
        <p:spPr>
          <a:xfrm>
            <a:off x="282575" y="774478"/>
            <a:ext cx="3451225" cy="549879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5" y="2571750"/>
            <a:ext cx="3255264" cy="1162050"/>
          </a:xfrm>
        </p:spPr>
        <p:txBody>
          <a:bodyPr anchor="b">
            <a:normAutofit/>
          </a:bodyPr>
          <a:lstStyle>
            <a:lvl1pPr algn="l">
              <a:defRPr sz="2600" b="0">
                <a:solidFill>
                  <a:schemeClr val="bg1"/>
                </a:solidFill>
              </a:defRPr>
            </a:lvl1pPr>
          </a:lstStyle>
          <a:p>
            <a:r>
              <a:rPr lang="zh-CN" altLang="en-US" dirty="0" smtClean="0"/>
              <a:t>单击此处编辑母版标题样式</a:t>
            </a:r>
            <a:endParaRPr dirty="0"/>
          </a:p>
        </p:txBody>
      </p:sp>
      <p:sp>
        <p:nvSpPr>
          <p:cNvPr id="3" name="Content Placeholder 2"/>
          <p:cNvSpPr>
            <a:spLocks noGrp="1"/>
          </p:cNvSpPr>
          <p:nvPr>
            <p:ph idx="1"/>
          </p:nvPr>
        </p:nvSpPr>
        <p:spPr>
          <a:xfrm>
            <a:off x="4168775" y="774478"/>
            <a:ext cx="4597399" cy="5498791"/>
          </a:xfrm>
        </p:spPr>
        <p:txBody>
          <a:bodyPr>
            <a:normAutofit/>
          </a:bodyPr>
          <a:lstStyle>
            <a:lvl1pPr>
              <a:defRPr sz="1800"/>
            </a:lvl1pPr>
            <a:lvl2pPr>
              <a:defRPr sz="1800"/>
            </a:lvl2pPr>
            <a:lvl3pPr>
              <a:defRPr sz="1800"/>
            </a:lvl3pPr>
            <a:lvl4pPr>
              <a:defRPr sz="1800"/>
            </a:lvl4pPr>
            <a:lvl5pPr>
              <a:defRPr sz="1800"/>
            </a:lvl5pPr>
            <a:lvl6pPr>
              <a:defRPr sz="2000"/>
            </a:lvl6pPr>
            <a:lvl7pPr>
              <a:defRPr sz="2000"/>
            </a:lvl7pPr>
            <a:lvl8pPr>
              <a:defRPr sz="2000"/>
            </a:lvl8pPr>
            <a:lvl9pPr>
              <a:defRPr sz="2000"/>
            </a:lvl9pPr>
          </a:lstStyle>
          <a:p>
            <a:pPr lvl="0"/>
            <a:r>
              <a:rPr lang="zh-CN" altLang="en-US" dirty="0" smtClean="0"/>
              <a:t>单击此处编辑母版文本样式</a:t>
            </a:r>
          </a:p>
          <a:p>
            <a:pPr lvl="1"/>
            <a:r>
              <a:rPr lang="zh-CN" altLang="en-US" dirty="0" smtClean="0"/>
              <a:t>二级</a:t>
            </a:r>
          </a:p>
          <a:p>
            <a:pPr lvl="2"/>
            <a:r>
              <a:rPr lang="zh-CN" altLang="en-US" dirty="0" smtClean="0"/>
              <a:t>三级</a:t>
            </a:r>
          </a:p>
          <a:p>
            <a:pPr lvl="3"/>
            <a:r>
              <a:rPr lang="zh-CN" altLang="en-US" dirty="0" smtClean="0"/>
              <a:t>四级</a:t>
            </a:r>
          </a:p>
          <a:p>
            <a:pPr lvl="4"/>
            <a:r>
              <a:rPr lang="zh-CN" altLang="en-US" dirty="0" smtClean="0"/>
              <a:t>五级</a:t>
            </a:r>
            <a:endParaRPr dirty="0"/>
          </a:p>
        </p:txBody>
      </p:sp>
      <p:sp>
        <p:nvSpPr>
          <p:cNvPr id="4" name="Text Placeholder 3"/>
          <p:cNvSpPr>
            <a:spLocks noGrp="1"/>
          </p:cNvSpPr>
          <p:nvPr>
            <p:ph type="body" sz="half" idx="2"/>
          </p:nvPr>
        </p:nvSpPr>
        <p:spPr>
          <a:xfrm>
            <a:off x="381093" y="3733800"/>
            <a:ext cx="3255264" cy="2392363"/>
          </a:xfrm>
        </p:spPr>
        <p:txBody>
          <a:bodyPr>
            <a:normAutofit/>
          </a:bodyPr>
          <a:lstStyle>
            <a:lvl1pPr marL="0" indent="0">
              <a:spcBef>
                <a:spcPts val="600"/>
              </a:spcBef>
              <a:buNone/>
              <a:defRPr sz="18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dirty="0" smtClean="0"/>
              <a:t>单击此处编辑母版文本样式</a:t>
            </a:r>
          </a:p>
        </p:txBody>
      </p:sp>
    </p:spTree>
  </p:cSld>
  <p:clrMapOvr>
    <a:masterClrMapping/>
  </p:clrMapOvr>
  <mc:AlternateContent xmlns:mc="http://schemas.openxmlformats.org/markup-compatibility/2006" xmlns:p14="http://schemas.microsoft.com/office/powerpoint/2010/main">
    <mc:Choice Requires="p14">
      <p:transition>
        <p14:prism/>
      </p:transition>
    </mc:Choice>
    <mc:Fallback xmlns="">
      <p:transition xmlns:p14="http://schemas.microsoft.com/office/powerpoint/2010/main">
        <p:fade/>
      </p:transition>
    </mc:Fallback>
  </mc:AlternateContent>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image" Target="../media/image1.png"/><Relationship Id="rId15"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1" name="组 10"/>
          <p:cNvGrpSpPr/>
          <p:nvPr/>
        </p:nvGrpSpPr>
        <p:grpSpPr>
          <a:xfrm>
            <a:off x="97685" y="117792"/>
            <a:ext cx="6148481" cy="494578"/>
            <a:chOff x="0" y="-7821"/>
            <a:chExt cx="7343775" cy="609396"/>
          </a:xfrm>
        </p:grpSpPr>
        <p:pic>
          <p:nvPicPr>
            <p:cNvPr id="7" name="Picture 11"/>
            <p:cNvPicPr>
              <a:picLocks noChangeAspect="1" noChangeArrowheads="1"/>
            </p:cNvPicPr>
            <p:nvPr userDrawn="1"/>
          </p:nvPicPr>
          <p:blipFill>
            <a:blip r:embed="rId14">
              <a:extLst>
                <a:ext uri="{28A0092B-C50C-407E-A947-70E740481C1C}">
                  <a14:useLocalDpi xmlns:a14="http://schemas.microsoft.com/office/drawing/2010/main" val="0"/>
                </a:ext>
              </a:extLst>
            </a:blip>
            <a:stretch>
              <a:fillRect/>
            </a:stretch>
          </p:blipFill>
          <p:spPr bwMode="auto">
            <a:xfrm>
              <a:off x="0" y="-7821"/>
              <a:ext cx="1582737" cy="6093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12"/>
            <p:cNvSpPr>
              <a:spLocks noChangeArrowheads="1"/>
            </p:cNvSpPr>
            <p:nvPr userDrawn="1"/>
          </p:nvSpPr>
          <p:spPr bwMode="auto">
            <a:xfrm>
              <a:off x="1582737" y="25092"/>
              <a:ext cx="576103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42900" indent="-342900"/>
              <a:r>
                <a:rPr lang="en-US" altLang="zh-CN" sz="2400" b="1" dirty="0" smtClean="0">
                  <a:solidFill>
                    <a:srgbClr val="DF3333"/>
                  </a:solidFill>
                  <a:latin typeface="微软雅黑"/>
                  <a:ea typeface="微软雅黑"/>
                  <a:cs typeface="微软雅黑"/>
                </a:rPr>
                <a:t>—</a:t>
              </a:r>
              <a:r>
                <a:rPr lang="zh-CN" altLang="en-US" sz="2400" b="1" dirty="0" smtClean="0">
                  <a:solidFill>
                    <a:srgbClr val="DF3333"/>
                  </a:solidFill>
                  <a:latin typeface="微软雅黑"/>
                  <a:ea typeface="微软雅黑"/>
                  <a:cs typeface="微软雅黑"/>
                </a:rPr>
                <a:t>高级软件人才实作培训专家</a:t>
              </a:r>
              <a:r>
                <a:rPr lang="en-US" altLang="zh-CN" sz="2400" b="1" dirty="0">
                  <a:solidFill>
                    <a:srgbClr val="DF3333"/>
                  </a:solidFill>
                  <a:latin typeface="微软雅黑"/>
                  <a:ea typeface="微软雅黑"/>
                  <a:cs typeface="微软雅黑"/>
                </a:rPr>
                <a:t>!</a:t>
              </a:r>
            </a:p>
          </p:txBody>
        </p:sp>
      </p:grpSp>
      <p:pic>
        <p:nvPicPr>
          <p:cNvPr id="9" name="图片 8" descr="overview_ios_gallery.png"/>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7091923" y="-156667"/>
            <a:ext cx="2932515" cy="1756867"/>
          </a:xfrm>
          <a:prstGeom prst="rect">
            <a:avLst/>
          </a:prstGeom>
        </p:spPr>
      </p:pic>
      <p:sp>
        <p:nvSpPr>
          <p:cNvPr id="2" name="Title Placeholder 1"/>
          <p:cNvSpPr>
            <a:spLocks noGrp="1"/>
          </p:cNvSpPr>
          <p:nvPr>
            <p:ph type="title"/>
          </p:nvPr>
        </p:nvSpPr>
        <p:spPr>
          <a:xfrm>
            <a:off x="498474" y="623504"/>
            <a:ext cx="8128599" cy="1116106"/>
          </a:xfrm>
          <a:prstGeom prst="rect">
            <a:avLst/>
          </a:prstGeom>
        </p:spPr>
        <p:txBody>
          <a:bodyPr vert="horz" lIns="91440" tIns="45720" rIns="91440" bIns="45720" rtlCol="0" anchor="t" anchorCtr="0">
            <a:noAutofit/>
          </a:bodyPr>
          <a:lstStyle/>
          <a:p>
            <a:r>
              <a:rPr lang="zh-CN" altLang="en-US" smtClean="0"/>
              <a:t>单击此处编辑母版标题样式</a:t>
            </a:r>
            <a:endParaRPr/>
          </a:p>
        </p:txBody>
      </p:sp>
      <p:sp>
        <p:nvSpPr>
          <p:cNvPr id="3" name="Text Placeholder 2"/>
          <p:cNvSpPr>
            <a:spLocks noGrp="1"/>
          </p:cNvSpPr>
          <p:nvPr>
            <p:ph type="body" idx="1"/>
          </p:nvPr>
        </p:nvSpPr>
        <p:spPr>
          <a:xfrm>
            <a:off x="498474" y="1739610"/>
            <a:ext cx="8128599" cy="4386553"/>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二级</a:t>
            </a:r>
          </a:p>
          <a:p>
            <a:pPr lvl="2"/>
            <a:r>
              <a:rPr lang="zh-CN" altLang="en-US" dirty="0" smtClean="0"/>
              <a:t>三级</a:t>
            </a:r>
          </a:p>
          <a:p>
            <a:pPr lvl="3"/>
            <a:r>
              <a:rPr lang="zh-CN" altLang="en-US" dirty="0" smtClean="0"/>
              <a:t>四级</a:t>
            </a:r>
          </a:p>
          <a:p>
            <a:pPr lvl="4"/>
            <a:r>
              <a:rPr lang="zh-CN" altLang="en-US" dirty="0" smtClean="0"/>
              <a:t>五级</a:t>
            </a:r>
            <a:endParaRPr dirty="0"/>
          </a:p>
        </p:txBody>
      </p:sp>
      <p:sp>
        <p:nvSpPr>
          <p:cNvPr id="12" name="Rectangle 5"/>
          <p:cNvSpPr txBox="1">
            <a:spLocks noChangeArrowheads="1"/>
          </p:cNvSpPr>
          <p:nvPr/>
        </p:nvSpPr>
        <p:spPr bwMode="auto">
          <a:xfrm>
            <a:off x="2995520" y="6400800"/>
            <a:ext cx="3152961"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defPPr>
              <a:defRPr lang="zh-CN"/>
            </a:defPPr>
            <a:lvl1pPr marL="0" algn="l" defTabSz="457200" rtl="0" eaLnBrk="1" latinLnBrk="0" hangingPunct="1">
              <a:defRPr sz="1400" kern="1200">
                <a:solidFill>
                  <a:schemeClr val="tx1"/>
                </a:solidFill>
                <a:latin typeface="微软雅黑"/>
                <a:ea typeface="微软雅黑"/>
                <a:cs typeface="微软雅黑"/>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defRPr/>
            </a:pPr>
            <a:r>
              <a:rPr lang="zh-CN" altLang="en-US" sz="1400" b="0" dirty="0" smtClean="0">
                <a:solidFill>
                  <a:schemeClr val="tx1">
                    <a:lumMod val="50000"/>
                    <a:lumOff val="50000"/>
                  </a:schemeClr>
                </a:solidFill>
                <a:latin typeface="Eurostile"/>
                <a:ea typeface="微软雅黑"/>
                <a:cs typeface="Eurostile"/>
              </a:rPr>
              <a:t>北京传智播客教育 </a:t>
            </a:r>
            <a:r>
              <a:rPr lang="en-US" sz="1400" b="0" dirty="0" err="1" smtClean="0">
                <a:solidFill>
                  <a:schemeClr val="tx1">
                    <a:lumMod val="50000"/>
                    <a:lumOff val="50000"/>
                  </a:schemeClr>
                </a:solidFill>
                <a:latin typeface="Eurostile"/>
                <a:ea typeface="微软雅黑"/>
                <a:cs typeface="Eurostile"/>
              </a:rPr>
              <a:t>www.itcast.cn</a:t>
            </a:r>
            <a:endParaRPr lang="en-US" sz="1400" b="0" dirty="0">
              <a:solidFill>
                <a:schemeClr val="tx1">
                  <a:lumMod val="50000"/>
                  <a:lumOff val="50000"/>
                </a:schemeClr>
              </a:solidFill>
              <a:latin typeface="Eurostile"/>
              <a:ea typeface="微软雅黑"/>
              <a:cs typeface="Eurostile"/>
            </a:endParaRPr>
          </a:p>
        </p:txBody>
      </p:sp>
    </p:spTree>
  </p:cSld>
  <p:clrMap bg1="lt1" tx1="dk1" bg2="lt2" tx2="dk2" accent1="accent1" accent2="accent2" accent3="accent3" accent4="accent4" accent5="accent5" accent6="accent6" hlink="hlink" folHlink="folHlink"/>
  <p:sldLayoutIdLst>
    <p:sldLayoutId id="2147483661" r:id="rId1"/>
    <p:sldLayoutId id="2147483677" r:id="rId2"/>
    <p:sldLayoutId id="2147483663" r:id="rId3"/>
    <p:sldLayoutId id="2147483666" r:id="rId4"/>
    <p:sldLayoutId id="2147483667" r:id="rId5"/>
    <p:sldLayoutId id="2147483668" r:id="rId6"/>
    <p:sldLayoutId id="2147483671" r:id="rId7"/>
    <p:sldLayoutId id="2147483672" r:id="rId8"/>
    <p:sldLayoutId id="2147483673" r:id="rId9"/>
    <p:sldLayoutId id="2147483674" r:id="rId10"/>
    <p:sldLayoutId id="2147483676" r:id="rId11"/>
    <p:sldLayoutId id="2147483675" r:id="rId12"/>
  </p:sldLayoutIdLst>
  <mc:AlternateContent xmlns:mc="http://schemas.openxmlformats.org/markup-compatibility/2006" xmlns:p14="http://schemas.microsoft.com/office/powerpoint/2010/main">
    <mc:Choice Requires="p14">
      <p:transition>
        <p14:prism/>
      </p:transition>
    </mc:Choice>
    <mc:Fallback xmlns="">
      <p:transition xmlns:p14="http://schemas.microsoft.com/office/powerpoint/2010/main">
        <p:fade/>
      </p:transition>
    </mc:Fallback>
  </mc:AlternateContent>
  <p:timing>
    <p:tnLst>
      <p:par>
        <p:cTn xmlns:p14="http://schemas.microsoft.com/office/powerpoint/2010/main" id="1" dur="indefinite" restart="never" nodeType="tmRoot"/>
      </p:par>
    </p:tnLst>
  </p:timing>
  <p:txStyles>
    <p:titleStyle>
      <a:lvl1pPr algn="l" defTabSz="914400" rtl="0" eaLnBrk="1" latinLnBrk="0" hangingPunct="1">
        <a:spcBef>
          <a:spcPct val="0"/>
        </a:spcBef>
        <a:buNone/>
        <a:defRPr sz="3200" b="0" kern="1200">
          <a:solidFill>
            <a:schemeClr val="accent1"/>
          </a:solidFill>
          <a:latin typeface="Eurostile"/>
          <a:ea typeface="微软雅黑"/>
          <a:cs typeface="Eurostile"/>
        </a:defRPr>
      </a:lvl1pPr>
    </p:titleStyle>
    <p:bodyStyle>
      <a:lvl1pPr marL="228600" indent="-228600" algn="l" defTabSz="914400" rtl="0" eaLnBrk="1" latinLnBrk="0" hangingPunct="1">
        <a:spcBef>
          <a:spcPts val="800"/>
        </a:spcBef>
        <a:buClr>
          <a:schemeClr val="accent1"/>
        </a:buClr>
        <a:buSzPct val="75000"/>
        <a:buFont typeface="Wingdings" pitchFamily="2" charset="2"/>
        <a:buChar char="n"/>
        <a:defRPr sz="2000" kern="1200">
          <a:solidFill>
            <a:schemeClr val="tx1">
              <a:lumMod val="65000"/>
              <a:lumOff val="35000"/>
            </a:schemeClr>
          </a:solidFill>
          <a:latin typeface="Eurostile"/>
          <a:ea typeface="微软雅黑"/>
          <a:cs typeface="Eurostile"/>
        </a:defRPr>
      </a:lvl1pPr>
      <a:lvl2pPr marL="4572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Eurostile"/>
          <a:ea typeface="微软雅黑"/>
          <a:cs typeface="Eurostile"/>
        </a:defRPr>
      </a:lvl2pPr>
      <a:lvl3pPr marL="6858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Eurostile"/>
          <a:ea typeface="微软雅黑"/>
          <a:cs typeface="Eurostile"/>
        </a:defRPr>
      </a:lvl3pPr>
      <a:lvl4pPr marL="9144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Eurostile"/>
          <a:ea typeface="微软雅黑"/>
          <a:cs typeface="Eurostile"/>
        </a:defRPr>
      </a:lvl4pPr>
      <a:lvl5pPr marL="11430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Eurostile"/>
          <a:ea typeface="微软雅黑"/>
          <a:cs typeface="Eurostile"/>
        </a:defRPr>
      </a:lvl5pPr>
      <a:lvl6pPr marL="1377950" indent="-228600" algn="l" defTabSz="914400" rtl="0" eaLnBrk="1" latinLnBrk="0" hangingPunct="1">
        <a:spcBef>
          <a:spcPct val="20000"/>
        </a:spcBef>
        <a:buClr>
          <a:schemeClr val="accent1">
            <a:lumMod val="60000"/>
            <a:lumOff val="40000"/>
          </a:schemeClr>
        </a:buClr>
        <a:buSzPct val="75000"/>
        <a:buFont typeface="Wingdings" pitchFamily="2" charset="2"/>
        <a:buChar char=""/>
        <a:defRPr lang="en-US" sz="1800" kern="1200" dirty="0" smtClean="0">
          <a:solidFill>
            <a:schemeClr val="tx1">
              <a:lumMod val="65000"/>
              <a:lumOff val="35000"/>
            </a:schemeClr>
          </a:solidFill>
          <a:latin typeface="Eurostile"/>
          <a:ea typeface="微软雅黑"/>
          <a:cs typeface="Eurostile"/>
        </a:defRPr>
      </a:lvl6pPr>
      <a:lvl7pPr marL="1603375" indent="-228600" algn="l" defTabSz="914400" rtl="0" eaLnBrk="1" latinLnBrk="0" hangingPunct="1">
        <a:spcBef>
          <a:spcPct val="20000"/>
        </a:spcBef>
        <a:buClr>
          <a:schemeClr val="accent1"/>
        </a:buClr>
        <a:buSzPct val="75000"/>
        <a:buFont typeface="Wingdings" pitchFamily="2" charset="2"/>
        <a:buChar char=""/>
        <a:defRPr lang="en-US" sz="1800" kern="1200" baseline="0" dirty="0" smtClean="0">
          <a:solidFill>
            <a:schemeClr val="tx1">
              <a:lumMod val="65000"/>
              <a:lumOff val="35000"/>
            </a:schemeClr>
          </a:solidFill>
          <a:latin typeface="Eurostile"/>
          <a:ea typeface="微软雅黑"/>
          <a:cs typeface="Eurostile"/>
        </a:defRPr>
      </a:lvl7pPr>
      <a:lvl8pPr marL="1830388" indent="-228600" algn="l" defTabSz="914400" rtl="0" eaLnBrk="1" latinLnBrk="0" hangingPunct="1">
        <a:spcBef>
          <a:spcPct val="20000"/>
        </a:spcBef>
        <a:buClr>
          <a:schemeClr val="accent1">
            <a:lumMod val="60000"/>
            <a:lumOff val="40000"/>
          </a:schemeClr>
        </a:buClr>
        <a:buSzPct val="75000"/>
        <a:buFont typeface="Wingdings" pitchFamily="2" charset="2"/>
        <a:buChar char=""/>
        <a:defRPr lang="en-US" sz="1800" kern="1200" baseline="0" dirty="0" smtClean="0">
          <a:solidFill>
            <a:schemeClr val="tx1">
              <a:lumMod val="65000"/>
              <a:lumOff val="35000"/>
            </a:schemeClr>
          </a:solidFill>
          <a:latin typeface="Eurostile"/>
          <a:ea typeface="微软雅黑"/>
          <a:cs typeface="Eurostile"/>
        </a:defRPr>
      </a:lvl8pPr>
      <a:lvl9pPr marL="2057400" indent="-228600" algn="l" defTabSz="914400" rtl="0" eaLnBrk="1" latinLnBrk="0" hangingPunct="1">
        <a:spcBef>
          <a:spcPct val="20000"/>
        </a:spcBef>
        <a:buClr>
          <a:schemeClr val="accent1"/>
        </a:buClr>
        <a:buSzPct val="75000"/>
        <a:buFont typeface="Wingdings" pitchFamily="2" charset="2"/>
        <a:buChar char=""/>
        <a:defRPr lang="en-US" sz="1800" kern="1200" baseline="0" dirty="0">
          <a:solidFill>
            <a:schemeClr val="tx1">
              <a:lumMod val="65000"/>
              <a:lumOff val="35000"/>
            </a:schemeClr>
          </a:solidFill>
          <a:latin typeface="Eurostile"/>
          <a:ea typeface="微软雅黑"/>
          <a:cs typeface="Eurostile"/>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kumimoji="1" lang="en-US" altLang="zh-CN"/>
              <a:t>HTTP</a:t>
            </a:r>
            <a:r>
              <a:rPr kumimoji="1" lang="zh-CN" altLang="en-US"/>
              <a:t>常见请求</a:t>
            </a:r>
            <a:r>
              <a:rPr kumimoji="1" lang="en-US" altLang="zh-CN"/>
              <a:t>GET</a:t>
            </a:r>
            <a:r>
              <a:rPr kumimoji="1" lang="zh-CN" altLang="en-US"/>
              <a:t> </a:t>
            </a:r>
            <a:r>
              <a:rPr kumimoji="1" lang="en-US" altLang="zh-CN"/>
              <a:t>&amp;</a:t>
            </a:r>
            <a:r>
              <a:rPr kumimoji="1" lang="zh-CN" altLang="en-US"/>
              <a:t> </a:t>
            </a:r>
            <a:r>
              <a:rPr kumimoji="1" lang="en-US" altLang="zh-CN"/>
              <a:t>POST</a:t>
            </a:r>
            <a:endParaRPr kumimoji="1" lang="zh-CN" altLang="en-US"/>
          </a:p>
        </p:txBody>
      </p:sp>
      <p:sp>
        <p:nvSpPr>
          <p:cNvPr id="3" name="副标题 2"/>
          <p:cNvSpPr>
            <a:spLocks noGrp="1"/>
          </p:cNvSpPr>
          <p:nvPr>
            <p:ph type="subTitle" idx="1"/>
          </p:nvPr>
        </p:nvSpPr>
        <p:spPr/>
        <p:txBody>
          <a:bodyPr/>
          <a:lstStyle/>
          <a:p>
            <a:r>
              <a:rPr kumimoji="1" lang="zh-CN" altLang="en-US"/>
              <a:t>讲师：刘凡</a:t>
            </a:r>
            <a:endParaRPr kumimoji="1" lang="en-US" altLang="zh-CN"/>
          </a:p>
        </p:txBody>
      </p:sp>
    </p:spTree>
    <p:extLst>
      <p:ext uri="{BB962C8B-B14F-4D97-AF65-F5344CB8AC3E}">
        <p14:creationId xmlns:p14="http://schemas.microsoft.com/office/powerpoint/2010/main" val="2493148722"/>
      </p:ext>
    </p:extLst>
  </p:cSld>
  <p:clrMapOvr>
    <a:masterClrMapping/>
  </p:clrMapOvr>
  <mc:AlternateContent xmlns:mc="http://schemas.openxmlformats.org/markup-compatibility/2006" xmlns:p14="http://schemas.microsoft.com/office/powerpoint/2010/main">
    <mc:Choice Requires="p14">
      <p:transition>
        <p14:prism/>
      </p:transition>
    </mc:Choice>
    <mc:Fallback xmlns="">
      <p:transition xmlns:p14="http://schemas.microsoft.com/office/powerpoint/2010/main">
        <p:fade/>
      </p:transition>
    </mc:Fallback>
  </mc:AlternateContent>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网络传输之二进制数据流</a:t>
            </a:r>
          </a:p>
        </p:txBody>
      </p:sp>
      <p:sp>
        <p:nvSpPr>
          <p:cNvPr id="3" name="内容占位符 2"/>
          <p:cNvSpPr>
            <a:spLocks noGrp="1"/>
          </p:cNvSpPr>
          <p:nvPr>
            <p:ph idx="1"/>
          </p:nvPr>
        </p:nvSpPr>
        <p:spPr/>
        <p:txBody>
          <a:bodyPr/>
          <a:lstStyle/>
          <a:p>
            <a:r>
              <a:rPr kumimoji="1" lang="zh-CN" altLang="en-US"/>
              <a:t>在网络请求过程中，接收数据的过程实际上是通过</a:t>
            </a:r>
            <a:r>
              <a:rPr kumimoji="1" lang="en-US" altLang="zh-CN"/>
              <a:t>NSURLConnection</a:t>
            </a:r>
            <a:r>
              <a:rPr kumimoji="1" lang="en-US" altLang="zh-CN">
                <a:solidFill>
                  <a:srgbClr val="FF6600"/>
                </a:solidFill>
              </a:rPr>
              <a:t>DataDelegate</a:t>
            </a:r>
            <a:r>
              <a:rPr kumimoji="1" lang="zh-CN" altLang="en-US"/>
              <a:t>来实现的，常用代理方法包括：</a:t>
            </a:r>
            <a:endParaRPr kumimoji="1" lang="en-US" altLang="zh-CN"/>
          </a:p>
          <a:p>
            <a:endParaRPr kumimoji="1" lang="en-US" altLang="zh-CN"/>
          </a:p>
          <a:p>
            <a:r>
              <a:rPr lang="zh-CN" altLang="en-US">
                <a:solidFill>
                  <a:srgbClr val="007400"/>
                </a:solidFill>
                <a:ea typeface="华文细黑"/>
              </a:rPr>
              <a:t>服务器开始返回数据</a:t>
            </a:r>
            <a:r>
              <a:rPr lang="en-US" altLang="zh-CN">
                <a:solidFill>
                  <a:srgbClr val="007400"/>
                </a:solidFill>
                <a:ea typeface="华文细黑"/>
              </a:rPr>
              <a:t>,</a:t>
            </a:r>
            <a:r>
              <a:rPr lang="zh-CN" altLang="en-US">
                <a:solidFill>
                  <a:srgbClr val="007400"/>
                </a:solidFill>
                <a:ea typeface="华文细黑"/>
              </a:rPr>
              <a:t>准备工作</a:t>
            </a:r>
            <a:endParaRPr lang="zh-CN" altLang="en-US">
              <a:solidFill>
                <a:srgbClr val="000000"/>
              </a:solidFill>
              <a:ea typeface="华文细黑"/>
            </a:endParaRPr>
          </a:p>
          <a:p>
            <a:pPr>
              <a:buSzPts val="1800"/>
              <a:buFont typeface="Eurostile"/>
              <a:buChar char="-"/>
            </a:pPr>
            <a:r>
              <a:rPr lang="en-US" altLang="zh-CN">
                <a:solidFill>
                  <a:srgbClr val="000000"/>
                </a:solidFill>
                <a:ea typeface="华文细黑"/>
              </a:rPr>
              <a:t>(</a:t>
            </a:r>
            <a:r>
              <a:rPr lang="en-US" altLang="zh-CN">
                <a:solidFill>
                  <a:srgbClr val="AA0D91"/>
                </a:solidFill>
                <a:ea typeface="华文细黑"/>
              </a:rPr>
              <a:t>void</a:t>
            </a:r>
            <a:r>
              <a:rPr lang="en-US" altLang="zh-CN">
                <a:solidFill>
                  <a:srgbClr val="000000"/>
                </a:solidFill>
                <a:ea typeface="华文细黑"/>
              </a:rPr>
              <a:t>)connection:didReceiveResponse:</a:t>
            </a:r>
          </a:p>
          <a:p>
            <a:r>
              <a:rPr lang="zh-CN" altLang="en-US">
                <a:solidFill>
                  <a:srgbClr val="007400"/>
                </a:solidFill>
                <a:ea typeface="华文细黑"/>
              </a:rPr>
              <a:t>收到服务器返回的数据，</a:t>
            </a:r>
            <a:r>
              <a:rPr lang="zh-CN" altLang="en-US">
                <a:solidFill>
                  <a:srgbClr val="FF0000"/>
                </a:solidFill>
                <a:ea typeface="华文细黑"/>
              </a:rPr>
              <a:t>本方法会被调用多次</a:t>
            </a:r>
          </a:p>
          <a:p>
            <a:pPr marL="0" indent="0">
              <a:buNone/>
            </a:pPr>
            <a:r>
              <a:rPr lang="en-US" altLang="zh-CN">
                <a:solidFill>
                  <a:srgbClr val="000000"/>
                </a:solidFill>
                <a:ea typeface="华文细黑"/>
              </a:rPr>
              <a:t>- (</a:t>
            </a:r>
            <a:r>
              <a:rPr lang="en-US" altLang="zh-CN">
                <a:solidFill>
                  <a:srgbClr val="AA0D91"/>
                </a:solidFill>
                <a:ea typeface="华文细黑"/>
              </a:rPr>
              <a:t>void</a:t>
            </a:r>
            <a:r>
              <a:rPr lang="en-US" altLang="zh-CN">
                <a:solidFill>
                  <a:srgbClr val="000000"/>
                </a:solidFill>
                <a:ea typeface="华文细黑"/>
              </a:rPr>
              <a:t>)connection:didReceiveData:</a:t>
            </a:r>
          </a:p>
          <a:p>
            <a:r>
              <a:rPr lang="zh-CN" altLang="en-US">
                <a:solidFill>
                  <a:srgbClr val="007400"/>
                </a:solidFill>
                <a:ea typeface="华文细黑"/>
              </a:rPr>
              <a:t>数据接收完毕，</a:t>
            </a:r>
            <a:r>
              <a:rPr lang="zh-CN" altLang="en-US">
                <a:solidFill>
                  <a:srgbClr val="FF0000"/>
                </a:solidFill>
                <a:ea typeface="华文细黑"/>
              </a:rPr>
              <a:t>做数据的最后处理</a:t>
            </a:r>
          </a:p>
          <a:p>
            <a:pPr>
              <a:buSzPts val="1800"/>
              <a:buFont typeface="Eurostile"/>
              <a:buChar char="-"/>
            </a:pPr>
            <a:r>
              <a:rPr lang="en-US" altLang="zh-CN">
                <a:solidFill>
                  <a:srgbClr val="000000"/>
                </a:solidFill>
                <a:ea typeface="华文细黑"/>
              </a:rPr>
              <a:t>(</a:t>
            </a:r>
            <a:r>
              <a:rPr lang="en-US" altLang="zh-CN">
                <a:solidFill>
                  <a:srgbClr val="AA0D91"/>
                </a:solidFill>
                <a:ea typeface="华文细黑"/>
              </a:rPr>
              <a:t>void</a:t>
            </a:r>
            <a:r>
              <a:rPr lang="en-US" altLang="zh-CN">
                <a:solidFill>
                  <a:srgbClr val="000000"/>
                </a:solidFill>
                <a:ea typeface="华文细黑"/>
              </a:rPr>
              <a:t>)connectionDidFinishLoading:</a:t>
            </a:r>
          </a:p>
          <a:p>
            <a:r>
              <a:rPr lang="zh-CN" altLang="en-US">
                <a:solidFill>
                  <a:srgbClr val="007400"/>
                </a:solidFill>
                <a:ea typeface="华文细黑"/>
              </a:rPr>
              <a:t>网络连接错误</a:t>
            </a:r>
            <a:endParaRPr lang="zh-CN" altLang="en-US">
              <a:solidFill>
                <a:srgbClr val="000000"/>
              </a:solidFill>
              <a:ea typeface="华文细黑"/>
            </a:endParaRPr>
          </a:p>
          <a:p>
            <a:pPr marL="0" indent="0">
              <a:buNone/>
            </a:pPr>
            <a:r>
              <a:rPr lang="en-US" altLang="zh-CN">
                <a:solidFill>
                  <a:srgbClr val="000000"/>
                </a:solidFill>
                <a:ea typeface="华文细黑"/>
              </a:rPr>
              <a:t>- (</a:t>
            </a:r>
            <a:r>
              <a:rPr lang="en-US" altLang="zh-CN">
                <a:solidFill>
                  <a:srgbClr val="AA0D91"/>
                </a:solidFill>
                <a:ea typeface="华文细黑"/>
              </a:rPr>
              <a:t>void</a:t>
            </a:r>
            <a:r>
              <a:rPr lang="en-US" altLang="zh-CN">
                <a:solidFill>
                  <a:srgbClr val="000000"/>
                </a:solidFill>
                <a:ea typeface="华文细黑"/>
              </a:rPr>
              <a:t>)connection:didFailWithError:</a:t>
            </a:r>
          </a:p>
          <a:p>
            <a:endParaRPr kumimoji="1" lang="en-US" altLang="zh-CN"/>
          </a:p>
          <a:p>
            <a:endParaRPr kumimoji="1" lang="en-US" altLang="zh-CN"/>
          </a:p>
          <a:p>
            <a:endParaRPr kumimoji="1" lang="zh-CN" altLang="en-US"/>
          </a:p>
        </p:txBody>
      </p:sp>
    </p:spTree>
    <p:extLst>
      <p:ext uri="{BB962C8B-B14F-4D97-AF65-F5344CB8AC3E}">
        <p14:creationId xmlns:p14="http://schemas.microsoft.com/office/powerpoint/2010/main" val="2173836891"/>
      </p:ext>
    </p:extLst>
  </p:cSld>
  <p:clrMapOvr>
    <a:masterClrMapping/>
  </p:clrMapOvr>
  <mc:AlternateContent xmlns:mc="http://schemas.openxmlformats.org/markup-compatibility/2006" xmlns:p14="http://schemas.microsoft.com/office/powerpoint/2010/main">
    <mc:Choice Requires="p14">
      <p:transition>
        <p14:prism/>
      </p:transition>
    </mc:Choice>
    <mc:Fallback xmlns="">
      <p:transition xmlns:p14="http://schemas.microsoft.com/office/powerpoint/2010/main">
        <p:fade/>
      </p:transition>
    </mc:Fallback>
  </mc:AlternateContent>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使用代理实现关联性较强的业务逻辑时</a:t>
            </a:r>
          </a:p>
        </p:txBody>
      </p:sp>
      <p:sp>
        <p:nvSpPr>
          <p:cNvPr id="3" name="内容占位符 2"/>
          <p:cNvSpPr>
            <a:spLocks noGrp="1"/>
          </p:cNvSpPr>
          <p:nvPr>
            <p:ph idx="1"/>
          </p:nvPr>
        </p:nvSpPr>
        <p:spPr/>
        <p:txBody>
          <a:bodyPr/>
          <a:lstStyle/>
          <a:p>
            <a:pPr marL="457200" indent="-457200">
              <a:buFont typeface="+mj-lt"/>
              <a:buAutoNum type="arabicParenBoth"/>
            </a:pPr>
            <a:r>
              <a:rPr kumimoji="1" lang="zh-CN" altLang="en-US"/>
              <a:t>代理方法较多，比较分散</a:t>
            </a:r>
          </a:p>
          <a:p>
            <a:pPr marL="457200" indent="-457200">
              <a:buFont typeface="+mj-lt"/>
              <a:buAutoNum type="arabicParenBoth"/>
            </a:pPr>
            <a:r>
              <a:rPr kumimoji="1" lang="zh-CN" altLang="en-US"/>
              <a:t>要处理一个请求，需要在很多地方编写代码</a:t>
            </a:r>
          </a:p>
          <a:p>
            <a:pPr marL="457200" indent="-457200">
              <a:buFont typeface="+mj-lt"/>
              <a:buAutoNum type="arabicParenBoth"/>
            </a:pPr>
            <a:r>
              <a:rPr kumimoji="1" lang="zh-CN" altLang="en-US"/>
              <a:t>不利于逻辑实现、代码编写、调试、维护以及扩展</a:t>
            </a:r>
          </a:p>
          <a:p>
            <a:pPr marL="457200" indent="-457200">
              <a:buFont typeface="+mj-lt"/>
              <a:buAutoNum type="arabicParenBoth"/>
            </a:pPr>
            <a:r>
              <a:rPr kumimoji="1" lang="zh-CN" altLang="en-US"/>
              <a:t>尤其当存在多个请求时会变得非常麻烦</a:t>
            </a:r>
          </a:p>
          <a:p>
            <a:endParaRPr kumimoji="1" lang="zh-CN" altLang="en-US"/>
          </a:p>
        </p:txBody>
      </p:sp>
    </p:spTree>
    <p:extLst>
      <p:ext uri="{BB962C8B-B14F-4D97-AF65-F5344CB8AC3E}">
        <p14:creationId xmlns:p14="http://schemas.microsoft.com/office/powerpoint/2010/main" val="4020171399"/>
      </p:ext>
    </p:extLst>
  </p:cSld>
  <p:clrMapOvr>
    <a:masterClrMapping/>
  </p:clrMapOvr>
  <mc:AlternateContent xmlns:mc="http://schemas.openxmlformats.org/markup-compatibility/2006" xmlns:p14="http://schemas.microsoft.com/office/powerpoint/2010/main">
    <mc:Choice Requires="p14">
      <p:transition>
        <p14:prism/>
      </p:transition>
    </mc:Choice>
    <mc:Fallback xmlns="">
      <p:transition xmlns:p14="http://schemas.microsoft.com/office/powerpoint/2010/main">
        <p:fade/>
      </p:transition>
    </mc:Fallback>
  </mc:AlternateContent>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本地数据存储的原则</a:t>
            </a:r>
          </a:p>
        </p:txBody>
      </p:sp>
      <p:sp>
        <p:nvSpPr>
          <p:cNvPr id="3" name="内容占位符 2"/>
          <p:cNvSpPr>
            <a:spLocks noGrp="1"/>
          </p:cNvSpPr>
          <p:nvPr>
            <p:ph idx="1"/>
          </p:nvPr>
        </p:nvSpPr>
        <p:spPr/>
        <p:txBody>
          <a:bodyPr>
            <a:normAutofit fontScale="85000" lnSpcReduction="20000"/>
          </a:bodyPr>
          <a:lstStyle/>
          <a:p>
            <a:r>
              <a:rPr kumimoji="1" lang="zh-CN" altLang="en-US"/>
              <a:t>与安全相关的用户信息（</a:t>
            </a:r>
            <a:r>
              <a:rPr kumimoji="1" lang="zh-CN" altLang="en-US">
                <a:solidFill>
                  <a:srgbClr val="FF6600"/>
                </a:solidFill>
              </a:rPr>
              <a:t>明文</a:t>
            </a:r>
            <a:r>
              <a:rPr kumimoji="1" lang="en-US" altLang="zh-CN">
                <a:solidFill>
                  <a:srgbClr val="FF6600"/>
                </a:solidFill>
              </a:rPr>
              <a:t>-&gt;</a:t>
            </a:r>
            <a:r>
              <a:rPr kumimoji="1" lang="zh-CN" altLang="en-US">
                <a:solidFill>
                  <a:srgbClr val="FF6600"/>
                </a:solidFill>
              </a:rPr>
              <a:t>密文 凯撒大帝</a:t>
            </a:r>
            <a:r>
              <a:rPr kumimoji="1" lang="zh-CN" altLang="en-US"/>
              <a:t>）</a:t>
            </a:r>
          </a:p>
          <a:p>
            <a:pPr marL="685800" lvl="1" indent="-457200">
              <a:buFont typeface="+mj-lt"/>
              <a:buAutoNum type="arabicParenBoth"/>
            </a:pPr>
            <a:r>
              <a:rPr kumimoji="1" lang="zh-CN" altLang="en-US">
                <a:solidFill>
                  <a:srgbClr val="FF0000"/>
                </a:solidFill>
              </a:rPr>
              <a:t>用户密码</a:t>
            </a:r>
          </a:p>
          <a:p>
            <a:pPr marL="685800" lvl="1" indent="-457200">
              <a:buFont typeface="+mj-lt"/>
              <a:buAutoNum type="arabicParenBoth"/>
            </a:pPr>
            <a:r>
              <a:rPr kumimoji="1" lang="zh-CN" altLang="en-US">
                <a:solidFill>
                  <a:srgbClr val="FF0000"/>
                </a:solidFill>
              </a:rPr>
              <a:t>银行账号</a:t>
            </a:r>
          </a:p>
          <a:p>
            <a:endParaRPr kumimoji="1" lang="en-US" altLang="zh-CN"/>
          </a:p>
          <a:p>
            <a:r>
              <a:rPr kumimoji="1" lang="zh-CN" altLang="zh-CN"/>
              <a:t>7</a:t>
            </a:r>
            <a:r>
              <a:rPr kumimoji="1" lang="en-US" altLang="zh-CN"/>
              <a:t>0</a:t>
            </a:r>
            <a:r>
              <a:rPr kumimoji="1" lang="zh-CN" altLang="en-US"/>
              <a:t>年代有了巨大的变化</a:t>
            </a:r>
            <a:r>
              <a:rPr kumimoji="1" lang="en-US" altLang="zh-CN">
                <a:solidFill>
                  <a:srgbClr val="FF6600"/>
                </a:solidFill>
              </a:rPr>
              <a:t>.RSA </a:t>
            </a:r>
            <a:r>
              <a:rPr kumimoji="1" lang="zh-CN" altLang="en-US">
                <a:solidFill>
                  <a:srgbClr val="FF6600"/>
                </a:solidFill>
              </a:rPr>
              <a:t>公钥</a:t>
            </a:r>
            <a:r>
              <a:rPr kumimoji="1" lang="en-US" altLang="zh-CN"/>
              <a:t>(</a:t>
            </a:r>
            <a:r>
              <a:rPr kumimoji="1" lang="zh-CN" altLang="en-US">
                <a:solidFill>
                  <a:srgbClr val="FF6600"/>
                </a:solidFill>
              </a:rPr>
              <a:t>公开的</a:t>
            </a:r>
            <a:r>
              <a:rPr kumimoji="1" lang="en-US" altLang="zh-CN"/>
              <a:t>),</a:t>
            </a:r>
            <a:r>
              <a:rPr kumimoji="1" lang="zh-CN" altLang="en-US"/>
              <a:t> </a:t>
            </a:r>
            <a:r>
              <a:rPr kumimoji="1" lang="zh-CN" altLang="en-US">
                <a:solidFill>
                  <a:srgbClr val="FF6600"/>
                </a:solidFill>
              </a:rPr>
              <a:t>私钥</a:t>
            </a:r>
            <a:r>
              <a:rPr kumimoji="1" lang="en-US" altLang="zh-CN"/>
              <a:t>(</a:t>
            </a:r>
            <a:r>
              <a:rPr kumimoji="1" lang="zh-CN" altLang="en-US"/>
              <a:t>各自不同</a:t>
            </a:r>
            <a:r>
              <a:rPr kumimoji="1" lang="en-US" altLang="zh-CN"/>
              <a:t>),</a:t>
            </a:r>
            <a:r>
              <a:rPr kumimoji="1" lang="zh-CN" altLang="en-US"/>
              <a:t>加密算法是公开的</a:t>
            </a:r>
            <a:r>
              <a:rPr kumimoji="1" lang="en-US" altLang="zh-CN"/>
              <a:t>(</a:t>
            </a:r>
            <a:r>
              <a:rPr kumimoji="1" lang="zh-CN" altLang="en-US"/>
              <a:t>穷举</a:t>
            </a:r>
            <a:r>
              <a:rPr kumimoji="1" lang="en-US" altLang="zh-CN"/>
              <a:t>)</a:t>
            </a:r>
          </a:p>
          <a:p>
            <a:endParaRPr kumimoji="1" lang="en-US" altLang="zh-CN"/>
          </a:p>
          <a:p>
            <a:r>
              <a:rPr kumimoji="1" lang="zh-CN" altLang="en-US"/>
              <a:t>中途岛海战</a:t>
            </a:r>
            <a:endParaRPr kumimoji="1" lang="en-US" altLang="zh-CN"/>
          </a:p>
          <a:p>
            <a:r>
              <a:rPr kumimoji="1" lang="en-US" altLang="zh-CN"/>
              <a:t>AF?</a:t>
            </a:r>
            <a:r>
              <a:rPr kumimoji="1" lang="zh-CN" altLang="en-US"/>
              <a:t>岛屿作战</a:t>
            </a:r>
            <a:r>
              <a:rPr kumimoji="1" lang="en-US" altLang="zh-CN"/>
              <a:t>,</a:t>
            </a:r>
            <a:r>
              <a:rPr kumimoji="1" lang="zh-CN" altLang="en-US"/>
              <a:t>中途岛的供水系统出问题了</a:t>
            </a:r>
            <a:r>
              <a:rPr kumimoji="1" lang="en-US" altLang="zh-CN"/>
              <a:t>,AF</a:t>
            </a:r>
          </a:p>
          <a:p>
            <a:r>
              <a:rPr kumimoji="1" lang="zh-CN" altLang="en-US"/>
              <a:t>更换密码系统</a:t>
            </a:r>
            <a:r>
              <a:rPr kumimoji="1" lang="en-US" altLang="zh-CN"/>
              <a:t>,</a:t>
            </a:r>
            <a:r>
              <a:rPr kumimoji="1" lang="zh-CN" altLang="en-US"/>
              <a:t>新旧密码机器的更换</a:t>
            </a:r>
            <a:r>
              <a:rPr kumimoji="1" lang="en-US" altLang="zh-CN"/>
              <a:t>,</a:t>
            </a:r>
            <a:r>
              <a:rPr kumimoji="1" lang="zh-CN" altLang="en-US"/>
              <a:t>新旧机器同时使用</a:t>
            </a:r>
            <a:endParaRPr kumimoji="1" lang="en-US" altLang="zh-CN"/>
          </a:p>
          <a:p>
            <a:endParaRPr kumimoji="1" lang="zh-CN" altLang="en-US"/>
          </a:p>
          <a:p>
            <a:r>
              <a:rPr kumimoji="1" lang="zh-CN" altLang="en-US"/>
              <a:t>原则：</a:t>
            </a:r>
          </a:p>
          <a:p>
            <a:pPr marL="685800" lvl="1" indent="-457200">
              <a:buFont typeface="+mj-lt"/>
              <a:buAutoNum type="arabicParenBoth"/>
            </a:pPr>
            <a:r>
              <a:rPr kumimoji="1" lang="zh-CN" altLang="en-US"/>
              <a:t>任何应用程序都不能在本地直接存储与安全相关的用户信息</a:t>
            </a:r>
          </a:p>
          <a:p>
            <a:pPr marL="685800" lvl="1" indent="-457200">
              <a:buFont typeface="+mj-lt"/>
              <a:buAutoNum type="arabicParenBoth"/>
            </a:pPr>
            <a:r>
              <a:rPr kumimoji="1" lang="zh-CN" altLang="en-US"/>
              <a:t>任何应用程序在于服务器传递数据时，都不能直接传输与安全相关的用户信息</a:t>
            </a:r>
            <a:endParaRPr kumimoji="1" lang="en-US" altLang="zh-CN"/>
          </a:p>
          <a:p>
            <a:pPr marL="457200" indent="-457200">
              <a:buFont typeface="+mj-lt"/>
              <a:buAutoNum type="arabicParenBoth"/>
            </a:pPr>
            <a:endParaRPr kumimoji="1" lang="en-US" altLang="zh-CN"/>
          </a:p>
          <a:p>
            <a:pPr marL="457200" indent="-457200">
              <a:buFont typeface="+mj-lt"/>
              <a:buAutoNum type="arabicParenBoth"/>
            </a:pPr>
            <a:r>
              <a:rPr kumimoji="1" lang="zh-CN" altLang="en-US"/>
              <a:t>登录结束后</a:t>
            </a:r>
            <a:r>
              <a:rPr kumimoji="1" lang="en-US" altLang="zh-CN"/>
              <a:t>,</a:t>
            </a:r>
            <a:r>
              <a:rPr kumimoji="1" lang="zh-CN" altLang="en-US"/>
              <a:t>会把用户名和密码保存在本地系统偏好</a:t>
            </a:r>
            <a:r>
              <a:rPr kumimoji="1" lang="en-US" altLang="zh-CN"/>
              <a:t>,</a:t>
            </a:r>
            <a:r>
              <a:rPr kumimoji="1" lang="zh-CN" altLang="en-US"/>
              <a:t>方便用户下次登录</a:t>
            </a:r>
            <a:r>
              <a:rPr kumimoji="1" lang="en-US" altLang="zh-CN"/>
              <a:t>.</a:t>
            </a:r>
            <a:endParaRPr kumimoji="1" lang="zh-CN" altLang="en-US"/>
          </a:p>
          <a:p>
            <a:endParaRPr kumimoji="1" lang="en-US" altLang="zh-CN"/>
          </a:p>
        </p:txBody>
      </p:sp>
    </p:spTree>
    <p:extLst>
      <p:ext uri="{BB962C8B-B14F-4D97-AF65-F5344CB8AC3E}">
        <p14:creationId xmlns:p14="http://schemas.microsoft.com/office/powerpoint/2010/main" val="487039543"/>
      </p:ext>
    </p:extLst>
  </p:cSld>
  <p:clrMapOvr>
    <a:masterClrMapping/>
  </p:clrMapOvr>
  <mc:AlternateContent xmlns:mc="http://schemas.openxmlformats.org/markup-compatibility/2006" xmlns:p14="http://schemas.microsoft.com/office/powerpoint/2010/main">
    <mc:Choice Requires="p14">
      <p:transition>
        <p14:prism/>
      </p:transition>
    </mc:Choice>
    <mc:Fallback xmlns="">
      <p:transition xmlns:p14="http://schemas.microsoft.com/office/powerpoint/2010/main">
        <p:fade/>
      </p:transition>
    </mc:Fallback>
  </mc:AlternateContent>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数据加密</a:t>
            </a:r>
            <a:r>
              <a:rPr kumimoji="1" lang="en-US" altLang="zh-CN"/>
              <a:t>——MD5</a:t>
            </a:r>
            <a:endParaRPr kumimoji="1" lang="zh-CN" altLang="en-US"/>
          </a:p>
        </p:txBody>
      </p:sp>
      <p:sp>
        <p:nvSpPr>
          <p:cNvPr id="3" name="内容占位符 2"/>
          <p:cNvSpPr>
            <a:spLocks noGrp="1"/>
          </p:cNvSpPr>
          <p:nvPr>
            <p:ph idx="1"/>
          </p:nvPr>
        </p:nvSpPr>
        <p:spPr/>
        <p:txBody>
          <a:bodyPr>
            <a:normAutofit fontScale="92500" lnSpcReduction="20000"/>
          </a:bodyPr>
          <a:lstStyle/>
          <a:p>
            <a:r>
              <a:rPr kumimoji="1" lang="en-US" altLang="zh-CN"/>
              <a:t>Message Digest Algorithm MD5</a:t>
            </a:r>
            <a:r>
              <a:rPr kumimoji="1" lang="zh-CN" altLang="en-US"/>
              <a:t>（中文名为消息摘要算法第五版）为计算机安全领域广泛使用的一种散列函数，用以提供消息的完整性保护。该算法的文件号为</a:t>
            </a:r>
            <a:r>
              <a:rPr kumimoji="1" lang="en-US" altLang="zh-CN"/>
              <a:t>RFC 1321</a:t>
            </a:r>
          </a:p>
          <a:p>
            <a:r>
              <a:rPr kumimoji="1" lang="en-US" altLang="zh-CN"/>
              <a:t>MD5</a:t>
            </a:r>
            <a:r>
              <a:rPr kumimoji="1" lang="zh-CN" altLang="en-US"/>
              <a:t>用于确保信息传输完整一致。是计算机广泛使用的杂凑算法之一（又译摘要算法、哈希算法），主流编程语言普遍已有</a:t>
            </a:r>
            <a:r>
              <a:rPr kumimoji="1" lang="en-US" altLang="zh-CN"/>
              <a:t>MD5</a:t>
            </a:r>
            <a:r>
              <a:rPr kumimoji="1" lang="zh-CN" altLang="en-US"/>
              <a:t>实现</a:t>
            </a:r>
          </a:p>
          <a:p>
            <a:r>
              <a:rPr kumimoji="1" lang="en-US" altLang="zh-CN"/>
              <a:t>MD5</a:t>
            </a:r>
            <a:r>
              <a:rPr kumimoji="1" lang="zh-CN" altLang="en-US"/>
              <a:t>的典型应用是对一段字节串产生指纹，以防止被“篡改”。例如，可以对一个</a:t>
            </a:r>
            <a:r>
              <a:rPr kumimoji="1" lang="en-US" altLang="zh-CN"/>
              <a:t>readme.txt</a:t>
            </a:r>
            <a:r>
              <a:rPr kumimoji="1" lang="zh-CN" altLang="en-US"/>
              <a:t>生成一个</a:t>
            </a:r>
            <a:r>
              <a:rPr kumimoji="1" lang="en-US" altLang="zh-CN"/>
              <a:t>MD5</a:t>
            </a:r>
            <a:r>
              <a:rPr kumimoji="1" lang="zh-CN" altLang="en-US"/>
              <a:t>的值并记录在案，如果其他人修改了文件中的任何内容，对该文件重新计算的</a:t>
            </a:r>
            <a:r>
              <a:rPr kumimoji="1" lang="en-US" altLang="zh-CN"/>
              <a:t>MD5</a:t>
            </a:r>
            <a:r>
              <a:rPr kumimoji="1" lang="zh-CN" altLang="en-US"/>
              <a:t>值会发生变化</a:t>
            </a:r>
          </a:p>
          <a:p>
            <a:r>
              <a:rPr kumimoji="1" lang="en-US" altLang="zh-CN"/>
              <a:t>MD5</a:t>
            </a:r>
            <a:r>
              <a:rPr kumimoji="1" lang="zh-CN" altLang="en-US"/>
              <a:t>还广泛用于操作系统的登录认证上，如</a:t>
            </a:r>
            <a:r>
              <a:rPr kumimoji="1" lang="en-US" altLang="zh-CN"/>
              <a:t>Unix</a:t>
            </a:r>
            <a:r>
              <a:rPr kumimoji="1" lang="zh-CN" altLang="en-US"/>
              <a:t>、各类</a:t>
            </a:r>
            <a:r>
              <a:rPr kumimoji="1" lang="en-US" altLang="zh-CN"/>
              <a:t>BSD</a:t>
            </a:r>
            <a:r>
              <a:rPr kumimoji="1" lang="zh-CN" altLang="en-US"/>
              <a:t>系统登录密码、数字签名等诸多方面</a:t>
            </a:r>
            <a:endParaRPr kumimoji="1" lang="en-US" altLang="zh-CN"/>
          </a:p>
          <a:p>
            <a:r>
              <a:rPr kumimoji="1" lang="zh-CN" altLang="en-US">
                <a:solidFill>
                  <a:srgbClr val="FF0000"/>
                </a:solidFill>
              </a:rPr>
              <a:t>不可逆</a:t>
            </a:r>
            <a:endParaRPr kumimoji="1" lang="en-US" altLang="zh-CN">
              <a:solidFill>
                <a:srgbClr val="FF0000"/>
              </a:solidFill>
            </a:endParaRPr>
          </a:p>
          <a:p>
            <a:r>
              <a:rPr kumimoji="1" lang="zh-CN" altLang="en-US">
                <a:solidFill>
                  <a:srgbClr val="FF0000"/>
                </a:solidFill>
              </a:rPr>
              <a:t>同样的数据加密结果是一样的</a:t>
            </a:r>
            <a:r>
              <a:rPr kumimoji="1" lang="en-US" altLang="zh-CN">
                <a:solidFill>
                  <a:srgbClr val="FF0000"/>
                </a:solidFill>
              </a:rPr>
              <a:t>?</a:t>
            </a:r>
            <a:r>
              <a:rPr kumimoji="1" lang="zh-CN" altLang="en-US">
                <a:solidFill>
                  <a:srgbClr val="FF0000"/>
                </a:solidFill>
              </a:rPr>
              <a:t>密码上的一个忌讳</a:t>
            </a:r>
            <a:endParaRPr kumimoji="1" lang="en-US" altLang="zh-CN">
              <a:solidFill>
                <a:srgbClr val="FF0000"/>
              </a:solidFill>
            </a:endParaRPr>
          </a:p>
          <a:p>
            <a:r>
              <a:rPr kumimoji="1" lang="zh-CN" altLang="en-US">
                <a:solidFill>
                  <a:srgbClr val="FF0000"/>
                </a:solidFill>
              </a:rPr>
              <a:t>加点</a:t>
            </a:r>
            <a:r>
              <a:rPr kumimoji="1" lang="en-US" altLang="zh-CN">
                <a:solidFill>
                  <a:srgbClr val="FF0000"/>
                </a:solidFill>
              </a:rPr>
              <a:t>”</a:t>
            </a:r>
            <a:r>
              <a:rPr kumimoji="1" lang="zh-CN" altLang="en-US">
                <a:solidFill>
                  <a:srgbClr val="FF0000"/>
                </a:solidFill>
              </a:rPr>
              <a:t>盐</a:t>
            </a:r>
            <a:r>
              <a:rPr kumimoji="1" lang="en-US" altLang="zh-CN">
                <a:solidFill>
                  <a:srgbClr val="FF0000"/>
                </a:solidFill>
              </a:rPr>
              <a:t>”</a:t>
            </a:r>
            <a:r>
              <a:rPr kumimoji="1" lang="zh-CN" altLang="en-US">
                <a:solidFill>
                  <a:srgbClr val="FF0000"/>
                </a:solidFill>
              </a:rPr>
              <a:t>私钥</a:t>
            </a:r>
            <a:endParaRPr kumimoji="1" lang="en-US" altLang="zh-CN">
              <a:solidFill>
                <a:srgbClr val="FF0000"/>
              </a:solidFill>
            </a:endParaRPr>
          </a:p>
          <a:p>
            <a:endParaRPr kumimoji="1" lang="en-US" altLang="zh-CN"/>
          </a:p>
          <a:p>
            <a:r>
              <a:rPr kumimoji="1" lang="en-US" altLang="zh-CN">
                <a:solidFill>
                  <a:srgbClr val="FF6600"/>
                </a:solidFill>
              </a:rPr>
              <a:t>http://www.cmd5.com</a:t>
            </a:r>
          </a:p>
          <a:p>
            <a:endParaRPr kumimoji="1" lang="zh-CN" altLang="en-US"/>
          </a:p>
        </p:txBody>
      </p:sp>
    </p:spTree>
    <p:extLst>
      <p:ext uri="{BB962C8B-B14F-4D97-AF65-F5344CB8AC3E}">
        <p14:creationId xmlns:p14="http://schemas.microsoft.com/office/powerpoint/2010/main" val="149458124"/>
      </p:ext>
    </p:extLst>
  </p:cSld>
  <p:clrMapOvr>
    <a:masterClrMapping/>
  </p:clrMapOvr>
  <mc:AlternateContent xmlns:mc="http://schemas.openxmlformats.org/markup-compatibility/2006" xmlns:p14="http://schemas.microsoft.com/office/powerpoint/2010/main">
    <mc:Choice Requires="p14">
      <p:transition>
        <p14:prism/>
      </p:transition>
    </mc:Choice>
    <mc:Fallback xmlns="">
      <p:transition xmlns:p14="http://schemas.microsoft.com/office/powerpoint/2010/main">
        <p:fade/>
      </p:transition>
    </mc:Fallback>
  </mc:AlternateContent>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TW"/>
              <a:t>SHA-1</a:t>
            </a:r>
            <a:r>
              <a:rPr kumimoji="1" lang="zh-TW" altLang="en-US"/>
              <a:t>简介</a:t>
            </a:r>
            <a:endParaRPr kumimoji="1" lang="zh-CN" altLang="en-US"/>
          </a:p>
        </p:txBody>
      </p:sp>
      <p:sp>
        <p:nvSpPr>
          <p:cNvPr id="3" name="内容占位符 2"/>
          <p:cNvSpPr>
            <a:spLocks noGrp="1"/>
          </p:cNvSpPr>
          <p:nvPr>
            <p:ph idx="1"/>
          </p:nvPr>
        </p:nvSpPr>
        <p:spPr/>
        <p:txBody>
          <a:bodyPr/>
          <a:lstStyle/>
          <a:p>
            <a:r>
              <a:rPr kumimoji="1" lang="en-US" altLang="zh-CN"/>
              <a:t>SHA (Secure Hash Algorithm</a:t>
            </a:r>
            <a:r>
              <a:rPr kumimoji="1" lang="zh-CN" altLang="en-US"/>
              <a:t>，译作安全散列算法</a:t>
            </a:r>
            <a:r>
              <a:rPr kumimoji="1" lang="en-US" altLang="zh-CN"/>
              <a:t>) </a:t>
            </a:r>
            <a:r>
              <a:rPr kumimoji="1" lang="zh-CN" altLang="en-US"/>
              <a:t>由美国国家安全局 </a:t>
            </a:r>
            <a:r>
              <a:rPr kumimoji="1" lang="en-US" altLang="zh-CN"/>
              <a:t>(NSA) </a:t>
            </a:r>
            <a:r>
              <a:rPr kumimoji="1" lang="zh-CN" altLang="en-US"/>
              <a:t>设计，美国国家标准与技术研究院</a:t>
            </a:r>
            <a:r>
              <a:rPr kumimoji="1" lang="en-US" altLang="zh-CN"/>
              <a:t>(NIST) </a:t>
            </a:r>
            <a:r>
              <a:rPr kumimoji="1" lang="zh-CN" altLang="en-US"/>
              <a:t>发布的一系列密码散列函数</a:t>
            </a:r>
          </a:p>
          <a:p>
            <a:endParaRPr kumimoji="1" lang="zh-CN" altLang="en-US"/>
          </a:p>
          <a:p>
            <a:r>
              <a:rPr kumimoji="1" lang="en-US" altLang="zh-CN"/>
              <a:t>SHA-1, SHA-224, SHA-256, SHA-384 </a:t>
            </a:r>
            <a:r>
              <a:rPr kumimoji="1" lang="zh-CN" altLang="en-US"/>
              <a:t>和 </a:t>
            </a:r>
            <a:r>
              <a:rPr kumimoji="1" lang="en-US" altLang="zh-CN"/>
              <a:t>SHA-512</a:t>
            </a:r>
            <a:r>
              <a:rPr kumimoji="1" lang="zh-CN" altLang="en-US"/>
              <a:t>都被需要安全散列算法的美国联邦政府所应用，他们也使用其他的密码算法和协定来保护敏感的未保密资料</a:t>
            </a:r>
          </a:p>
          <a:p>
            <a:endParaRPr kumimoji="1" lang="zh-CN" altLang="en-US"/>
          </a:p>
          <a:p>
            <a:r>
              <a:rPr kumimoji="1" lang="en-US" altLang="zh-CN"/>
              <a:t>SHA-1</a:t>
            </a:r>
            <a:r>
              <a:rPr kumimoji="1" lang="zh-CN" altLang="en-US"/>
              <a:t>散列函数用可能会被用来实现个人电脑上的数字版权的管理</a:t>
            </a:r>
          </a:p>
        </p:txBody>
      </p:sp>
    </p:spTree>
    <p:extLst>
      <p:ext uri="{BB962C8B-B14F-4D97-AF65-F5344CB8AC3E}">
        <p14:creationId xmlns:p14="http://schemas.microsoft.com/office/powerpoint/2010/main" val="959174394"/>
      </p:ext>
    </p:extLst>
  </p:cSld>
  <p:clrMapOvr>
    <a:masterClrMapping/>
  </p:clrMapOvr>
  <mc:AlternateContent xmlns:mc="http://schemas.openxmlformats.org/markup-compatibility/2006" xmlns:p14="http://schemas.microsoft.com/office/powerpoint/2010/main">
    <mc:Choice Requires="p14">
      <p:transition>
        <p14:prism/>
      </p:transition>
    </mc:Choice>
    <mc:Fallback xmlns="">
      <p:transition xmlns:p14="http://schemas.microsoft.com/office/powerpoint/2010/main">
        <p:fade/>
      </p:transition>
    </mc:Fallback>
  </mc:AlternateContent>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pPr algn="ctr"/>
            <a:r>
              <a:rPr kumimoji="1" lang="en-US" altLang="zh-CN"/>
              <a:t>Q &amp; A</a:t>
            </a:r>
            <a:endParaRPr kumimoji="1" lang="zh-CN" altLang="en-US"/>
          </a:p>
        </p:txBody>
      </p:sp>
      <p:sp>
        <p:nvSpPr>
          <p:cNvPr id="5" name="文本占位符 4"/>
          <p:cNvSpPr>
            <a:spLocks noGrp="1"/>
          </p:cNvSpPr>
          <p:nvPr>
            <p:ph type="body" sz="half" idx="2"/>
          </p:nvPr>
        </p:nvSpPr>
        <p:spPr/>
        <p:txBody>
          <a:bodyPr/>
          <a:lstStyle/>
          <a:p>
            <a:endParaRPr kumimoji="1" lang="zh-CN" altLang="en-US"/>
          </a:p>
        </p:txBody>
      </p:sp>
    </p:spTree>
    <p:extLst>
      <p:ext uri="{BB962C8B-B14F-4D97-AF65-F5344CB8AC3E}">
        <p14:creationId xmlns:p14="http://schemas.microsoft.com/office/powerpoint/2010/main" val="193776024"/>
      </p:ext>
    </p:extLst>
  </p:cSld>
  <p:clrMapOvr>
    <a:masterClrMapping/>
  </p:clrMapOvr>
  <mc:AlternateContent xmlns:mc="http://schemas.openxmlformats.org/markup-compatibility/2006" xmlns:p14="http://schemas.microsoft.com/office/powerpoint/2010/main">
    <mc:Choice Requires="p14">
      <p:transition>
        <p14:prism/>
      </p:transition>
    </mc:Choice>
    <mc:Fallback xmlns="">
      <p:transition xmlns:p14="http://schemas.microsoft.com/office/powerpoint/2010/main">
        <p:fade/>
      </p:transition>
    </mc:Fallback>
  </mc:AlternateContent>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a:t>GET</a:t>
            </a:r>
            <a:r>
              <a:rPr kumimoji="1" lang="zh-CN" altLang="en-US"/>
              <a:t> </a:t>
            </a:r>
            <a:r>
              <a:rPr kumimoji="1" lang="en-US" altLang="zh-CN"/>
              <a:t>&amp;</a:t>
            </a:r>
            <a:r>
              <a:rPr kumimoji="1" lang="zh-CN" altLang="en-US"/>
              <a:t> </a:t>
            </a:r>
            <a:r>
              <a:rPr kumimoji="1" lang="en-US" altLang="zh-CN"/>
              <a:t>POST</a:t>
            </a:r>
            <a:endParaRPr kumimoji="1" lang="zh-CN" altLang="en-US"/>
          </a:p>
        </p:txBody>
      </p:sp>
      <p:sp>
        <p:nvSpPr>
          <p:cNvPr id="3" name="内容占位符 2"/>
          <p:cNvSpPr>
            <a:spLocks noGrp="1"/>
          </p:cNvSpPr>
          <p:nvPr>
            <p:ph idx="1"/>
          </p:nvPr>
        </p:nvSpPr>
        <p:spPr/>
        <p:txBody>
          <a:bodyPr>
            <a:normAutofit lnSpcReduction="10000"/>
          </a:bodyPr>
          <a:lstStyle/>
          <a:p>
            <a:r>
              <a:rPr kumimoji="1" lang="en-US" altLang="zh-CN" sz="1800" dirty="0">
                <a:solidFill>
                  <a:srgbClr val="FF0000"/>
                </a:solidFill>
              </a:rPr>
              <a:t>GET</a:t>
            </a:r>
            <a:r>
              <a:rPr kumimoji="1" lang="zh-CN" altLang="en-US" sz="1800" dirty="0"/>
              <a:t>和</a:t>
            </a:r>
            <a:r>
              <a:rPr kumimoji="1" lang="en-US" altLang="zh-CN" sz="1800" dirty="0">
                <a:solidFill>
                  <a:srgbClr val="FF0000"/>
                </a:solidFill>
              </a:rPr>
              <a:t>POST</a:t>
            </a:r>
            <a:r>
              <a:rPr kumimoji="1" lang="zh-CN" altLang="en-US" sz="1800" dirty="0"/>
              <a:t>是两种最常用的与服务器进行交互的</a:t>
            </a:r>
            <a:r>
              <a:rPr kumimoji="1" lang="en-US" altLang="zh-CN" sz="1800" dirty="0">
                <a:solidFill>
                  <a:srgbClr val="FF0000"/>
                </a:solidFill>
              </a:rPr>
              <a:t>HTTP</a:t>
            </a:r>
            <a:r>
              <a:rPr kumimoji="1" lang="zh-CN" altLang="en-US" sz="1800" dirty="0">
                <a:solidFill>
                  <a:srgbClr val="FF0000"/>
                </a:solidFill>
              </a:rPr>
              <a:t>方法</a:t>
            </a:r>
            <a:endParaRPr kumimoji="1" lang="en-US" altLang="zh-CN" sz="1800" dirty="0"/>
          </a:p>
          <a:p>
            <a:r>
              <a:rPr kumimoji="1" lang="en-US" altLang="zh-CN" sz="1800" b="1" dirty="0">
                <a:solidFill>
                  <a:srgbClr val="FF0000"/>
                </a:solidFill>
              </a:rPr>
              <a:t>GET</a:t>
            </a:r>
          </a:p>
          <a:p>
            <a:pPr lvl="1"/>
            <a:r>
              <a:rPr kumimoji="1" lang="en-US" altLang="zh-CN" sz="1800" dirty="0">
                <a:solidFill>
                  <a:srgbClr val="FF0000"/>
                </a:solidFill>
              </a:rPr>
              <a:t>GET</a:t>
            </a:r>
            <a:r>
              <a:rPr kumimoji="1" lang="zh-CN" altLang="en-US" sz="1800" dirty="0">
                <a:solidFill>
                  <a:srgbClr val="FF0000"/>
                </a:solidFill>
              </a:rPr>
              <a:t>的语义是</a:t>
            </a:r>
            <a:r>
              <a:rPr kumimoji="1" lang="zh-CN" altLang="en-US" sz="3200" dirty="0">
                <a:solidFill>
                  <a:srgbClr val="FF0000"/>
                </a:solidFill>
              </a:rPr>
              <a:t>获取</a:t>
            </a:r>
            <a:r>
              <a:rPr kumimoji="1" lang="zh-CN" altLang="en-US" sz="1800" dirty="0">
                <a:solidFill>
                  <a:srgbClr val="FF0000"/>
                </a:solidFill>
              </a:rPr>
              <a:t>指定</a:t>
            </a:r>
            <a:r>
              <a:rPr kumimoji="1" lang="en-US" altLang="zh-CN" sz="1800" dirty="0">
                <a:solidFill>
                  <a:srgbClr val="FF0000"/>
                </a:solidFill>
              </a:rPr>
              <a:t>URL</a:t>
            </a:r>
            <a:r>
              <a:rPr kumimoji="1" lang="zh-CN" altLang="en-US" sz="1800" dirty="0">
                <a:solidFill>
                  <a:srgbClr val="FF0000"/>
                </a:solidFill>
              </a:rPr>
              <a:t>的资源</a:t>
            </a:r>
            <a:endParaRPr kumimoji="1" lang="en-US" altLang="zh-CN" sz="1800" dirty="0"/>
          </a:p>
          <a:p>
            <a:pPr lvl="1"/>
            <a:r>
              <a:rPr kumimoji="1" lang="zh-CN" altLang="en-US" sz="1800" dirty="0"/>
              <a:t>将数据按照</a:t>
            </a:r>
            <a:r>
              <a:rPr kumimoji="1" lang="en-US" altLang="zh-CN" sz="1800" dirty="0">
                <a:solidFill>
                  <a:srgbClr val="FF0000"/>
                </a:solidFill>
              </a:rPr>
              <a:t>variable=value</a:t>
            </a:r>
            <a:r>
              <a:rPr kumimoji="1" lang="zh-CN" altLang="en-US" sz="1800" dirty="0"/>
              <a:t>的形式，添加到</a:t>
            </a:r>
            <a:r>
              <a:rPr kumimoji="1" lang="en-US" altLang="zh-CN" sz="1800" dirty="0"/>
              <a:t>action</a:t>
            </a:r>
            <a:r>
              <a:rPr kumimoji="1" lang="zh-CN" altLang="en-US" sz="1800" dirty="0"/>
              <a:t>所指向的</a:t>
            </a:r>
            <a:r>
              <a:rPr kumimoji="1" lang="en-US" altLang="zh-CN" sz="1800" dirty="0"/>
              <a:t>URL</a:t>
            </a:r>
            <a:r>
              <a:rPr kumimoji="1" lang="zh-CN" altLang="en-US" sz="1800" dirty="0"/>
              <a:t>后面，并且两者使用</a:t>
            </a:r>
            <a:r>
              <a:rPr kumimoji="1" lang="en-US" altLang="zh-CN" sz="1800" dirty="0"/>
              <a:t>"</a:t>
            </a:r>
            <a:r>
              <a:rPr kumimoji="1" lang="en-US" altLang="zh-CN" sz="1800" dirty="0">
                <a:solidFill>
                  <a:srgbClr val="FF0000"/>
                </a:solidFill>
              </a:rPr>
              <a:t>?</a:t>
            </a:r>
            <a:r>
              <a:rPr kumimoji="1" lang="en-US" altLang="zh-CN" sz="1800" dirty="0"/>
              <a:t>"</a:t>
            </a:r>
            <a:r>
              <a:rPr kumimoji="1" lang="zh-CN" altLang="en-US" sz="1800" dirty="0"/>
              <a:t>连接，</a:t>
            </a:r>
            <a:r>
              <a:rPr kumimoji="1" lang="zh-CN" altLang="en-US" sz="1800" dirty="0">
                <a:solidFill>
                  <a:srgbClr val="FF0000"/>
                </a:solidFill>
              </a:rPr>
              <a:t>各变量之间使用</a:t>
            </a:r>
            <a:r>
              <a:rPr kumimoji="1" lang="en-US" altLang="zh-CN" sz="1800" dirty="0">
                <a:solidFill>
                  <a:srgbClr val="FF0000"/>
                </a:solidFill>
              </a:rPr>
              <a:t>"&amp;"</a:t>
            </a:r>
            <a:r>
              <a:rPr kumimoji="1" lang="zh-CN" altLang="en-US" sz="1800" dirty="0">
                <a:solidFill>
                  <a:srgbClr val="FF0000"/>
                </a:solidFill>
              </a:rPr>
              <a:t>连接</a:t>
            </a:r>
          </a:p>
          <a:p>
            <a:pPr lvl="1"/>
            <a:r>
              <a:rPr kumimoji="1" lang="zh-CN" altLang="en-US" sz="1800" dirty="0">
                <a:solidFill>
                  <a:srgbClr val="FF0000"/>
                </a:solidFill>
              </a:rPr>
              <a:t>貌似不安全</a:t>
            </a:r>
            <a:r>
              <a:rPr kumimoji="1" lang="zh-CN" altLang="en-US" sz="1800" dirty="0"/>
              <a:t>，因为在传输过程中，数据被放在请求的</a:t>
            </a:r>
            <a:r>
              <a:rPr kumimoji="1" lang="en-US" altLang="zh-CN" sz="1800" dirty="0"/>
              <a:t>URL</a:t>
            </a:r>
            <a:r>
              <a:rPr kumimoji="1" lang="zh-CN" altLang="en-US" sz="1800" dirty="0"/>
              <a:t>中</a:t>
            </a:r>
          </a:p>
          <a:p>
            <a:pPr lvl="1"/>
            <a:r>
              <a:rPr kumimoji="1" lang="zh-CN" altLang="en-US" sz="1800" dirty="0"/>
              <a:t>传输的数据量小，这主要是因为受</a:t>
            </a:r>
            <a:r>
              <a:rPr kumimoji="1" lang="en-US" altLang="zh-CN" sz="1800" dirty="0"/>
              <a:t>URL</a:t>
            </a:r>
            <a:r>
              <a:rPr kumimoji="1" lang="zh-CN" altLang="en-US" sz="1800" dirty="0"/>
              <a:t>长度限制</a:t>
            </a:r>
            <a:endParaRPr kumimoji="1" lang="en-US" altLang="zh-CN" sz="1800" dirty="0"/>
          </a:p>
          <a:p>
            <a:r>
              <a:rPr kumimoji="1" lang="en-US" altLang="zh-CN" sz="1800" b="1" dirty="0">
                <a:solidFill>
                  <a:srgbClr val="FF0000"/>
                </a:solidFill>
              </a:rPr>
              <a:t>POST</a:t>
            </a:r>
          </a:p>
          <a:p>
            <a:pPr lvl="1"/>
            <a:r>
              <a:rPr kumimoji="1" lang="en-US" altLang="zh-CN" sz="1800" dirty="0">
                <a:solidFill>
                  <a:srgbClr val="FF0000"/>
                </a:solidFill>
              </a:rPr>
              <a:t>POST</a:t>
            </a:r>
            <a:r>
              <a:rPr kumimoji="1" lang="zh-CN" altLang="en-US" sz="1800" dirty="0">
                <a:solidFill>
                  <a:srgbClr val="FF0000"/>
                </a:solidFill>
              </a:rPr>
              <a:t>的语义是向指定</a:t>
            </a:r>
            <a:r>
              <a:rPr kumimoji="1" lang="en-US" altLang="zh-CN" sz="1800" dirty="0">
                <a:solidFill>
                  <a:srgbClr val="FF0000"/>
                </a:solidFill>
              </a:rPr>
              <a:t>URL</a:t>
            </a:r>
            <a:r>
              <a:rPr kumimoji="1" lang="zh-CN" altLang="en-US" sz="1800" dirty="0">
                <a:solidFill>
                  <a:srgbClr val="FF0000"/>
                </a:solidFill>
              </a:rPr>
              <a:t>的资源</a:t>
            </a:r>
            <a:r>
              <a:rPr kumimoji="1" lang="zh-CN" altLang="en-US" sz="3000" dirty="0">
                <a:solidFill>
                  <a:srgbClr val="FF0000"/>
                </a:solidFill>
              </a:rPr>
              <a:t>添加</a:t>
            </a:r>
            <a:r>
              <a:rPr kumimoji="1" lang="zh-CN" altLang="en-US" sz="1800" dirty="0">
                <a:solidFill>
                  <a:srgbClr val="FF0000"/>
                </a:solidFill>
              </a:rPr>
              <a:t>数据</a:t>
            </a:r>
            <a:endParaRPr kumimoji="1" lang="en-US" altLang="zh-CN" sz="1800" dirty="0"/>
          </a:p>
          <a:p>
            <a:pPr lvl="1"/>
            <a:r>
              <a:rPr kumimoji="1" lang="zh-CN" altLang="en-US" sz="1800" dirty="0"/>
              <a:t>将数据放在</a:t>
            </a:r>
            <a:r>
              <a:rPr kumimoji="1" lang="zh-CN" altLang="en-US" sz="1800" dirty="0">
                <a:solidFill>
                  <a:srgbClr val="FF0000"/>
                </a:solidFill>
              </a:rPr>
              <a:t>数据体</a:t>
            </a:r>
            <a:r>
              <a:rPr kumimoji="1" lang="zh-CN" altLang="en-US" sz="1800" dirty="0"/>
              <a:t>中，按照变量和值相对应的方式，传递到</a:t>
            </a:r>
            <a:r>
              <a:rPr kumimoji="1" lang="en-US" altLang="zh-CN" sz="1800" dirty="0"/>
              <a:t>action</a:t>
            </a:r>
            <a:r>
              <a:rPr kumimoji="1" lang="zh-CN" altLang="en-US" sz="1800" dirty="0"/>
              <a:t>所指向</a:t>
            </a:r>
            <a:r>
              <a:rPr kumimoji="1" lang="en-US" altLang="zh-CN" sz="1800" dirty="0"/>
              <a:t>URL</a:t>
            </a:r>
          </a:p>
          <a:p>
            <a:pPr lvl="1"/>
            <a:r>
              <a:rPr kumimoji="1" lang="zh-CN" altLang="en-US" sz="1800" dirty="0"/>
              <a:t>所有数据对用户来说不可见</a:t>
            </a:r>
          </a:p>
          <a:p>
            <a:pPr lvl="1"/>
            <a:r>
              <a:rPr kumimoji="1" lang="zh-CN" altLang="en-US" sz="1800" dirty="0"/>
              <a:t>可以传输大量数据，</a:t>
            </a:r>
            <a:r>
              <a:rPr kumimoji="1" lang="zh-CN" altLang="en-US" sz="1800" dirty="0">
                <a:solidFill>
                  <a:srgbClr val="FF0000"/>
                </a:solidFill>
              </a:rPr>
              <a:t>上传文件只能使用</a:t>
            </a:r>
            <a:r>
              <a:rPr kumimoji="1" lang="en-US" altLang="zh-CN" sz="1800" dirty="0">
                <a:solidFill>
                  <a:srgbClr val="FF0000"/>
                </a:solidFill>
              </a:rPr>
              <a:t>Post</a:t>
            </a:r>
          </a:p>
        </p:txBody>
      </p:sp>
    </p:spTree>
    <p:extLst>
      <p:ext uri="{BB962C8B-B14F-4D97-AF65-F5344CB8AC3E}">
        <p14:creationId xmlns:p14="http://schemas.microsoft.com/office/powerpoint/2010/main" val="3864579923"/>
      </p:ext>
    </p:extLst>
  </p:cSld>
  <p:clrMapOvr>
    <a:masterClrMapping/>
  </p:clrMapOvr>
  <mc:AlternateContent xmlns:mc="http://schemas.openxmlformats.org/markup-compatibility/2006" xmlns:p14="http://schemas.microsoft.com/office/powerpoint/2010/main">
    <mc:Choice Requires="p14">
      <p:transition>
        <p14:prism/>
      </p:transition>
    </mc:Choice>
    <mc:Fallback xmlns="">
      <p:transition xmlns:p14="http://schemas.microsoft.com/office/powerpoint/2010/main">
        <p:fade/>
      </p:transition>
    </mc:Fallback>
  </mc:AlternateContent>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a:t>GET</a:t>
            </a:r>
            <a:r>
              <a:rPr kumimoji="1" lang="zh-CN" altLang="en-US"/>
              <a:t>请求示例</a:t>
            </a:r>
          </a:p>
        </p:txBody>
      </p:sp>
      <p:grpSp>
        <p:nvGrpSpPr>
          <p:cNvPr id="17" name="组 16"/>
          <p:cNvGrpSpPr/>
          <p:nvPr/>
        </p:nvGrpSpPr>
        <p:grpSpPr>
          <a:xfrm>
            <a:off x="740646" y="2184729"/>
            <a:ext cx="7662709" cy="2904277"/>
            <a:chOff x="797924" y="2184729"/>
            <a:chExt cx="7662709" cy="2904277"/>
          </a:xfrm>
        </p:grpSpPr>
        <p:sp>
          <p:nvSpPr>
            <p:cNvPr id="5" name="矩形 4"/>
            <p:cNvSpPr/>
            <p:nvPr/>
          </p:nvSpPr>
          <p:spPr>
            <a:xfrm>
              <a:off x="797924" y="3495732"/>
              <a:ext cx="7548152" cy="369332"/>
            </a:xfrm>
            <a:prstGeom prst="rect">
              <a:avLst/>
            </a:prstGeom>
          </p:spPr>
          <p:txBody>
            <a:bodyPr wrap="square">
              <a:spAutoFit/>
            </a:bodyPr>
            <a:lstStyle/>
            <a:p>
              <a:r>
                <a:rPr lang="en-US" altLang="zh-CN">
                  <a:latin typeface="Eurostile"/>
                  <a:cs typeface="Eurostile"/>
                </a:rPr>
                <a:t>http://localhost//login.php</a:t>
              </a:r>
              <a:r>
                <a:rPr lang="en-US" altLang="zh-CN">
                  <a:solidFill>
                    <a:srgbClr val="FF0000"/>
                  </a:solidFill>
                  <a:latin typeface="Eurostile"/>
                  <a:cs typeface="Eurostile"/>
                </a:rPr>
                <a:t>?</a:t>
              </a:r>
              <a:r>
                <a:rPr lang="en-US" altLang="zh-CN" b="1">
                  <a:solidFill>
                    <a:srgbClr val="000090"/>
                  </a:solidFill>
                  <a:latin typeface="Eurostile"/>
                  <a:cs typeface="Eurostile"/>
                </a:rPr>
                <a:t>username=zhangsan</a:t>
              </a:r>
              <a:r>
                <a:rPr lang="en-US" altLang="zh-CN">
                  <a:solidFill>
                    <a:srgbClr val="FF0000"/>
                  </a:solidFill>
                  <a:latin typeface="Eurostile"/>
                  <a:cs typeface="Eurostile"/>
                </a:rPr>
                <a:t>&amp;</a:t>
              </a:r>
              <a:r>
                <a:rPr lang="en-US" altLang="zh-CN" b="1">
                  <a:solidFill>
                    <a:srgbClr val="000090"/>
                  </a:solidFill>
                  <a:latin typeface="Eurostile"/>
                  <a:cs typeface="Eurostile"/>
                </a:rPr>
                <a:t>password=zhang</a:t>
              </a:r>
              <a:endParaRPr lang="zh-CN" altLang="en-US" b="1">
                <a:solidFill>
                  <a:srgbClr val="000090"/>
                </a:solidFill>
                <a:latin typeface="Eurostile"/>
                <a:cs typeface="Eurostile"/>
              </a:endParaRPr>
            </a:p>
          </p:txBody>
        </p:sp>
        <p:sp>
          <p:nvSpPr>
            <p:cNvPr id="6" name="线形标注 1 5"/>
            <p:cNvSpPr/>
            <p:nvPr/>
          </p:nvSpPr>
          <p:spPr>
            <a:xfrm>
              <a:off x="4303617" y="2184729"/>
              <a:ext cx="2715261" cy="795127"/>
            </a:xfrm>
            <a:prstGeom prst="borderCallout1">
              <a:avLst>
                <a:gd name="adj1" fmla="val 99100"/>
                <a:gd name="adj2" fmla="val 32807"/>
                <a:gd name="adj3" fmla="val 178661"/>
                <a:gd name="adj4" fmla="val 32769"/>
              </a:avLst>
            </a:prstGeom>
            <a:ln/>
          </p:spPr>
          <p:style>
            <a:lnRef idx="1">
              <a:schemeClr val="accent2"/>
            </a:lnRef>
            <a:fillRef idx="3">
              <a:schemeClr val="accent2"/>
            </a:fillRef>
            <a:effectRef idx="2">
              <a:schemeClr val="accent2"/>
            </a:effectRef>
            <a:fontRef idx="minor">
              <a:schemeClr val="lt1"/>
            </a:fontRef>
          </p:style>
          <p:txBody>
            <a:bodyPr rtlCol="0" anchor="ctr"/>
            <a:lstStyle/>
            <a:p>
              <a:r>
                <a:rPr kumimoji="1" lang="zh-CN" altLang="en-US">
                  <a:latin typeface="Eurostile"/>
                  <a:ea typeface="华文细黑"/>
                  <a:cs typeface="Eurostile"/>
                </a:rPr>
                <a:t>变量名：</a:t>
              </a:r>
              <a:r>
                <a:rPr kumimoji="1" lang="en-US" altLang="zh-CN" b="1">
                  <a:latin typeface="Eurostile"/>
                  <a:ea typeface="华文细黑"/>
                  <a:cs typeface="Eurostile"/>
                </a:rPr>
                <a:t>username</a:t>
              </a:r>
            </a:p>
            <a:p>
              <a:r>
                <a:rPr kumimoji="1" lang="zh-CN" altLang="en-US">
                  <a:latin typeface="Eurostile"/>
                  <a:ea typeface="华文细黑"/>
                  <a:cs typeface="Eurostile"/>
                </a:rPr>
                <a:t>变量数值：</a:t>
              </a:r>
              <a:r>
                <a:rPr kumimoji="1" lang="en-US" altLang="zh-CN" b="1">
                  <a:latin typeface="Eurostile"/>
                  <a:ea typeface="华文细黑"/>
                  <a:cs typeface="Eurostile"/>
                </a:rPr>
                <a:t>zhangsan</a:t>
              </a:r>
              <a:endParaRPr kumimoji="1" lang="zh-CN" altLang="en-US" b="1">
                <a:latin typeface="Eurostile"/>
                <a:ea typeface="华文细黑"/>
                <a:cs typeface="Eurostile"/>
              </a:endParaRPr>
            </a:p>
          </p:txBody>
        </p:sp>
        <p:grpSp>
          <p:nvGrpSpPr>
            <p:cNvPr id="10" name="组 9"/>
            <p:cNvGrpSpPr/>
            <p:nvPr/>
          </p:nvGrpSpPr>
          <p:grpSpPr>
            <a:xfrm>
              <a:off x="797924" y="3851409"/>
              <a:ext cx="1660049" cy="1237597"/>
              <a:chOff x="797924" y="3892374"/>
              <a:chExt cx="1660049" cy="1237597"/>
            </a:xfrm>
          </p:grpSpPr>
          <p:sp>
            <p:nvSpPr>
              <p:cNvPr id="7" name="线形标注 1 6"/>
              <p:cNvSpPr/>
              <p:nvPr/>
            </p:nvSpPr>
            <p:spPr>
              <a:xfrm>
                <a:off x="797924" y="4596050"/>
                <a:ext cx="1365540" cy="533921"/>
              </a:xfrm>
              <a:prstGeom prst="borderCallout1">
                <a:avLst>
                  <a:gd name="adj1" fmla="val -2872"/>
                  <a:gd name="adj2" fmla="val 87802"/>
                  <a:gd name="adj3" fmla="val -130742"/>
                  <a:gd name="adj4" fmla="val 87754"/>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a:latin typeface="Eurostile"/>
                    <a:ea typeface="华文细黑"/>
                    <a:cs typeface="Eurostile"/>
                  </a:rPr>
                  <a:t>本地主机</a:t>
                </a:r>
              </a:p>
            </p:txBody>
          </p:sp>
          <p:cxnSp>
            <p:nvCxnSpPr>
              <p:cNvPr id="9" name="直线连接符 8"/>
              <p:cNvCxnSpPr/>
              <p:nvPr/>
            </p:nvCxnSpPr>
            <p:spPr>
              <a:xfrm>
                <a:off x="1502094" y="3892374"/>
                <a:ext cx="955879"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grpSp>
        <p:grpSp>
          <p:nvGrpSpPr>
            <p:cNvPr id="11" name="组 10"/>
            <p:cNvGrpSpPr/>
            <p:nvPr/>
          </p:nvGrpSpPr>
          <p:grpSpPr>
            <a:xfrm>
              <a:off x="2458326" y="3851409"/>
              <a:ext cx="5203786" cy="1237597"/>
              <a:chOff x="797923" y="3892374"/>
              <a:chExt cx="5203786" cy="1237597"/>
            </a:xfrm>
          </p:grpSpPr>
          <p:sp>
            <p:nvSpPr>
              <p:cNvPr id="12" name="线形标注 1 11"/>
              <p:cNvSpPr/>
              <p:nvPr/>
            </p:nvSpPr>
            <p:spPr>
              <a:xfrm>
                <a:off x="797923" y="4596050"/>
                <a:ext cx="1815813" cy="533921"/>
              </a:xfrm>
              <a:prstGeom prst="borderCallout1">
                <a:avLst>
                  <a:gd name="adj1" fmla="val 4800"/>
                  <a:gd name="adj2" fmla="val 50201"/>
                  <a:gd name="adj3" fmla="val -130742"/>
                  <a:gd name="adj4" fmla="val 50153"/>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a:latin typeface="Eurostile"/>
                    <a:ea typeface="华文细黑"/>
                    <a:cs typeface="Eurostile"/>
                  </a:rPr>
                  <a:t>资源名称</a:t>
                </a:r>
              </a:p>
            </p:txBody>
          </p:sp>
          <p:cxnSp>
            <p:nvCxnSpPr>
              <p:cNvPr id="13" name="直线连接符 12"/>
              <p:cNvCxnSpPr/>
              <p:nvPr/>
            </p:nvCxnSpPr>
            <p:spPr>
              <a:xfrm>
                <a:off x="852190" y="3892374"/>
                <a:ext cx="5149519"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grpSp>
        <p:sp>
          <p:nvSpPr>
            <p:cNvPr id="16" name="线形标注 1 15"/>
            <p:cNvSpPr/>
            <p:nvPr/>
          </p:nvSpPr>
          <p:spPr>
            <a:xfrm>
              <a:off x="5745372" y="4293879"/>
              <a:ext cx="2715261" cy="795127"/>
            </a:xfrm>
            <a:prstGeom prst="borderCallout1">
              <a:avLst>
                <a:gd name="adj1" fmla="val -2220"/>
                <a:gd name="adj2" fmla="val 56947"/>
                <a:gd name="adj3" fmla="val -60041"/>
                <a:gd name="adj4" fmla="val 56909"/>
              </a:avLst>
            </a:prstGeom>
            <a:ln/>
          </p:spPr>
          <p:style>
            <a:lnRef idx="1">
              <a:schemeClr val="accent2"/>
            </a:lnRef>
            <a:fillRef idx="3">
              <a:schemeClr val="accent2"/>
            </a:fillRef>
            <a:effectRef idx="2">
              <a:schemeClr val="accent2"/>
            </a:effectRef>
            <a:fontRef idx="minor">
              <a:schemeClr val="lt1"/>
            </a:fontRef>
          </p:style>
          <p:txBody>
            <a:bodyPr rtlCol="0" anchor="ctr"/>
            <a:lstStyle/>
            <a:p>
              <a:r>
                <a:rPr kumimoji="1" lang="zh-CN" altLang="en-US">
                  <a:latin typeface="Eurostile"/>
                  <a:ea typeface="华文细黑"/>
                  <a:cs typeface="Eurostile"/>
                </a:rPr>
                <a:t>变量名：</a:t>
              </a:r>
              <a:r>
                <a:rPr kumimoji="1" lang="en-US" altLang="zh-CN" b="1">
                  <a:latin typeface="Eurostile"/>
                  <a:ea typeface="华文细黑"/>
                  <a:cs typeface="Eurostile"/>
                </a:rPr>
                <a:t>password</a:t>
              </a:r>
            </a:p>
            <a:p>
              <a:r>
                <a:rPr kumimoji="1" lang="zh-CN" altLang="en-US">
                  <a:latin typeface="Eurostile"/>
                  <a:ea typeface="华文细黑"/>
                  <a:cs typeface="Eurostile"/>
                </a:rPr>
                <a:t>变量数值：</a:t>
              </a:r>
              <a:r>
                <a:rPr kumimoji="1" lang="en-US" altLang="zh-CN" b="1">
                  <a:latin typeface="Eurostile"/>
                  <a:ea typeface="华文细黑"/>
                  <a:cs typeface="Eurostile"/>
                </a:rPr>
                <a:t>zhang</a:t>
              </a:r>
              <a:endParaRPr kumimoji="1" lang="zh-CN" altLang="en-US" b="1">
                <a:latin typeface="Eurostile"/>
                <a:ea typeface="华文细黑"/>
                <a:cs typeface="Eurostile"/>
              </a:endParaRPr>
            </a:p>
          </p:txBody>
        </p:sp>
      </p:grpSp>
      <p:sp>
        <p:nvSpPr>
          <p:cNvPr id="18" name="矩形 17"/>
          <p:cNvSpPr/>
          <p:nvPr/>
        </p:nvSpPr>
        <p:spPr>
          <a:xfrm>
            <a:off x="738175" y="5360630"/>
            <a:ext cx="7665179" cy="750376"/>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r>
              <a:rPr kumimoji="1" lang="zh-CN" altLang="en-US">
                <a:solidFill>
                  <a:srgbClr val="FF0000"/>
                </a:solidFill>
                <a:latin typeface="Eurostile"/>
                <a:ea typeface="华文细黑"/>
                <a:cs typeface="Eurostile"/>
              </a:rPr>
              <a:t>语义：</a:t>
            </a:r>
            <a:r>
              <a:rPr kumimoji="1" lang="zh-CN" altLang="en-US">
                <a:solidFill>
                  <a:schemeClr val="bg1"/>
                </a:solidFill>
                <a:latin typeface="Eurostile"/>
                <a:ea typeface="华文细黑"/>
                <a:cs typeface="Eurostile"/>
              </a:rPr>
              <a:t>从</a:t>
            </a:r>
            <a:r>
              <a:rPr kumimoji="1" lang="zh-CN" altLang="en-US">
                <a:solidFill>
                  <a:srgbClr val="FF0000"/>
                </a:solidFill>
                <a:latin typeface="Eurostile"/>
                <a:ea typeface="华文细黑"/>
                <a:cs typeface="Eurostile"/>
              </a:rPr>
              <a:t>本地主机</a:t>
            </a:r>
            <a:r>
              <a:rPr kumimoji="1" lang="zh-CN" altLang="en-US">
                <a:solidFill>
                  <a:schemeClr val="bg1"/>
                </a:solidFill>
                <a:latin typeface="Eurostile"/>
                <a:ea typeface="华文细黑"/>
                <a:cs typeface="Eurostile"/>
              </a:rPr>
              <a:t>的</a:t>
            </a:r>
            <a:r>
              <a:rPr kumimoji="1" lang="en-US" altLang="zh-CN">
                <a:solidFill>
                  <a:srgbClr val="FF0000"/>
                </a:solidFill>
                <a:latin typeface="Eurostile"/>
                <a:ea typeface="华文细黑"/>
                <a:cs typeface="Eurostile"/>
              </a:rPr>
              <a:t>login.php</a:t>
            </a:r>
            <a:r>
              <a:rPr kumimoji="1" lang="zh-CN" altLang="en-US">
                <a:solidFill>
                  <a:schemeClr val="bg1"/>
                </a:solidFill>
                <a:latin typeface="Eurostile"/>
                <a:ea typeface="华文细黑"/>
                <a:cs typeface="Eurostile"/>
              </a:rPr>
              <a:t>资源</a:t>
            </a:r>
            <a:r>
              <a:rPr kumimoji="1" lang="zh-CN" altLang="en-US">
                <a:solidFill>
                  <a:srgbClr val="FF0000"/>
                </a:solidFill>
                <a:latin typeface="Eurostile"/>
                <a:ea typeface="华文细黑"/>
                <a:cs typeface="Eurostile"/>
              </a:rPr>
              <a:t>获取</a:t>
            </a:r>
            <a:r>
              <a:rPr kumimoji="1" lang="en-US" altLang="zh-CN">
                <a:solidFill>
                  <a:schemeClr val="bg1"/>
                </a:solidFill>
                <a:latin typeface="Eurostile"/>
                <a:ea typeface="华文细黑"/>
                <a:cs typeface="Eurostile"/>
              </a:rPr>
              <a:t>(</a:t>
            </a:r>
            <a:r>
              <a:rPr kumimoji="1" lang="zh-CN" altLang="en-US">
                <a:solidFill>
                  <a:schemeClr val="bg1"/>
                </a:solidFill>
                <a:latin typeface="Eurostile"/>
                <a:ea typeface="华文细黑"/>
                <a:cs typeface="Eurostile"/>
              </a:rPr>
              <a:t>操作</a:t>
            </a:r>
            <a:r>
              <a:rPr kumimoji="1" lang="en-US" altLang="zh-CN">
                <a:solidFill>
                  <a:schemeClr val="bg1"/>
                </a:solidFill>
                <a:latin typeface="Eurostile"/>
                <a:ea typeface="华文细黑"/>
                <a:cs typeface="Eurostile"/>
              </a:rPr>
              <a:t>)</a:t>
            </a:r>
            <a:r>
              <a:rPr kumimoji="1" lang="zh-CN" altLang="en-US">
                <a:solidFill>
                  <a:schemeClr val="bg1"/>
                </a:solidFill>
                <a:latin typeface="Eurostile"/>
                <a:ea typeface="华文细黑"/>
                <a:cs typeface="Eurostile"/>
              </a:rPr>
              <a:t>指定用户名和密码的登录情况</a:t>
            </a:r>
            <a:endParaRPr kumimoji="1" lang="en-US" altLang="zh-CN">
              <a:solidFill>
                <a:schemeClr val="bg1"/>
              </a:solidFill>
              <a:latin typeface="Eurostile"/>
              <a:ea typeface="华文细黑"/>
              <a:cs typeface="Eurostile"/>
            </a:endParaRPr>
          </a:p>
        </p:txBody>
      </p:sp>
    </p:spTree>
    <p:extLst>
      <p:ext uri="{BB962C8B-B14F-4D97-AF65-F5344CB8AC3E}">
        <p14:creationId xmlns:p14="http://schemas.microsoft.com/office/powerpoint/2010/main" val="1720121802"/>
      </p:ext>
    </p:extLst>
  </p:cSld>
  <p:clrMapOvr>
    <a:masterClrMapping/>
  </p:clrMapOvr>
  <mc:AlternateContent xmlns:mc="http://schemas.openxmlformats.org/markup-compatibility/2006" xmlns:p14="http://schemas.microsoft.com/office/powerpoint/2010/main">
    <mc:Choice Requires="p14">
      <p:transition>
        <p14:prism/>
      </p:transition>
    </mc:Choice>
    <mc:Fallback xmlns="">
      <p:transition xmlns:p14="http://schemas.microsoft.com/office/powerpoint/2010/main">
        <p:fade/>
      </p:transition>
    </mc:Fallback>
  </mc:AlternateContent>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a:t>POST</a:t>
            </a:r>
            <a:r>
              <a:rPr kumimoji="1" lang="zh-CN" altLang="en-US"/>
              <a:t>请求示例</a:t>
            </a:r>
          </a:p>
        </p:txBody>
      </p:sp>
      <p:grpSp>
        <p:nvGrpSpPr>
          <p:cNvPr id="3" name="组 2"/>
          <p:cNvGrpSpPr/>
          <p:nvPr/>
        </p:nvGrpSpPr>
        <p:grpSpPr>
          <a:xfrm>
            <a:off x="2757459" y="2632363"/>
            <a:ext cx="3629083" cy="1593274"/>
            <a:chOff x="740645" y="3495732"/>
            <a:chExt cx="3629083" cy="1593274"/>
          </a:xfrm>
        </p:grpSpPr>
        <p:sp>
          <p:nvSpPr>
            <p:cNvPr id="5" name="矩形 4"/>
            <p:cNvSpPr/>
            <p:nvPr/>
          </p:nvSpPr>
          <p:spPr>
            <a:xfrm>
              <a:off x="740645" y="3495732"/>
              <a:ext cx="3629083" cy="369332"/>
            </a:xfrm>
            <a:prstGeom prst="rect">
              <a:avLst/>
            </a:prstGeom>
          </p:spPr>
          <p:txBody>
            <a:bodyPr wrap="square">
              <a:spAutoFit/>
            </a:bodyPr>
            <a:lstStyle/>
            <a:p>
              <a:r>
                <a:rPr lang="en-US" altLang="zh-CN">
                  <a:latin typeface="Eurostile"/>
                  <a:cs typeface="Eurostile"/>
                </a:rPr>
                <a:t>http://localhost/login.php</a:t>
              </a:r>
              <a:endParaRPr lang="zh-CN" altLang="en-US" b="1">
                <a:solidFill>
                  <a:srgbClr val="000090"/>
                </a:solidFill>
                <a:latin typeface="Eurostile"/>
                <a:cs typeface="Eurostile"/>
              </a:endParaRPr>
            </a:p>
          </p:txBody>
        </p:sp>
        <p:grpSp>
          <p:nvGrpSpPr>
            <p:cNvPr id="10" name="组 9"/>
            <p:cNvGrpSpPr/>
            <p:nvPr/>
          </p:nvGrpSpPr>
          <p:grpSpPr>
            <a:xfrm>
              <a:off x="740646" y="3851409"/>
              <a:ext cx="1660049" cy="1237597"/>
              <a:chOff x="797924" y="3892374"/>
              <a:chExt cx="1660049" cy="1237597"/>
            </a:xfrm>
          </p:grpSpPr>
          <p:sp>
            <p:nvSpPr>
              <p:cNvPr id="7" name="线形标注 1 6"/>
              <p:cNvSpPr/>
              <p:nvPr/>
            </p:nvSpPr>
            <p:spPr>
              <a:xfrm>
                <a:off x="797924" y="4596050"/>
                <a:ext cx="1365540" cy="533921"/>
              </a:xfrm>
              <a:prstGeom prst="borderCallout1">
                <a:avLst>
                  <a:gd name="adj1" fmla="val -2872"/>
                  <a:gd name="adj2" fmla="val 87802"/>
                  <a:gd name="adj3" fmla="val -130742"/>
                  <a:gd name="adj4" fmla="val 87754"/>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a:latin typeface="Eurostile"/>
                    <a:ea typeface="华文细黑"/>
                    <a:cs typeface="Eurostile"/>
                  </a:rPr>
                  <a:t>本地主机</a:t>
                </a:r>
              </a:p>
            </p:txBody>
          </p:sp>
          <p:cxnSp>
            <p:nvCxnSpPr>
              <p:cNvPr id="9" name="直线连接符 8"/>
              <p:cNvCxnSpPr/>
              <p:nvPr/>
            </p:nvCxnSpPr>
            <p:spPr>
              <a:xfrm>
                <a:off x="1502094" y="3892374"/>
                <a:ext cx="955879"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grpSp>
        <p:grpSp>
          <p:nvGrpSpPr>
            <p:cNvPr id="11" name="组 10"/>
            <p:cNvGrpSpPr/>
            <p:nvPr/>
          </p:nvGrpSpPr>
          <p:grpSpPr>
            <a:xfrm>
              <a:off x="2401048" y="3851409"/>
              <a:ext cx="1815813" cy="1237597"/>
              <a:chOff x="797923" y="3892374"/>
              <a:chExt cx="1815813" cy="1237597"/>
            </a:xfrm>
          </p:grpSpPr>
          <p:sp>
            <p:nvSpPr>
              <p:cNvPr id="12" name="线形标注 1 11"/>
              <p:cNvSpPr/>
              <p:nvPr/>
            </p:nvSpPr>
            <p:spPr>
              <a:xfrm>
                <a:off x="797923" y="4596050"/>
                <a:ext cx="1815813" cy="533921"/>
              </a:xfrm>
              <a:prstGeom prst="borderCallout1">
                <a:avLst>
                  <a:gd name="adj1" fmla="val -1002"/>
                  <a:gd name="adj2" fmla="val 28877"/>
                  <a:gd name="adj3" fmla="val -127841"/>
                  <a:gd name="adj4" fmla="val 28829"/>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a:latin typeface="Eurostile"/>
                    <a:ea typeface="华文细黑"/>
                    <a:cs typeface="Eurostile"/>
                  </a:rPr>
                  <a:t>资源名称</a:t>
                </a:r>
              </a:p>
            </p:txBody>
          </p:sp>
          <p:cxnSp>
            <p:nvCxnSpPr>
              <p:cNvPr id="13" name="直线连接符 12"/>
              <p:cNvCxnSpPr/>
              <p:nvPr/>
            </p:nvCxnSpPr>
            <p:spPr>
              <a:xfrm>
                <a:off x="852190" y="3892374"/>
                <a:ext cx="979809"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grpSp>
      </p:grpSp>
      <p:sp>
        <p:nvSpPr>
          <p:cNvPr id="18" name="矩形 17"/>
          <p:cNvSpPr/>
          <p:nvPr/>
        </p:nvSpPr>
        <p:spPr>
          <a:xfrm>
            <a:off x="738175" y="4738130"/>
            <a:ext cx="7665179" cy="1372876"/>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r>
              <a:rPr kumimoji="1" lang="zh-CN" altLang="en-US">
                <a:solidFill>
                  <a:srgbClr val="FF0000"/>
                </a:solidFill>
                <a:latin typeface="Eurostile"/>
                <a:ea typeface="华文细黑"/>
                <a:cs typeface="Eurostile"/>
              </a:rPr>
              <a:t>语义：</a:t>
            </a:r>
            <a:r>
              <a:rPr kumimoji="1" lang="zh-CN" altLang="en-US">
                <a:solidFill>
                  <a:schemeClr val="bg1"/>
                </a:solidFill>
                <a:latin typeface="Eurostile"/>
                <a:ea typeface="华文细黑"/>
                <a:cs typeface="Eurostile"/>
              </a:rPr>
              <a:t>向</a:t>
            </a:r>
            <a:r>
              <a:rPr kumimoji="1" lang="zh-CN" altLang="en-US">
                <a:solidFill>
                  <a:srgbClr val="FF0000"/>
                </a:solidFill>
                <a:latin typeface="Eurostile"/>
                <a:ea typeface="华文细黑"/>
                <a:cs typeface="Eurostile"/>
              </a:rPr>
              <a:t>本地主机</a:t>
            </a:r>
            <a:r>
              <a:rPr kumimoji="1" lang="zh-CN" altLang="en-US">
                <a:solidFill>
                  <a:schemeClr val="bg1"/>
                </a:solidFill>
                <a:latin typeface="Eurostile"/>
                <a:ea typeface="华文细黑"/>
                <a:cs typeface="Eurostile"/>
              </a:rPr>
              <a:t>的</a:t>
            </a:r>
            <a:r>
              <a:rPr kumimoji="1" lang="en-US" altLang="zh-CN">
                <a:solidFill>
                  <a:srgbClr val="FF0000"/>
                </a:solidFill>
                <a:latin typeface="Eurostile"/>
                <a:ea typeface="华文细黑"/>
                <a:cs typeface="Eurostile"/>
              </a:rPr>
              <a:t>login.php</a:t>
            </a:r>
            <a:r>
              <a:rPr kumimoji="1" lang="zh-CN" altLang="en-US">
                <a:solidFill>
                  <a:schemeClr val="bg1"/>
                </a:solidFill>
                <a:latin typeface="Eurostile"/>
                <a:ea typeface="华文细黑"/>
                <a:cs typeface="Eurostile"/>
              </a:rPr>
              <a:t>资源</a:t>
            </a:r>
            <a:r>
              <a:rPr kumimoji="1" lang="zh-CN" altLang="en-US">
                <a:solidFill>
                  <a:srgbClr val="FF0000"/>
                </a:solidFill>
                <a:latin typeface="Eurostile"/>
                <a:ea typeface="华文细黑"/>
                <a:cs typeface="Eurostile"/>
              </a:rPr>
              <a:t>添加</a:t>
            </a:r>
            <a:r>
              <a:rPr kumimoji="1" lang="zh-CN" altLang="en-US">
                <a:solidFill>
                  <a:schemeClr val="bg1"/>
                </a:solidFill>
                <a:latin typeface="Eurostile"/>
                <a:ea typeface="华文细黑"/>
                <a:cs typeface="Eurostile"/>
              </a:rPr>
              <a:t>用户名和密码，并获得登录情况</a:t>
            </a:r>
            <a:endParaRPr kumimoji="1" lang="en-US" altLang="zh-CN">
              <a:solidFill>
                <a:schemeClr val="bg1"/>
              </a:solidFill>
              <a:latin typeface="Eurostile"/>
              <a:ea typeface="华文细黑"/>
              <a:cs typeface="Eurostile"/>
            </a:endParaRPr>
          </a:p>
          <a:p>
            <a:endParaRPr kumimoji="1" lang="en-US" altLang="zh-CN">
              <a:solidFill>
                <a:schemeClr val="bg1"/>
              </a:solidFill>
              <a:latin typeface="Eurostile"/>
              <a:ea typeface="华文细黑"/>
              <a:cs typeface="Eurostile"/>
            </a:endParaRPr>
          </a:p>
          <a:p>
            <a:r>
              <a:rPr kumimoji="1" lang="zh-CN" altLang="en-US">
                <a:solidFill>
                  <a:srgbClr val="FF0000"/>
                </a:solidFill>
                <a:latin typeface="Eurostile"/>
                <a:ea typeface="华文细黑"/>
                <a:cs typeface="Eurostile"/>
              </a:rPr>
              <a:t>提示：</a:t>
            </a:r>
            <a:r>
              <a:rPr kumimoji="1" lang="zh-CN" altLang="en-US">
                <a:solidFill>
                  <a:schemeClr val="bg1"/>
                </a:solidFill>
                <a:latin typeface="Eurostile"/>
                <a:ea typeface="华文细黑"/>
                <a:cs typeface="Eurostile"/>
              </a:rPr>
              <a:t>用户名和密码包装在</a:t>
            </a:r>
            <a:r>
              <a:rPr kumimoji="1" lang="zh-CN" altLang="en-US">
                <a:solidFill>
                  <a:srgbClr val="FF0000"/>
                </a:solidFill>
                <a:latin typeface="Eurostile"/>
                <a:ea typeface="华文细黑"/>
                <a:cs typeface="Eurostile"/>
              </a:rPr>
              <a:t>网络请求的数据体</a:t>
            </a:r>
            <a:r>
              <a:rPr kumimoji="1" lang="zh-CN" altLang="en-US">
                <a:solidFill>
                  <a:schemeClr val="bg1"/>
                </a:solidFill>
                <a:latin typeface="Eurostile"/>
                <a:ea typeface="华文细黑"/>
                <a:cs typeface="Eurostile"/>
              </a:rPr>
              <a:t>中，在</a:t>
            </a:r>
            <a:r>
              <a:rPr kumimoji="1" lang="en-US" altLang="zh-CN">
                <a:solidFill>
                  <a:schemeClr val="bg1"/>
                </a:solidFill>
                <a:latin typeface="Eurostile"/>
                <a:ea typeface="华文细黑"/>
                <a:cs typeface="Eurostile"/>
              </a:rPr>
              <a:t>URL</a:t>
            </a:r>
            <a:r>
              <a:rPr kumimoji="1" lang="zh-CN" altLang="en-US">
                <a:solidFill>
                  <a:schemeClr val="bg1"/>
                </a:solidFill>
                <a:latin typeface="Eurostile"/>
                <a:ea typeface="华文细黑"/>
                <a:cs typeface="Eurostile"/>
              </a:rPr>
              <a:t>中不可见</a:t>
            </a:r>
            <a:endParaRPr kumimoji="1" lang="en-US" altLang="zh-CN">
              <a:solidFill>
                <a:schemeClr val="bg1"/>
              </a:solidFill>
              <a:latin typeface="Eurostile"/>
              <a:ea typeface="华文细黑"/>
              <a:cs typeface="Eurostile"/>
            </a:endParaRPr>
          </a:p>
        </p:txBody>
      </p:sp>
    </p:spTree>
    <p:extLst>
      <p:ext uri="{BB962C8B-B14F-4D97-AF65-F5344CB8AC3E}">
        <p14:creationId xmlns:p14="http://schemas.microsoft.com/office/powerpoint/2010/main" val="857439728"/>
      </p:ext>
    </p:extLst>
  </p:cSld>
  <p:clrMapOvr>
    <a:masterClrMapping/>
  </p:clrMapOvr>
  <mc:AlternateContent xmlns:mc="http://schemas.openxmlformats.org/markup-compatibility/2006" xmlns:p14="http://schemas.microsoft.com/office/powerpoint/2010/main">
    <mc:Choice Requires="p14">
      <p:transition>
        <p14:prism/>
      </p:transition>
    </mc:Choice>
    <mc:Fallback xmlns="">
      <p:transition xmlns:p14="http://schemas.microsoft.com/office/powerpoint/2010/main">
        <p:fade/>
      </p:transition>
    </mc:Fallback>
  </mc:AlternateContent>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在浏览器中判断</a:t>
            </a:r>
            <a:r>
              <a:rPr kumimoji="1" lang="en-US" altLang="zh-CN"/>
              <a:t>GET&amp;POST</a:t>
            </a:r>
            <a:r>
              <a:rPr kumimoji="1" lang="zh-CN" altLang="en-US"/>
              <a:t>请求</a:t>
            </a:r>
          </a:p>
        </p:txBody>
      </p:sp>
      <p:sp>
        <p:nvSpPr>
          <p:cNvPr id="5" name="内容占位符 4"/>
          <p:cNvSpPr>
            <a:spLocks noGrp="1"/>
          </p:cNvSpPr>
          <p:nvPr>
            <p:ph idx="1"/>
          </p:nvPr>
        </p:nvSpPr>
        <p:spPr/>
        <p:txBody>
          <a:bodyPr/>
          <a:lstStyle/>
          <a:p>
            <a:r>
              <a:rPr kumimoji="1" lang="zh-CN" altLang="en-US"/>
              <a:t>因为</a:t>
            </a:r>
            <a:r>
              <a:rPr kumimoji="1" lang="en-US" altLang="zh-CN"/>
              <a:t>POST</a:t>
            </a:r>
            <a:r>
              <a:rPr kumimoji="1" lang="zh-CN" altLang="en-US"/>
              <a:t>请求会向服务器发送数据体，因此在刷新页面时会出现提示窗口</a:t>
            </a:r>
            <a:endParaRPr kumimoji="1" lang="en-US" altLang="zh-CN"/>
          </a:p>
          <a:p>
            <a:r>
              <a:rPr kumimoji="1" lang="zh-CN" altLang="en-US"/>
              <a:t>而</a:t>
            </a:r>
            <a:r>
              <a:rPr kumimoji="1" lang="en-US" altLang="zh-CN"/>
              <a:t>GET</a:t>
            </a:r>
            <a:r>
              <a:rPr kumimoji="1" lang="zh-CN" altLang="en-US"/>
              <a:t>请求不会向服务器发送数据体，因此没有提示</a:t>
            </a:r>
            <a:endParaRPr kumimoji="1" lang="en-US" altLang="zh-CN"/>
          </a:p>
          <a:p>
            <a:endParaRPr kumimoji="1" lang="zh-CN" altLang="en-US"/>
          </a:p>
          <a:p>
            <a:r>
              <a:rPr kumimoji="1" lang="zh-CN" altLang="en-US">
                <a:solidFill>
                  <a:srgbClr val="FF0000"/>
                </a:solidFill>
              </a:rPr>
              <a:t>从请求的本质而言，</a:t>
            </a:r>
            <a:r>
              <a:rPr kumimoji="1" lang="en-US" altLang="zh-CN">
                <a:solidFill>
                  <a:srgbClr val="FF0000"/>
                </a:solidFill>
              </a:rPr>
              <a:t>GET</a:t>
            </a:r>
            <a:r>
              <a:rPr kumimoji="1" lang="zh-CN" altLang="en-US">
                <a:solidFill>
                  <a:srgbClr val="FF0000"/>
                </a:solidFill>
              </a:rPr>
              <a:t>请求要比</a:t>
            </a:r>
            <a:r>
              <a:rPr kumimoji="1" lang="en-US" altLang="zh-CN">
                <a:solidFill>
                  <a:srgbClr val="FF0000"/>
                </a:solidFill>
              </a:rPr>
              <a:t>POST</a:t>
            </a:r>
            <a:r>
              <a:rPr kumimoji="1" lang="zh-CN" altLang="en-US">
                <a:solidFill>
                  <a:srgbClr val="FF0000"/>
                </a:solidFill>
              </a:rPr>
              <a:t>请求更安全，效率也会更高</a:t>
            </a:r>
          </a:p>
        </p:txBody>
      </p:sp>
      <p:pic>
        <p:nvPicPr>
          <p:cNvPr id="6" name="图片 5"/>
          <p:cNvPicPr>
            <a:picLocks noChangeAspect="1"/>
          </p:cNvPicPr>
          <p:nvPr/>
        </p:nvPicPr>
        <p:blipFill>
          <a:blip r:embed="rId2"/>
          <a:stretch>
            <a:fillRect/>
          </a:stretch>
        </p:blipFill>
        <p:spPr>
          <a:xfrm>
            <a:off x="1905000" y="3829965"/>
            <a:ext cx="5334000" cy="1663700"/>
          </a:xfrm>
          <a:prstGeom prst="rect">
            <a:avLst/>
          </a:prstGeom>
        </p:spPr>
      </p:pic>
    </p:spTree>
    <p:extLst>
      <p:ext uri="{BB962C8B-B14F-4D97-AF65-F5344CB8AC3E}">
        <p14:creationId xmlns:p14="http://schemas.microsoft.com/office/powerpoint/2010/main" val="3068691128"/>
      </p:ext>
    </p:extLst>
  </p:cSld>
  <p:clrMapOvr>
    <a:masterClrMapping/>
  </p:clrMapOvr>
  <mc:AlternateContent xmlns:mc="http://schemas.openxmlformats.org/markup-compatibility/2006" xmlns:p14="http://schemas.microsoft.com/office/powerpoint/2010/main">
    <mc:Choice Requires="p14">
      <p:transition>
        <p14:prism/>
      </p:transition>
    </mc:Choice>
    <mc:Fallback xmlns="">
      <p:transition xmlns:p14="http://schemas.microsoft.com/office/powerpoint/2010/main">
        <p:fade/>
      </p:transition>
    </mc:Fallback>
  </mc:AlternateContent>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kumimoji="1" lang="zh-CN" altLang="en-US"/>
              <a:t>利用</a:t>
            </a:r>
            <a:r>
              <a:rPr kumimoji="1" lang="en-US" altLang="zh-CN"/>
              <a:t>Firebug</a:t>
            </a:r>
            <a:r>
              <a:rPr kumimoji="1" lang="zh-CN" altLang="en-US"/>
              <a:t>轻松查看</a:t>
            </a:r>
            <a:r>
              <a:rPr kumimoji="1" lang="en-US" altLang="zh-CN"/>
              <a:t>Post</a:t>
            </a:r>
            <a:r>
              <a:rPr kumimoji="1" lang="zh-CN" altLang="en-US"/>
              <a:t>请求的内容</a:t>
            </a:r>
          </a:p>
        </p:txBody>
      </p:sp>
      <p:sp>
        <p:nvSpPr>
          <p:cNvPr id="6" name="内容占位符 5"/>
          <p:cNvSpPr>
            <a:spLocks noGrp="1"/>
          </p:cNvSpPr>
          <p:nvPr>
            <p:ph idx="1"/>
          </p:nvPr>
        </p:nvSpPr>
        <p:spPr/>
        <p:txBody>
          <a:bodyPr/>
          <a:lstStyle/>
          <a:p>
            <a:r>
              <a:rPr kumimoji="1" lang="zh-CN" altLang="en-US">
                <a:solidFill>
                  <a:srgbClr val="FF0000"/>
                </a:solidFill>
              </a:rPr>
              <a:t>在开发网络应用时，用浏览器跟踪</a:t>
            </a:r>
            <a:r>
              <a:rPr kumimoji="1" lang="en-US" altLang="zh-CN">
                <a:solidFill>
                  <a:srgbClr val="FF0000"/>
                </a:solidFill>
              </a:rPr>
              <a:t>URL</a:t>
            </a:r>
            <a:r>
              <a:rPr kumimoji="1" lang="zh-CN" altLang="en-US">
                <a:solidFill>
                  <a:srgbClr val="FF0000"/>
                </a:solidFill>
              </a:rPr>
              <a:t>的返回结果是开发的重要辅助手段</a:t>
            </a:r>
          </a:p>
        </p:txBody>
      </p:sp>
      <p:pic>
        <p:nvPicPr>
          <p:cNvPr id="7" name="图片 6"/>
          <p:cNvPicPr>
            <a:picLocks noChangeAspect="1"/>
          </p:cNvPicPr>
          <p:nvPr/>
        </p:nvPicPr>
        <p:blipFill>
          <a:blip r:embed="rId2"/>
          <a:stretch>
            <a:fillRect/>
          </a:stretch>
        </p:blipFill>
        <p:spPr>
          <a:xfrm>
            <a:off x="1079500" y="2711700"/>
            <a:ext cx="6972300" cy="3213100"/>
          </a:xfrm>
          <a:prstGeom prst="rect">
            <a:avLst/>
          </a:prstGeom>
        </p:spPr>
      </p:pic>
    </p:spTree>
    <p:extLst>
      <p:ext uri="{BB962C8B-B14F-4D97-AF65-F5344CB8AC3E}">
        <p14:creationId xmlns:p14="http://schemas.microsoft.com/office/powerpoint/2010/main" val="701342556"/>
      </p:ext>
    </p:extLst>
  </p:cSld>
  <p:clrMapOvr>
    <a:masterClrMapping/>
  </p:clrMapOvr>
  <mc:AlternateContent xmlns:mc="http://schemas.openxmlformats.org/markup-compatibility/2006" xmlns:p14="http://schemas.microsoft.com/office/powerpoint/2010/main">
    <mc:Choice Requires="p14">
      <p:transition>
        <p14:prism/>
      </p:transition>
    </mc:Choice>
    <mc:Fallback xmlns="">
      <p:transition xmlns:p14="http://schemas.microsoft.com/office/powerpoint/2010/main">
        <p:fade/>
      </p:transition>
    </mc:Fallback>
  </mc:AlternateContent>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a:t>iOS</a:t>
            </a:r>
            <a:r>
              <a:rPr kumimoji="1" lang="zh-CN" altLang="en-US"/>
              <a:t>网络发送网络请求的步骤</a:t>
            </a:r>
          </a:p>
        </p:txBody>
      </p:sp>
      <p:sp>
        <p:nvSpPr>
          <p:cNvPr id="3" name="内容占位符 2"/>
          <p:cNvSpPr>
            <a:spLocks noGrp="1"/>
          </p:cNvSpPr>
          <p:nvPr>
            <p:ph idx="1"/>
          </p:nvPr>
        </p:nvSpPr>
        <p:spPr/>
        <p:txBody>
          <a:bodyPr>
            <a:normAutofit lnSpcReduction="10000"/>
          </a:bodyPr>
          <a:lstStyle/>
          <a:p>
            <a:pPr marL="514350" indent="-514350">
              <a:buFont typeface="+mj-lt"/>
              <a:buAutoNum type="arabicPeriod"/>
            </a:pPr>
            <a:r>
              <a:rPr kumimoji="1" lang="zh-CN" altLang="en-US" sz="2000"/>
              <a:t>实例化</a:t>
            </a:r>
            <a:r>
              <a:rPr kumimoji="1" lang="en-US" altLang="zh-CN" sz="2000">
                <a:solidFill>
                  <a:srgbClr val="FF6600"/>
                </a:solidFill>
              </a:rPr>
              <a:t>URL</a:t>
            </a:r>
            <a:r>
              <a:rPr kumimoji="1" lang="en-US" altLang="zh-CN" sz="2000"/>
              <a:t>(</a:t>
            </a:r>
            <a:r>
              <a:rPr kumimoji="1" lang="zh-CN" altLang="en-US" sz="2000">
                <a:solidFill>
                  <a:srgbClr val="FF0000"/>
                </a:solidFill>
              </a:rPr>
              <a:t>网络资源</a:t>
            </a:r>
            <a:r>
              <a:rPr kumimoji="1" lang="en-US" altLang="zh-CN" sz="2000"/>
              <a:t>)</a:t>
            </a:r>
          </a:p>
          <a:p>
            <a:pPr marL="514350" indent="-514350">
              <a:buFont typeface="+mj-lt"/>
              <a:buAutoNum type="arabicPeriod"/>
            </a:pPr>
            <a:r>
              <a:rPr kumimoji="1" lang="zh-CN" altLang="en-US" sz="2000"/>
              <a:t>根据</a:t>
            </a:r>
            <a:r>
              <a:rPr kumimoji="1" lang="en-US" altLang="zh-CN" sz="2000"/>
              <a:t>URL</a:t>
            </a:r>
            <a:r>
              <a:rPr kumimoji="1" lang="zh-CN" altLang="en-US" sz="2000"/>
              <a:t>建立</a:t>
            </a:r>
            <a:r>
              <a:rPr kumimoji="1" lang="en-US" altLang="zh-CN" sz="2000">
                <a:solidFill>
                  <a:srgbClr val="FF6600"/>
                </a:solidFill>
              </a:rPr>
              <a:t>URLRequest</a:t>
            </a:r>
            <a:r>
              <a:rPr kumimoji="1" lang="en-US" altLang="zh-CN" sz="2000"/>
              <a:t>(</a:t>
            </a:r>
            <a:r>
              <a:rPr kumimoji="1" lang="zh-CN" altLang="en-US" sz="2000">
                <a:solidFill>
                  <a:srgbClr val="FF0000"/>
                </a:solidFill>
              </a:rPr>
              <a:t>网络请求</a:t>
            </a:r>
            <a:r>
              <a:rPr kumimoji="1" lang="en-US" altLang="zh-CN" sz="2000"/>
              <a:t>)</a:t>
            </a:r>
          </a:p>
          <a:p>
            <a:pPr marL="914400" lvl="1" indent="-514350">
              <a:buFont typeface="Symbol" charset="2"/>
              <a:buChar char="-"/>
            </a:pPr>
            <a:r>
              <a:rPr kumimoji="1" lang="zh-CN" altLang="en-US" sz="2000">
                <a:solidFill>
                  <a:schemeClr val="tx1"/>
                </a:solidFill>
              </a:rPr>
              <a:t>默认为</a:t>
            </a:r>
            <a:r>
              <a:rPr kumimoji="1" lang="en-US" altLang="zh-CN" sz="2000">
                <a:solidFill>
                  <a:schemeClr val="tx1"/>
                </a:solidFill>
              </a:rPr>
              <a:t>GET</a:t>
            </a:r>
            <a:r>
              <a:rPr kumimoji="1" lang="zh-CN" altLang="en-US" sz="2000">
                <a:solidFill>
                  <a:schemeClr val="tx1"/>
                </a:solidFill>
              </a:rPr>
              <a:t>请求</a:t>
            </a:r>
            <a:endParaRPr kumimoji="1" lang="en-US" altLang="zh-CN" sz="2000">
              <a:solidFill>
                <a:schemeClr val="tx1"/>
              </a:solidFill>
            </a:endParaRPr>
          </a:p>
          <a:p>
            <a:pPr marL="914400" lvl="1" indent="-514350">
              <a:buFont typeface="Symbol" charset="2"/>
              <a:buChar char="-"/>
            </a:pPr>
            <a:r>
              <a:rPr kumimoji="1" lang="zh-CN" altLang="en-US" sz="2000">
                <a:solidFill>
                  <a:schemeClr val="tx1"/>
                </a:solidFill>
              </a:rPr>
              <a:t>对于</a:t>
            </a:r>
            <a:r>
              <a:rPr kumimoji="1" lang="en-US" altLang="zh-CN" sz="2000">
                <a:solidFill>
                  <a:schemeClr val="tx1"/>
                </a:solidFill>
              </a:rPr>
              <a:t>POST</a:t>
            </a:r>
            <a:r>
              <a:rPr kumimoji="1" lang="zh-CN" altLang="en-US" sz="2000">
                <a:solidFill>
                  <a:schemeClr val="tx1"/>
                </a:solidFill>
              </a:rPr>
              <a:t>请求，需要创建请求的数据体</a:t>
            </a:r>
            <a:endParaRPr kumimoji="1" lang="en-US" altLang="zh-CN" sz="2000">
              <a:solidFill>
                <a:schemeClr val="tx1"/>
              </a:solidFill>
            </a:endParaRPr>
          </a:p>
          <a:p>
            <a:pPr marL="514350" indent="-514350">
              <a:buFont typeface="+mj-lt"/>
              <a:buAutoNum type="arabicPeriod"/>
            </a:pPr>
            <a:r>
              <a:rPr kumimoji="1" lang="zh-CN" altLang="en-US" sz="2000"/>
              <a:t>利用</a:t>
            </a:r>
            <a:r>
              <a:rPr kumimoji="1" lang="en-US" altLang="zh-CN" sz="2000">
                <a:solidFill>
                  <a:srgbClr val="FF6600"/>
                </a:solidFill>
              </a:rPr>
              <a:t>URLConnection</a:t>
            </a:r>
            <a:r>
              <a:rPr kumimoji="1" lang="zh-CN" altLang="en-US" sz="2000"/>
              <a:t>发送网络请求</a:t>
            </a:r>
            <a:r>
              <a:rPr kumimoji="1" lang="en-US" altLang="zh-CN" sz="2000"/>
              <a:t>(</a:t>
            </a:r>
            <a:r>
              <a:rPr kumimoji="1" lang="zh-CN" altLang="en-US">
                <a:solidFill>
                  <a:srgbClr val="FF0000"/>
                </a:solidFill>
              </a:rPr>
              <a:t>建立连接</a:t>
            </a:r>
            <a:r>
              <a:rPr kumimoji="1" lang="en-US" altLang="zh-CN" sz="2000"/>
              <a:t>)</a:t>
            </a:r>
          </a:p>
          <a:p>
            <a:pPr marL="514350" indent="-514350">
              <a:buFont typeface="+mj-lt"/>
              <a:buAutoNum type="arabicPeriod"/>
            </a:pPr>
            <a:r>
              <a:rPr kumimoji="1" lang="zh-CN" altLang="en-US">
                <a:solidFill>
                  <a:srgbClr val="FF0000"/>
                </a:solidFill>
              </a:rPr>
              <a:t>获得结果</a:t>
            </a:r>
            <a:endParaRPr kumimoji="1" lang="en-US" altLang="zh-CN" sz="2000">
              <a:solidFill>
                <a:srgbClr val="FF0000"/>
              </a:solidFill>
            </a:endParaRPr>
          </a:p>
          <a:p>
            <a:endParaRPr kumimoji="1" lang="en-US" altLang="zh-CN" sz="2000" dirty="0" err="1"/>
          </a:p>
          <a:p>
            <a:r>
              <a:rPr kumimoji="1" lang="en-US" altLang="zh-CN" sz="2000" dirty="0" err="1"/>
              <a:t>NSURLConnection</a:t>
            </a:r>
            <a:r>
              <a:rPr kumimoji="1" lang="zh-CN" altLang="en-US" sz="2000" dirty="0"/>
              <a:t>提供了两个静态方法可以直接以同步或异步的方式向服务器发送网络请求</a:t>
            </a:r>
            <a:endParaRPr kumimoji="1" lang="en-US" altLang="zh-CN" sz="2000" dirty="0">
              <a:solidFill>
                <a:srgbClr val="FF0000"/>
              </a:solidFill>
            </a:endParaRPr>
          </a:p>
          <a:p>
            <a:pPr>
              <a:buFont typeface="Wingdings" charset="2"/>
              <a:buChar char="Ø"/>
            </a:pPr>
            <a:r>
              <a:rPr kumimoji="1" lang="zh-CN" altLang="en-US" sz="2000" dirty="0"/>
              <a:t>同步请求：</a:t>
            </a:r>
            <a:endParaRPr kumimoji="1" lang="en-US" altLang="zh-CN" sz="2000" dirty="0"/>
          </a:p>
          <a:p>
            <a:pPr marL="400050" lvl="1" indent="0">
              <a:buNone/>
            </a:pPr>
            <a:r>
              <a:rPr lang="en-US" altLang="zh-CN" sz="2000" dirty="0" err="1">
                <a:solidFill>
                  <a:srgbClr val="FF0000"/>
                </a:solidFill>
              </a:rPr>
              <a:t>sendSynchronous</a:t>
            </a:r>
            <a:r>
              <a:rPr lang="en-US" altLang="zh-CN" sz="2000" dirty="0" err="1"/>
              <a:t>Request:returningResponse</a:t>
            </a:r>
            <a:r>
              <a:rPr lang="en-US" altLang="zh-CN" sz="2000" dirty="0"/>
              <a:t>:error:</a:t>
            </a:r>
          </a:p>
          <a:p>
            <a:pPr>
              <a:buFont typeface="Wingdings" charset="2"/>
              <a:buChar char="Ø"/>
            </a:pPr>
            <a:r>
              <a:rPr kumimoji="1" lang="zh-CN" altLang="en-US" sz="2000" dirty="0"/>
              <a:t>异步请求：</a:t>
            </a:r>
            <a:endParaRPr kumimoji="1" lang="en-US" altLang="zh-CN" sz="2000" dirty="0"/>
          </a:p>
          <a:p>
            <a:pPr marL="400050" lvl="1" indent="0">
              <a:buNone/>
            </a:pPr>
            <a:r>
              <a:rPr lang="en-US" altLang="zh-CN" sz="2000" dirty="0" err="1">
                <a:solidFill>
                  <a:srgbClr val="FF0000"/>
                </a:solidFill>
              </a:rPr>
              <a:t>sendAsynchronous</a:t>
            </a:r>
            <a:r>
              <a:rPr lang="en-US" altLang="zh-CN" sz="2000" dirty="0" err="1"/>
              <a:t>Request:</a:t>
            </a:r>
            <a:r>
              <a:rPr lang="en-US" altLang="zh-CN" sz="2000" dirty="0"/>
              <a:t>queue: </a:t>
            </a:r>
            <a:r>
              <a:rPr lang="en-US" altLang="zh-CN" sz="2000" dirty="0" err="1"/>
              <a:t>completionHandler</a:t>
            </a:r>
            <a:r>
              <a:rPr lang="en-US" altLang="zh-CN" sz="2000" dirty="0"/>
              <a:t>:</a:t>
            </a:r>
          </a:p>
        </p:txBody>
      </p:sp>
    </p:spTree>
    <p:extLst>
      <p:ext uri="{BB962C8B-B14F-4D97-AF65-F5344CB8AC3E}">
        <p14:creationId xmlns:p14="http://schemas.microsoft.com/office/powerpoint/2010/main" val="3473926071"/>
      </p:ext>
    </p:extLst>
  </p:cSld>
  <p:clrMapOvr>
    <a:masterClrMapping/>
  </p:clrMapOvr>
  <mc:AlternateContent xmlns:mc="http://schemas.openxmlformats.org/markup-compatibility/2006" xmlns:p14="http://schemas.microsoft.com/office/powerpoint/2010/main">
    <mc:Choice Requires="p14">
      <p:transition>
        <p14:prism/>
      </p:transition>
    </mc:Choice>
    <mc:Fallback xmlns="">
      <p:transition xmlns:p14="http://schemas.microsoft.com/office/powerpoint/2010/main">
        <p:fade/>
      </p:transition>
    </mc:Fallback>
  </mc:AlternateContent>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231511" y="1900460"/>
            <a:ext cx="2278953" cy="321682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3" name="文本框 2"/>
          <p:cNvSpPr txBox="1"/>
          <p:nvPr/>
        </p:nvSpPr>
        <p:spPr>
          <a:xfrm>
            <a:off x="5661772" y="1329461"/>
            <a:ext cx="3139952" cy="369332"/>
          </a:xfrm>
          <a:prstGeom prst="rect">
            <a:avLst/>
          </a:prstGeom>
          <a:noFill/>
        </p:spPr>
        <p:txBody>
          <a:bodyPr wrap="none" rtlCol="0">
            <a:spAutoFit/>
          </a:bodyPr>
          <a:lstStyle/>
          <a:p>
            <a:r>
              <a:rPr kumimoji="1" lang="en-US" altLang="zh-CN"/>
              <a:t>HEAP</a:t>
            </a:r>
            <a:r>
              <a:rPr kumimoji="1" lang="zh-CN" altLang="en-US"/>
              <a:t>中所有对象都是匿名的</a:t>
            </a:r>
            <a:endParaRPr kumimoji="1" lang="zh-CN" altLang="en-US"/>
          </a:p>
        </p:txBody>
      </p:sp>
      <p:sp>
        <p:nvSpPr>
          <p:cNvPr id="4" name="文本框 3"/>
          <p:cNvSpPr txBox="1"/>
          <p:nvPr/>
        </p:nvSpPr>
        <p:spPr>
          <a:xfrm>
            <a:off x="272999" y="1900460"/>
            <a:ext cx="5043756" cy="4801315"/>
          </a:xfrm>
          <a:prstGeom prst="rect">
            <a:avLst/>
          </a:prstGeom>
          <a:noFill/>
        </p:spPr>
        <p:txBody>
          <a:bodyPr wrap="none" rtlCol="0">
            <a:spAutoFit/>
          </a:bodyPr>
          <a:lstStyle/>
          <a:p>
            <a:r>
              <a:rPr kumimoji="1" lang="en-US" altLang="zh-CN"/>
              <a:t>C</a:t>
            </a:r>
            <a:r>
              <a:rPr kumimoji="1" lang="zh-CN" altLang="en-US"/>
              <a:t> 语言</a:t>
            </a:r>
            <a:r>
              <a:rPr kumimoji="1" lang="en-US" altLang="zh-CN"/>
              <a:t>malloc</a:t>
            </a:r>
          </a:p>
          <a:p>
            <a:r>
              <a:rPr kumimoji="1" lang="en-US" altLang="zh-CN"/>
              <a:t>OC alloc</a:t>
            </a:r>
          </a:p>
          <a:p>
            <a:endParaRPr kumimoji="1" lang="en-US" altLang="zh-CN"/>
          </a:p>
          <a:p>
            <a:r>
              <a:rPr kumimoji="1" lang="zh-CN" altLang="en-US"/>
              <a:t>创建的对象都是在堆中的</a:t>
            </a:r>
            <a:endParaRPr kumimoji="1" lang="en-US" altLang="zh-CN"/>
          </a:p>
          <a:p>
            <a:endParaRPr kumimoji="1" lang="en-US" altLang="zh-CN"/>
          </a:p>
          <a:p>
            <a:r>
              <a:rPr kumimoji="1" lang="zh-CN" altLang="en-US"/>
              <a:t>对象被释放时</a:t>
            </a:r>
            <a:r>
              <a:rPr kumimoji="1" lang="en-US" altLang="zh-CN"/>
              <a:t>,</a:t>
            </a:r>
            <a:r>
              <a:rPr kumimoji="1" lang="zh-CN" altLang="en-US"/>
              <a:t>他的地址是不会被清空的</a:t>
            </a:r>
            <a:endParaRPr kumimoji="1" lang="en-US" altLang="zh-CN"/>
          </a:p>
          <a:p>
            <a:endParaRPr kumimoji="1" lang="en-US" altLang="zh-CN"/>
          </a:p>
          <a:p>
            <a:r>
              <a:rPr kumimoji="1" lang="en-US" altLang="zh-CN"/>
              <a:t>NSString *str1 = [NSString alloc]initWithForm;</a:t>
            </a:r>
          </a:p>
          <a:p>
            <a:r>
              <a:rPr kumimoji="1" lang="en-US" altLang="zh-CN"/>
              <a:t>0x0000a123</a:t>
            </a:r>
          </a:p>
          <a:p>
            <a:endParaRPr kumimoji="1" lang="en-US" altLang="zh-CN"/>
          </a:p>
          <a:p>
            <a:r>
              <a:rPr kumimoji="1" lang="en-US" altLang="zh-CN"/>
              <a:t>[str1 release];</a:t>
            </a:r>
          </a:p>
          <a:p>
            <a:r>
              <a:rPr kumimoji="1" lang="en-US" altLang="zh-CN">
                <a:solidFill>
                  <a:srgbClr val="FF6600"/>
                </a:solidFill>
              </a:rPr>
              <a:t>str1 = nil; </a:t>
            </a:r>
          </a:p>
          <a:p>
            <a:r>
              <a:rPr kumimoji="1" lang="en-US" altLang="zh-CN"/>
              <a:t>0x0000a123</a:t>
            </a:r>
          </a:p>
          <a:p>
            <a:endParaRPr kumimoji="1" lang="en-US" altLang="zh-CN"/>
          </a:p>
          <a:p>
            <a:r>
              <a:rPr kumimoji="1" lang="en-US" altLang="zh-CN"/>
              <a:t>(void *)p = &amp;str1; </a:t>
            </a:r>
          </a:p>
          <a:p>
            <a:endParaRPr kumimoji="1" lang="en-US" altLang="zh-CN"/>
          </a:p>
          <a:p>
            <a:r>
              <a:rPr kumimoji="1" lang="zh-CN" altLang="en-US">
                <a:solidFill>
                  <a:srgbClr val="FF6600"/>
                </a:solidFill>
              </a:rPr>
              <a:t>安全释放</a:t>
            </a:r>
            <a:endParaRPr kumimoji="1" lang="zh-CN" altLang="en-US">
              <a:solidFill>
                <a:srgbClr val="FF6600"/>
              </a:solidFill>
            </a:endParaRPr>
          </a:p>
        </p:txBody>
      </p:sp>
      <p:sp>
        <p:nvSpPr>
          <p:cNvPr id="5" name="矩形 4"/>
          <p:cNvSpPr/>
          <p:nvPr/>
        </p:nvSpPr>
        <p:spPr>
          <a:xfrm>
            <a:off x="6231511" y="1900460"/>
            <a:ext cx="45719" cy="45719"/>
          </a:xfrm>
          <a:prstGeom prst="rect">
            <a:avLst/>
          </a:prstGeom>
          <a:solidFill>
            <a:srgbClr val="C0504D"/>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9" name="矩形 8"/>
          <p:cNvSpPr/>
          <p:nvPr/>
        </p:nvSpPr>
        <p:spPr>
          <a:xfrm>
            <a:off x="2682517" y="783432"/>
            <a:ext cx="2278952" cy="41545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a:t>response</a:t>
            </a:r>
            <a:endParaRPr kumimoji="1" lang="zh-CN" altLang="en-US"/>
          </a:p>
        </p:txBody>
      </p:sp>
      <p:cxnSp>
        <p:nvCxnSpPr>
          <p:cNvPr id="11" name="直线箭头连接符 10"/>
          <p:cNvCxnSpPr/>
          <p:nvPr/>
        </p:nvCxnSpPr>
        <p:spPr>
          <a:xfrm>
            <a:off x="4961469" y="1198889"/>
            <a:ext cx="2089040" cy="236216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2" name="矩形 11"/>
          <p:cNvSpPr/>
          <p:nvPr/>
        </p:nvSpPr>
        <p:spPr>
          <a:xfrm>
            <a:off x="7050509" y="3561056"/>
            <a:ext cx="1032651" cy="581640"/>
          </a:xfrm>
          <a:prstGeom prst="rect">
            <a:avLst/>
          </a:prstGeom>
          <a:solidFill>
            <a:srgbClr val="C0504D"/>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759436867"/>
      </p:ext>
    </p:extLst>
  </p:cSld>
  <p:clrMapOvr>
    <a:masterClrMapping/>
  </p:clrMapOvr>
  <mc:AlternateContent xmlns:mc="http://schemas.openxmlformats.org/markup-compatibility/2006" xmlns:p14="http://schemas.microsoft.com/office/powerpoint/2010/main">
    <mc:Choice Requires="p14">
      <p:transition>
        <p14:prism/>
      </p:transition>
    </mc:Choice>
    <mc:Fallback xmlns="">
      <p:transition xmlns:p14="http://schemas.microsoft.com/office/powerpoint/2010/mai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661736" y="2302816"/>
            <a:ext cx="1994084" cy="208915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a:t>URLRequest</a:t>
            </a:r>
            <a:endParaRPr kumimoji="1" lang="zh-CN" altLang="en-US"/>
          </a:p>
        </p:txBody>
      </p:sp>
      <p:sp>
        <p:nvSpPr>
          <p:cNvPr id="5" name="矩形 4"/>
          <p:cNvSpPr/>
          <p:nvPr/>
        </p:nvSpPr>
        <p:spPr>
          <a:xfrm>
            <a:off x="6658814" y="2041672"/>
            <a:ext cx="1709214" cy="208915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cxnSp>
        <p:nvCxnSpPr>
          <p:cNvPr id="7" name="直线箭头连接符 6"/>
          <p:cNvCxnSpPr>
            <a:stCxn id="4" idx="3"/>
            <a:endCxn id="5" idx="1"/>
          </p:cNvCxnSpPr>
          <p:nvPr/>
        </p:nvCxnSpPr>
        <p:spPr>
          <a:xfrm flipV="1">
            <a:off x="3655820" y="3086249"/>
            <a:ext cx="3002994" cy="26114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8" name="文本框 7"/>
          <p:cNvSpPr txBox="1"/>
          <p:nvPr/>
        </p:nvSpPr>
        <p:spPr>
          <a:xfrm>
            <a:off x="3774515" y="2594229"/>
            <a:ext cx="2031325" cy="646331"/>
          </a:xfrm>
          <a:prstGeom prst="rect">
            <a:avLst/>
          </a:prstGeom>
          <a:noFill/>
        </p:spPr>
        <p:txBody>
          <a:bodyPr wrap="none" rtlCol="0">
            <a:spAutoFit/>
          </a:bodyPr>
          <a:lstStyle/>
          <a:p>
            <a:r>
              <a:rPr kumimoji="1" lang="zh-CN" altLang="en-US"/>
              <a:t>连接到服务器</a:t>
            </a:r>
            <a:endParaRPr kumimoji="1" lang="en-US" altLang="zh-CN"/>
          </a:p>
          <a:p>
            <a:r>
              <a:rPr kumimoji="1" lang="zh-CN" altLang="en-US"/>
              <a:t>提交请求给服务器</a:t>
            </a:r>
            <a:endParaRPr kumimoji="1" lang="zh-CN" altLang="en-US"/>
          </a:p>
        </p:txBody>
      </p:sp>
      <p:cxnSp>
        <p:nvCxnSpPr>
          <p:cNvPr id="11" name="直线箭头连接符 10"/>
          <p:cNvCxnSpPr/>
          <p:nvPr/>
        </p:nvCxnSpPr>
        <p:spPr>
          <a:xfrm flipH="1" flipV="1">
            <a:off x="3655820" y="3656018"/>
            <a:ext cx="2302692" cy="1187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3" name="文本框 12"/>
          <p:cNvSpPr txBox="1"/>
          <p:nvPr/>
        </p:nvSpPr>
        <p:spPr>
          <a:xfrm>
            <a:off x="4142471" y="3874938"/>
            <a:ext cx="1107996" cy="369332"/>
          </a:xfrm>
          <a:prstGeom prst="rect">
            <a:avLst/>
          </a:prstGeom>
          <a:noFill/>
        </p:spPr>
        <p:txBody>
          <a:bodyPr wrap="none" rtlCol="0">
            <a:spAutoFit/>
          </a:bodyPr>
          <a:lstStyle/>
          <a:p>
            <a:r>
              <a:rPr kumimoji="1" lang="zh-CN" altLang="en-US"/>
              <a:t>返回结果</a:t>
            </a:r>
            <a:endParaRPr kumimoji="1" lang="zh-CN" altLang="en-US"/>
          </a:p>
        </p:txBody>
      </p:sp>
      <p:sp>
        <p:nvSpPr>
          <p:cNvPr id="20" name="矩形 19"/>
          <p:cNvSpPr/>
          <p:nvPr/>
        </p:nvSpPr>
        <p:spPr>
          <a:xfrm>
            <a:off x="1933102" y="4688724"/>
            <a:ext cx="393328" cy="56976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21" name="矩形 20"/>
          <p:cNvSpPr/>
          <p:nvPr/>
        </p:nvSpPr>
        <p:spPr>
          <a:xfrm>
            <a:off x="2326430" y="4688724"/>
            <a:ext cx="393328" cy="56976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22" name="矩形 21"/>
          <p:cNvSpPr/>
          <p:nvPr/>
        </p:nvSpPr>
        <p:spPr>
          <a:xfrm>
            <a:off x="2719758" y="4688724"/>
            <a:ext cx="393328" cy="56976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23" name="矩形 22"/>
          <p:cNvSpPr/>
          <p:nvPr/>
        </p:nvSpPr>
        <p:spPr>
          <a:xfrm>
            <a:off x="3113086" y="4688724"/>
            <a:ext cx="393328" cy="56976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24" name="矩形 23"/>
          <p:cNvSpPr/>
          <p:nvPr/>
        </p:nvSpPr>
        <p:spPr>
          <a:xfrm>
            <a:off x="3506414" y="4688724"/>
            <a:ext cx="393328" cy="56976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25" name="矩形 24"/>
          <p:cNvSpPr/>
          <p:nvPr/>
        </p:nvSpPr>
        <p:spPr>
          <a:xfrm>
            <a:off x="3899742" y="4688724"/>
            <a:ext cx="393328" cy="56976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26" name="矩形 25"/>
          <p:cNvSpPr/>
          <p:nvPr/>
        </p:nvSpPr>
        <p:spPr>
          <a:xfrm>
            <a:off x="4293070" y="4688724"/>
            <a:ext cx="393328" cy="56976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cxnSp>
        <p:nvCxnSpPr>
          <p:cNvPr id="28" name="直线箭头连接符 27"/>
          <p:cNvCxnSpPr/>
          <p:nvPr/>
        </p:nvCxnSpPr>
        <p:spPr>
          <a:xfrm flipH="1">
            <a:off x="1933102" y="5484026"/>
            <a:ext cx="402541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9" name="文本框 28"/>
          <p:cNvSpPr txBox="1"/>
          <p:nvPr/>
        </p:nvSpPr>
        <p:spPr>
          <a:xfrm>
            <a:off x="3002995" y="5685819"/>
            <a:ext cx="2560392" cy="369332"/>
          </a:xfrm>
          <a:prstGeom prst="rect">
            <a:avLst/>
          </a:prstGeom>
          <a:noFill/>
        </p:spPr>
        <p:txBody>
          <a:bodyPr wrap="none" rtlCol="0">
            <a:spAutoFit/>
          </a:bodyPr>
          <a:lstStyle/>
          <a:p>
            <a:r>
              <a:rPr kumimoji="1" lang="zh-CN" altLang="en-US"/>
              <a:t>二进制的数据流</a:t>
            </a:r>
            <a:r>
              <a:rPr kumimoji="1" lang="en-US" altLang="zh-CN"/>
              <a:t>,</a:t>
            </a:r>
            <a:r>
              <a:rPr kumimoji="1" lang="zh-CN" altLang="en-US"/>
              <a:t>流媒体</a:t>
            </a:r>
            <a:endParaRPr kumimoji="1" lang="zh-CN" altLang="en-US"/>
          </a:p>
        </p:txBody>
      </p:sp>
    </p:spTree>
    <p:extLst>
      <p:ext uri="{BB962C8B-B14F-4D97-AF65-F5344CB8AC3E}">
        <p14:creationId xmlns:p14="http://schemas.microsoft.com/office/powerpoint/2010/main" val="535191409"/>
      </p:ext>
    </p:extLst>
  </p:cSld>
  <p:clrMapOvr>
    <a:masterClrMapping/>
  </p:clrMapOvr>
  <mc:AlternateContent xmlns:mc="http://schemas.openxmlformats.org/markup-compatibility/2006" xmlns:p14="http://schemas.microsoft.com/office/powerpoint/2010/main">
    <mc:Choice Requires="p14">
      <p:transition>
        <p14:prism/>
      </p:transition>
    </mc:Choice>
    <mc:Fallback xmlns="">
      <p:transition xmlns:p14="http://schemas.microsoft.com/office/powerpoint/2010/main">
        <p:fade/>
      </p:transition>
    </mc:Fallback>
  </mc:AlternateContent>
</p:sld>
</file>

<file path=ppt/theme/theme1.xml><?xml version="1.0" encoding="utf-8"?>
<a:theme xmlns:a="http://schemas.openxmlformats.org/drawingml/2006/main" name="框架PPT2014">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优势">
      <a:majorFont>
        <a:latin typeface="Rockwell"/>
        <a:ea typeface=""/>
        <a:cs typeface=""/>
        <a:font script="Jpan" typeface="ＭＳ ゴシック"/>
        <a:font script="Hans" typeface="宋体"/>
        <a:font script="Hant" typeface="新細明體"/>
      </a:majorFont>
      <a:minorFont>
        <a:latin typeface="Rockwell"/>
        <a:ea typeface=""/>
        <a:cs typeface=""/>
        <a:font script="Jpan" typeface="ＭＳ ゴシック"/>
        <a:font script="Hans" typeface="宋体"/>
        <a:font script="Hant" typeface="新細明體"/>
      </a:minorFont>
    </a:fontScheme>
    <a:fmtScheme name="Advantage">
      <a:fillStyleLst>
        <a:solidFill>
          <a:schemeClr val="phClr"/>
        </a:solidFill>
        <a:gradFill rotWithShape="1">
          <a:gsLst>
            <a:gs pos="0">
              <a:schemeClr val="phClr">
                <a:tint val="100000"/>
                <a:shade val="40000"/>
                <a:alpha val="100000"/>
                <a:satMod val="150000"/>
                <a:lumMod val="100000"/>
              </a:schemeClr>
            </a:gs>
            <a:gs pos="100000">
              <a:schemeClr val="phClr">
                <a:tint val="70000"/>
                <a:shade val="100000"/>
                <a:alpha val="100000"/>
                <a:satMod val="200000"/>
                <a:lumMod val="100000"/>
              </a:schemeClr>
            </a:gs>
          </a:gsLst>
          <a:lin ang="6000000" scaled="1"/>
        </a:gradFill>
        <a:gradFill rotWithShape="1">
          <a:gsLst>
            <a:gs pos="0">
              <a:schemeClr val="phClr">
                <a:shade val="40000"/>
                <a:alpha val="100000"/>
                <a:satMod val="150000"/>
                <a:lumMod val="100000"/>
              </a:schemeClr>
            </a:gs>
            <a:gs pos="100000">
              <a:schemeClr val="phClr">
                <a:tint val="70000"/>
                <a:shade val="100000"/>
                <a:alpha val="100000"/>
                <a:satMod val="200000"/>
                <a:lumMod val="100000"/>
              </a:schemeClr>
            </a:gs>
          </a:gsLst>
          <a:lin ang="5400000" scaled="1"/>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innerShdw blurRad="50800" dist="25400" dir="13500000">
              <a:srgbClr val="FFFFFF">
                <a:alpha val="75000"/>
              </a:srgbClr>
            </a:innerShdw>
            <a:outerShdw blurRad="63500" dist="25400" dir="5400000" rotWithShape="0">
              <a:srgbClr val="808080">
                <a:alpha val="75000"/>
              </a:srgbClr>
            </a:outerShdw>
          </a:effectLst>
        </a:effectStyle>
        <a:effectStyle>
          <a:effectLst/>
          <a:scene3d>
            <a:camera prst="orthographicFront">
              <a:rot lat="0" lon="0" rev="0"/>
            </a:camera>
            <a:lightRig rig="twoPt" dir="tl">
              <a:rot lat="0" lon="0" rev="4500000"/>
            </a:lightRig>
          </a:scene3d>
          <a:sp3d>
            <a:bevelT w="63500" h="50800"/>
          </a:sp3d>
        </a:effectStyle>
      </a:effectStyleLst>
      <a:bgFillStyleLst>
        <a:solidFill>
          <a:schemeClr val="phClr"/>
        </a:solidFill>
        <a:gradFill rotWithShape="1">
          <a:gsLst>
            <a:gs pos="0">
              <a:schemeClr val="phClr">
                <a:tint val="40000"/>
                <a:satMod val="1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框架PPT2014.potx</Template>
  <TotalTime>677</TotalTime>
  <Words>717</Words>
  <Application>Microsoft Macintosh PowerPoint</Application>
  <PresentationFormat>全屏显示(4:3)</PresentationFormat>
  <Paragraphs>124</Paragraphs>
  <Slides>15</Slides>
  <Notes>0</Notes>
  <HiddenSlides>0</HiddenSlides>
  <MMClips>0</MMClips>
  <ScaleCrop>false</ScaleCrop>
  <HeadingPairs>
    <vt:vector size="4" baseType="variant">
      <vt:variant>
        <vt:lpstr>主题</vt:lpstr>
      </vt:variant>
      <vt:variant>
        <vt:i4>1</vt:i4>
      </vt:variant>
      <vt:variant>
        <vt:lpstr>幻灯片标题</vt:lpstr>
      </vt:variant>
      <vt:variant>
        <vt:i4>15</vt:i4>
      </vt:variant>
    </vt:vector>
  </HeadingPairs>
  <TitlesOfParts>
    <vt:vector size="16" baseType="lpstr">
      <vt:lpstr>框架PPT2014</vt:lpstr>
      <vt:lpstr>HTTP常见请求GET &amp; POST</vt:lpstr>
      <vt:lpstr>GET &amp; POST</vt:lpstr>
      <vt:lpstr>GET请求示例</vt:lpstr>
      <vt:lpstr>POST请求示例</vt:lpstr>
      <vt:lpstr>在浏览器中判断GET&amp;POST请求</vt:lpstr>
      <vt:lpstr>利用Firebug轻松查看Post请求的内容</vt:lpstr>
      <vt:lpstr>iOS网络发送网络请求的步骤</vt:lpstr>
      <vt:lpstr>PowerPoint 演示文稿</vt:lpstr>
      <vt:lpstr>PowerPoint 演示文稿</vt:lpstr>
      <vt:lpstr>网络传输之二进制数据流</vt:lpstr>
      <vt:lpstr>使用代理实现关联性较强的业务逻辑时</vt:lpstr>
      <vt:lpstr>本地数据存储的原则</vt:lpstr>
      <vt:lpstr>数据加密——MD5</vt:lpstr>
      <vt:lpstr>SHA-1简介</vt:lpstr>
      <vt:lpstr>Q &amp; A</vt:lpstr>
    </vt:vector>
  </TitlesOfParts>
  <Company>joyios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凡 刘</dc:creator>
  <cp:lastModifiedBy>aplle adsf</cp:lastModifiedBy>
  <cp:revision>128</cp:revision>
  <dcterms:created xsi:type="dcterms:W3CDTF">2014-04-20T02:34:42Z</dcterms:created>
  <dcterms:modified xsi:type="dcterms:W3CDTF">2014-04-24T09:04:10Z</dcterms:modified>
</cp:coreProperties>
</file>