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6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8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5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2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8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0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0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A5BB-F253-4CA1-82A2-A7F39EA9E18F}" type="datetimeFigureOut">
              <a:rPr lang="ko-KR" altLang="en-US" smtClean="0"/>
              <a:t>2017-03-12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2CCF-A0C8-424D-97A3-653B291FC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13" y="2957905"/>
            <a:ext cx="10446248" cy="8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6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14" y="1876648"/>
            <a:ext cx="8217553" cy="32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4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26" y="427280"/>
            <a:ext cx="7543576" cy="60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9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HyunKyung</dc:creator>
  <cp:lastModifiedBy>HyunKyung</cp:lastModifiedBy>
  <cp:revision>1</cp:revision>
  <dcterms:created xsi:type="dcterms:W3CDTF">2017-03-12T05:49:10Z</dcterms:created>
  <dcterms:modified xsi:type="dcterms:W3CDTF">2017-03-12T05:49:34Z</dcterms:modified>
</cp:coreProperties>
</file>