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B910-AA25-7581-5C11-8BDB184C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1BD7-F5FB-E81A-4C22-0A5F655CF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936D-A3F6-117B-B113-3503E920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3BF6-D261-99E3-103B-83E857E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D332-2305-67A0-77EA-99A4B0C0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30B8-10AD-19A2-2DFE-4186725C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BCAFC-9E51-D958-5757-73ED834B6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C3F3-F5C8-F862-0EC8-B85738E3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99AD-66F0-5BF5-1011-C4151C3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F8DF-844D-64D5-B9BF-25759E58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9FEE4-E1F8-6C9F-2327-C13133C51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FBD0-3147-6133-18CD-39F4AE568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DD93-52B3-BCBE-FE19-E94C5D87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DD66-39D7-61A1-39B1-B27E59F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56ED-8FB4-91DB-1DC5-515E4CFA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2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4CA1-8975-3AC7-8809-B568636A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61FE-B394-9FF6-D988-DCE4E41D7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28B3-B75E-6367-9B55-A2E0B18A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4113-20D4-F05F-53FF-1A47ACD5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B950-C1D7-B433-E630-E86B901F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CF93-3DA2-6148-A9B8-71ABA10F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AB0B-A74D-E5B9-7C2A-4F8BD60A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1382-AB53-E67E-4348-FDD0516D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70F6-55D8-18E6-9A4A-8A3F0866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2D34-8355-4873-9D89-E35F06D6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E4FB-3070-7A57-FFD9-222BF43E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0E16-EA06-ECDB-59C1-275E2B247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6CE92-E277-F3CB-ED0C-E0A59D78B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C029D-E2F1-966E-2B0B-9A542EB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955A8-E5E5-1909-A38B-12BBD788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B435-9855-3C69-A91A-CA1A1D9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66C4-4BA8-6891-DB79-2ECD722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3E4F-B437-CDF9-7802-E342A802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9CB6D-AF0A-60ED-E958-4184C91B7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09AF5-7A61-E28C-3B98-D0F27D44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D2C4D-CB6A-1F40-516C-DAEE1E7C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C4187-E01E-5052-1102-CE496AC0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62112-7179-36AA-320A-19042CA4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D93F5-6CA3-5F9C-8C59-B74FE46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1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E5F4-F94D-218A-2143-AEEED028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2255A-6EBD-99A1-DA77-57CA873A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C4DE0-938F-4369-1FCC-9B6D8477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61B43-BDB7-647A-9615-AB59776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40DF0-B7F4-DCC8-C561-8ECF012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12F46-2323-9FCE-5BF2-F1CC0A3A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066CF-7B12-A7CD-8C4C-5D38EB71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9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8E7C-8906-C451-6524-7A8CFD4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A624-3153-D029-1B07-6C790295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1074D-63C4-91B6-08AC-403B228C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A05F-1D7B-A19F-54DD-25D27E89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A040-76A3-8B29-E08A-968057EF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5903-1E56-244C-68C1-ACC0553E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E703-6157-18EC-81E8-E6A3FFF4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FC29B-F829-A70F-71C5-D62C5BACA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C3D34-4A99-0922-3B97-1885C5C1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31622-C562-63BF-1D19-1B715134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0EAC-24A7-7E8A-76CC-EA31E0CF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13C5-5BA3-47F5-6046-272FF2A6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F623-2BCB-1AA7-E934-4DDEC0F3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5D4A-25D8-EA26-F642-827C8751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0EC3E-D022-9E61-B19C-911E41972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87FC7-E644-42B0-83C8-32801CF69C8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35FC-99A2-3686-3694-50DA0D23E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697E-1849-EDD6-5CD5-C90AD603D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AE30E-D7DD-465E-B82C-258A3DAEE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3DF7-2674-5B3D-A064-B8AC01104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452" y="1671003"/>
            <a:ext cx="6063176" cy="193942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HelveticaNeueCyr" panose="02000503040000020004" pitchFamily="2" charset="-52"/>
                <a:ea typeface="Roboto" panose="02000000000000000000" pitchFamily="2" charset="0"/>
              </a:rPr>
              <a:t>SkyBMS: Elevating Battery Management with Cloud Intelligence</a:t>
            </a:r>
            <a:endParaRPr lang="en-IN" sz="4000" dirty="0">
              <a:solidFill>
                <a:schemeClr val="bg1"/>
              </a:solidFill>
              <a:latin typeface="HelveticaNeueCyr" panose="02000503040000020004" pitchFamily="2" charset="-52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20926-207A-F6DE-049D-2510ED051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52" y="3979096"/>
            <a:ext cx="6063176" cy="547931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Cyr" panose="02000503040000020004" pitchFamily="2" charset="-52"/>
              </a:rPr>
              <a:t>Empowering batteries through CloudBMS for efficient storage, analytics, and insights in energy management.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Cyr" panose="02000503040000020004" pitchFamily="2" charset="-5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261460-73BE-5E8C-7C15-1D28A41FD1D1}"/>
              </a:ext>
            </a:extLst>
          </p:cNvPr>
          <p:cNvSpPr/>
          <p:nvPr/>
        </p:nvSpPr>
        <p:spPr>
          <a:xfrm>
            <a:off x="6991644" y="665163"/>
            <a:ext cx="4482904" cy="5609028"/>
          </a:xfrm>
          <a:prstGeom prst="roundRect">
            <a:avLst>
              <a:gd name="adj" fmla="val 2859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DA3C9B-91F1-202E-12DE-F40AA6ED4AEE}"/>
              </a:ext>
            </a:extLst>
          </p:cNvPr>
          <p:cNvSpPr txBox="1">
            <a:spLocks/>
          </p:cNvSpPr>
          <p:nvPr/>
        </p:nvSpPr>
        <p:spPr>
          <a:xfrm>
            <a:off x="717452" y="5726260"/>
            <a:ext cx="6063176" cy="54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Cyr" panose="02000503040000020004" pitchFamily="2" charset="-52"/>
              </a:rPr>
              <a:t>Sundeep Dayalan (sundeep.dayalan@ucdenver.edu)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HelveticaNeueCyr" panose="020005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7493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HelveticaNeueCyr</vt:lpstr>
      <vt:lpstr>Office Theme</vt:lpstr>
      <vt:lpstr>SkyBMS: Elevating Battery Management with Cloud Intelligence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SkyBMS: Elevating Battery Management with Cloud Intelligence</dc:title>
  <dc:creator>Dayalan, Sundeep</dc:creator>
  <cp:lastModifiedBy>Dayalan, Sundeep</cp:lastModifiedBy>
  <cp:revision>1</cp:revision>
  <dcterms:created xsi:type="dcterms:W3CDTF">2024-02-28T17:12:58Z</dcterms:created>
  <dcterms:modified xsi:type="dcterms:W3CDTF">2024-02-28T17:57:29Z</dcterms:modified>
</cp:coreProperties>
</file>