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9" name="Google Shape;29;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44" name="Google Shape;44;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1" name="Google Shape;101;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3" name="Google Shape;103;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8" name="Google Shape;108;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3" name="Google Shape;113;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0" name="Google Shape;50;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4"/>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5" name="Google Shape;55;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7" name="Google Shape;57;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2" name="Google Shape;62;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6"/>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67" name="Google Shape;67;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3" name="Google Shape;73;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4" name="Google Shape;74;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5" name="Google Shape;75;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6" name="Google Shape;76;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8" name="Google Shape;78;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2" name="Google Shape;82;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87" name="Google Shape;87;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8" name="Google Shape;88;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0" name="Google Shape;90;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0"/>
          <p:cNvSpPr>
            <a:spLocks noGrp="1"/>
          </p:cNvSpPr>
          <p:nvPr>
            <p:ph type="pic" idx="2"/>
          </p:nvPr>
        </p:nvSpPr>
        <p:spPr>
          <a:xfrm>
            <a:off x="447817" y="641350"/>
            <a:ext cx="11290800" cy="3651300"/>
          </a:xfrm>
          <a:prstGeom prst="rect">
            <a:avLst/>
          </a:prstGeom>
          <a:noFill/>
          <a:ln>
            <a:noFill/>
          </a:ln>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Libre Franklin"/>
                <a:ea typeface="Libre Franklin"/>
                <a:cs typeface="Libre Franklin"/>
                <a:sym typeface="Libre Franklin"/>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9pPr>
          </a:lstStyle>
          <a:p>
            <a:endParaRPr/>
          </a:p>
        </p:txBody>
      </p:sp>
      <p:sp>
        <p:nvSpPr>
          <p:cNvPr id="94" name="Google Shape;94;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5" name="Google Shape;95;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3" name="Google Shape;33;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34" name="Google Shape;34;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5" name="Google Shape;35;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222" name="Google Shape;222;p1"/>
          <p:cNvSpPr txBox="1"/>
          <p:nvPr/>
        </p:nvSpPr>
        <p:spPr>
          <a:xfrm>
            <a:off x="3068565" y="4549642"/>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1.Sundhar A</a:t>
            </a:r>
            <a:r>
              <a:rPr b="1" i="0" lang="en-US" sz="2000" u="none" cap="none" strike="noStrike">
                <a:solidFill>
                  <a:srgbClr val="1482AB"/>
                </a:solidFill>
                <a:latin typeface="Arial"/>
                <a:ea typeface="Arial"/>
                <a:cs typeface="Arial"/>
                <a:sym typeface="Arial"/>
              </a:rPr>
              <a:t> –III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223" name="Google Shape;223;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CONCLUSION</a:t>
            </a:r>
            <a:endParaRPr sz="2520"/>
          </a:p>
        </p:txBody>
      </p:sp>
      <p:sp>
        <p:nvSpPr>
          <p:cNvPr id="198" name="Google Shape;198;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188595" algn="l" rtl="0">
              <a:lnSpc>
                <a:spcPct val="110000"/>
              </a:lnSpc>
              <a:spcBef>
                <a:spcPts val="1000"/>
              </a:spcBef>
              <a:spcAft>
                <a:spcPts val="0"/>
              </a:spcAft>
              <a:buSzPts val="1840"/>
              <a:buNone/>
            </a:pPr>
            <a:endParaRPr sz="2000"/>
          </a:p>
          <a:p>
            <a:pPr marL="305435" lvl="0" indent="-206121" algn="l" rtl="0">
              <a:lnSpc>
                <a:spcPct val="110000"/>
              </a:lnSpc>
              <a:spcBef>
                <a:spcPts val="940"/>
              </a:spcBef>
              <a:spcAft>
                <a:spcPts val="0"/>
              </a:spcAft>
              <a:buSzPts val="1564"/>
              <a:buNone/>
            </a:pPr>
            <a:endParaRPr/>
          </a:p>
        </p:txBody>
      </p:sp>
      <p:sp>
        <p:nvSpPr>
          <p:cNvPr id="205" name="Google Shape;205;p23"/>
          <p:cNvSpPr txBox="1">
            <a:spLocks noGrp="1"/>
          </p:cNvSpPr>
          <p:nvPr>
            <p:ph type="body" idx="2"/>
          </p:nvPr>
        </p:nvSpPr>
        <p:spPr>
          <a:xfrm>
            <a:off x="667513" y="1391479"/>
            <a:ext cx="109434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944"/>
              <a:buChar char="◼"/>
            </a:pPr>
            <a:r>
              <a:rPr lang="en-US" sz="3200"/>
              <a:t>Parental Monitoring</a:t>
            </a:r>
            <a:endParaRPr/>
          </a:p>
          <a:p>
            <a:pPr marL="306000" lvl="0" indent="-306000" algn="l" rtl="0">
              <a:lnSpc>
                <a:spcPct val="110000"/>
              </a:lnSpc>
              <a:spcBef>
                <a:spcPts val="1240"/>
              </a:spcBef>
              <a:spcAft>
                <a:spcPts val="0"/>
              </a:spcAft>
              <a:buSzPts val="2944"/>
              <a:buChar char="◼"/>
            </a:pPr>
            <a:r>
              <a:rPr lang="en-US" sz="3200"/>
              <a:t>Employee Monitoring</a:t>
            </a:r>
            <a:endParaRPr/>
          </a:p>
          <a:p>
            <a:pPr marL="306000" lvl="0" indent="-306000" algn="l" rtl="0">
              <a:lnSpc>
                <a:spcPct val="110000"/>
              </a:lnSpc>
              <a:spcBef>
                <a:spcPts val="1240"/>
              </a:spcBef>
              <a:spcAft>
                <a:spcPts val="0"/>
              </a:spcAft>
              <a:buSzPts val="2944"/>
              <a:buChar char="◼"/>
            </a:pPr>
            <a:r>
              <a:rPr lang="en-US" sz="3200"/>
              <a:t>Law Enforcement and Investigations</a:t>
            </a:r>
            <a:endParaRPr/>
          </a:p>
          <a:p>
            <a:pPr marL="0" lvl="0" indent="0" algn="l" rtl="0">
              <a:lnSpc>
                <a:spcPct val="110000"/>
              </a:lnSpc>
              <a:spcBef>
                <a:spcPts val="1240"/>
              </a:spcBef>
              <a:spcAft>
                <a:spcPts val="0"/>
              </a:spcAft>
              <a:buSzPts val="2944"/>
              <a:buNone/>
            </a:pPr>
            <a:endParaRPr sz="3200"/>
          </a:p>
        </p:txBody>
      </p:sp>
      <p:sp>
        <p:nvSpPr>
          <p:cNvPr id="206" name="Google Shape;206;p23"/>
          <p:cNvSpPr txBox="1"/>
          <p:nvPr/>
        </p:nvSpPr>
        <p:spPr>
          <a:xfrm>
            <a:off x="535670" y="844659"/>
            <a:ext cx="11029500" cy="530400"/>
          </a:xfrm>
          <a:prstGeom prst="rect">
            <a:avLst/>
          </a:prstGeom>
          <a:noFill/>
          <a:ln>
            <a:noFill/>
          </a:ln>
        </p:spPr>
        <p:txBody>
          <a:bodyPr spcFirstLastPara="1" wrap="square" lIns="91425" tIns="45700" rIns="91425" bIns="45700" anchor="b" anchorCtr="0">
            <a:normAutofit/>
          </a:bodyPr>
          <a:lstStyle/>
          <a:p>
            <a:pPr marL="0" marR="0" lvl="0" indent="0" algn="l" rtl="0">
              <a:lnSpc>
                <a:spcPct val="80000"/>
              </a:lnSpc>
              <a:spcBef>
                <a:spcPts val="0"/>
              </a:spcBef>
              <a:spcAft>
                <a:spcPts val="0"/>
              </a:spcAft>
              <a:buClr>
                <a:schemeClr val="accent1"/>
              </a:buClr>
              <a:buSzPts val="3300"/>
              <a:buFont typeface="Arial"/>
              <a:buNone/>
            </a:pPr>
            <a:r>
              <a:rPr lang="en-US" sz="3300" b="1"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
        <p:nvSpPr>
          <p:cNvPr id="213" name="Google Shape;213;p24"/>
          <p:cNvSpPr txBox="1">
            <a:spLocks noGrp="1"/>
          </p:cNvSpPr>
          <p:nvPr>
            <p:ph type="ftr" idx="1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26" name="Google Shape;126;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PROBLEM STATEMENT</a:t>
            </a:r>
            <a:endParaRPr sz="3959"/>
          </a:p>
        </p:txBody>
      </p:sp>
      <p:sp>
        <p:nvSpPr>
          <p:cNvPr id="133" name="Google Shape;13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WHAT IS KEYLOGGER</a:t>
            </a:r>
            <a:endParaRPr sz="3959"/>
          </a:p>
        </p:txBody>
      </p:sp>
      <p:sp>
        <p:nvSpPr>
          <p:cNvPr id="140" name="Google Shape;140;p16"/>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marL="306000" lvl="0" indent="-306000" algn="l" rtl="0">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a:picLocks noGrp="1"/>
          </p:cNvPicPr>
          <p:nvPr>
            <p:ph type="body" idx="1"/>
          </p:nvPr>
        </p:nvPicPr>
        <p:blipFill rotWithShape="1">
          <a:blip r:embed="rId3">
            <a:alphaModFix/>
          </a:blip>
          <a:srcRect/>
          <a:stretch/>
        </p:blipFill>
        <p:spPr>
          <a:xfrm>
            <a:off x="6636340" y="1658770"/>
            <a:ext cx="2448000" cy="1866900"/>
          </a:xfrm>
          <a:prstGeom prst="rect">
            <a:avLst/>
          </a:prstGeom>
          <a:noFill/>
          <a:ln>
            <a:noFill/>
          </a:ln>
        </p:spPr>
      </p:pic>
      <p:sp>
        <p:nvSpPr>
          <p:cNvPr id="148" name="Google Shape;148;p17"/>
          <p:cNvSpPr txBox="1">
            <a:spLocks noGrp="1"/>
          </p:cNvSpPr>
          <p:nvPr>
            <p:ph type="body" idx="2"/>
          </p:nvPr>
        </p:nvSpPr>
        <p:spPr>
          <a:xfrm>
            <a:off x="718351" y="1658770"/>
            <a:ext cx="51948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Physical Placement</a:t>
            </a:r>
            <a:endParaRPr/>
          </a:p>
          <a:p>
            <a:pPr marL="306000" lvl="0" indent="-306000" algn="l" rtl="0">
              <a:lnSpc>
                <a:spcPct val="110000"/>
              </a:lnSpc>
              <a:spcBef>
                <a:spcPts val="940"/>
              </a:spcBef>
              <a:spcAft>
                <a:spcPts val="0"/>
              </a:spcAft>
              <a:buSzPts val="1564"/>
              <a:buChar char="◼"/>
            </a:pPr>
            <a:r>
              <a:rPr lang="en-US"/>
              <a:t>Stealth and Detection Avoidance</a:t>
            </a:r>
            <a:endParaRPr/>
          </a:p>
          <a:p>
            <a:pPr marL="306000" lvl="0" indent="-306000" algn="l" rtl="0">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PROPOSED SOLUTION</a:t>
            </a:r>
            <a:endParaRPr sz="3959"/>
          </a:p>
        </p:txBody>
      </p:sp>
      <p:sp>
        <p:nvSpPr>
          <p:cNvPr id="155" name="Google Shape;155;p18"/>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0000"/>
              </a:lnSpc>
              <a:spcBef>
                <a:spcPts val="940"/>
              </a:spcBef>
              <a:spcAft>
                <a:spcPts val="0"/>
              </a:spcAft>
              <a:buSzPts val="1564"/>
              <a:buNone/>
            </a:pPr>
            <a:endParaRPr/>
          </a:p>
        </p:txBody>
      </p:sp>
      <p:sp>
        <p:nvSpPr>
          <p:cNvPr id="156" name="Google Shape;156;p18"/>
          <p:cNvSpPr txBox="1">
            <a:spLocks noGrp="1"/>
          </p:cNvSpPr>
          <p:nvPr>
            <p:ph type="body" idx="2"/>
          </p:nvPr>
        </p:nvSpPr>
        <p:spPr>
          <a:xfrm>
            <a:off x="596434" y="1391479"/>
            <a:ext cx="9891600" cy="44697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306000" lvl="0" indent="-206686" algn="l" rtl="0">
              <a:lnSpc>
                <a:spcPct val="110000"/>
              </a:lnSpc>
              <a:spcBef>
                <a:spcPts val="940"/>
              </a:spcBef>
              <a:spcAft>
                <a:spcPts val="0"/>
              </a:spcAft>
              <a:buSzPts val="1564"/>
              <a:buNone/>
            </a:pPr>
            <a:endParaRPr/>
          </a:p>
          <a:p>
            <a:pPr marL="0" lvl="0" indent="0" algn="l" rtl="0">
              <a:lnSpc>
                <a:spcPct val="110000"/>
              </a:lnSpc>
              <a:spcBef>
                <a:spcPts val="940"/>
              </a:spcBef>
              <a:spcAft>
                <a:spcPts val="0"/>
              </a:spcAft>
              <a:buSzPts val="1564"/>
              <a:buNone/>
            </a:pPr>
            <a:endParaRPr/>
          </a:p>
        </p:txBody>
      </p:sp>
      <p:sp>
        <p:nvSpPr>
          <p:cNvPr id="157" name="Google Shape;157;p18"/>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endParaRPr sz="3200"/>
          </a:p>
          <a:p>
            <a:pPr marL="0" lvl="0" indent="0" algn="l" rtl="0">
              <a:lnSpc>
                <a:spcPct val="110000"/>
              </a:lnSpc>
              <a:spcBef>
                <a:spcPts val="1320"/>
              </a:spcBef>
              <a:spcAft>
                <a:spcPts val="0"/>
              </a:spcAft>
              <a:buSzPts val="3312"/>
              <a:buNone/>
            </a:pP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Python IDLE (Python 3.12.3 version)</a:t>
            </a:r>
            <a:endParaRPr/>
          </a:p>
          <a:p>
            <a:pPr marL="305435" lvl="0" indent="-305435" algn="l" rtl="0">
              <a:lnSpc>
                <a:spcPct val="110000"/>
              </a:lnSpc>
              <a:spcBef>
                <a:spcPts val="1320"/>
              </a:spcBef>
              <a:spcAft>
                <a:spcPts val="0"/>
              </a:spcAft>
              <a:buSzPts val="3312"/>
              <a:buChar char="◼"/>
            </a:pPr>
            <a:r>
              <a:rPr lang="en-US" sz="3600" b="1">
                <a:solidFill>
                  <a:srgbClr val="0F0F0F"/>
                </a:solidFill>
              </a:rPr>
              <a:t>Python Commands &amp; Libraires Files </a:t>
            </a:r>
            <a:endParaRPr/>
          </a:p>
          <a:p>
            <a:pPr marL="305435" lvl="0" indent="-305435" algn="l" rtl="0">
              <a:lnSpc>
                <a:spcPct val="110000"/>
              </a:lnSpc>
              <a:spcBef>
                <a:spcPts val="1320"/>
              </a:spcBef>
              <a:spcAft>
                <a:spcPts val="0"/>
              </a:spcAft>
              <a:buSzPts val="3312"/>
              <a:buChar char="◼"/>
            </a:pPr>
            <a:r>
              <a:rPr lang="en-US" sz="3600" b="1">
                <a:solidFill>
                  <a:srgbClr val="0F0F0F"/>
                </a:solidFill>
              </a:rPr>
              <a:t>pip install pynput</a:t>
            </a:r>
            <a:endParaRPr sz="3600" b="1">
              <a:solidFill>
                <a:srgbClr val="0F0F0F"/>
              </a:solidFill>
            </a:endParaRPr>
          </a:p>
          <a:p>
            <a:pPr marL="305435" lvl="0" indent="-305435" algn="l" rtl="0">
              <a:lnSpc>
                <a:spcPct val="110000"/>
              </a:lnSpc>
              <a:spcBef>
                <a:spcPts val="1320"/>
              </a:spcBef>
              <a:spcAft>
                <a:spcPts val="0"/>
              </a:spcAft>
              <a:buSzPts val="3312"/>
              <a:buChar char="◼"/>
            </a:pPr>
            <a:r>
              <a:rPr lang="en-US" sz="3600" b="1">
                <a:solidFill>
                  <a:srgbClr val="0F0F0F"/>
                </a:solidFill>
              </a:rPr>
              <a:t>pip install jsonlib</a:t>
            </a:r>
            <a:endParaRPr sz="3600" b="1">
              <a:solidFill>
                <a:srgbClr val="0F0F0F"/>
              </a:solidFill>
            </a:endParaRPr>
          </a:p>
          <a:p>
            <a:pPr marL="305435" lvl="0" indent="-95123" algn="l" rtl="0">
              <a:lnSpc>
                <a:spcPct val="110000"/>
              </a:lnSpc>
              <a:spcBef>
                <a:spcPts val="1320"/>
              </a:spcBef>
              <a:spcAft>
                <a:spcPts val="0"/>
              </a:spcAft>
              <a:buSzPts val="3312"/>
              <a:buNone/>
            </a:pPr>
            <a:endParaRPr sz="3600" b="1">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ALGORITHM &amp; DEPLOYMENT</a:t>
            </a:r>
            <a:endParaRPr sz="2520"/>
          </a:p>
        </p:txBody>
      </p:sp>
      <p:sp>
        <p:nvSpPr>
          <p:cNvPr id="181" name="Google Shape;181;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endParaRPr/>
          </a:p>
          <a:p>
            <a:pPr marL="305435" lvl="0" indent="-206121" algn="l" rtl="0">
              <a:lnSpc>
                <a:spcPct val="110000"/>
              </a:lnSpc>
              <a:spcBef>
                <a:spcPts val="940"/>
              </a:spcBef>
              <a:spcAft>
                <a:spcPts val="0"/>
              </a:spcAft>
              <a:buSzPts val="1564"/>
              <a:buNone/>
            </a:pPr>
            <a:endParaRPr/>
          </a:p>
        </p:txBody>
      </p:sp>
      <p:sp>
        <p:nvSpPr>
          <p:cNvPr id="182" name="Google Shape;182;p20"/>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959"/>
              <a:buFont typeface="Arial"/>
              <a:buNone/>
            </a:pPr>
            <a:r>
              <a:rPr lang="en-US" sz="3959" b="1">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a:picLocks noGrp="1"/>
          </p:cNvPicPr>
          <p:nvPr>
            <p:ph type="body" idx="1"/>
          </p:nvPr>
        </p:nvPicPr>
        <p:blipFill rotWithShape="1">
          <a:blip r:embed="rId3">
            <a:alphaModFix/>
          </a:blip>
          <a:srcRect/>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