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25-Mar-24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25-Mar-24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25-Mar-24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25-Mar-24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25-Mar-24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25-Mar-24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1.Sundhararajan M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t>
            </a:r>
            <a:r>
              <a:rPr lang="en-US" sz="2000" b="1">
                <a:latin typeface="Times New Roman" panose="02020603050405020304" pitchFamily="18" charset="0"/>
                <a:ea typeface="+mn-lt"/>
                <a:cs typeface="Times New Roman" panose="02020603050405020304" pitchFamily="18" charset="0"/>
              </a:rPr>
              <a:t>Approach </a:t>
            </a:r>
          </a:p>
          <a:p>
            <a:pPr marL="305435" indent="-305435"/>
            <a:r>
              <a:rPr lang="en-US" sz="2000" b="1">
                <a:latin typeface="Times New Roman" panose="02020603050405020304" pitchFamily="18" charset="0"/>
                <a:ea typeface="+mn-lt"/>
                <a:cs typeface="Times New Roman" panose="02020603050405020304" pitchFamily="18" charset="0"/>
              </a:rPr>
              <a:t>Algorithm </a:t>
            </a:r>
            <a:r>
              <a:rPr lang="en-US" sz="2000" b="1" dirty="0">
                <a:latin typeface="Times New Roman" panose="02020603050405020304" pitchFamily="18" charset="0"/>
                <a:ea typeface="+mn-lt"/>
                <a:cs typeface="Times New Roman" panose="02020603050405020304" pitchFamily="18" charset="0"/>
              </a:rPr>
              <a:t>&amp;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1062</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24</cp:revision>
  <dcterms:created xsi:type="dcterms:W3CDTF">2021-05-26T16:50:10Z</dcterms:created>
  <dcterms:modified xsi:type="dcterms:W3CDTF">2024-03-25T06:28:31Z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