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f24ef10c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f24ef10c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f24ef10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f24ef10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f24ef10c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f24ef10c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f24ef10c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f24ef10c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f24ef10c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f24ef10c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f24ef10c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f24ef10c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f24ef10c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f24ef10c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f24ef10c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f24ef10c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f24ef10c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f24ef10c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3188">
                <a:solidFill>
                  <a:srgbClr val="1F1F1F"/>
                </a:solidFill>
                <a:highlight>
                  <a:srgbClr val="FFFFFF"/>
                </a:highlight>
              </a:rPr>
              <a:t>Title: Unveiling Anomalies: A Deep Dive into GAN-based Anomaly Detection</a:t>
            </a:r>
            <a:endParaRPr b="1" sz="3188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900">
                <a:solidFill>
                  <a:srgbClr val="1F1F1F"/>
                </a:solidFill>
                <a:highlight>
                  <a:srgbClr val="FFFFFF"/>
                </a:highlight>
              </a:rPr>
              <a:t>Subtitle: Leveraging AI for Uncovering Hidden Patterns in Images</a:t>
            </a:r>
            <a:endParaRPr sz="3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66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Interrogation - Feature Extraction</a:t>
            </a:r>
            <a:endParaRPr b="1" sz="1866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Anomaly Detection Process:</a:t>
            </a:r>
            <a:endParaRPr sz="15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Encoder generates a noise vector for the new image.</a:t>
            </a:r>
            <a:endParaRPr sz="15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Professor Generator creates a reconstructed image from the noise vector.</a:t>
            </a:r>
            <a:endParaRPr sz="15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Feature Extractor (derived from Discriminator) analyzes both images.</a:t>
            </a:r>
            <a:endParaRPr sz="15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Feature Extractor compares features of the original and reconstructed images, looking for discrepancies.</a:t>
            </a:r>
            <a:endParaRPr sz="15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Introduction - The Anomaly Challenge</a:t>
            </a:r>
            <a:endParaRPr sz="39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are anomalies? Data points that deviate significantly from the expected pattern.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Importance of anomaly detection: Identifying outliers in various domains (e.g., product defects, medical scans, security footage).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Unveiling the GAN Detectives</a:t>
            </a:r>
            <a:endParaRPr sz="3700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Introduction to Generative Adversarial Networks (GANs): A powerful AI framework for image generation and manipulation.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Key Players in GAN-based Anomaly Detection: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Discriminator (D): A model trained to distinguish real images from generated ones (acts as the detective).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Encoder (E): A model that learns to represent real images as noise vectors (understands the image world).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Generator (G) (Code Included): A model that creates new images from noise vectors provided by the Encoder (the forger).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2575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def generator_model(noise_size):</a:t>
            </a:r>
            <a:endParaRPr sz="12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# Define the architecture of the Generator model</a:t>
            </a:r>
            <a:endParaRPr sz="12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# (e.g., transposed convolutional layers to create realistic images)</a:t>
            </a:r>
            <a:endParaRPr sz="12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# ...</a:t>
            </a:r>
            <a:endParaRPr sz="12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return model</a:t>
            </a:r>
            <a:endParaRPr sz="12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Training Day at Professor Generator's Academy</a:t>
            </a:r>
            <a:endParaRPr sz="4100"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Professor Generator oversees the training process.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Discriminator vs. Generator: An adversarial training loop.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Discriminator learns to distinguish real images from generated ones by G.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Generator improves its ability to create images that fool the Discriminator.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Encoder Training</a:t>
            </a:r>
            <a:endParaRPr b="1" sz="4400"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Encoder Training: Learning to represent real images as noise vectors.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Encoder takes a real image and creates a noise vector.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Professor Generator uses this noise vector to create a reconstructed image.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Discriminator tries to distinguish the original and reconstructed images (indirectly guides Encoder).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Verdict - Anomaly Exposed</a:t>
            </a:r>
            <a:endParaRPr sz="3700"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Significant discrepancies between features indicate an anomaly.</a:t>
            </a:r>
            <a:endParaRPr sz="17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Higher discrepancies suggest a greater deviation from patterns learned during training (normal data).</a:t>
            </a:r>
            <a:endParaRPr sz="17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Visualization Techniques (Optional): Displaying original, reconstructed, and difference images for analysis</a:t>
            </a:r>
            <a:endParaRPr sz="17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Applications and Future Directions</a:t>
            </a:r>
            <a:endParaRPr sz="4100"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Applications of GAN-based anomaly detection in various domains (e.g., healthcare, manufacturing, security).</a:t>
            </a:r>
            <a:endParaRPr sz="17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Future directions: Exploring advanced GAN architectures, incorporating domain-specific knowledge, and real-world implementation considerations.</a:t>
            </a:r>
            <a:endParaRPr sz="17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conclusion</a:t>
            </a:r>
            <a:endParaRPr sz="2300"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Flexibility: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GANs can adapt to various image domains by incorporating domain-specific knowledge during training.</a:t>
            </a:r>
            <a:endParaRPr sz="15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Efficiency: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GANs can learn from limited datasets of normal images, making them suitable for scenarios with scarce anomaly data.</a:t>
            </a:r>
            <a:endParaRPr sz="15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Continuous Learning: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GANs can be continuously improved by retraining with new data, allowing them to adapt to evolving patterns.</a:t>
            </a:r>
            <a:endParaRPr sz="15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conclusion,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GANs offer a powerful and flexible approach to anomaly detection, providing valuable tools for uncovering hidden patterns in image data across diverse applications.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