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C634-2CBE-4840-A496-233FDB98202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2661-B0DC-4242-AAB1-B64C9DC49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1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42661-B0DC-4242-AAB1-B64C9DC491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1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567055"/>
          </a:xfrm>
          <a:custGeom>
            <a:avLst/>
            <a:gdLst/>
            <a:ahLst/>
            <a:cxnLst/>
            <a:rect l="l" t="t" r="r" b="b"/>
            <a:pathLst>
              <a:path w="12192000" h="567055">
                <a:moveTo>
                  <a:pt x="0" y="566610"/>
                </a:moveTo>
                <a:lnTo>
                  <a:pt x="12192000" y="566610"/>
                </a:lnTo>
                <a:lnTo>
                  <a:pt x="12192000" y="0"/>
                </a:lnTo>
                <a:lnTo>
                  <a:pt x="0" y="0"/>
                </a:lnTo>
                <a:lnTo>
                  <a:pt x="0" y="566610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0970" y="133603"/>
            <a:ext cx="7830058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622" y="1483563"/>
            <a:ext cx="1138275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7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7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9034" y="5545658"/>
            <a:ext cx="2169388" cy="398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220000"/>
              </a:lnSpc>
              <a:spcBef>
                <a:spcPts val="5"/>
              </a:spcBef>
            </a:pPr>
            <a:r>
              <a:rPr sz="1400" spc="114" dirty="0" smtClean="0">
                <a:latin typeface="Noto Sans CJK JP Regular"/>
                <a:cs typeface="Noto Sans CJK JP Regular"/>
              </a:rPr>
              <a:t>강 </a:t>
            </a:r>
            <a:r>
              <a:rPr sz="1400" spc="114" dirty="0">
                <a:latin typeface="Noto Sans CJK JP Regular"/>
                <a:cs typeface="Noto Sans CJK JP Regular"/>
              </a:rPr>
              <a:t>진</a:t>
            </a:r>
            <a:r>
              <a:rPr sz="1400" spc="204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영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2022" y="1279397"/>
            <a:ext cx="7591425" cy="3971925"/>
          </a:xfrm>
          <a:custGeom>
            <a:avLst/>
            <a:gdLst/>
            <a:ahLst/>
            <a:cxnLst/>
            <a:rect l="l" t="t" r="r" b="b"/>
            <a:pathLst>
              <a:path w="7591425" h="3971925">
                <a:moveTo>
                  <a:pt x="7466837" y="0"/>
                </a:moveTo>
                <a:lnTo>
                  <a:pt x="124205" y="0"/>
                </a:lnTo>
                <a:lnTo>
                  <a:pt x="75866" y="9763"/>
                </a:lnTo>
                <a:lnTo>
                  <a:pt x="36385" y="36385"/>
                </a:lnTo>
                <a:lnTo>
                  <a:pt x="9763" y="75866"/>
                </a:lnTo>
                <a:lnTo>
                  <a:pt x="0" y="124205"/>
                </a:lnTo>
                <a:lnTo>
                  <a:pt x="0" y="3847338"/>
                </a:lnTo>
                <a:lnTo>
                  <a:pt x="9763" y="3895677"/>
                </a:lnTo>
                <a:lnTo>
                  <a:pt x="36385" y="3935158"/>
                </a:lnTo>
                <a:lnTo>
                  <a:pt x="75866" y="3961780"/>
                </a:lnTo>
                <a:lnTo>
                  <a:pt x="124205" y="3971543"/>
                </a:lnTo>
                <a:lnTo>
                  <a:pt x="7466837" y="3971543"/>
                </a:lnTo>
                <a:lnTo>
                  <a:pt x="7515177" y="3961780"/>
                </a:lnTo>
                <a:lnTo>
                  <a:pt x="7554658" y="3935158"/>
                </a:lnTo>
                <a:lnTo>
                  <a:pt x="7581280" y="3895677"/>
                </a:lnTo>
                <a:lnTo>
                  <a:pt x="7591044" y="3847338"/>
                </a:lnTo>
                <a:lnTo>
                  <a:pt x="7591044" y="124205"/>
                </a:lnTo>
                <a:lnTo>
                  <a:pt x="7581280" y="75866"/>
                </a:lnTo>
                <a:lnTo>
                  <a:pt x="7554658" y="36385"/>
                </a:lnTo>
                <a:lnTo>
                  <a:pt x="7515177" y="9763"/>
                </a:lnTo>
                <a:lnTo>
                  <a:pt x="74668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2022" y="1279397"/>
            <a:ext cx="7591425" cy="3971925"/>
          </a:xfrm>
          <a:custGeom>
            <a:avLst/>
            <a:gdLst/>
            <a:ahLst/>
            <a:cxnLst/>
            <a:rect l="l" t="t" r="r" b="b"/>
            <a:pathLst>
              <a:path w="7591425" h="3971925">
                <a:moveTo>
                  <a:pt x="0" y="124205"/>
                </a:moveTo>
                <a:lnTo>
                  <a:pt x="9763" y="75866"/>
                </a:lnTo>
                <a:lnTo>
                  <a:pt x="36385" y="36385"/>
                </a:lnTo>
                <a:lnTo>
                  <a:pt x="75866" y="9763"/>
                </a:lnTo>
                <a:lnTo>
                  <a:pt x="124205" y="0"/>
                </a:lnTo>
                <a:lnTo>
                  <a:pt x="7466837" y="0"/>
                </a:lnTo>
                <a:lnTo>
                  <a:pt x="7515177" y="9763"/>
                </a:lnTo>
                <a:lnTo>
                  <a:pt x="7554658" y="36385"/>
                </a:lnTo>
                <a:lnTo>
                  <a:pt x="7581280" y="75866"/>
                </a:lnTo>
                <a:lnTo>
                  <a:pt x="7591044" y="124205"/>
                </a:lnTo>
                <a:lnTo>
                  <a:pt x="7591044" y="3847338"/>
                </a:lnTo>
                <a:lnTo>
                  <a:pt x="7581280" y="3895677"/>
                </a:lnTo>
                <a:lnTo>
                  <a:pt x="7554658" y="3935158"/>
                </a:lnTo>
                <a:lnTo>
                  <a:pt x="7515177" y="3961780"/>
                </a:lnTo>
                <a:lnTo>
                  <a:pt x="7466837" y="3971543"/>
                </a:lnTo>
                <a:lnTo>
                  <a:pt x="124205" y="3971543"/>
                </a:lnTo>
                <a:lnTo>
                  <a:pt x="75866" y="3961780"/>
                </a:lnTo>
                <a:lnTo>
                  <a:pt x="36385" y="3935158"/>
                </a:lnTo>
                <a:lnTo>
                  <a:pt x="9763" y="3895677"/>
                </a:lnTo>
                <a:lnTo>
                  <a:pt x="0" y="3847338"/>
                </a:lnTo>
                <a:lnTo>
                  <a:pt x="0" y="124205"/>
                </a:lnTo>
                <a:close/>
              </a:path>
            </a:pathLst>
          </a:custGeom>
          <a:ln w="25908">
            <a:solidFill>
              <a:srgbClr val="375F9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6426" y="1343405"/>
            <a:ext cx="1384300" cy="2595880"/>
          </a:xfrm>
          <a:custGeom>
            <a:avLst/>
            <a:gdLst/>
            <a:ahLst/>
            <a:cxnLst/>
            <a:rect l="l" t="t" r="r" b="b"/>
            <a:pathLst>
              <a:path w="1384300" h="2595879">
                <a:moveTo>
                  <a:pt x="0" y="94615"/>
                </a:moveTo>
                <a:lnTo>
                  <a:pt x="7443" y="57810"/>
                </a:lnTo>
                <a:lnTo>
                  <a:pt x="27733" y="27733"/>
                </a:lnTo>
                <a:lnTo>
                  <a:pt x="57810" y="7443"/>
                </a:lnTo>
                <a:lnTo>
                  <a:pt x="94615" y="0"/>
                </a:lnTo>
                <a:lnTo>
                  <a:pt x="1289177" y="0"/>
                </a:lnTo>
                <a:lnTo>
                  <a:pt x="1325981" y="7443"/>
                </a:lnTo>
                <a:lnTo>
                  <a:pt x="1356058" y="27733"/>
                </a:lnTo>
                <a:lnTo>
                  <a:pt x="1376348" y="57810"/>
                </a:lnTo>
                <a:lnTo>
                  <a:pt x="1383791" y="94615"/>
                </a:lnTo>
                <a:lnTo>
                  <a:pt x="1383791" y="2500757"/>
                </a:lnTo>
                <a:lnTo>
                  <a:pt x="1376348" y="2537561"/>
                </a:lnTo>
                <a:lnTo>
                  <a:pt x="1356058" y="2567638"/>
                </a:lnTo>
                <a:lnTo>
                  <a:pt x="1325981" y="2587928"/>
                </a:lnTo>
                <a:lnTo>
                  <a:pt x="1289177" y="2595372"/>
                </a:lnTo>
                <a:lnTo>
                  <a:pt x="94615" y="2595372"/>
                </a:lnTo>
                <a:lnTo>
                  <a:pt x="57810" y="2587928"/>
                </a:lnTo>
                <a:lnTo>
                  <a:pt x="27733" y="2567638"/>
                </a:lnTo>
                <a:lnTo>
                  <a:pt x="7443" y="2537561"/>
                </a:lnTo>
                <a:lnTo>
                  <a:pt x="0" y="2500757"/>
                </a:lnTo>
                <a:lnTo>
                  <a:pt x="0" y="94615"/>
                </a:lnTo>
                <a:close/>
              </a:path>
            </a:pathLst>
          </a:custGeom>
          <a:ln w="25908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0271" y="1726692"/>
            <a:ext cx="560831" cy="1780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7615" y="2581668"/>
            <a:ext cx="1155191" cy="986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3523" y="2607564"/>
            <a:ext cx="1053084" cy="883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8115" y="2252472"/>
            <a:ext cx="722630" cy="178435"/>
          </a:xfrm>
          <a:custGeom>
            <a:avLst/>
            <a:gdLst/>
            <a:ahLst/>
            <a:cxnLst/>
            <a:rect l="l" t="t" r="r" b="b"/>
            <a:pathLst>
              <a:path w="722629" h="178435">
                <a:moveTo>
                  <a:pt x="692658" y="0"/>
                </a:moveTo>
                <a:lnTo>
                  <a:pt x="29718" y="0"/>
                </a:ln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0" y="148589"/>
                </a:lnTo>
                <a:lnTo>
                  <a:pt x="2339" y="160145"/>
                </a:lnTo>
                <a:lnTo>
                  <a:pt x="8715" y="169592"/>
                </a:lnTo>
                <a:lnTo>
                  <a:pt x="18162" y="175968"/>
                </a:lnTo>
                <a:lnTo>
                  <a:pt x="29718" y="178307"/>
                </a:lnTo>
                <a:lnTo>
                  <a:pt x="692658" y="178307"/>
                </a:lnTo>
                <a:lnTo>
                  <a:pt x="704213" y="175968"/>
                </a:lnTo>
                <a:lnTo>
                  <a:pt x="713660" y="169592"/>
                </a:lnTo>
                <a:lnTo>
                  <a:pt x="720036" y="160145"/>
                </a:lnTo>
                <a:lnTo>
                  <a:pt x="722376" y="148589"/>
                </a:lnTo>
                <a:lnTo>
                  <a:pt x="722376" y="29717"/>
                </a:lnTo>
                <a:lnTo>
                  <a:pt x="720036" y="18162"/>
                </a:lnTo>
                <a:lnTo>
                  <a:pt x="713660" y="8715"/>
                </a:lnTo>
                <a:lnTo>
                  <a:pt x="704213" y="2339"/>
                </a:lnTo>
                <a:lnTo>
                  <a:pt x="6926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7876" y="2615158"/>
            <a:ext cx="1121664" cy="941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3783" y="2641092"/>
            <a:ext cx="1019810" cy="840105"/>
          </a:xfrm>
          <a:custGeom>
            <a:avLst/>
            <a:gdLst/>
            <a:ahLst/>
            <a:cxnLst/>
            <a:rect l="l" t="t" r="r" b="b"/>
            <a:pathLst>
              <a:path w="1019810" h="840104">
                <a:moveTo>
                  <a:pt x="509778" y="0"/>
                </a:moveTo>
                <a:lnTo>
                  <a:pt x="457653" y="2167"/>
                </a:lnTo>
                <a:lnTo>
                  <a:pt x="407035" y="8529"/>
                </a:lnTo>
                <a:lnTo>
                  <a:pt x="358179" y="18874"/>
                </a:lnTo>
                <a:lnTo>
                  <a:pt x="311342" y="32992"/>
                </a:lnTo>
                <a:lnTo>
                  <a:pt x="266780" y="50671"/>
                </a:lnTo>
                <a:lnTo>
                  <a:pt x="224749" y="71700"/>
                </a:lnTo>
                <a:lnTo>
                  <a:pt x="185505" y="95870"/>
                </a:lnTo>
                <a:lnTo>
                  <a:pt x="149304" y="122967"/>
                </a:lnTo>
                <a:lnTo>
                  <a:pt x="116403" y="152783"/>
                </a:lnTo>
                <a:lnTo>
                  <a:pt x="87057" y="185104"/>
                </a:lnTo>
                <a:lnTo>
                  <a:pt x="61524" y="219722"/>
                </a:lnTo>
                <a:lnTo>
                  <a:pt x="40058" y="256424"/>
                </a:lnTo>
                <a:lnTo>
                  <a:pt x="22917" y="295000"/>
                </a:lnTo>
                <a:lnTo>
                  <a:pt x="10356" y="335239"/>
                </a:lnTo>
                <a:lnTo>
                  <a:pt x="2631" y="376930"/>
                </a:lnTo>
                <a:lnTo>
                  <a:pt x="0" y="419862"/>
                </a:lnTo>
                <a:lnTo>
                  <a:pt x="2631" y="462793"/>
                </a:lnTo>
                <a:lnTo>
                  <a:pt x="10356" y="504484"/>
                </a:lnTo>
                <a:lnTo>
                  <a:pt x="22917" y="544723"/>
                </a:lnTo>
                <a:lnTo>
                  <a:pt x="40058" y="583299"/>
                </a:lnTo>
                <a:lnTo>
                  <a:pt x="61524" y="620001"/>
                </a:lnTo>
                <a:lnTo>
                  <a:pt x="87057" y="654619"/>
                </a:lnTo>
                <a:lnTo>
                  <a:pt x="116403" y="686940"/>
                </a:lnTo>
                <a:lnTo>
                  <a:pt x="149304" y="716756"/>
                </a:lnTo>
                <a:lnTo>
                  <a:pt x="185505" y="743853"/>
                </a:lnTo>
                <a:lnTo>
                  <a:pt x="224749" y="768023"/>
                </a:lnTo>
                <a:lnTo>
                  <a:pt x="266780" y="789052"/>
                </a:lnTo>
                <a:lnTo>
                  <a:pt x="311342" y="806731"/>
                </a:lnTo>
                <a:lnTo>
                  <a:pt x="358179" y="820849"/>
                </a:lnTo>
                <a:lnTo>
                  <a:pt x="407035" y="831194"/>
                </a:lnTo>
                <a:lnTo>
                  <a:pt x="457653" y="837556"/>
                </a:lnTo>
                <a:lnTo>
                  <a:pt x="509778" y="839724"/>
                </a:lnTo>
                <a:lnTo>
                  <a:pt x="561902" y="837556"/>
                </a:lnTo>
                <a:lnTo>
                  <a:pt x="612520" y="831194"/>
                </a:lnTo>
                <a:lnTo>
                  <a:pt x="661376" y="820849"/>
                </a:lnTo>
                <a:lnTo>
                  <a:pt x="708213" y="806731"/>
                </a:lnTo>
                <a:lnTo>
                  <a:pt x="752775" y="789052"/>
                </a:lnTo>
                <a:lnTo>
                  <a:pt x="794806" y="768023"/>
                </a:lnTo>
                <a:lnTo>
                  <a:pt x="834050" y="743853"/>
                </a:lnTo>
                <a:lnTo>
                  <a:pt x="870251" y="716756"/>
                </a:lnTo>
                <a:lnTo>
                  <a:pt x="903152" y="686940"/>
                </a:lnTo>
                <a:lnTo>
                  <a:pt x="932498" y="654619"/>
                </a:lnTo>
                <a:lnTo>
                  <a:pt x="958031" y="620001"/>
                </a:lnTo>
                <a:lnTo>
                  <a:pt x="979497" y="583299"/>
                </a:lnTo>
                <a:lnTo>
                  <a:pt x="996638" y="544723"/>
                </a:lnTo>
                <a:lnTo>
                  <a:pt x="1009199" y="504484"/>
                </a:lnTo>
                <a:lnTo>
                  <a:pt x="1016924" y="462793"/>
                </a:lnTo>
                <a:lnTo>
                  <a:pt x="1019556" y="419862"/>
                </a:lnTo>
                <a:lnTo>
                  <a:pt x="1016924" y="376930"/>
                </a:lnTo>
                <a:lnTo>
                  <a:pt x="1009199" y="335239"/>
                </a:lnTo>
                <a:lnTo>
                  <a:pt x="996638" y="295000"/>
                </a:lnTo>
                <a:lnTo>
                  <a:pt x="979497" y="256424"/>
                </a:lnTo>
                <a:lnTo>
                  <a:pt x="958031" y="219722"/>
                </a:lnTo>
                <a:lnTo>
                  <a:pt x="932498" y="185104"/>
                </a:lnTo>
                <a:lnTo>
                  <a:pt x="903152" y="152783"/>
                </a:lnTo>
                <a:lnTo>
                  <a:pt x="870251" y="122967"/>
                </a:lnTo>
                <a:lnTo>
                  <a:pt x="834050" y="95870"/>
                </a:lnTo>
                <a:lnTo>
                  <a:pt x="794806" y="71700"/>
                </a:lnTo>
                <a:lnTo>
                  <a:pt x="752775" y="50671"/>
                </a:lnTo>
                <a:lnTo>
                  <a:pt x="708213" y="32992"/>
                </a:lnTo>
                <a:lnTo>
                  <a:pt x="661376" y="18874"/>
                </a:lnTo>
                <a:lnTo>
                  <a:pt x="612520" y="8529"/>
                </a:lnTo>
                <a:lnTo>
                  <a:pt x="561902" y="2167"/>
                </a:lnTo>
                <a:lnTo>
                  <a:pt x="509778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7332" y="2799588"/>
            <a:ext cx="632459" cy="522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1144" y="1367015"/>
            <a:ext cx="1088148" cy="915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7052" y="1392936"/>
            <a:ext cx="986155" cy="814069"/>
          </a:xfrm>
          <a:custGeom>
            <a:avLst/>
            <a:gdLst/>
            <a:ahLst/>
            <a:cxnLst/>
            <a:rect l="l" t="t" r="r" b="b"/>
            <a:pathLst>
              <a:path w="986154" h="814069">
                <a:moveTo>
                  <a:pt x="493013" y="0"/>
                </a:moveTo>
                <a:lnTo>
                  <a:pt x="439294" y="2386"/>
                </a:lnTo>
                <a:lnTo>
                  <a:pt x="387249" y="9382"/>
                </a:lnTo>
                <a:lnTo>
                  <a:pt x="337181" y="20738"/>
                </a:lnTo>
                <a:lnTo>
                  <a:pt x="289391" y="36207"/>
                </a:lnTo>
                <a:lnTo>
                  <a:pt x="244178" y="55541"/>
                </a:lnTo>
                <a:lnTo>
                  <a:pt x="201844" y="78492"/>
                </a:lnTo>
                <a:lnTo>
                  <a:pt x="162690" y="104811"/>
                </a:lnTo>
                <a:lnTo>
                  <a:pt x="127015" y="134252"/>
                </a:lnTo>
                <a:lnTo>
                  <a:pt x="95121" y="166567"/>
                </a:lnTo>
                <a:lnTo>
                  <a:pt x="67309" y="201506"/>
                </a:lnTo>
                <a:lnTo>
                  <a:pt x="43880" y="238823"/>
                </a:lnTo>
                <a:lnTo>
                  <a:pt x="25133" y="278270"/>
                </a:lnTo>
                <a:lnTo>
                  <a:pt x="11371" y="319598"/>
                </a:lnTo>
                <a:lnTo>
                  <a:pt x="2892" y="362560"/>
                </a:lnTo>
                <a:lnTo>
                  <a:pt x="0" y="406908"/>
                </a:lnTo>
                <a:lnTo>
                  <a:pt x="2892" y="451255"/>
                </a:lnTo>
                <a:lnTo>
                  <a:pt x="11371" y="494217"/>
                </a:lnTo>
                <a:lnTo>
                  <a:pt x="25133" y="535545"/>
                </a:lnTo>
                <a:lnTo>
                  <a:pt x="43880" y="574992"/>
                </a:lnTo>
                <a:lnTo>
                  <a:pt x="67310" y="612309"/>
                </a:lnTo>
                <a:lnTo>
                  <a:pt x="95121" y="647248"/>
                </a:lnTo>
                <a:lnTo>
                  <a:pt x="127015" y="679563"/>
                </a:lnTo>
                <a:lnTo>
                  <a:pt x="162690" y="709004"/>
                </a:lnTo>
                <a:lnTo>
                  <a:pt x="201844" y="735323"/>
                </a:lnTo>
                <a:lnTo>
                  <a:pt x="244178" y="758274"/>
                </a:lnTo>
                <a:lnTo>
                  <a:pt x="289391" y="777608"/>
                </a:lnTo>
                <a:lnTo>
                  <a:pt x="337181" y="793077"/>
                </a:lnTo>
                <a:lnTo>
                  <a:pt x="387249" y="804433"/>
                </a:lnTo>
                <a:lnTo>
                  <a:pt x="439294" y="811429"/>
                </a:lnTo>
                <a:lnTo>
                  <a:pt x="493013" y="813815"/>
                </a:lnTo>
                <a:lnTo>
                  <a:pt x="546733" y="811429"/>
                </a:lnTo>
                <a:lnTo>
                  <a:pt x="598778" y="804433"/>
                </a:lnTo>
                <a:lnTo>
                  <a:pt x="648846" y="793077"/>
                </a:lnTo>
                <a:lnTo>
                  <a:pt x="696636" y="777608"/>
                </a:lnTo>
                <a:lnTo>
                  <a:pt x="741849" y="758274"/>
                </a:lnTo>
                <a:lnTo>
                  <a:pt x="784183" y="735323"/>
                </a:lnTo>
                <a:lnTo>
                  <a:pt x="823337" y="709004"/>
                </a:lnTo>
                <a:lnTo>
                  <a:pt x="859012" y="679563"/>
                </a:lnTo>
                <a:lnTo>
                  <a:pt x="890906" y="647248"/>
                </a:lnTo>
                <a:lnTo>
                  <a:pt x="918717" y="612309"/>
                </a:lnTo>
                <a:lnTo>
                  <a:pt x="942147" y="574992"/>
                </a:lnTo>
                <a:lnTo>
                  <a:pt x="960894" y="535545"/>
                </a:lnTo>
                <a:lnTo>
                  <a:pt x="974656" y="494217"/>
                </a:lnTo>
                <a:lnTo>
                  <a:pt x="983135" y="451255"/>
                </a:lnTo>
                <a:lnTo>
                  <a:pt x="986027" y="406908"/>
                </a:lnTo>
                <a:lnTo>
                  <a:pt x="983135" y="362560"/>
                </a:lnTo>
                <a:lnTo>
                  <a:pt x="974656" y="319598"/>
                </a:lnTo>
                <a:lnTo>
                  <a:pt x="960894" y="278270"/>
                </a:lnTo>
                <a:lnTo>
                  <a:pt x="942147" y="238823"/>
                </a:lnTo>
                <a:lnTo>
                  <a:pt x="918717" y="201506"/>
                </a:lnTo>
                <a:lnTo>
                  <a:pt x="890906" y="166567"/>
                </a:lnTo>
                <a:lnTo>
                  <a:pt x="859012" y="134252"/>
                </a:lnTo>
                <a:lnTo>
                  <a:pt x="823337" y="104811"/>
                </a:lnTo>
                <a:lnTo>
                  <a:pt x="784183" y="78492"/>
                </a:lnTo>
                <a:lnTo>
                  <a:pt x="741849" y="55541"/>
                </a:lnTo>
                <a:lnTo>
                  <a:pt x="696636" y="36207"/>
                </a:lnTo>
                <a:lnTo>
                  <a:pt x="648846" y="20738"/>
                </a:lnTo>
                <a:lnTo>
                  <a:pt x="598778" y="9382"/>
                </a:lnTo>
                <a:lnTo>
                  <a:pt x="546733" y="2386"/>
                </a:lnTo>
                <a:lnTo>
                  <a:pt x="49301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1644" y="1530096"/>
            <a:ext cx="655320" cy="539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7876" y="1397495"/>
            <a:ext cx="1088161" cy="915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3783" y="1423416"/>
            <a:ext cx="986155" cy="814069"/>
          </a:xfrm>
          <a:custGeom>
            <a:avLst/>
            <a:gdLst/>
            <a:ahLst/>
            <a:cxnLst/>
            <a:rect l="l" t="t" r="r" b="b"/>
            <a:pathLst>
              <a:path w="986154" h="814069">
                <a:moveTo>
                  <a:pt x="493014" y="0"/>
                </a:moveTo>
                <a:lnTo>
                  <a:pt x="439294" y="2386"/>
                </a:lnTo>
                <a:lnTo>
                  <a:pt x="387249" y="9382"/>
                </a:lnTo>
                <a:lnTo>
                  <a:pt x="337181" y="20738"/>
                </a:lnTo>
                <a:lnTo>
                  <a:pt x="289391" y="36207"/>
                </a:lnTo>
                <a:lnTo>
                  <a:pt x="244178" y="55541"/>
                </a:lnTo>
                <a:lnTo>
                  <a:pt x="201844" y="78492"/>
                </a:lnTo>
                <a:lnTo>
                  <a:pt x="162690" y="104811"/>
                </a:lnTo>
                <a:lnTo>
                  <a:pt x="127015" y="134252"/>
                </a:lnTo>
                <a:lnTo>
                  <a:pt x="95121" y="166567"/>
                </a:lnTo>
                <a:lnTo>
                  <a:pt x="67310" y="201506"/>
                </a:lnTo>
                <a:lnTo>
                  <a:pt x="43880" y="238823"/>
                </a:lnTo>
                <a:lnTo>
                  <a:pt x="25133" y="278270"/>
                </a:lnTo>
                <a:lnTo>
                  <a:pt x="11371" y="319598"/>
                </a:lnTo>
                <a:lnTo>
                  <a:pt x="2892" y="362560"/>
                </a:lnTo>
                <a:lnTo>
                  <a:pt x="0" y="406908"/>
                </a:lnTo>
                <a:lnTo>
                  <a:pt x="2892" y="451255"/>
                </a:lnTo>
                <a:lnTo>
                  <a:pt x="11371" y="494217"/>
                </a:lnTo>
                <a:lnTo>
                  <a:pt x="25133" y="535545"/>
                </a:lnTo>
                <a:lnTo>
                  <a:pt x="43880" y="574992"/>
                </a:lnTo>
                <a:lnTo>
                  <a:pt x="67310" y="612309"/>
                </a:lnTo>
                <a:lnTo>
                  <a:pt x="95121" y="647248"/>
                </a:lnTo>
                <a:lnTo>
                  <a:pt x="127015" y="679563"/>
                </a:lnTo>
                <a:lnTo>
                  <a:pt x="162690" y="709004"/>
                </a:lnTo>
                <a:lnTo>
                  <a:pt x="201844" y="735323"/>
                </a:lnTo>
                <a:lnTo>
                  <a:pt x="244178" y="758274"/>
                </a:lnTo>
                <a:lnTo>
                  <a:pt x="289391" y="777608"/>
                </a:lnTo>
                <a:lnTo>
                  <a:pt x="337181" y="793077"/>
                </a:lnTo>
                <a:lnTo>
                  <a:pt x="387249" y="804433"/>
                </a:lnTo>
                <a:lnTo>
                  <a:pt x="439294" y="811429"/>
                </a:lnTo>
                <a:lnTo>
                  <a:pt x="493014" y="813816"/>
                </a:lnTo>
                <a:lnTo>
                  <a:pt x="546733" y="811429"/>
                </a:lnTo>
                <a:lnTo>
                  <a:pt x="598778" y="804433"/>
                </a:lnTo>
                <a:lnTo>
                  <a:pt x="648846" y="793077"/>
                </a:lnTo>
                <a:lnTo>
                  <a:pt x="696636" y="777608"/>
                </a:lnTo>
                <a:lnTo>
                  <a:pt x="741849" y="758274"/>
                </a:lnTo>
                <a:lnTo>
                  <a:pt x="784183" y="735323"/>
                </a:lnTo>
                <a:lnTo>
                  <a:pt x="823337" y="709004"/>
                </a:lnTo>
                <a:lnTo>
                  <a:pt x="859012" y="679563"/>
                </a:lnTo>
                <a:lnTo>
                  <a:pt x="890906" y="647248"/>
                </a:lnTo>
                <a:lnTo>
                  <a:pt x="918718" y="612309"/>
                </a:lnTo>
                <a:lnTo>
                  <a:pt x="942147" y="574992"/>
                </a:lnTo>
                <a:lnTo>
                  <a:pt x="960894" y="535545"/>
                </a:lnTo>
                <a:lnTo>
                  <a:pt x="974656" y="494217"/>
                </a:lnTo>
                <a:lnTo>
                  <a:pt x="983135" y="451255"/>
                </a:lnTo>
                <a:lnTo>
                  <a:pt x="986028" y="406908"/>
                </a:lnTo>
                <a:lnTo>
                  <a:pt x="983135" y="362560"/>
                </a:lnTo>
                <a:lnTo>
                  <a:pt x="974656" y="319598"/>
                </a:lnTo>
                <a:lnTo>
                  <a:pt x="960894" y="278270"/>
                </a:lnTo>
                <a:lnTo>
                  <a:pt x="942147" y="238823"/>
                </a:lnTo>
                <a:lnTo>
                  <a:pt x="918717" y="201506"/>
                </a:lnTo>
                <a:lnTo>
                  <a:pt x="890906" y="166567"/>
                </a:lnTo>
                <a:lnTo>
                  <a:pt x="859012" y="134252"/>
                </a:lnTo>
                <a:lnTo>
                  <a:pt x="823337" y="104811"/>
                </a:lnTo>
                <a:lnTo>
                  <a:pt x="784183" y="78492"/>
                </a:lnTo>
                <a:lnTo>
                  <a:pt x="741849" y="55541"/>
                </a:lnTo>
                <a:lnTo>
                  <a:pt x="696636" y="36207"/>
                </a:lnTo>
                <a:lnTo>
                  <a:pt x="648846" y="20738"/>
                </a:lnTo>
                <a:lnTo>
                  <a:pt x="598778" y="9382"/>
                </a:lnTo>
                <a:lnTo>
                  <a:pt x="546733" y="2386"/>
                </a:lnTo>
                <a:lnTo>
                  <a:pt x="4930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0672" y="1487424"/>
            <a:ext cx="492251" cy="684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4848" y="2275332"/>
            <a:ext cx="723900" cy="180340"/>
          </a:xfrm>
          <a:custGeom>
            <a:avLst/>
            <a:gdLst/>
            <a:ahLst/>
            <a:cxnLst/>
            <a:rect l="l" t="t" r="r" b="b"/>
            <a:pathLst>
              <a:path w="723900" h="180339">
                <a:moveTo>
                  <a:pt x="693927" y="0"/>
                </a:moveTo>
                <a:lnTo>
                  <a:pt x="29971" y="0"/>
                </a:lnTo>
                <a:lnTo>
                  <a:pt x="18323" y="2361"/>
                </a:lnTo>
                <a:lnTo>
                  <a:pt x="8794" y="8794"/>
                </a:lnTo>
                <a:lnTo>
                  <a:pt x="2361" y="18323"/>
                </a:lnTo>
                <a:lnTo>
                  <a:pt x="0" y="29971"/>
                </a:lnTo>
                <a:lnTo>
                  <a:pt x="0" y="149859"/>
                </a:lnTo>
                <a:lnTo>
                  <a:pt x="2361" y="161508"/>
                </a:lnTo>
                <a:lnTo>
                  <a:pt x="8794" y="171037"/>
                </a:lnTo>
                <a:lnTo>
                  <a:pt x="18323" y="177470"/>
                </a:lnTo>
                <a:lnTo>
                  <a:pt x="29971" y="179831"/>
                </a:lnTo>
                <a:lnTo>
                  <a:pt x="693927" y="179831"/>
                </a:lnTo>
                <a:lnTo>
                  <a:pt x="705576" y="177470"/>
                </a:lnTo>
                <a:lnTo>
                  <a:pt x="715105" y="171037"/>
                </a:lnTo>
                <a:lnTo>
                  <a:pt x="721538" y="161508"/>
                </a:lnTo>
                <a:lnTo>
                  <a:pt x="723900" y="149859"/>
                </a:lnTo>
                <a:lnTo>
                  <a:pt x="723900" y="29971"/>
                </a:lnTo>
                <a:lnTo>
                  <a:pt x="721538" y="18323"/>
                </a:lnTo>
                <a:lnTo>
                  <a:pt x="715105" y="8794"/>
                </a:lnTo>
                <a:lnTo>
                  <a:pt x="705576" y="2361"/>
                </a:lnTo>
                <a:lnTo>
                  <a:pt x="69392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8115" y="3436620"/>
            <a:ext cx="722630" cy="180340"/>
          </a:xfrm>
          <a:custGeom>
            <a:avLst/>
            <a:gdLst/>
            <a:ahLst/>
            <a:cxnLst/>
            <a:rect l="l" t="t" r="r" b="b"/>
            <a:pathLst>
              <a:path w="722629" h="180339">
                <a:moveTo>
                  <a:pt x="692404" y="0"/>
                </a:moveTo>
                <a:lnTo>
                  <a:pt x="29972" y="0"/>
                </a:lnTo>
                <a:lnTo>
                  <a:pt x="18323" y="2361"/>
                </a:lnTo>
                <a:lnTo>
                  <a:pt x="8794" y="8794"/>
                </a:lnTo>
                <a:lnTo>
                  <a:pt x="2361" y="18323"/>
                </a:lnTo>
                <a:lnTo>
                  <a:pt x="0" y="29971"/>
                </a:lnTo>
                <a:lnTo>
                  <a:pt x="0" y="149859"/>
                </a:lnTo>
                <a:lnTo>
                  <a:pt x="2361" y="161508"/>
                </a:lnTo>
                <a:lnTo>
                  <a:pt x="8794" y="171037"/>
                </a:lnTo>
                <a:lnTo>
                  <a:pt x="18323" y="177470"/>
                </a:lnTo>
                <a:lnTo>
                  <a:pt x="29972" y="179831"/>
                </a:lnTo>
                <a:lnTo>
                  <a:pt x="692404" y="179831"/>
                </a:lnTo>
                <a:lnTo>
                  <a:pt x="704052" y="177470"/>
                </a:lnTo>
                <a:lnTo>
                  <a:pt x="713581" y="171037"/>
                </a:lnTo>
                <a:lnTo>
                  <a:pt x="720014" y="161508"/>
                </a:lnTo>
                <a:lnTo>
                  <a:pt x="722376" y="149859"/>
                </a:lnTo>
                <a:lnTo>
                  <a:pt x="722376" y="29971"/>
                </a:lnTo>
                <a:lnTo>
                  <a:pt x="720014" y="18323"/>
                </a:lnTo>
                <a:lnTo>
                  <a:pt x="713581" y="8794"/>
                </a:lnTo>
                <a:lnTo>
                  <a:pt x="704052" y="2361"/>
                </a:lnTo>
                <a:lnTo>
                  <a:pt x="6924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9232" y="3462528"/>
            <a:ext cx="722630" cy="180340"/>
          </a:xfrm>
          <a:custGeom>
            <a:avLst/>
            <a:gdLst/>
            <a:ahLst/>
            <a:cxnLst/>
            <a:rect l="l" t="t" r="r" b="b"/>
            <a:pathLst>
              <a:path w="722629" h="180339">
                <a:moveTo>
                  <a:pt x="692404" y="0"/>
                </a:moveTo>
                <a:lnTo>
                  <a:pt x="29972" y="0"/>
                </a:lnTo>
                <a:lnTo>
                  <a:pt x="18323" y="2361"/>
                </a:lnTo>
                <a:lnTo>
                  <a:pt x="8794" y="8794"/>
                </a:lnTo>
                <a:lnTo>
                  <a:pt x="2361" y="18323"/>
                </a:lnTo>
                <a:lnTo>
                  <a:pt x="0" y="29972"/>
                </a:lnTo>
                <a:lnTo>
                  <a:pt x="0" y="149860"/>
                </a:lnTo>
                <a:lnTo>
                  <a:pt x="2361" y="161508"/>
                </a:lnTo>
                <a:lnTo>
                  <a:pt x="8794" y="171037"/>
                </a:lnTo>
                <a:lnTo>
                  <a:pt x="18323" y="177470"/>
                </a:lnTo>
                <a:lnTo>
                  <a:pt x="29972" y="179832"/>
                </a:lnTo>
                <a:lnTo>
                  <a:pt x="692404" y="179832"/>
                </a:lnTo>
                <a:lnTo>
                  <a:pt x="704052" y="177470"/>
                </a:lnTo>
                <a:lnTo>
                  <a:pt x="713581" y="171037"/>
                </a:lnTo>
                <a:lnTo>
                  <a:pt x="720014" y="161508"/>
                </a:lnTo>
                <a:lnTo>
                  <a:pt x="722376" y="149860"/>
                </a:lnTo>
                <a:lnTo>
                  <a:pt x="722376" y="29972"/>
                </a:lnTo>
                <a:lnTo>
                  <a:pt x="720014" y="18323"/>
                </a:lnTo>
                <a:lnTo>
                  <a:pt x="713581" y="8794"/>
                </a:lnTo>
                <a:lnTo>
                  <a:pt x="704052" y="2361"/>
                </a:lnTo>
                <a:lnTo>
                  <a:pt x="6924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9776" y="3848100"/>
            <a:ext cx="1115695" cy="254635"/>
          </a:xfrm>
          <a:custGeom>
            <a:avLst/>
            <a:gdLst/>
            <a:ahLst/>
            <a:cxnLst/>
            <a:rect l="l" t="t" r="r" b="b"/>
            <a:pathLst>
              <a:path w="1115695" h="254635">
                <a:moveTo>
                  <a:pt x="1073150" y="0"/>
                </a:moveTo>
                <a:lnTo>
                  <a:pt x="42418" y="0"/>
                </a:lnTo>
                <a:lnTo>
                  <a:pt x="25931" y="3341"/>
                </a:lnTo>
                <a:lnTo>
                  <a:pt x="12445" y="12445"/>
                </a:lnTo>
                <a:lnTo>
                  <a:pt x="3341" y="25931"/>
                </a:lnTo>
                <a:lnTo>
                  <a:pt x="0" y="42418"/>
                </a:lnTo>
                <a:lnTo>
                  <a:pt x="0" y="212089"/>
                </a:lnTo>
                <a:lnTo>
                  <a:pt x="3341" y="228576"/>
                </a:lnTo>
                <a:lnTo>
                  <a:pt x="12445" y="242062"/>
                </a:lnTo>
                <a:lnTo>
                  <a:pt x="25931" y="251166"/>
                </a:lnTo>
                <a:lnTo>
                  <a:pt x="42418" y="254507"/>
                </a:lnTo>
                <a:lnTo>
                  <a:pt x="1073150" y="254507"/>
                </a:lnTo>
                <a:lnTo>
                  <a:pt x="1089636" y="251166"/>
                </a:lnTo>
                <a:lnTo>
                  <a:pt x="1103122" y="242062"/>
                </a:lnTo>
                <a:lnTo>
                  <a:pt x="1112226" y="228576"/>
                </a:lnTo>
                <a:lnTo>
                  <a:pt x="1115568" y="212089"/>
                </a:lnTo>
                <a:lnTo>
                  <a:pt x="1115568" y="42418"/>
                </a:lnTo>
                <a:lnTo>
                  <a:pt x="1112226" y="25931"/>
                </a:lnTo>
                <a:lnTo>
                  <a:pt x="1103122" y="12445"/>
                </a:lnTo>
                <a:lnTo>
                  <a:pt x="1089636" y="3341"/>
                </a:lnTo>
                <a:lnTo>
                  <a:pt x="1073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4576" y="3887723"/>
            <a:ext cx="499110" cy="174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4776" y="2237257"/>
            <a:ext cx="824496" cy="280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9264" y="2206739"/>
            <a:ext cx="633996" cy="3688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8115" y="2252472"/>
            <a:ext cx="722630" cy="178435"/>
          </a:xfrm>
          <a:custGeom>
            <a:avLst/>
            <a:gdLst/>
            <a:ahLst/>
            <a:cxnLst/>
            <a:rect l="l" t="t" r="r" b="b"/>
            <a:pathLst>
              <a:path w="722629" h="178435">
                <a:moveTo>
                  <a:pt x="0" y="178308"/>
                </a:moveTo>
                <a:lnTo>
                  <a:pt x="722376" y="178308"/>
                </a:lnTo>
                <a:lnTo>
                  <a:pt x="722376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38115" y="2247137"/>
            <a:ext cx="722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모바일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1507" y="2263089"/>
            <a:ext cx="826020" cy="2758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5035" y="2159507"/>
            <a:ext cx="760488" cy="516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4848" y="2278379"/>
            <a:ext cx="723900" cy="173990"/>
          </a:xfrm>
          <a:custGeom>
            <a:avLst/>
            <a:gdLst/>
            <a:ahLst/>
            <a:cxnLst/>
            <a:rect l="l" t="t" r="r" b="b"/>
            <a:pathLst>
              <a:path w="723900" h="173989">
                <a:moveTo>
                  <a:pt x="0" y="173736"/>
                </a:moveTo>
                <a:lnTo>
                  <a:pt x="723900" y="173736"/>
                </a:lnTo>
                <a:lnTo>
                  <a:pt x="72390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71876" y="2198623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사물인터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60852" y="234614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넷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4776" y="3540302"/>
            <a:ext cx="824496" cy="2818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6779" y="3511283"/>
            <a:ext cx="760488" cy="3688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38115" y="3555491"/>
            <a:ext cx="722630" cy="18034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76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60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클라우드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38272" y="3528110"/>
            <a:ext cx="826020" cy="2818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0276" y="3499091"/>
            <a:ext cx="760488" cy="3688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91611" y="3543300"/>
            <a:ext cx="723900" cy="18034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762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60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빅데이터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52032" y="3427438"/>
            <a:ext cx="824496" cy="5212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5371" y="3547871"/>
            <a:ext cx="722630" cy="180340"/>
          </a:xfrm>
          <a:custGeom>
            <a:avLst/>
            <a:gdLst/>
            <a:ahLst/>
            <a:cxnLst/>
            <a:rect l="l" t="t" r="r" b="b"/>
            <a:pathLst>
              <a:path w="722629" h="180339">
                <a:moveTo>
                  <a:pt x="692403" y="0"/>
                </a:moveTo>
                <a:lnTo>
                  <a:pt x="29972" y="0"/>
                </a:lnTo>
                <a:lnTo>
                  <a:pt x="18323" y="2361"/>
                </a:lnTo>
                <a:lnTo>
                  <a:pt x="8794" y="8794"/>
                </a:lnTo>
                <a:lnTo>
                  <a:pt x="2361" y="18323"/>
                </a:lnTo>
                <a:lnTo>
                  <a:pt x="0" y="29972"/>
                </a:lnTo>
                <a:lnTo>
                  <a:pt x="0" y="149859"/>
                </a:lnTo>
                <a:lnTo>
                  <a:pt x="2361" y="161508"/>
                </a:lnTo>
                <a:lnTo>
                  <a:pt x="8794" y="171037"/>
                </a:lnTo>
                <a:lnTo>
                  <a:pt x="18323" y="177470"/>
                </a:lnTo>
                <a:lnTo>
                  <a:pt x="29972" y="179831"/>
                </a:lnTo>
                <a:lnTo>
                  <a:pt x="692403" y="179831"/>
                </a:lnTo>
                <a:lnTo>
                  <a:pt x="704052" y="177470"/>
                </a:lnTo>
                <a:lnTo>
                  <a:pt x="713581" y="171037"/>
                </a:lnTo>
                <a:lnTo>
                  <a:pt x="720014" y="161508"/>
                </a:lnTo>
                <a:lnTo>
                  <a:pt x="722376" y="149859"/>
                </a:lnTo>
                <a:lnTo>
                  <a:pt x="722376" y="29972"/>
                </a:lnTo>
                <a:lnTo>
                  <a:pt x="720014" y="18323"/>
                </a:lnTo>
                <a:lnTo>
                  <a:pt x="713581" y="8794"/>
                </a:lnTo>
                <a:lnTo>
                  <a:pt x="704052" y="2361"/>
                </a:lnTo>
                <a:lnTo>
                  <a:pt x="692403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5371" y="3496055"/>
            <a:ext cx="722630" cy="283845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70"/>
              </a:lnSpc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분산</a:t>
            </a:r>
            <a:endParaRPr sz="1000">
              <a:latin typeface="Noto Sans CJK JP Regular"/>
              <a:cs typeface="Noto Sans CJK JP Regular"/>
            </a:endParaRPr>
          </a:p>
          <a:p>
            <a:pPr marL="1270" algn="ctr">
              <a:lnSpc>
                <a:spcPts val="1160"/>
              </a:lnSpc>
            </a:pPr>
            <a:r>
              <a:rPr sz="1000" spc="70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인공지능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90288" y="2554223"/>
            <a:ext cx="1101725" cy="0"/>
          </a:xfrm>
          <a:custGeom>
            <a:avLst/>
            <a:gdLst/>
            <a:ahLst/>
            <a:cxnLst/>
            <a:rect l="l" t="t" r="r" b="b"/>
            <a:pathLst>
              <a:path w="1101725">
                <a:moveTo>
                  <a:pt x="0" y="0"/>
                </a:moveTo>
                <a:lnTo>
                  <a:pt x="1101725" y="0"/>
                </a:lnTo>
              </a:path>
            </a:pathLst>
          </a:custGeom>
          <a:ln w="9144">
            <a:solidFill>
              <a:srgbClr val="DDD9C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02635" y="2563367"/>
            <a:ext cx="1101725" cy="0"/>
          </a:xfrm>
          <a:custGeom>
            <a:avLst/>
            <a:gdLst/>
            <a:ahLst/>
            <a:cxnLst/>
            <a:rect l="l" t="t" r="r" b="b"/>
            <a:pathLst>
              <a:path w="1101725">
                <a:moveTo>
                  <a:pt x="0" y="0"/>
                </a:moveTo>
                <a:lnTo>
                  <a:pt x="1101725" y="0"/>
                </a:lnTo>
              </a:path>
            </a:pathLst>
          </a:custGeom>
          <a:ln w="9144">
            <a:solidFill>
              <a:srgbClr val="DDD9C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22420" y="2532888"/>
            <a:ext cx="186055" cy="177165"/>
          </a:xfrm>
          <a:custGeom>
            <a:avLst/>
            <a:gdLst/>
            <a:ahLst/>
            <a:cxnLst/>
            <a:rect l="l" t="t" r="r" b="b"/>
            <a:pathLst>
              <a:path w="186054" h="177164">
                <a:moveTo>
                  <a:pt x="0" y="0"/>
                </a:moveTo>
                <a:lnTo>
                  <a:pt x="0" y="176784"/>
                </a:lnTo>
                <a:lnTo>
                  <a:pt x="185927" y="8839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6416" y="4547615"/>
            <a:ext cx="310895" cy="2560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9208" y="4547615"/>
            <a:ext cx="310896" cy="2560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5470" y="4578979"/>
            <a:ext cx="193973" cy="1939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0" y="4547615"/>
            <a:ext cx="310896" cy="2560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8515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4791" y="4547615"/>
            <a:ext cx="310896" cy="2560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31434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7583" y="4547615"/>
            <a:ext cx="310896" cy="2560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80376" y="4547615"/>
            <a:ext cx="310896" cy="2560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7527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84692" y="4547615"/>
            <a:ext cx="309372" cy="2560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0445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87483" y="4547615"/>
            <a:ext cx="310896" cy="2560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43492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34480" y="4578979"/>
            <a:ext cx="193973" cy="1939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1011" y="2532888"/>
            <a:ext cx="186055" cy="177165"/>
          </a:xfrm>
          <a:custGeom>
            <a:avLst/>
            <a:gdLst/>
            <a:ahLst/>
            <a:cxnLst/>
            <a:rect l="l" t="t" r="r" b="b"/>
            <a:pathLst>
              <a:path w="186054" h="177164">
                <a:moveTo>
                  <a:pt x="0" y="0"/>
                </a:moveTo>
                <a:lnTo>
                  <a:pt x="0" y="176784"/>
                </a:lnTo>
                <a:lnTo>
                  <a:pt x="185927" y="8839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13419" y="2513076"/>
            <a:ext cx="1420495" cy="1170940"/>
          </a:xfrm>
          <a:custGeom>
            <a:avLst/>
            <a:gdLst/>
            <a:ahLst/>
            <a:cxnLst/>
            <a:rect l="l" t="t" r="r" b="b"/>
            <a:pathLst>
              <a:path w="1420495" h="1170939">
                <a:moveTo>
                  <a:pt x="710183" y="0"/>
                </a:moveTo>
                <a:lnTo>
                  <a:pt x="657188" y="1605"/>
                </a:lnTo>
                <a:lnTo>
                  <a:pt x="605248" y="6345"/>
                </a:lnTo>
                <a:lnTo>
                  <a:pt x="554504" y="14106"/>
                </a:lnTo>
                <a:lnTo>
                  <a:pt x="505090" y="24776"/>
                </a:lnTo>
                <a:lnTo>
                  <a:pt x="457146" y="38242"/>
                </a:lnTo>
                <a:lnTo>
                  <a:pt x="410809" y="54389"/>
                </a:lnTo>
                <a:lnTo>
                  <a:pt x="366215" y="73106"/>
                </a:lnTo>
                <a:lnTo>
                  <a:pt x="323502" y="94279"/>
                </a:lnTo>
                <a:lnTo>
                  <a:pt x="282808" y="117795"/>
                </a:lnTo>
                <a:lnTo>
                  <a:pt x="244270" y="143540"/>
                </a:lnTo>
                <a:lnTo>
                  <a:pt x="208025" y="171402"/>
                </a:lnTo>
                <a:lnTo>
                  <a:pt x="174212" y="201267"/>
                </a:lnTo>
                <a:lnTo>
                  <a:pt x="142966" y="233023"/>
                </a:lnTo>
                <a:lnTo>
                  <a:pt x="114427" y="266555"/>
                </a:lnTo>
                <a:lnTo>
                  <a:pt x="88730" y="301752"/>
                </a:lnTo>
                <a:lnTo>
                  <a:pt x="66014" y="338499"/>
                </a:lnTo>
                <a:lnTo>
                  <a:pt x="46415" y="376684"/>
                </a:lnTo>
                <a:lnTo>
                  <a:pt x="30072" y="416194"/>
                </a:lnTo>
                <a:lnTo>
                  <a:pt x="17121" y="456915"/>
                </a:lnTo>
                <a:lnTo>
                  <a:pt x="7701" y="498735"/>
                </a:lnTo>
                <a:lnTo>
                  <a:pt x="1948" y="541539"/>
                </a:lnTo>
                <a:lnTo>
                  <a:pt x="0" y="585215"/>
                </a:lnTo>
                <a:lnTo>
                  <a:pt x="1948" y="628892"/>
                </a:lnTo>
                <a:lnTo>
                  <a:pt x="7701" y="671696"/>
                </a:lnTo>
                <a:lnTo>
                  <a:pt x="17121" y="713516"/>
                </a:lnTo>
                <a:lnTo>
                  <a:pt x="30072" y="754237"/>
                </a:lnTo>
                <a:lnTo>
                  <a:pt x="46415" y="793747"/>
                </a:lnTo>
                <a:lnTo>
                  <a:pt x="66014" y="831932"/>
                </a:lnTo>
                <a:lnTo>
                  <a:pt x="88730" y="868679"/>
                </a:lnTo>
                <a:lnTo>
                  <a:pt x="114427" y="903876"/>
                </a:lnTo>
                <a:lnTo>
                  <a:pt x="142966" y="937408"/>
                </a:lnTo>
                <a:lnTo>
                  <a:pt x="174212" y="969164"/>
                </a:lnTo>
                <a:lnTo>
                  <a:pt x="208025" y="999029"/>
                </a:lnTo>
                <a:lnTo>
                  <a:pt x="244270" y="1026891"/>
                </a:lnTo>
                <a:lnTo>
                  <a:pt x="282808" y="1052636"/>
                </a:lnTo>
                <a:lnTo>
                  <a:pt x="323502" y="1076152"/>
                </a:lnTo>
                <a:lnTo>
                  <a:pt x="366215" y="1097325"/>
                </a:lnTo>
                <a:lnTo>
                  <a:pt x="410809" y="1116042"/>
                </a:lnTo>
                <a:lnTo>
                  <a:pt x="457146" y="1132189"/>
                </a:lnTo>
                <a:lnTo>
                  <a:pt x="505090" y="1145655"/>
                </a:lnTo>
                <a:lnTo>
                  <a:pt x="554504" y="1156325"/>
                </a:lnTo>
                <a:lnTo>
                  <a:pt x="605248" y="1164086"/>
                </a:lnTo>
                <a:lnTo>
                  <a:pt x="657188" y="1168826"/>
                </a:lnTo>
                <a:lnTo>
                  <a:pt x="710183" y="1170432"/>
                </a:lnTo>
                <a:lnTo>
                  <a:pt x="763179" y="1168826"/>
                </a:lnTo>
                <a:lnTo>
                  <a:pt x="815119" y="1164086"/>
                </a:lnTo>
                <a:lnTo>
                  <a:pt x="865863" y="1156325"/>
                </a:lnTo>
                <a:lnTo>
                  <a:pt x="915277" y="1145655"/>
                </a:lnTo>
                <a:lnTo>
                  <a:pt x="963221" y="1132189"/>
                </a:lnTo>
                <a:lnTo>
                  <a:pt x="1009558" y="1116042"/>
                </a:lnTo>
                <a:lnTo>
                  <a:pt x="1054152" y="1097325"/>
                </a:lnTo>
                <a:lnTo>
                  <a:pt x="1096865" y="1076152"/>
                </a:lnTo>
                <a:lnTo>
                  <a:pt x="1137559" y="1052636"/>
                </a:lnTo>
                <a:lnTo>
                  <a:pt x="1176097" y="1026891"/>
                </a:lnTo>
                <a:lnTo>
                  <a:pt x="1212342" y="999029"/>
                </a:lnTo>
                <a:lnTo>
                  <a:pt x="1246155" y="969164"/>
                </a:lnTo>
                <a:lnTo>
                  <a:pt x="1277401" y="937408"/>
                </a:lnTo>
                <a:lnTo>
                  <a:pt x="1305940" y="903876"/>
                </a:lnTo>
                <a:lnTo>
                  <a:pt x="1331637" y="868679"/>
                </a:lnTo>
                <a:lnTo>
                  <a:pt x="1354353" y="831932"/>
                </a:lnTo>
                <a:lnTo>
                  <a:pt x="1373952" y="793747"/>
                </a:lnTo>
                <a:lnTo>
                  <a:pt x="1390295" y="754237"/>
                </a:lnTo>
                <a:lnTo>
                  <a:pt x="1403246" y="713516"/>
                </a:lnTo>
                <a:lnTo>
                  <a:pt x="1412666" y="671696"/>
                </a:lnTo>
                <a:lnTo>
                  <a:pt x="1418419" y="628892"/>
                </a:lnTo>
                <a:lnTo>
                  <a:pt x="1420368" y="585215"/>
                </a:lnTo>
                <a:lnTo>
                  <a:pt x="1418419" y="541539"/>
                </a:lnTo>
                <a:lnTo>
                  <a:pt x="1412666" y="498735"/>
                </a:lnTo>
                <a:lnTo>
                  <a:pt x="1403246" y="456915"/>
                </a:lnTo>
                <a:lnTo>
                  <a:pt x="1390295" y="416194"/>
                </a:lnTo>
                <a:lnTo>
                  <a:pt x="1373952" y="376684"/>
                </a:lnTo>
                <a:lnTo>
                  <a:pt x="1354353" y="338499"/>
                </a:lnTo>
                <a:lnTo>
                  <a:pt x="1331637" y="301752"/>
                </a:lnTo>
                <a:lnTo>
                  <a:pt x="1305940" y="266555"/>
                </a:lnTo>
                <a:lnTo>
                  <a:pt x="1277401" y="233023"/>
                </a:lnTo>
                <a:lnTo>
                  <a:pt x="1246155" y="201267"/>
                </a:lnTo>
                <a:lnTo>
                  <a:pt x="1212342" y="171402"/>
                </a:lnTo>
                <a:lnTo>
                  <a:pt x="1176097" y="143540"/>
                </a:lnTo>
                <a:lnTo>
                  <a:pt x="1137559" y="117795"/>
                </a:lnTo>
                <a:lnTo>
                  <a:pt x="1096865" y="94279"/>
                </a:lnTo>
                <a:lnTo>
                  <a:pt x="1054152" y="73106"/>
                </a:lnTo>
                <a:lnTo>
                  <a:pt x="1009558" y="54389"/>
                </a:lnTo>
                <a:lnTo>
                  <a:pt x="963221" y="38242"/>
                </a:lnTo>
                <a:lnTo>
                  <a:pt x="915277" y="24776"/>
                </a:lnTo>
                <a:lnTo>
                  <a:pt x="865863" y="14106"/>
                </a:lnTo>
                <a:lnTo>
                  <a:pt x="815119" y="6345"/>
                </a:lnTo>
                <a:lnTo>
                  <a:pt x="763179" y="1605"/>
                </a:lnTo>
                <a:lnTo>
                  <a:pt x="710183" y="0"/>
                </a:lnTo>
                <a:close/>
              </a:path>
            </a:pathLst>
          </a:custGeom>
          <a:solidFill>
            <a:srgbClr val="F1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13419" y="1469136"/>
            <a:ext cx="1420495" cy="1172210"/>
          </a:xfrm>
          <a:custGeom>
            <a:avLst/>
            <a:gdLst/>
            <a:ahLst/>
            <a:cxnLst/>
            <a:rect l="l" t="t" r="r" b="b"/>
            <a:pathLst>
              <a:path w="1420495" h="1172210">
                <a:moveTo>
                  <a:pt x="710183" y="0"/>
                </a:moveTo>
                <a:lnTo>
                  <a:pt x="657188" y="1607"/>
                </a:lnTo>
                <a:lnTo>
                  <a:pt x="605248" y="6354"/>
                </a:lnTo>
                <a:lnTo>
                  <a:pt x="554504" y="14126"/>
                </a:lnTo>
                <a:lnTo>
                  <a:pt x="505090" y="24812"/>
                </a:lnTo>
                <a:lnTo>
                  <a:pt x="457146" y="38296"/>
                </a:lnTo>
                <a:lnTo>
                  <a:pt x="410809" y="54467"/>
                </a:lnTo>
                <a:lnTo>
                  <a:pt x="366215" y="73210"/>
                </a:lnTo>
                <a:lnTo>
                  <a:pt x="323502" y="94412"/>
                </a:lnTo>
                <a:lnTo>
                  <a:pt x="282808" y="117960"/>
                </a:lnTo>
                <a:lnTo>
                  <a:pt x="244270" y="143740"/>
                </a:lnTo>
                <a:lnTo>
                  <a:pt x="208025" y="171640"/>
                </a:lnTo>
                <a:lnTo>
                  <a:pt x="174212" y="201545"/>
                </a:lnTo>
                <a:lnTo>
                  <a:pt x="142966" y="233343"/>
                </a:lnTo>
                <a:lnTo>
                  <a:pt x="114427" y="266920"/>
                </a:lnTo>
                <a:lnTo>
                  <a:pt x="88730" y="302162"/>
                </a:lnTo>
                <a:lnTo>
                  <a:pt x="66014" y="338957"/>
                </a:lnTo>
                <a:lnTo>
                  <a:pt x="46415" y="377191"/>
                </a:lnTo>
                <a:lnTo>
                  <a:pt x="30072" y="416751"/>
                </a:lnTo>
                <a:lnTo>
                  <a:pt x="17121" y="457522"/>
                </a:lnTo>
                <a:lnTo>
                  <a:pt x="7701" y="499393"/>
                </a:lnTo>
                <a:lnTo>
                  <a:pt x="1948" y="542249"/>
                </a:lnTo>
                <a:lnTo>
                  <a:pt x="0" y="585977"/>
                </a:lnTo>
                <a:lnTo>
                  <a:pt x="1948" y="629706"/>
                </a:lnTo>
                <a:lnTo>
                  <a:pt x="7701" y="672562"/>
                </a:lnTo>
                <a:lnTo>
                  <a:pt x="17121" y="714433"/>
                </a:lnTo>
                <a:lnTo>
                  <a:pt x="30072" y="755204"/>
                </a:lnTo>
                <a:lnTo>
                  <a:pt x="46415" y="794764"/>
                </a:lnTo>
                <a:lnTo>
                  <a:pt x="66014" y="832998"/>
                </a:lnTo>
                <a:lnTo>
                  <a:pt x="88730" y="869793"/>
                </a:lnTo>
                <a:lnTo>
                  <a:pt x="114427" y="905035"/>
                </a:lnTo>
                <a:lnTo>
                  <a:pt x="142966" y="938612"/>
                </a:lnTo>
                <a:lnTo>
                  <a:pt x="174212" y="970410"/>
                </a:lnTo>
                <a:lnTo>
                  <a:pt x="208025" y="1000315"/>
                </a:lnTo>
                <a:lnTo>
                  <a:pt x="244270" y="1028215"/>
                </a:lnTo>
                <a:lnTo>
                  <a:pt x="282808" y="1053995"/>
                </a:lnTo>
                <a:lnTo>
                  <a:pt x="323502" y="1077543"/>
                </a:lnTo>
                <a:lnTo>
                  <a:pt x="366215" y="1098745"/>
                </a:lnTo>
                <a:lnTo>
                  <a:pt x="410809" y="1117488"/>
                </a:lnTo>
                <a:lnTo>
                  <a:pt x="457146" y="1133659"/>
                </a:lnTo>
                <a:lnTo>
                  <a:pt x="505090" y="1147143"/>
                </a:lnTo>
                <a:lnTo>
                  <a:pt x="554504" y="1157829"/>
                </a:lnTo>
                <a:lnTo>
                  <a:pt x="605248" y="1165601"/>
                </a:lnTo>
                <a:lnTo>
                  <a:pt x="657188" y="1170348"/>
                </a:lnTo>
                <a:lnTo>
                  <a:pt x="710183" y="1171955"/>
                </a:lnTo>
                <a:lnTo>
                  <a:pt x="763179" y="1170348"/>
                </a:lnTo>
                <a:lnTo>
                  <a:pt x="815119" y="1165601"/>
                </a:lnTo>
                <a:lnTo>
                  <a:pt x="865863" y="1157829"/>
                </a:lnTo>
                <a:lnTo>
                  <a:pt x="915277" y="1147143"/>
                </a:lnTo>
                <a:lnTo>
                  <a:pt x="963221" y="1133659"/>
                </a:lnTo>
                <a:lnTo>
                  <a:pt x="1009558" y="1117488"/>
                </a:lnTo>
                <a:lnTo>
                  <a:pt x="1054152" y="1098745"/>
                </a:lnTo>
                <a:lnTo>
                  <a:pt x="1096865" y="1077543"/>
                </a:lnTo>
                <a:lnTo>
                  <a:pt x="1137559" y="1053995"/>
                </a:lnTo>
                <a:lnTo>
                  <a:pt x="1176097" y="1028215"/>
                </a:lnTo>
                <a:lnTo>
                  <a:pt x="1212342" y="1000315"/>
                </a:lnTo>
                <a:lnTo>
                  <a:pt x="1246155" y="970410"/>
                </a:lnTo>
                <a:lnTo>
                  <a:pt x="1277401" y="938612"/>
                </a:lnTo>
                <a:lnTo>
                  <a:pt x="1305940" y="905035"/>
                </a:lnTo>
                <a:lnTo>
                  <a:pt x="1331637" y="869793"/>
                </a:lnTo>
                <a:lnTo>
                  <a:pt x="1354353" y="832998"/>
                </a:lnTo>
                <a:lnTo>
                  <a:pt x="1373952" y="794764"/>
                </a:lnTo>
                <a:lnTo>
                  <a:pt x="1390295" y="755204"/>
                </a:lnTo>
                <a:lnTo>
                  <a:pt x="1403246" y="714433"/>
                </a:lnTo>
                <a:lnTo>
                  <a:pt x="1412666" y="672562"/>
                </a:lnTo>
                <a:lnTo>
                  <a:pt x="1418419" y="629706"/>
                </a:lnTo>
                <a:lnTo>
                  <a:pt x="1420368" y="585977"/>
                </a:lnTo>
                <a:lnTo>
                  <a:pt x="1418419" y="542249"/>
                </a:lnTo>
                <a:lnTo>
                  <a:pt x="1412666" y="499393"/>
                </a:lnTo>
                <a:lnTo>
                  <a:pt x="1403246" y="457522"/>
                </a:lnTo>
                <a:lnTo>
                  <a:pt x="1390295" y="416751"/>
                </a:lnTo>
                <a:lnTo>
                  <a:pt x="1373952" y="377191"/>
                </a:lnTo>
                <a:lnTo>
                  <a:pt x="1354353" y="338957"/>
                </a:lnTo>
                <a:lnTo>
                  <a:pt x="1331637" y="302162"/>
                </a:lnTo>
                <a:lnTo>
                  <a:pt x="1305940" y="266920"/>
                </a:lnTo>
                <a:lnTo>
                  <a:pt x="1277401" y="233343"/>
                </a:lnTo>
                <a:lnTo>
                  <a:pt x="1246155" y="201545"/>
                </a:lnTo>
                <a:lnTo>
                  <a:pt x="1212342" y="171640"/>
                </a:lnTo>
                <a:lnTo>
                  <a:pt x="1176097" y="143740"/>
                </a:lnTo>
                <a:lnTo>
                  <a:pt x="1137559" y="117960"/>
                </a:lnTo>
                <a:lnTo>
                  <a:pt x="1096865" y="94412"/>
                </a:lnTo>
                <a:lnTo>
                  <a:pt x="1054152" y="73210"/>
                </a:lnTo>
                <a:lnTo>
                  <a:pt x="1009558" y="54467"/>
                </a:lnTo>
                <a:lnTo>
                  <a:pt x="963221" y="38296"/>
                </a:lnTo>
                <a:lnTo>
                  <a:pt x="915277" y="24812"/>
                </a:lnTo>
                <a:lnTo>
                  <a:pt x="865863" y="14126"/>
                </a:lnTo>
                <a:lnTo>
                  <a:pt x="815119" y="6354"/>
                </a:lnTo>
                <a:lnTo>
                  <a:pt x="763179" y="1607"/>
                </a:lnTo>
                <a:lnTo>
                  <a:pt x="710183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01996" y="3861815"/>
            <a:ext cx="1895855" cy="15819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27903" y="4183735"/>
            <a:ext cx="1793748" cy="8878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59368" y="2819400"/>
            <a:ext cx="728472" cy="6004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23376" y="1790700"/>
            <a:ext cx="598931" cy="4937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7209" y="1372361"/>
            <a:ext cx="1689100" cy="2567940"/>
          </a:xfrm>
          <a:custGeom>
            <a:avLst/>
            <a:gdLst/>
            <a:ahLst/>
            <a:cxnLst/>
            <a:rect l="l" t="t" r="r" b="b"/>
            <a:pathLst>
              <a:path w="1689100" h="2567940">
                <a:moveTo>
                  <a:pt x="0" y="115442"/>
                </a:moveTo>
                <a:lnTo>
                  <a:pt x="9072" y="70508"/>
                </a:lnTo>
                <a:lnTo>
                  <a:pt x="33813" y="33813"/>
                </a:lnTo>
                <a:lnTo>
                  <a:pt x="70508" y="9072"/>
                </a:lnTo>
                <a:lnTo>
                  <a:pt x="115443" y="0"/>
                </a:lnTo>
                <a:lnTo>
                  <a:pt x="1573149" y="0"/>
                </a:lnTo>
                <a:lnTo>
                  <a:pt x="1618083" y="9072"/>
                </a:lnTo>
                <a:lnTo>
                  <a:pt x="1654778" y="33813"/>
                </a:lnTo>
                <a:lnTo>
                  <a:pt x="1679519" y="70508"/>
                </a:lnTo>
                <a:lnTo>
                  <a:pt x="1688592" y="115442"/>
                </a:lnTo>
                <a:lnTo>
                  <a:pt x="1688592" y="2452497"/>
                </a:lnTo>
                <a:lnTo>
                  <a:pt x="1679519" y="2497431"/>
                </a:lnTo>
                <a:lnTo>
                  <a:pt x="1654778" y="2534126"/>
                </a:lnTo>
                <a:lnTo>
                  <a:pt x="1618083" y="2558867"/>
                </a:lnTo>
                <a:lnTo>
                  <a:pt x="1573149" y="2567940"/>
                </a:lnTo>
                <a:lnTo>
                  <a:pt x="115443" y="2567940"/>
                </a:lnTo>
                <a:lnTo>
                  <a:pt x="70508" y="2558867"/>
                </a:lnTo>
                <a:lnTo>
                  <a:pt x="33813" y="2534126"/>
                </a:lnTo>
                <a:lnTo>
                  <a:pt x="9072" y="2497431"/>
                </a:lnTo>
                <a:lnTo>
                  <a:pt x="0" y="2452497"/>
                </a:lnTo>
                <a:lnTo>
                  <a:pt x="0" y="115442"/>
                </a:lnTo>
                <a:close/>
              </a:path>
            </a:pathLst>
          </a:custGeom>
          <a:ln w="25908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61247" y="3835908"/>
            <a:ext cx="1117600" cy="254635"/>
          </a:xfrm>
          <a:custGeom>
            <a:avLst/>
            <a:gdLst/>
            <a:ahLst/>
            <a:cxnLst/>
            <a:rect l="l" t="t" r="r" b="b"/>
            <a:pathLst>
              <a:path w="1117600" h="254635">
                <a:moveTo>
                  <a:pt x="1074674" y="0"/>
                </a:moveTo>
                <a:lnTo>
                  <a:pt x="42418" y="0"/>
                </a:lnTo>
                <a:lnTo>
                  <a:pt x="25931" y="3341"/>
                </a:lnTo>
                <a:lnTo>
                  <a:pt x="12445" y="12446"/>
                </a:lnTo>
                <a:lnTo>
                  <a:pt x="3341" y="25931"/>
                </a:lnTo>
                <a:lnTo>
                  <a:pt x="0" y="42418"/>
                </a:lnTo>
                <a:lnTo>
                  <a:pt x="0" y="212090"/>
                </a:lnTo>
                <a:lnTo>
                  <a:pt x="3341" y="228576"/>
                </a:lnTo>
                <a:lnTo>
                  <a:pt x="12446" y="242062"/>
                </a:lnTo>
                <a:lnTo>
                  <a:pt x="25931" y="251166"/>
                </a:lnTo>
                <a:lnTo>
                  <a:pt x="42418" y="254508"/>
                </a:lnTo>
                <a:lnTo>
                  <a:pt x="1074674" y="254508"/>
                </a:lnTo>
                <a:lnTo>
                  <a:pt x="1091160" y="251166"/>
                </a:lnTo>
                <a:lnTo>
                  <a:pt x="1104646" y="242062"/>
                </a:lnTo>
                <a:lnTo>
                  <a:pt x="1113750" y="228576"/>
                </a:lnTo>
                <a:lnTo>
                  <a:pt x="1117092" y="212090"/>
                </a:lnTo>
                <a:lnTo>
                  <a:pt x="1117092" y="42418"/>
                </a:lnTo>
                <a:lnTo>
                  <a:pt x="1113750" y="25931"/>
                </a:lnTo>
                <a:lnTo>
                  <a:pt x="1104646" y="12446"/>
                </a:lnTo>
                <a:lnTo>
                  <a:pt x="1091160" y="3341"/>
                </a:lnTo>
                <a:lnTo>
                  <a:pt x="107467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52688" y="3874008"/>
            <a:ext cx="936498" cy="17754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51041" y="1369313"/>
            <a:ext cx="1382395" cy="2571115"/>
          </a:xfrm>
          <a:custGeom>
            <a:avLst/>
            <a:gdLst/>
            <a:ahLst/>
            <a:cxnLst/>
            <a:rect l="l" t="t" r="r" b="b"/>
            <a:pathLst>
              <a:path w="1382395" h="2571115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287780" y="0"/>
                </a:lnTo>
                <a:lnTo>
                  <a:pt x="1324564" y="7423"/>
                </a:lnTo>
                <a:lnTo>
                  <a:pt x="1354597" y="27670"/>
                </a:lnTo>
                <a:lnTo>
                  <a:pt x="1374844" y="57703"/>
                </a:lnTo>
                <a:lnTo>
                  <a:pt x="1382267" y="94487"/>
                </a:lnTo>
                <a:lnTo>
                  <a:pt x="1382267" y="2476500"/>
                </a:lnTo>
                <a:lnTo>
                  <a:pt x="1374844" y="2513284"/>
                </a:lnTo>
                <a:lnTo>
                  <a:pt x="1354597" y="2543317"/>
                </a:lnTo>
                <a:lnTo>
                  <a:pt x="1324564" y="2563564"/>
                </a:lnTo>
                <a:lnTo>
                  <a:pt x="1287780" y="2570988"/>
                </a:lnTo>
                <a:lnTo>
                  <a:pt x="94487" y="2570988"/>
                </a:lnTo>
                <a:lnTo>
                  <a:pt x="57703" y="2563564"/>
                </a:lnTo>
                <a:lnTo>
                  <a:pt x="27670" y="2543317"/>
                </a:lnTo>
                <a:lnTo>
                  <a:pt x="7423" y="2513284"/>
                </a:lnTo>
                <a:lnTo>
                  <a:pt x="0" y="2476500"/>
                </a:lnTo>
                <a:lnTo>
                  <a:pt x="0" y="94487"/>
                </a:lnTo>
                <a:close/>
              </a:path>
            </a:pathLst>
          </a:custGeom>
          <a:ln w="25908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52515" y="5134355"/>
            <a:ext cx="1115695" cy="254635"/>
          </a:xfrm>
          <a:custGeom>
            <a:avLst/>
            <a:gdLst/>
            <a:ahLst/>
            <a:cxnLst/>
            <a:rect l="l" t="t" r="r" b="b"/>
            <a:pathLst>
              <a:path w="1115695" h="254635">
                <a:moveTo>
                  <a:pt x="1073150" y="0"/>
                </a:moveTo>
                <a:lnTo>
                  <a:pt x="42418" y="0"/>
                </a:lnTo>
                <a:lnTo>
                  <a:pt x="25931" y="3341"/>
                </a:lnTo>
                <a:lnTo>
                  <a:pt x="12446" y="12446"/>
                </a:lnTo>
                <a:lnTo>
                  <a:pt x="3341" y="25931"/>
                </a:lnTo>
                <a:lnTo>
                  <a:pt x="0" y="42418"/>
                </a:lnTo>
                <a:lnTo>
                  <a:pt x="0" y="212090"/>
                </a:lnTo>
                <a:lnTo>
                  <a:pt x="3341" y="228576"/>
                </a:lnTo>
                <a:lnTo>
                  <a:pt x="12446" y="242062"/>
                </a:lnTo>
                <a:lnTo>
                  <a:pt x="25931" y="251166"/>
                </a:lnTo>
                <a:lnTo>
                  <a:pt x="42418" y="254508"/>
                </a:lnTo>
                <a:lnTo>
                  <a:pt x="1073150" y="254508"/>
                </a:lnTo>
                <a:lnTo>
                  <a:pt x="1089636" y="251166"/>
                </a:lnTo>
                <a:lnTo>
                  <a:pt x="1103122" y="242062"/>
                </a:lnTo>
                <a:lnTo>
                  <a:pt x="1112226" y="228576"/>
                </a:lnTo>
                <a:lnTo>
                  <a:pt x="1115567" y="212090"/>
                </a:lnTo>
                <a:lnTo>
                  <a:pt x="1115567" y="42418"/>
                </a:lnTo>
                <a:lnTo>
                  <a:pt x="1112226" y="25931"/>
                </a:lnTo>
                <a:lnTo>
                  <a:pt x="1103121" y="12446"/>
                </a:lnTo>
                <a:lnTo>
                  <a:pt x="1089636" y="3341"/>
                </a:lnTo>
                <a:lnTo>
                  <a:pt x="1073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42432" y="5164835"/>
            <a:ext cx="942593" cy="17449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08776" y="3846576"/>
            <a:ext cx="1115695" cy="254635"/>
          </a:xfrm>
          <a:custGeom>
            <a:avLst/>
            <a:gdLst/>
            <a:ahLst/>
            <a:cxnLst/>
            <a:rect l="l" t="t" r="r" b="b"/>
            <a:pathLst>
              <a:path w="1115695" h="254635">
                <a:moveTo>
                  <a:pt x="1073150" y="0"/>
                </a:moveTo>
                <a:lnTo>
                  <a:pt x="42418" y="0"/>
                </a:lnTo>
                <a:lnTo>
                  <a:pt x="25931" y="3341"/>
                </a:lnTo>
                <a:lnTo>
                  <a:pt x="12446" y="12445"/>
                </a:lnTo>
                <a:lnTo>
                  <a:pt x="3341" y="25931"/>
                </a:lnTo>
                <a:lnTo>
                  <a:pt x="0" y="42418"/>
                </a:lnTo>
                <a:lnTo>
                  <a:pt x="0" y="212090"/>
                </a:lnTo>
                <a:lnTo>
                  <a:pt x="3341" y="228576"/>
                </a:lnTo>
                <a:lnTo>
                  <a:pt x="12446" y="242062"/>
                </a:lnTo>
                <a:lnTo>
                  <a:pt x="25931" y="251166"/>
                </a:lnTo>
                <a:lnTo>
                  <a:pt x="42418" y="254507"/>
                </a:lnTo>
                <a:lnTo>
                  <a:pt x="1073150" y="254507"/>
                </a:lnTo>
                <a:lnTo>
                  <a:pt x="1089636" y="251166"/>
                </a:lnTo>
                <a:lnTo>
                  <a:pt x="1103122" y="242062"/>
                </a:lnTo>
                <a:lnTo>
                  <a:pt x="1112226" y="228576"/>
                </a:lnTo>
                <a:lnTo>
                  <a:pt x="1115568" y="212090"/>
                </a:lnTo>
                <a:lnTo>
                  <a:pt x="1115568" y="42418"/>
                </a:lnTo>
                <a:lnTo>
                  <a:pt x="1112226" y="25931"/>
                </a:lnTo>
                <a:lnTo>
                  <a:pt x="1103122" y="12445"/>
                </a:lnTo>
                <a:lnTo>
                  <a:pt x="1089636" y="3341"/>
                </a:lnTo>
                <a:lnTo>
                  <a:pt x="1073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20611" y="3886200"/>
            <a:ext cx="694182" cy="17602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74641" y="1343405"/>
            <a:ext cx="1382395" cy="2595880"/>
          </a:xfrm>
          <a:custGeom>
            <a:avLst/>
            <a:gdLst/>
            <a:ahLst/>
            <a:cxnLst/>
            <a:rect l="l" t="t" r="r" b="b"/>
            <a:pathLst>
              <a:path w="1382395" h="2595879">
                <a:moveTo>
                  <a:pt x="0" y="94488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287780" y="0"/>
                </a:lnTo>
                <a:lnTo>
                  <a:pt x="1324564" y="7423"/>
                </a:lnTo>
                <a:lnTo>
                  <a:pt x="1354597" y="27670"/>
                </a:lnTo>
                <a:lnTo>
                  <a:pt x="1374844" y="57703"/>
                </a:lnTo>
                <a:lnTo>
                  <a:pt x="1382268" y="94488"/>
                </a:lnTo>
                <a:lnTo>
                  <a:pt x="1382268" y="2500884"/>
                </a:lnTo>
                <a:lnTo>
                  <a:pt x="1374844" y="2537668"/>
                </a:lnTo>
                <a:lnTo>
                  <a:pt x="1354597" y="2567701"/>
                </a:lnTo>
                <a:lnTo>
                  <a:pt x="1324564" y="2587948"/>
                </a:lnTo>
                <a:lnTo>
                  <a:pt x="1287780" y="2595372"/>
                </a:lnTo>
                <a:lnTo>
                  <a:pt x="94487" y="2595372"/>
                </a:lnTo>
                <a:lnTo>
                  <a:pt x="57703" y="2587948"/>
                </a:lnTo>
                <a:lnTo>
                  <a:pt x="27670" y="2567701"/>
                </a:lnTo>
                <a:lnTo>
                  <a:pt x="7423" y="2537668"/>
                </a:lnTo>
                <a:lnTo>
                  <a:pt x="0" y="2500884"/>
                </a:lnTo>
                <a:lnTo>
                  <a:pt x="0" y="94488"/>
                </a:lnTo>
                <a:close/>
              </a:path>
            </a:pathLst>
          </a:custGeom>
          <a:ln w="25908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07991" y="3846576"/>
            <a:ext cx="1115695" cy="254635"/>
          </a:xfrm>
          <a:custGeom>
            <a:avLst/>
            <a:gdLst/>
            <a:ahLst/>
            <a:cxnLst/>
            <a:rect l="l" t="t" r="r" b="b"/>
            <a:pathLst>
              <a:path w="1115695" h="254635">
                <a:moveTo>
                  <a:pt x="1073150" y="0"/>
                </a:moveTo>
                <a:lnTo>
                  <a:pt x="42418" y="0"/>
                </a:lnTo>
                <a:lnTo>
                  <a:pt x="25931" y="3341"/>
                </a:lnTo>
                <a:lnTo>
                  <a:pt x="12446" y="12445"/>
                </a:lnTo>
                <a:lnTo>
                  <a:pt x="3341" y="25931"/>
                </a:lnTo>
                <a:lnTo>
                  <a:pt x="0" y="42418"/>
                </a:lnTo>
                <a:lnTo>
                  <a:pt x="0" y="212090"/>
                </a:lnTo>
                <a:lnTo>
                  <a:pt x="3341" y="228576"/>
                </a:lnTo>
                <a:lnTo>
                  <a:pt x="12446" y="242062"/>
                </a:lnTo>
                <a:lnTo>
                  <a:pt x="25931" y="251166"/>
                </a:lnTo>
                <a:lnTo>
                  <a:pt x="42418" y="254507"/>
                </a:lnTo>
                <a:lnTo>
                  <a:pt x="1073150" y="254507"/>
                </a:lnTo>
                <a:lnTo>
                  <a:pt x="1089636" y="251166"/>
                </a:lnTo>
                <a:lnTo>
                  <a:pt x="1103122" y="242062"/>
                </a:lnTo>
                <a:lnTo>
                  <a:pt x="1112226" y="228576"/>
                </a:lnTo>
                <a:lnTo>
                  <a:pt x="1115568" y="212090"/>
                </a:lnTo>
                <a:lnTo>
                  <a:pt x="1115568" y="42418"/>
                </a:lnTo>
                <a:lnTo>
                  <a:pt x="1112226" y="25931"/>
                </a:lnTo>
                <a:lnTo>
                  <a:pt x="1103122" y="12445"/>
                </a:lnTo>
                <a:lnTo>
                  <a:pt x="1089636" y="3341"/>
                </a:lnTo>
                <a:lnTo>
                  <a:pt x="1073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97908" y="3886200"/>
            <a:ext cx="924306" cy="1760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1268" y="2441435"/>
            <a:ext cx="824496" cy="3688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74607" y="2481072"/>
            <a:ext cx="722630" cy="180340"/>
          </a:xfrm>
          <a:custGeom>
            <a:avLst/>
            <a:gdLst/>
            <a:ahLst/>
            <a:cxnLst/>
            <a:rect l="l" t="t" r="r" b="b"/>
            <a:pathLst>
              <a:path w="722629" h="180339">
                <a:moveTo>
                  <a:pt x="692403" y="0"/>
                </a:moveTo>
                <a:lnTo>
                  <a:pt x="29972" y="0"/>
                </a:lnTo>
                <a:lnTo>
                  <a:pt x="18323" y="2361"/>
                </a:lnTo>
                <a:lnTo>
                  <a:pt x="8794" y="8794"/>
                </a:lnTo>
                <a:lnTo>
                  <a:pt x="2361" y="18323"/>
                </a:lnTo>
                <a:lnTo>
                  <a:pt x="0" y="29972"/>
                </a:lnTo>
                <a:lnTo>
                  <a:pt x="0" y="149860"/>
                </a:lnTo>
                <a:lnTo>
                  <a:pt x="2361" y="161508"/>
                </a:lnTo>
                <a:lnTo>
                  <a:pt x="8794" y="171037"/>
                </a:lnTo>
                <a:lnTo>
                  <a:pt x="18323" y="177470"/>
                </a:lnTo>
                <a:lnTo>
                  <a:pt x="29972" y="179831"/>
                </a:lnTo>
                <a:lnTo>
                  <a:pt x="692403" y="179831"/>
                </a:lnTo>
                <a:lnTo>
                  <a:pt x="704052" y="177470"/>
                </a:lnTo>
                <a:lnTo>
                  <a:pt x="713581" y="171037"/>
                </a:lnTo>
                <a:lnTo>
                  <a:pt x="720014" y="161508"/>
                </a:lnTo>
                <a:lnTo>
                  <a:pt x="722376" y="149860"/>
                </a:lnTo>
                <a:lnTo>
                  <a:pt x="722376" y="29972"/>
                </a:lnTo>
                <a:lnTo>
                  <a:pt x="720014" y="18323"/>
                </a:lnTo>
                <a:lnTo>
                  <a:pt x="713581" y="8794"/>
                </a:lnTo>
                <a:lnTo>
                  <a:pt x="704052" y="2361"/>
                </a:lnTo>
                <a:lnTo>
                  <a:pt x="692403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74607" y="2481072"/>
            <a:ext cx="722630" cy="180340"/>
          </a:xfrm>
          <a:custGeom>
            <a:avLst/>
            <a:gdLst/>
            <a:ahLst/>
            <a:cxnLst/>
            <a:rect l="l" t="t" r="r" b="b"/>
            <a:pathLst>
              <a:path w="722629" h="180339">
                <a:moveTo>
                  <a:pt x="0" y="179832"/>
                </a:moveTo>
                <a:lnTo>
                  <a:pt x="722376" y="179832"/>
                </a:lnTo>
                <a:lnTo>
                  <a:pt x="722376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907018" y="2475356"/>
            <a:ext cx="26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2C2C2C"/>
                </a:solidFill>
                <a:latin typeface="Trebuchet MS"/>
                <a:cs typeface="Trebuchet MS"/>
              </a:rPr>
              <a:t>O2O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809488" y="4783823"/>
            <a:ext cx="826020" cy="3688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62828" y="4828032"/>
            <a:ext cx="723900" cy="178435"/>
          </a:xfrm>
          <a:custGeom>
            <a:avLst/>
            <a:gdLst/>
            <a:ahLst/>
            <a:cxnLst/>
            <a:rect l="l" t="t" r="r" b="b"/>
            <a:pathLst>
              <a:path w="723900" h="178435">
                <a:moveTo>
                  <a:pt x="694181" y="0"/>
                </a:moveTo>
                <a:lnTo>
                  <a:pt x="29718" y="0"/>
                </a:ln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0" y="148590"/>
                </a:lnTo>
                <a:lnTo>
                  <a:pt x="2339" y="160145"/>
                </a:lnTo>
                <a:lnTo>
                  <a:pt x="8715" y="169592"/>
                </a:lnTo>
                <a:lnTo>
                  <a:pt x="18162" y="175968"/>
                </a:lnTo>
                <a:lnTo>
                  <a:pt x="29718" y="178308"/>
                </a:lnTo>
                <a:lnTo>
                  <a:pt x="694181" y="178308"/>
                </a:lnTo>
                <a:lnTo>
                  <a:pt x="705737" y="175968"/>
                </a:lnTo>
                <a:lnTo>
                  <a:pt x="715184" y="169592"/>
                </a:lnTo>
                <a:lnTo>
                  <a:pt x="721560" y="160145"/>
                </a:lnTo>
                <a:lnTo>
                  <a:pt x="723900" y="148590"/>
                </a:lnTo>
                <a:lnTo>
                  <a:pt x="723900" y="29718"/>
                </a:lnTo>
                <a:lnTo>
                  <a:pt x="721560" y="18162"/>
                </a:lnTo>
                <a:lnTo>
                  <a:pt x="715184" y="8715"/>
                </a:lnTo>
                <a:lnTo>
                  <a:pt x="705737" y="2339"/>
                </a:lnTo>
                <a:lnTo>
                  <a:pt x="694181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62828" y="4828032"/>
            <a:ext cx="723900" cy="178435"/>
          </a:xfrm>
          <a:custGeom>
            <a:avLst/>
            <a:gdLst/>
            <a:ahLst/>
            <a:cxnLst/>
            <a:rect l="l" t="t" r="r" b="b"/>
            <a:pathLst>
              <a:path w="723900" h="178435">
                <a:moveTo>
                  <a:pt x="0" y="178308"/>
                </a:moveTo>
                <a:lnTo>
                  <a:pt x="723900" y="178308"/>
                </a:lnTo>
                <a:lnTo>
                  <a:pt x="723900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959855" y="482320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2C2C2C"/>
                </a:solidFill>
                <a:latin typeface="Noto Sans CJK JP Regular"/>
                <a:cs typeface="Noto Sans CJK JP Regular"/>
              </a:rPr>
              <a:t>블록체인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155435" y="1661109"/>
            <a:ext cx="475526" cy="39324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81344" y="1687067"/>
            <a:ext cx="373380" cy="291465"/>
          </a:xfrm>
          <a:custGeom>
            <a:avLst/>
            <a:gdLst/>
            <a:ahLst/>
            <a:cxnLst/>
            <a:rect l="l" t="t" r="r" b="b"/>
            <a:pathLst>
              <a:path w="373379" h="291464">
                <a:moveTo>
                  <a:pt x="186689" y="0"/>
                </a:moveTo>
                <a:lnTo>
                  <a:pt x="137054" y="5198"/>
                </a:lnTo>
                <a:lnTo>
                  <a:pt x="92456" y="19868"/>
                </a:lnTo>
                <a:lnTo>
                  <a:pt x="54673" y="42624"/>
                </a:lnTo>
                <a:lnTo>
                  <a:pt x="25484" y="72079"/>
                </a:lnTo>
                <a:lnTo>
                  <a:pt x="6667" y="106847"/>
                </a:lnTo>
                <a:lnTo>
                  <a:pt x="0" y="145542"/>
                </a:lnTo>
                <a:lnTo>
                  <a:pt x="6667" y="184236"/>
                </a:lnTo>
                <a:lnTo>
                  <a:pt x="25484" y="219004"/>
                </a:lnTo>
                <a:lnTo>
                  <a:pt x="54673" y="248459"/>
                </a:lnTo>
                <a:lnTo>
                  <a:pt x="92455" y="271215"/>
                </a:lnTo>
                <a:lnTo>
                  <a:pt x="137054" y="285885"/>
                </a:lnTo>
                <a:lnTo>
                  <a:pt x="186689" y="291084"/>
                </a:lnTo>
                <a:lnTo>
                  <a:pt x="236325" y="285885"/>
                </a:lnTo>
                <a:lnTo>
                  <a:pt x="280923" y="271215"/>
                </a:lnTo>
                <a:lnTo>
                  <a:pt x="318706" y="248459"/>
                </a:lnTo>
                <a:lnTo>
                  <a:pt x="347895" y="219004"/>
                </a:lnTo>
                <a:lnTo>
                  <a:pt x="366712" y="184236"/>
                </a:lnTo>
                <a:lnTo>
                  <a:pt x="373379" y="145542"/>
                </a:lnTo>
                <a:lnTo>
                  <a:pt x="366712" y="106847"/>
                </a:lnTo>
                <a:lnTo>
                  <a:pt x="347895" y="72079"/>
                </a:lnTo>
                <a:lnTo>
                  <a:pt x="318706" y="42624"/>
                </a:lnTo>
                <a:lnTo>
                  <a:pt x="280923" y="19868"/>
                </a:lnTo>
                <a:lnTo>
                  <a:pt x="236325" y="5198"/>
                </a:lnTo>
                <a:lnTo>
                  <a:pt x="186689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39255" y="1731264"/>
            <a:ext cx="257555" cy="2011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6580" y="1508709"/>
            <a:ext cx="475526" cy="39324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2488" y="1534667"/>
            <a:ext cx="373380" cy="291465"/>
          </a:xfrm>
          <a:custGeom>
            <a:avLst/>
            <a:gdLst/>
            <a:ahLst/>
            <a:cxnLst/>
            <a:rect l="l" t="t" r="r" b="b"/>
            <a:pathLst>
              <a:path w="373379" h="291464">
                <a:moveTo>
                  <a:pt x="186689" y="0"/>
                </a:moveTo>
                <a:lnTo>
                  <a:pt x="137054" y="5198"/>
                </a:lnTo>
                <a:lnTo>
                  <a:pt x="92455" y="19868"/>
                </a:lnTo>
                <a:lnTo>
                  <a:pt x="54673" y="42624"/>
                </a:lnTo>
                <a:lnTo>
                  <a:pt x="25484" y="72079"/>
                </a:lnTo>
                <a:lnTo>
                  <a:pt x="6667" y="106847"/>
                </a:lnTo>
                <a:lnTo>
                  <a:pt x="0" y="145542"/>
                </a:lnTo>
                <a:lnTo>
                  <a:pt x="6667" y="184236"/>
                </a:lnTo>
                <a:lnTo>
                  <a:pt x="25484" y="219004"/>
                </a:lnTo>
                <a:lnTo>
                  <a:pt x="54673" y="248459"/>
                </a:lnTo>
                <a:lnTo>
                  <a:pt x="92455" y="271215"/>
                </a:lnTo>
                <a:lnTo>
                  <a:pt x="137054" y="285885"/>
                </a:lnTo>
                <a:lnTo>
                  <a:pt x="186689" y="291084"/>
                </a:lnTo>
                <a:lnTo>
                  <a:pt x="236325" y="285885"/>
                </a:lnTo>
                <a:lnTo>
                  <a:pt x="280923" y="271215"/>
                </a:lnTo>
                <a:lnTo>
                  <a:pt x="318706" y="248459"/>
                </a:lnTo>
                <a:lnTo>
                  <a:pt x="347895" y="219004"/>
                </a:lnTo>
                <a:lnTo>
                  <a:pt x="366712" y="184236"/>
                </a:lnTo>
                <a:lnTo>
                  <a:pt x="373379" y="145542"/>
                </a:lnTo>
                <a:lnTo>
                  <a:pt x="366712" y="106847"/>
                </a:lnTo>
                <a:lnTo>
                  <a:pt x="347895" y="72079"/>
                </a:lnTo>
                <a:lnTo>
                  <a:pt x="318706" y="42624"/>
                </a:lnTo>
                <a:lnTo>
                  <a:pt x="280923" y="19868"/>
                </a:lnTo>
                <a:lnTo>
                  <a:pt x="236325" y="5198"/>
                </a:lnTo>
                <a:lnTo>
                  <a:pt x="186689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08876" y="1580388"/>
            <a:ext cx="259079" cy="2011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56959" y="3002241"/>
            <a:ext cx="475526" cy="39475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82867" y="3028188"/>
            <a:ext cx="373380" cy="292735"/>
          </a:xfrm>
          <a:custGeom>
            <a:avLst/>
            <a:gdLst/>
            <a:ahLst/>
            <a:cxnLst/>
            <a:rect l="l" t="t" r="r" b="b"/>
            <a:pathLst>
              <a:path w="373379" h="292735">
                <a:moveTo>
                  <a:pt x="186690" y="0"/>
                </a:moveTo>
                <a:lnTo>
                  <a:pt x="137054" y="5228"/>
                </a:lnTo>
                <a:lnTo>
                  <a:pt x="92455" y="19981"/>
                </a:lnTo>
                <a:lnTo>
                  <a:pt x="54673" y="42862"/>
                </a:lnTo>
                <a:lnTo>
                  <a:pt x="25484" y="72474"/>
                </a:lnTo>
                <a:lnTo>
                  <a:pt x="6667" y="107420"/>
                </a:lnTo>
                <a:lnTo>
                  <a:pt x="0" y="146303"/>
                </a:lnTo>
                <a:lnTo>
                  <a:pt x="6667" y="185187"/>
                </a:lnTo>
                <a:lnTo>
                  <a:pt x="25484" y="220133"/>
                </a:lnTo>
                <a:lnTo>
                  <a:pt x="54673" y="249745"/>
                </a:lnTo>
                <a:lnTo>
                  <a:pt x="92456" y="272626"/>
                </a:lnTo>
                <a:lnTo>
                  <a:pt x="137054" y="287379"/>
                </a:lnTo>
                <a:lnTo>
                  <a:pt x="186690" y="292608"/>
                </a:lnTo>
                <a:lnTo>
                  <a:pt x="236325" y="287379"/>
                </a:lnTo>
                <a:lnTo>
                  <a:pt x="280924" y="272626"/>
                </a:lnTo>
                <a:lnTo>
                  <a:pt x="318706" y="249745"/>
                </a:lnTo>
                <a:lnTo>
                  <a:pt x="347895" y="220133"/>
                </a:lnTo>
                <a:lnTo>
                  <a:pt x="366712" y="185187"/>
                </a:lnTo>
                <a:lnTo>
                  <a:pt x="373380" y="146303"/>
                </a:lnTo>
                <a:lnTo>
                  <a:pt x="366712" y="107420"/>
                </a:lnTo>
                <a:lnTo>
                  <a:pt x="347895" y="72474"/>
                </a:lnTo>
                <a:lnTo>
                  <a:pt x="318706" y="42862"/>
                </a:lnTo>
                <a:lnTo>
                  <a:pt x="280924" y="19981"/>
                </a:lnTo>
                <a:lnTo>
                  <a:pt x="236325" y="5228"/>
                </a:lnTo>
                <a:lnTo>
                  <a:pt x="186690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40779" y="3073907"/>
            <a:ext cx="257555" cy="2011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0964" y="2842209"/>
            <a:ext cx="473938" cy="39324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76871" y="2868167"/>
            <a:ext cx="372110" cy="291465"/>
          </a:xfrm>
          <a:custGeom>
            <a:avLst/>
            <a:gdLst/>
            <a:ahLst/>
            <a:cxnLst/>
            <a:rect l="l" t="t" r="r" b="b"/>
            <a:pathLst>
              <a:path w="372109" h="291464">
                <a:moveTo>
                  <a:pt x="185927" y="0"/>
                </a:moveTo>
                <a:lnTo>
                  <a:pt x="136480" y="5198"/>
                </a:lnTo>
                <a:lnTo>
                  <a:pt x="92060" y="19868"/>
                </a:lnTo>
                <a:lnTo>
                  <a:pt x="54435" y="42624"/>
                </a:lnTo>
                <a:lnTo>
                  <a:pt x="25371" y="72079"/>
                </a:lnTo>
                <a:lnTo>
                  <a:pt x="6637" y="106847"/>
                </a:lnTo>
                <a:lnTo>
                  <a:pt x="0" y="145542"/>
                </a:lnTo>
                <a:lnTo>
                  <a:pt x="6637" y="184236"/>
                </a:lnTo>
                <a:lnTo>
                  <a:pt x="25371" y="219004"/>
                </a:lnTo>
                <a:lnTo>
                  <a:pt x="54435" y="248459"/>
                </a:lnTo>
                <a:lnTo>
                  <a:pt x="92060" y="271215"/>
                </a:lnTo>
                <a:lnTo>
                  <a:pt x="136480" y="285885"/>
                </a:lnTo>
                <a:lnTo>
                  <a:pt x="185927" y="291084"/>
                </a:lnTo>
                <a:lnTo>
                  <a:pt x="235375" y="285885"/>
                </a:lnTo>
                <a:lnTo>
                  <a:pt x="279795" y="271215"/>
                </a:lnTo>
                <a:lnTo>
                  <a:pt x="317420" y="248459"/>
                </a:lnTo>
                <a:lnTo>
                  <a:pt x="346484" y="219004"/>
                </a:lnTo>
                <a:lnTo>
                  <a:pt x="365218" y="184236"/>
                </a:lnTo>
                <a:lnTo>
                  <a:pt x="371855" y="145542"/>
                </a:lnTo>
                <a:lnTo>
                  <a:pt x="365218" y="106847"/>
                </a:lnTo>
                <a:lnTo>
                  <a:pt x="346484" y="72079"/>
                </a:lnTo>
                <a:lnTo>
                  <a:pt x="317420" y="42624"/>
                </a:lnTo>
                <a:lnTo>
                  <a:pt x="279795" y="19868"/>
                </a:lnTo>
                <a:lnTo>
                  <a:pt x="235375" y="5198"/>
                </a:lnTo>
                <a:lnTo>
                  <a:pt x="185927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3259" y="2912364"/>
            <a:ext cx="259079" cy="2011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99859" y="1935479"/>
            <a:ext cx="226060" cy="76200"/>
          </a:xfrm>
          <a:custGeom>
            <a:avLst/>
            <a:gdLst/>
            <a:ahLst/>
            <a:cxnLst/>
            <a:rect l="l" t="t" r="r" b="b"/>
            <a:pathLst>
              <a:path w="226059" h="76200">
                <a:moveTo>
                  <a:pt x="0" y="0"/>
                </a:moveTo>
                <a:lnTo>
                  <a:pt x="225551" y="76073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25411" y="1825751"/>
            <a:ext cx="413384" cy="185420"/>
          </a:xfrm>
          <a:custGeom>
            <a:avLst/>
            <a:gdLst/>
            <a:ahLst/>
            <a:cxnLst/>
            <a:rect l="l" t="t" r="r" b="b"/>
            <a:pathLst>
              <a:path w="413384" h="185419">
                <a:moveTo>
                  <a:pt x="413258" y="0"/>
                </a:moveTo>
                <a:lnTo>
                  <a:pt x="0" y="18491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01384" y="2825495"/>
            <a:ext cx="224790" cy="246379"/>
          </a:xfrm>
          <a:custGeom>
            <a:avLst/>
            <a:gdLst/>
            <a:ahLst/>
            <a:cxnLst/>
            <a:rect l="l" t="t" r="r" b="b"/>
            <a:pathLst>
              <a:path w="224790" h="246380">
                <a:moveTo>
                  <a:pt x="224282" y="0"/>
                </a:moveTo>
                <a:lnTo>
                  <a:pt x="0" y="24625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25411" y="2825495"/>
            <a:ext cx="305435" cy="85725"/>
          </a:xfrm>
          <a:custGeom>
            <a:avLst/>
            <a:gdLst/>
            <a:ahLst/>
            <a:cxnLst/>
            <a:rect l="l" t="t" r="r" b="b"/>
            <a:pathLst>
              <a:path w="305434" h="85725">
                <a:moveTo>
                  <a:pt x="0" y="0"/>
                </a:moveTo>
                <a:lnTo>
                  <a:pt x="305435" y="8521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67271" y="1978151"/>
            <a:ext cx="1270" cy="1051560"/>
          </a:xfrm>
          <a:custGeom>
            <a:avLst/>
            <a:gdLst/>
            <a:ahLst/>
            <a:cxnLst/>
            <a:rect l="l" t="t" r="r" b="b"/>
            <a:pathLst>
              <a:path w="1270" h="1051560">
                <a:moveTo>
                  <a:pt x="0" y="0"/>
                </a:moveTo>
                <a:lnTo>
                  <a:pt x="1269" y="105143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8416" y="1825751"/>
            <a:ext cx="24130" cy="1042035"/>
          </a:xfrm>
          <a:custGeom>
            <a:avLst/>
            <a:gdLst/>
            <a:ahLst/>
            <a:cxnLst/>
            <a:rect l="l" t="t" r="r" b="b"/>
            <a:pathLst>
              <a:path w="24129" h="1042035">
                <a:moveTo>
                  <a:pt x="0" y="0"/>
                </a:moveTo>
                <a:lnTo>
                  <a:pt x="24129" y="1041781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05728" y="1985759"/>
            <a:ext cx="1089672" cy="91593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31635" y="2011679"/>
            <a:ext cx="988060" cy="814069"/>
          </a:xfrm>
          <a:custGeom>
            <a:avLst/>
            <a:gdLst/>
            <a:ahLst/>
            <a:cxnLst/>
            <a:rect l="l" t="t" r="r" b="b"/>
            <a:pathLst>
              <a:path w="988059" h="814069">
                <a:moveTo>
                  <a:pt x="493775" y="0"/>
                </a:moveTo>
                <a:lnTo>
                  <a:pt x="439979" y="2386"/>
                </a:lnTo>
                <a:lnTo>
                  <a:pt x="387860" y="9382"/>
                </a:lnTo>
                <a:lnTo>
                  <a:pt x="337718" y="20738"/>
                </a:lnTo>
                <a:lnTo>
                  <a:pt x="289855" y="36207"/>
                </a:lnTo>
                <a:lnTo>
                  <a:pt x="244573" y="55541"/>
                </a:lnTo>
                <a:lnTo>
                  <a:pt x="202173" y="78492"/>
                </a:lnTo>
                <a:lnTo>
                  <a:pt x="162957" y="104811"/>
                </a:lnTo>
                <a:lnTo>
                  <a:pt x="127225" y="134252"/>
                </a:lnTo>
                <a:lnTo>
                  <a:pt x="95280" y="166567"/>
                </a:lnTo>
                <a:lnTo>
                  <a:pt x="67422" y="201506"/>
                </a:lnTo>
                <a:lnTo>
                  <a:pt x="43954" y="238823"/>
                </a:lnTo>
                <a:lnTo>
                  <a:pt x="25176" y="278270"/>
                </a:lnTo>
                <a:lnTo>
                  <a:pt x="11390" y="319598"/>
                </a:lnTo>
                <a:lnTo>
                  <a:pt x="2897" y="362560"/>
                </a:lnTo>
                <a:lnTo>
                  <a:pt x="0" y="406908"/>
                </a:lnTo>
                <a:lnTo>
                  <a:pt x="2897" y="451255"/>
                </a:lnTo>
                <a:lnTo>
                  <a:pt x="11390" y="494217"/>
                </a:lnTo>
                <a:lnTo>
                  <a:pt x="25176" y="535545"/>
                </a:lnTo>
                <a:lnTo>
                  <a:pt x="43954" y="574992"/>
                </a:lnTo>
                <a:lnTo>
                  <a:pt x="67422" y="612309"/>
                </a:lnTo>
                <a:lnTo>
                  <a:pt x="95280" y="647248"/>
                </a:lnTo>
                <a:lnTo>
                  <a:pt x="127225" y="679563"/>
                </a:lnTo>
                <a:lnTo>
                  <a:pt x="162957" y="709004"/>
                </a:lnTo>
                <a:lnTo>
                  <a:pt x="202173" y="735323"/>
                </a:lnTo>
                <a:lnTo>
                  <a:pt x="244573" y="758274"/>
                </a:lnTo>
                <a:lnTo>
                  <a:pt x="289855" y="777608"/>
                </a:lnTo>
                <a:lnTo>
                  <a:pt x="337718" y="793077"/>
                </a:lnTo>
                <a:lnTo>
                  <a:pt x="387860" y="804433"/>
                </a:lnTo>
                <a:lnTo>
                  <a:pt x="439979" y="811429"/>
                </a:lnTo>
                <a:lnTo>
                  <a:pt x="493775" y="813816"/>
                </a:lnTo>
                <a:lnTo>
                  <a:pt x="547572" y="811429"/>
                </a:lnTo>
                <a:lnTo>
                  <a:pt x="599691" y="804433"/>
                </a:lnTo>
                <a:lnTo>
                  <a:pt x="649833" y="793077"/>
                </a:lnTo>
                <a:lnTo>
                  <a:pt x="697696" y="777608"/>
                </a:lnTo>
                <a:lnTo>
                  <a:pt x="742978" y="758274"/>
                </a:lnTo>
                <a:lnTo>
                  <a:pt x="785378" y="735323"/>
                </a:lnTo>
                <a:lnTo>
                  <a:pt x="824594" y="709004"/>
                </a:lnTo>
                <a:lnTo>
                  <a:pt x="860326" y="679563"/>
                </a:lnTo>
                <a:lnTo>
                  <a:pt x="892271" y="647248"/>
                </a:lnTo>
                <a:lnTo>
                  <a:pt x="920129" y="612309"/>
                </a:lnTo>
                <a:lnTo>
                  <a:pt x="943597" y="574992"/>
                </a:lnTo>
                <a:lnTo>
                  <a:pt x="962375" y="535545"/>
                </a:lnTo>
                <a:lnTo>
                  <a:pt x="976161" y="494217"/>
                </a:lnTo>
                <a:lnTo>
                  <a:pt x="984654" y="451255"/>
                </a:lnTo>
                <a:lnTo>
                  <a:pt x="987552" y="406908"/>
                </a:lnTo>
                <a:lnTo>
                  <a:pt x="984654" y="362560"/>
                </a:lnTo>
                <a:lnTo>
                  <a:pt x="976161" y="319598"/>
                </a:lnTo>
                <a:lnTo>
                  <a:pt x="962375" y="278270"/>
                </a:lnTo>
                <a:lnTo>
                  <a:pt x="943597" y="238823"/>
                </a:lnTo>
                <a:lnTo>
                  <a:pt x="920129" y="201506"/>
                </a:lnTo>
                <a:lnTo>
                  <a:pt x="892271" y="166567"/>
                </a:lnTo>
                <a:lnTo>
                  <a:pt x="860326" y="134252"/>
                </a:lnTo>
                <a:lnTo>
                  <a:pt x="824594" y="104811"/>
                </a:lnTo>
                <a:lnTo>
                  <a:pt x="785378" y="78492"/>
                </a:lnTo>
                <a:lnTo>
                  <a:pt x="742978" y="55541"/>
                </a:lnTo>
                <a:lnTo>
                  <a:pt x="697696" y="36207"/>
                </a:lnTo>
                <a:lnTo>
                  <a:pt x="649833" y="20738"/>
                </a:lnTo>
                <a:lnTo>
                  <a:pt x="599691" y="9382"/>
                </a:lnTo>
                <a:lnTo>
                  <a:pt x="547572" y="2386"/>
                </a:lnTo>
                <a:lnTo>
                  <a:pt x="493775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84035" y="2136648"/>
            <a:ext cx="682752" cy="5638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231140" y="153670"/>
            <a:ext cx="2054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50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Algorithm Study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5700" y="5922264"/>
            <a:ext cx="867410" cy="927100"/>
          </a:xfrm>
          <a:custGeom>
            <a:avLst/>
            <a:gdLst/>
            <a:ahLst/>
            <a:cxnLst/>
            <a:rect l="l" t="t" r="r" b="b"/>
            <a:pathLst>
              <a:path w="867409" h="927100">
                <a:moveTo>
                  <a:pt x="867155" y="0"/>
                </a:moveTo>
                <a:lnTo>
                  <a:pt x="0" y="926591"/>
                </a:lnTo>
                <a:lnTo>
                  <a:pt x="273176" y="926591"/>
                </a:lnTo>
                <a:lnTo>
                  <a:pt x="867155" y="320738"/>
                </a:lnTo>
                <a:lnTo>
                  <a:pt x="867155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03992" y="5094732"/>
            <a:ext cx="1583690" cy="1763395"/>
          </a:xfrm>
          <a:custGeom>
            <a:avLst/>
            <a:gdLst/>
            <a:ahLst/>
            <a:cxnLst/>
            <a:rect l="l" t="t" r="r" b="b"/>
            <a:pathLst>
              <a:path w="1583690" h="1763395">
                <a:moveTo>
                  <a:pt x="1583435" y="0"/>
                </a:moveTo>
                <a:lnTo>
                  <a:pt x="0" y="1751816"/>
                </a:lnTo>
                <a:lnTo>
                  <a:pt x="45592" y="1763268"/>
                </a:lnTo>
                <a:lnTo>
                  <a:pt x="296163" y="1763268"/>
                </a:lnTo>
                <a:lnTo>
                  <a:pt x="1572005" y="400685"/>
                </a:lnTo>
                <a:lnTo>
                  <a:pt x="1583435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9858" y="2984119"/>
            <a:ext cx="23564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004685"/>
                </a:solidFill>
                <a:latin typeface="Arial"/>
                <a:cs typeface="Arial"/>
              </a:rPr>
              <a:t>Q </a:t>
            </a:r>
            <a:r>
              <a:rPr sz="6600" b="1" spc="-5" dirty="0">
                <a:solidFill>
                  <a:srgbClr val="004685"/>
                </a:solidFill>
                <a:latin typeface="Arial"/>
                <a:cs typeface="Arial"/>
              </a:rPr>
              <a:t>&amp;</a:t>
            </a:r>
            <a:r>
              <a:rPr sz="6600" b="1" spc="-75" dirty="0">
                <a:solidFill>
                  <a:srgbClr val="004685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004685"/>
                </a:solidFill>
                <a:latin typeface="Arial"/>
                <a:cs typeface="Arial"/>
              </a:rPr>
              <a:t>A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70102"/>
            <a:ext cx="279400" cy="1280160"/>
          </a:xfrm>
          <a:custGeom>
            <a:avLst/>
            <a:gdLst/>
            <a:ahLst/>
            <a:cxnLst/>
            <a:rect l="l" t="t" r="r" b="b"/>
            <a:pathLst>
              <a:path w="279400" h="1280160">
                <a:moveTo>
                  <a:pt x="0" y="0"/>
                </a:moveTo>
                <a:lnTo>
                  <a:pt x="0" y="1280033"/>
                </a:lnTo>
                <a:lnTo>
                  <a:pt x="278892" y="1280033"/>
                </a:lnTo>
                <a:lnTo>
                  <a:pt x="278892" y="235585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51763"/>
            <a:ext cx="1252855" cy="285115"/>
          </a:xfrm>
          <a:custGeom>
            <a:avLst/>
            <a:gdLst/>
            <a:ahLst/>
            <a:cxnLst/>
            <a:rect l="l" t="t" r="r" b="b"/>
            <a:pathLst>
              <a:path w="1252855" h="285115">
                <a:moveTo>
                  <a:pt x="0" y="0"/>
                </a:moveTo>
                <a:lnTo>
                  <a:pt x="0" y="7641"/>
                </a:lnTo>
                <a:lnTo>
                  <a:pt x="273812" y="284912"/>
                </a:lnTo>
                <a:lnTo>
                  <a:pt x="1252728" y="284912"/>
                </a:lnTo>
                <a:lnTo>
                  <a:pt x="1252728" y="12370"/>
                </a:lnTo>
                <a:lnTo>
                  <a:pt x="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4711" y="4171188"/>
            <a:ext cx="2429256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4711" y="4038600"/>
            <a:ext cx="2429256" cy="8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2475" y="0"/>
            <a:ext cx="10669524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291" y="1052576"/>
            <a:ext cx="2654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45" dirty="0">
                <a:solidFill>
                  <a:srgbClr val="242424"/>
                </a:solidFill>
                <a:latin typeface="Arial"/>
                <a:cs typeface="Arial"/>
              </a:rPr>
              <a:t>CONTENTS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7755" y="2433827"/>
            <a:ext cx="888492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3411" y="3232404"/>
            <a:ext cx="888491" cy="888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00" y="4018788"/>
            <a:ext cx="888491" cy="888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6164" y="4809744"/>
            <a:ext cx="888491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7521"/>
              </p:ext>
            </p:extLst>
          </p:nvPr>
        </p:nvGraphicFramePr>
        <p:xfrm>
          <a:off x="2152395" y="2645904"/>
          <a:ext cx="6839205" cy="280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31750">
                        <a:lnSpc>
                          <a:spcPts val="33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22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스택 응용 미로</a:t>
                      </a:r>
                      <a:r>
                        <a:rPr sz="2400" spc="84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spc="25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찾기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266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785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400" spc="22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스택 응용 미로 찾기</a:t>
                      </a:r>
                      <a:r>
                        <a:rPr sz="2400" spc="275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STEP.1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22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스택 응용 미로 찾기</a:t>
                      </a:r>
                      <a:r>
                        <a:rPr sz="2400" spc="245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STEP.2</a:t>
                      </a:r>
                      <a:endParaRPr sz="2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9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3279"/>
                        </a:lnSpc>
                        <a:spcBef>
                          <a:spcPts val="1390"/>
                        </a:spcBef>
                        <a:tabLst>
                          <a:tab pos="711835" algn="l"/>
                        </a:tabLst>
                      </a:pPr>
                      <a:r>
                        <a:rPr sz="4200" spc="-217" baseline="49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sz="2400" spc="220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스택 응용 미로 찾기</a:t>
                      </a:r>
                      <a:r>
                        <a:rPr sz="2400" spc="229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Noto Sans CJK JP Regular"/>
                          <a:cs typeface="Noto Sans CJK JP Regular"/>
                        </a:rPr>
                        <a:t>STEP.3</a:t>
                      </a:r>
                      <a:endParaRPr sz="2400" dirty="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765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133603"/>
            <a:ext cx="24672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1</a:t>
            </a:r>
            <a:r>
              <a:rPr spc="-65"/>
              <a:t>. </a:t>
            </a:r>
            <a:r>
              <a:rPr lang="ko-KR" altLang="en-US" spc="160" dirty="0" smtClean="0"/>
              <a:t>미로 찾기 개념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834390"/>
          </a:xfrm>
          <a:custGeom>
            <a:avLst/>
            <a:gdLst/>
            <a:ahLst/>
            <a:cxnLst/>
            <a:rect l="l" t="t" r="r" b="b"/>
            <a:pathLst>
              <a:path w="1967864" h="834390">
                <a:moveTo>
                  <a:pt x="0" y="834390"/>
                </a:moveTo>
                <a:lnTo>
                  <a:pt x="1967483" y="834390"/>
                </a:lnTo>
                <a:lnTo>
                  <a:pt x="1967483" y="0"/>
                </a:lnTo>
                <a:lnTo>
                  <a:pt x="0" y="0"/>
                </a:lnTo>
                <a:lnTo>
                  <a:pt x="0" y="834390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1723644"/>
            <a:ext cx="1967864" cy="5130800"/>
          </a:xfrm>
          <a:custGeom>
            <a:avLst/>
            <a:gdLst/>
            <a:ahLst/>
            <a:cxnLst/>
            <a:rect l="l" t="t" r="r" b="b"/>
            <a:pathLst>
              <a:path w="1967864" h="5130800">
                <a:moveTo>
                  <a:pt x="0" y="5130545"/>
                </a:moveTo>
                <a:lnTo>
                  <a:pt x="1967483" y="5130545"/>
                </a:lnTo>
                <a:lnTo>
                  <a:pt x="1967483" y="0"/>
                </a:lnTo>
                <a:lnTo>
                  <a:pt x="0" y="0"/>
                </a:lnTo>
                <a:lnTo>
                  <a:pt x="0" y="5130545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5" y="1290827"/>
            <a:ext cx="1927860" cy="433070"/>
          </a:xfrm>
          <a:custGeom>
            <a:avLst/>
            <a:gdLst/>
            <a:ahLst/>
            <a:cxnLst/>
            <a:rect l="l" t="t" r="r" b="b"/>
            <a:pathLst>
              <a:path w="1927860" h="433069">
                <a:moveTo>
                  <a:pt x="0" y="432815"/>
                </a:moveTo>
                <a:lnTo>
                  <a:pt x="1927859" y="432815"/>
                </a:lnTo>
                <a:lnTo>
                  <a:pt x="1927859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7" y="129082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9436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032" y="659130"/>
            <a:ext cx="1610767" cy="980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Contents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1714" y="717169"/>
            <a:ext cx="560705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2753" y="721868"/>
            <a:ext cx="578739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415" y="742950"/>
            <a:ext cx="144525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4021" y="742950"/>
            <a:ext cx="276986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3979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9754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9269" y="717169"/>
            <a:ext cx="556640" cy="2985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440" y="1904188"/>
            <a:ext cx="17768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440" y="2429382"/>
            <a:ext cx="1776806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105"/>
              </a:spcBef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AutoNum type="arabicPeriod" startAt="3"/>
            </a:pPr>
            <a:endParaRPr sz="2100" dirty="0">
              <a:latin typeface="Times New Roman"/>
              <a:cs typeface="Times New Roman"/>
            </a:endParaRPr>
          </a:p>
          <a:p>
            <a:pPr marL="208915" indent="-196215">
              <a:lnSpc>
                <a:spcPct val="100000"/>
              </a:lnSpc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92040" y="1600200"/>
          <a:ext cx="4216400" cy="4134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761613" y="1695450"/>
            <a:ext cx="1029969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150"/>
              </a:lnSpc>
              <a:spcBef>
                <a:spcPts val="100"/>
              </a:spcBef>
            </a:pPr>
            <a:r>
              <a:rPr sz="1800" spc="1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입구</a:t>
            </a:r>
            <a:r>
              <a:rPr sz="18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0"/>
              </a:lnSpc>
            </a:pPr>
            <a:r>
              <a:rPr sz="1800" spc="-55" dirty="0">
                <a:latin typeface="Arial"/>
                <a:cs typeface="Arial"/>
              </a:rPr>
              <a:t>maze[0][0]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8026" y="5366410"/>
            <a:ext cx="497903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785" algn="r">
              <a:lnSpc>
                <a:spcPts val="2150"/>
              </a:lnSpc>
              <a:spcBef>
                <a:spcPts val="100"/>
              </a:spcBef>
            </a:pPr>
            <a:r>
              <a:rPr sz="1800" spc="-175" dirty="0">
                <a:solidFill>
                  <a:srgbClr val="FF0000"/>
                </a:solidFill>
                <a:latin typeface="Arial"/>
                <a:cs typeface="Arial"/>
              </a:rPr>
              <a:t>←</a:t>
            </a:r>
            <a:r>
              <a:rPr sz="18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출구</a:t>
            </a:r>
            <a:endParaRPr sz="1800">
              <a:latin typeface="Noto Sans CJK JP Regular"/>
              <a:cs typeface="Noto Sans CJK JP Regular"/>
            </a:endParaRPr>
          </a:p>
          <a:p>
            <a:pPr marR="5080" algn="r">
              <a:lnSpc>
                <a:spcPts val="2150"/>
              </a:lnSpc>
            </a:pPr>
            <a:r>
              <a:rPr sz="1800" spc="-145" dirty="0">
                <a:latin typeface="Arial"/>
                <a:cs typeface="Arial"/>
              </a:rPr>
              <a:t>maz</a:t>
            </a:r>
            <a:r>
              <a:rPr sz="1800" spc="-40" dirty="0">
                <a:latin typeface="Arial"/>
                <a:cs typeface="Arial"/>
              </a:rPr>
              <a:t>e[n</a:t>
            </a:r>
            <a:r>
              <a:rPr sz="1800" spc="50" dirty="0">
                <a:latin typeface="Arial"/>
                <a:cs typeface="Arial"/>
              </a:rPr>
              <a:t>][</a:t>
            </a:r>
            <a:r>
              <a:rPr sz="1800" spc="-65" dirty="0">
                <a:latin typeface="Arial"/>
                <a:cs typeface="Arial"/>
              </a:rPr>
              <a:t>m</a:t>
            </a:r>
            <a:r>
              <a:rPr sz="1800" spc="5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어떻게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경로를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찾을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수</a:t>
            </a:r>
            <a:r>
              <a:rPr sz="1800" spc="-5" dirty="0">
                <a:latin typeface="Noto Sans CJK JP Regular"/>
                <a:cs typeface="Noto Sans CJK JP Regular"/>
              </a:rPr>
              <a:t> </a:t>
            </a:r>
            <a:r>
              <a:rPr sz="1800" spc="65" dirty="0">
                <a:latin typeface="Noto Sans CJK JP Regular"/>
                <a:cs typeface="Noto Sans CJK JP Regular"/>
              </a:rPr>
              <a:t>있을까</a:t>
            </a:r>
            <a:r>
              <a:rPr sz="1800" spc="6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69" y="133603"/>
            <a:ext cx="26675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 smtClean="0"/>
              <a:t>2</a:t>
            </a:r>
            <a:r>
              <a:rPr spc="-65" dirty="0" smtClean="0"/>
              <a:t>. </a:t>
            </a:r>
            <a:r>
              <a:rPr lang="ko-KR" altLang="en-US" spc="160" dirty="0" smtClean="0"/>
              <a:t>미로 찾기 </a:t>
            </a:r>
            <a:r>
              <a:rPr lang="en-US" altLang="ko-KR" spc="160" dirty="0" smtClean="0"/>
              <a:t>STEP.1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1355725"/>
          </a:xfrm>
          <a:custGeom>
            <a:avLst/>
            <a:gdLst/>
            <a:ahLst/>
            <a:cxnLst/>
            <a:rect l="l" t="t" r="r" b="b"/>
            <a:pathLst>
              <a:path w="1967864" h="1355725">
                <a:moveTo>
                  <a:pt x="0" y="1355598"/>
                </a:moveTo>
                <a:lnTo>
                  <a:pt x="1967483" y="1355598"/>
                </a:lnTo>
                <a:lnTo>
                  <a:pt x="1967483" y="0"/>
                </a:lnTo>
                <a:lnTo>
                  <a:pt x="0" y="0"/>
                </a:lnTo>
                <a:lnTo>
                  <a:pt x="0" y="1355598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2246376"/>
            <a:ext cx="1967864" cy="4608195"/>
          </a:xfrm>
          <a:custGeom>
            <a:avLst/>
            <a:gdLst/>
            <a:ahLst/>
            <a:cxnLst/>
            <a:rect l="l" t="t" r="r" b="b"/>
            <a:pathLst>
              <a:path w="1967864" h="4608195">
                <a:moveTo>
                  <a:pt x="0" y="4607813"/>
                </a:moveTo>
                <a:lnTo>
                  <a:pt x="1967483" y="4607813"/>
                </a:lnTo>
                <a:lnTo>
                  <a:pt x="1967483" y="0"/>
                </a:lnTo>
                <a:lnTo>
                  <a:pt x="0" y="0"/>
                </a:lnTo>
                <a:lnTo>
                  <a:pt x="0" y="4607813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7885" y="756284"/>
            <a:ext cx="845693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3838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3838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7561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7561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0114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0114" y="146685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30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3838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3838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7561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7561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0114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0114" y="274701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6"/>
                </a:moveTo>
                <a:lnTo>
                  <a:pt x="1124712" y="1027176"/>
                </a:lnTo>
                <a:lnTo>
                  <a:pt x="1124712" y="0"/>
                </a:lnTo>
                <a:lnTo>
                  <a:pt x="0" y="0"/>
                </a:lnTo>
                <a:lnTo>
                  <a:pt x="0" y="1027176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3838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3838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7561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7561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0114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0114" y="4027170"/>
            <a:ext cx="1125220" cy="1027430"/>
          </a:xfrm>
          <a:custGeom>
            <a:avLst/>
            <a:gdLst/>
            <a:ahLst/>
            <a:cxnLst/>
            <a:rect l="l" t="t" r="r" b="b"/>
            <a:pathLst>
              <a:path w="1125220" h="1027429">
                <a:moveTo>
                  <a:pt x="0" y="1027175"/>
                </a:moveTo>
                <a:lnTo>
                  <a:pt x="1124712" y="1027175"/>
                </a:lnTo>
                <a:lnTo>
                  <a:pt x="1124712" y="0"/>
                </a:lnTo>
                <a:lnTo>
                  <a:pt x="0" y="0"/>
                </a:lnTo>
                <a:lnTo>
                  <a:pt x="0" y="1027175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1611" y="2184654"/>
            <a:ext cx="114300" cy="830580"/>
          </a:xfrm>
          <a:custGeom>
            <a:avLst/>
            <a:gdLst/>
            <a:ahLst/>
            <a:cxnLst/>
            <a:rect l="l" t="t" r="r" b="b"/>
            <a:pathLst>
              <a:path w="114300" h="830580">
                <a:moveTo>
                  <a:pt x="76200" y="95250"/>
                </a:moveTo>
                <a:lnTo>
                  <a:pt x="38100" y="95250"/>
                </a:lnTo>
                <a:lnTo>
                  <a:pt x="38100" y="830453"/>
                </a:lnTo>
                <a:lnTo>
                  <a:pt x="76200" y="830453"/>
                </a:lnTo>
                <a:lnTo>
                  <a:pt x="76200" y="95250"/>
                </a:lnTo>
                <a:close/>
              </a:path>
              <a:path w="114300" h="83058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058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15761" y="3220211"/>
            <a:ext cx="830580" cy="114300"/>
          </a:xfrm>
          <a:custGeom>
            <a:avLst/>
            <a:gdLst/>
            <a:ahLst/>
            <a:cxnLst/>
            <a:rect l="l" t="t" r="r" b="b"/>
            <a:pathLst>
              <a:path w="830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30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30579" h="114300">
                <a:moveTo>
                  <a:pt x="83045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30453" y="76200"/>
                </a:lnTo>
                <a:lnTo>
                  <a:pt x="830453" y="381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9761" y="3220211"/>
            <a:ext cx="830580" cy="114300"/>
          </a:xfrm>
          <a:custGeom>
            <a:avLst/>
            <a:gdLst/>
            <a:ahLst/>
            <a:cxnLst/>
            <a:rect l="l" t="t" r="r" b="b"/>
            <a:pathLst>
              <a:path w="830579" h="114300">
                <a:moveTo>
                  <a:pt x="716153" y="0"/>
                </a:moveTo>
                <a:lnTo>
                  <a:pt x="716153" y="114300"/>
                </a:lnTo>
                <a:lnTo>
                  <a:pt x="792353" y="76200"/>
                </a:lnTo>
                <a:lnTo>
                  <a:pt x="735203" y="76200"/>
                </a:lnTo>
                <a:lnTo>
                  <a:pt x="735203" y="38100"/>
                </a:lnTo>
                <a:lnTo>
                  <a:pt x="792353" y="38100"/>
                </a:lnTo>
                <a:lnTo>
                  <a:pt x="716153" y="0"/>
                </a:lnTo>
                <a:close/>
              </a:path>
              <a:path w="830579" h="114300">
                <a:moveTo>
                  <a:pt x="71615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16153" y="76200"/>
                </a:lnTo>
                <a:lnTo>
                  <a:pt x="716153" y="38100"/>
                </a:lnTo>
                <a:close/>
              </a:path>
              <a:path w="830579" h="114300">
                <a:moveTo>
                  <a:pt x="792353" y="38100"/>
                </a:moveTo>
                <a:lnTo>
                  <a:pt x="735203" y="38100"/>
                </a:lnTo>
                <a:lnTo>
                  <a:pt x="735203" y="76200"/>
                </a:lnTo>
                <a:lnTo>
                  <a:pt x="792353" y="76200"/>
                </a:lnTo>
                <a:lnTo>
                  <a:pt x="830453" y="57150"/>
                </a:lnTo>
                <a:lnTo>
                  <a:pt x="792353" y="381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01611" y="3505961"/>
            <a:ext cx="114300" cy="830580"/>
          </a:xfrm>
          <a:custGeom>
            <a:avLst/>
            <a:gdLst/>
            <a:ahLst/>
            <a:cxnLst/>
            <a:rect l="l" t="t" r="r" b="b"/>
            <a:pathLst>
              <a:path w="114300" h="830579">
                <a:moveTo>
                  <a:pt x="38100" y="716152"/>
                </a:moveTo>
                <a:lnTo>
                  <a:pt x="0" y="716152"/>
                </a:lnTo>
                <a:lnTo>
                  <a:pt x="57150" y="830452"/>
                </a:lnTo>
                <a:lnTo>
                  <a:pt x="104775" y="735202"/>
                </a:lnTo>
                <a:lnTo>
                  <a:pt x="38100" y="735202"/>
                </a:lnTo>
                <a:lnTo>
                  <a:pt x="38100" y="716152"/>
                </a:lnTo>
                <a:close/>
              </a:path>
              <a:path w="114300" h="830579">
                <a:moveTo>
                  <a:pt x="76200" y="0"/>
                </a:moveTo>
                <a:lnTo>
                  <a:pt x="38100" y="0"/>
                </a:lnTo>
                <a:lnTo>
                  <a:pt x="38100" y="735202"/>
                </a:lnTo>
                <a:lnTo>
                  <a:pt x="76200" y="735202"/>
                </a:lnTo>
                <a:lnTo>
                  <a:pt x="76200" y="0"/>
                </a:lnTo>
                <a:close/>
              </a:path>
              <a:path w="114300" h="830579">
                <a:moveTo>
                  <a:pt x="114300" y="716152"/>
                </a:moveTo>
                <a:lnTo>
                  <a:pt x="76200" y="716152"/>
                </a:lnTo>
                <a:lnTo>
                  <a:pt x="76200" y="735202"/>
                </a:lnTo>
                <a:lnTo>
                  <a:pt x="104775" y="735202"/>
                </a:lnTo>
                <a:lnTo>
                  <a:pt x="114300" y="71615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10884" y="1833498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rebuchet MS"/>
                <a:cs typeface="Trebuchet MS"/>
              </a:rPr>
              <a:t>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64608" y="3096895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Trebuchet MS"/>
                <a:cs typeface="Trebuchet MS"/>
              </a:rPr>
              <a:t>LEFT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7159" y="3110229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RIGHT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4407" y="4391025"/>
            <a:ext cx="6623684" cy="206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082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DOWN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주어진</a:t>
            </a:r>
            <a:r>
              <a:rPr sz="1800" spc="-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미로의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경우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45" dirty="0">
                <a:latin typeface="Noto Sans CJK JP Regular"/>
                <a:cs typeface="Noto Sans CJK JP Regular"/>
              </a:rPr>
              <a:t>상</a:t>
            </a:r>
            <a:r>
              <a:rPr sz="1800" spc="45" dirty="0">
                <a:latin typeface="Arial"/>
                <a:cs typeface="Arial"/>
              </a:rPr>
              <a:t>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5" dirty="0">
                <a:latin typeface="Noto Sans CJK JP Regular"/>
                <a:cs typeface="Noto Sans CJK JP Regular"/>
              </a:rPr>
              <a:t>하</a:t>
            </a:r>
            <a:r>
              <a:rPr sz="1800" spc="45" dirty="0">
                <a:latin typeface="Arial"/>
                <a:cs typeface="Arial"/>
              </a:rPr>
              <a:t>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45" dirty="0">
                <a:latin typeface="Noto Sans CJK JP Regular"/>
                <a:cs typeface="Noto Sans CJK JP Regular"/>
              </a:rPr>
              <a:t>좌</a:t>
            </a:r>
            <a:r>
              <a:rPr sz="1800" spc="45" dirty="0">
                <a:latin typeface="Arial"/>
                <a:cs typeface="Arial"/>
              </a:rPr>
              <a:t>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우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네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방향만을</a:t>
            </a:r>
            <a:r>
              <a:rPr sz="1800" spc="-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고려하며</a:t>
            </a:r>
            <a:r>
              <a:rPr sz="1800" spc="-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진행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방향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선택의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우선순위는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미로의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상태를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확인하고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결정하는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것이  효율적이나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본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알고리즘에서는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상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우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하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좌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순서로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확인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435" y="1812035"/>
            <a:ext cx="1927860" cy="434340"/>
          </a:xfrm>
          <a:custGeom>
            <a:avLst/>
            <a:gdLst/>
            <a:ahLst/>
            <a:cxnLst/>
            <a:rect l="l" t="t" r="r" b="b"/>
            <a:pathLst>
              <a:path w="1927860" h="434339">
                <a:moveTo>
                  <a:pt x="0" y="434339"/>
                </a:moveTo>
                <a:lnTo>
                  <a:pt x="1927859" y="434339"/>
                </a:lnTo>
                <a:lnTo>
                  <a:pt x="1927859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717" y="1812035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9436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9439" y="2429382"/>
            <a:ext cx="17140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032" y="659130"/>
            <a:ext cx="1695477" cy="980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Contents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440" y="1904187"/>
            <a:ext cx="17140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9440" y="2954274"/>
            <a:ext cx="171406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69" y="133603"/>
            <a:ext cx="33685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3</a:t>
            </a:r>
            <a:r>
              <a:rPr spc="-65" dirty="0" smtClean="0"/>
              <a:t>. </a:t>
            </a:r>
            <a:r>
              <a:rPr lang="ko-KR" altLang="en-US" spc="160" dirty="0" smtClean="0"/>
              <a:t>미로 찾기 </a:t>
            </a:r>
            <a:r>
              <a:rPr lang="en-US" altLang="ko-KR" spc="160" dirty="0" smtClean="0"/>
              <a:t>STEP.2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1881505"/>
          </a:xfrm>
          <a:custGeom>
            <a:avLst/>
            <a:gdLst/>
            <a:ahLst/>
            <a:cxnLst/>
            <a:rect l="l" t="t" r="r" b="b"/>
            <a:pathLst>
              <a:path w="1967864" h="1881505">
                <a:moveTo>
                  <a:pt x="0" y="1881378"/>
                </a:moveTo>
                <a:lnTo>
                  <a:pt x="1967483" y="1881378"/>
                </a:lnTo>
                <a:lnTo>
                  <a:pt x="1967483" y="0"/>
                </a:lnTo>
                <a:lnTo>
                  <a:pt x="0" y="0"/>
                </a:lnTo>
                <a:lnTo>
                  <a:pt x="0" y="1881378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2770632"/>
            <a:ext cx="1967864" cy="4083685"/>
          </a:xfrm>
          <a:custGeom>
            <a:avLst/>
            <a:gdLst/>
            <a:ahLst/>
            <a:cxnLst/>
            <a:rect l="l" t="t" r="r" b="b"/>
            <a:pathLst>
              <a:path w="1967864" h="4083684">
                <a:moveTo>
                  <a:pt x="0" y="4083557"/>
                </a:moveTo>
                <a:lnTo>
                  <a:pt x="1967483" y="4083557"/>
                </a:lnTo>
                <a:lnTo>
                  <a:pt x="1967483" y="0"/>
                </a:lnTo>
                <a:lnTo>
                  <a:pt x="0" y="0"/>
                </a:lnTo>
                <a:lnTo>
                  <a:pt x="0" y="4083557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81" y="659130"/>
            <a:ext cx="975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7885" y="756284"/>
            <a:ext cx="884047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82356" y="3776471"/>
          <a:ext cx="2616200" cy="2562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937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61359" y="1466088"/>
          <a:ext cx="2616200" cy="255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048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616196" y="4446270"/>
            <a:ext cx="3577590" cy="655320"/>
          </a:xfrm>
          <a:custGeom>
            <a:avLst/>
            <a:gdLst/>
            <a:ahLst/>
            <a:cxnLst/>
            <a:rect l="l" t="t" r="r" b="b"/>
            <a:pathLst>
              <a:path w="3577590" h="655320">
                <a:moveTo>
                  <a:pt x="3490722" y="568070"/>
                </a:moveTo>
                <a:lnTo>
                  <a:pt x="3490722" y="654938"/>
                </a:lnTo>
                <a:lnTo>
                  <a:pt x="3548633" y="625982"/>
                </a:lnTo>
                <a:lnTo>
                  <a:pt x="3505327" y="625982"/>
                </a:lnTo>
                <a:lnTo>
                  <a:pt x="3505327" y="597026"/>
                </a:lnTo>
                <a:lnTo>
                  <a:pt x="3548633" y="597026"/>
                </a:lnTo>
                <a:lnTo>
                  <a:pt x="3490722" y="568070"/>
                </a:lnTo>
                <a:close/>
              </a:path>
              <a:path w="3577590" h="655320">
                <a:moveTo>
                  <a:pt x="28955" y="0"/>
                </a:moveTo>
                <a:lnTo>
                  <a:pt x="0" y="0"/>
                </a:lnTo>
                <a:lnTo>
                  <a:pt x="0" y="619505"/>
                </a:lnTo>
                <a:lnTo>
                  <a:pt x="6476" y="625982"/>
                </a:lnTo>
                <a:lnTo>
                  <a:pt x="3490722" y="625982"/>
                </a:lnTo>
                <a:lnTo>
                  <a:pt x="3490722" y="611504"/>
                </a:lnTo>
                <a:lnTo>
                  <a:pt x="28955" y="611504"/>
                </a:lnTo>
                <a:lnTo>
                  <a:pt x="14477" y="597026"/>
                </a:lnTo>
                <a:lnTo>
                  <a:pt x="28955" y="597026"/>
                </a:lnTo>
                <a:lnTo>
                  <a:pt x="28955" y="0"/>
                </a:lnTo>
                <a:close/>
              </a:path>
              <a:path w="3577590" h="655320">
                <a:moveTo>
                  <a:pt x="3548633" y="597026"/>
                </a:moveTo>
                <a:lnTo>
                  <a:pt x="3505327" y="597026"/>
                </a:lnTo>
                <a:lnTo>
                  <a:pt x="3505327" y="625982"/>
                </a:lnTo>
                <a:lnTo>
                  <a:pt x="3548633" y="625982"/>
                </a:lnTo>
                <a:lnTo>
                  <a:pt x="3577589" y="611504"/>
                </a:lnTo>
                <a:lnTo>
                  <a:pt x="3548633" y="597026"/>
                </a:lnTo>
                <a:close/>
              </a:path>
              <a:path w="3577590" h="655320">
                <a:moveTo>
                  <a:pt x="28955" y="597026"/>
                </a:moveTo>
                <a:lnTo>
                  <a:pt x="14477" y="597026"/>
                </a:lnTo>
                <a:lnTo>
                  <a:pt x="28955" y="611504"/>
                </a:lnTo>
                <a:lnTo>
                  <a:pt x="28955" y="597026"/>
                </a:lnTo>
                <a:close/>
              </a:path>
              <a:path w="3577590" h="655320">
                <a:moveTo>
                  <a:pt x="3490722" y="597026"/>
                </a:moveTo>
                <a:lnTo>
                  <a:pt x="28955" y="597026"/>
                </a:lnTo>
                <a:lnTo>
                  <a:pt x="28955" y="611504"/>
                </a:lnTo>
                <a:lnTo>
                  <a:pt x="3490722" y="611504"/>
                </a:lnTo>
                <a:lnTo>
                  <a:pt x="3490722" y="5970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72447" y="6457289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방문</a:t>
            </a:r>
            <a:r>
              <a:rPr sz="1800" spc="-7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후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5102" y="4098163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Regular"/>
                <a:cs typeface="Noto Sans CJK JP Regular"/>
              </a:rPr>
              <a:t>방문</a:t>
            </a:r>
            <a:r>
              <a:rPr sz="1800" spc="-7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전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35" y="2337816"/>
            <a:ext cx="1927860" cy="433070"/>
          </a:xfrm>
          <a:custGeom>
            <a:avLst/>
            <a:gdLst/>
            <a:ahLst/>
            <a:cxnLst/>
            <a:rect l="l" t="t" r="r" b="b"/>
            <a:pathLst>
              <a:path w="1927860" h="433069">
                <a:moveTo>
                  <a:pt x="0" y="432815"/>
                </a:moveTo>
                <a:lnTo>
                  <a:pt x="1927859" y="432815"/>
                </a:lnTo>
                <a:lnTo>
                  <a:pt x="1927859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7" y="233781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9436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9439" y="2429382"/>
            <a:ext cx="1806523" cy="230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ST</a:t>
            </a:r>
            <a:r>
              <a:rPr lang="en-US" sz="1400" spc="-114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EP</a:t>
            </a:r>
            <a:r>
              <a:rPr sz="1400" spc="-114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.2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33" y="1379982"/>
            <a:ext cx="153144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9440" y="1904187"/>
            <a:ext cx="17768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439" y="2954274"/>
            <a:ext cx="17878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872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309995" algn="l"/>
              </a:tabLst>
            </a:pPr>
            <a:r>
              <a:rPr spc="145" dirty="0"/>
              <a:t>방문</a:t>
            </a:r>
            <a:r>
              <a:rPr spc="-5" dirty="0"/>
              <a:t> </a:t>
            </a:r>
            <a:r>
              <a:rPr spc="140" dirty="0"/>
              <a:t>여부를</a:t>
            </a:r>
            <a:r>
              <a:rPr spc="10" dirty="0"/>
              <a:t> </a:t>
            </a:r>
            <a:r>
              <a:rPr spc="140" dirty="0"/>
              <a:t>확인하는</a:t>
            </a:r>
            <a:r>
              <a:rPr spc="-5" dirty="0"/>
              <a:t> </a:t>
            </a:r>
            <a:r>
              <a:rPr spc="140" dirty="0"/>
              <a:t>매트릭스를</a:t>
            </a:r>
            <a:r>
              <a:rPr spc="15" dirty="0"/>
              <a:t> </a:t>
            </a:r>
            <a:r>
              <a:rPr spc="140" dirty="0"/>
              <a:t>사용</a:t>
            </a:r>
          </a:p>
          <a:p>
            <a:pPr marL="6009640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 dirty="0">
              <a:latin typeface="Times New Roman"/>
              <a:cs typeface="Times New Roman"/>
            </a:endParaRPr>
          </a:p>
          <a:p>
            <a:pPr marL="6308725" indent="-286385">
              <a:lnSpc>
                <a:spcPct val="100000"/>
              </a:lnSpc>
              <a:buFont typeface="Wingdings"/>
              <a:buChar char=""/>
              <a:tabLst>
                <a:tab pos="6309995" algn="l"/>
              </a:tabLst>
            </a:pPr>
            <a:r>
              <a:rPr spc="140" dirty="0"/>
              <a:t>미로</a:t>
            </a:r>
            <a:r>
              <a:rPr spc="-5" dirty="0"/>
              <a:t> </a:t>
            </a:r>
            <a:r>
              <a:rPr spc="140" dirty="0"/>
              <a:t>매트릭스와</a:t>
            </a:r>
            <a:r>
              <a:rPr spc="15" dirty="0"/>
              <a:t> </a:t>
            </a:r>
            <a:r>
              <a:rPr spc="140" dirty="0"/>
              <a:t>동일한</a:t>
            </a:r>
            <a:r>
              <a:rPr dirty="0"/>
              <a:t> </a:t>
            </a:r>
            <a:r>
              <a:rPr spc="90" dirty="0"/>
              <a:t>크기로</a:t>
            </a:r>
            <a:r>
              <a:rPr spc="90" dirty="0">
                <a:latin typeface="Arial"/>
                <a:cs typeface="Arial"/>
              </a:rPr>
              <a:t>,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140" dirty="0"/>
              <a:t>모두</a:t>
            </a:r>
            <a:r>
              <a:rPr dirty="0"/>
              <a:t> </a:t>
            </a:r>
            <a:r>
              <a:rPr spc="60" dirty="0">
                <a:latin typeface="Arial"/>
                <a:cs typeface="Arial"/>
              </a:rPr>
              <a:t>0</a:t>
            </a:r>
            <a:r>
              <a:rPr spc="60" dirty="0"/>
              <a:t>으로</a:t>
            </a:r>
            <a:r>
              <a:rPr spc="15" dirty="0"/>
              <a:t> </a:t>
            </a:r>
            <a:r>
              <a:rPr spc="140" dirty="0"/>
              <a:t>초기화</a:t>
            </a:r>
          </a:p>
          <a:p>
            <a:pPr marL="6009640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 dirty="0">
              <a:latin typeface="Times New Roman"/>
              <a:cs typeface="Times New Roman"/>
            </a:endParaRPr>
          </a:p>
          <a:p>
            <a:pPr marL="630872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309995" algn="l"/>
              </a:tabLst>
            </a:pPr>
            <a:r>
              <a:rPr spc="140" dirty="0"/>
              <a:t>방문</a:t>
            </a:r>
            <a:r>
              <a:rPr spc="-5" dirty="0"/>
              <a:t> </a:t>
            </a:r>
            <a:r>
              <a:rPr spc="140" dirty="0"/>
              <a:t>시</a:t>
            </a:r>
            <a:r>
              <a:rPr spc="15" dirty="0"/>
              <a:t> </a:t>
            </a:r>
            <a:r>
              <a:rPr spc="140" dirty="0"/>
              <a:t>원소</a:t>
            </a:r>
            <a:r>
              <a:rPr dirty="0"/>
              <a:t> </a:t>
            </a:r>
            <a:r>
              <a:rPr spc="140" dirty="0"/>
              <a:t>값이</a:t>
            </a:r>
            <a:r>
              <a:rPr spc="15" dirty="0"/>
              <a:t> </a:t>
            </a:r>
            <a:r>
              <a:rPr spc="25" dirty="0">
                <a:latin typeface="Arial"/>
                <a:cs typeface="Arial"/>
              </a:rPr>
              <a:t>1</a:t>
            </a:r>
            <a:r>
              <a:rPr spc="25" dirty="0"/>
              <a:t>로</a:t>
            </a:r>
            <a:r>
              <a:rPr spc="-5" dirty="0"/>
              <a:t> </a:t>
            </a:r>
            <a:r>
              <a:rPr spc="140" dirty="0" smtClean="0"/>
              <a:t>변경</a:t>
            </a:r>
            <a:endParaRPr spc="1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69" y="133603"/>
            <a:ext cx="32532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4</a:t>
            </a:r>
            <a:r>
              <a:rPr spc="-65" dirty="0" smtClean="0"/>
              <a:t>. </a:t>
            </a:r>
            <a:r>
              <a:rPr lang="ko-KR" altLang="en-US" spc="160" dirty="0" smtClean="0"/>
              <a:t>미로 찾기 </a:t>
            </a:r>
            <a:r>
              <a:rPr lang="en-US" altLang="ko-KR" spc="160" dirty="0" smtClean="0"/>
              <a:t>STEP.3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2401570"/>
          </a:xfrm>
          <a:custGeom>
            <a:avLst/>
            <a:gdLst/>
            <a:ahLst/>
            <a:cxnLst/>
            <a:rect l="l" t="t" r="r" b="b"/>
            <a:pathLst>
              <a:path w="1967864" h="2401570">
                <a:moveTo>
                  <a:pt x="0" y="2401062"/>
                </a:moveTo>
                <a:lnTo>
                  <a:pt x="1967483" y="2401062"/>
                </a:lnTo>
                <a:lnTo>
                  <a:pt x="1967483" y="0"/>
                </a:lnTo>
                <a:lnTo>
                  <a:pt x="0" y="0"/>
                </a:lnTo>
                <a:lnTo>
                  <a:pt x="0" y="2401062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3290315"/>
            <a:ext cx="1967864" cy="3564254"/>
          </a:xfrm>
          <a:custGeom>
            <a:avLst/>
            <a:gdLst/>
            <a:ahLst/>
            <a:cxnLst/>
            <a:rect l="l" t="t" r="r" b="b"/>
            <a:pathLst>
              <a:path w="1967864" h="3564254">
                <a:moveTo>
                  <a:pt x="0" y="3563873"/>
                </a:moveTo>
                <a:lnTo>
                  <a:pt x="1967483" y="3563873"/>
                </a:lnTo>
                <a:lnTo>
                  <a:pt x="1967483" y="0"/>
                </a:lnTo>
                <a:lnTo>
                  <a:pt x="0" y="0"/>
                </a:lnTo>
                <a:lnTo>
                  <a:pt x="0" y="3563873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81" y="659130"/>
            <a:ext cx="975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7885" y="756284"/>
            <a:ext cx="884047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1" y="2857500"/>
            <a:ext cx="1926589" cy="433070"/>
          </a:xfrm>
          <a:custGeom>
            <a:avLst/>
            <a:gdLst/>
            <a:ahLst/>
            <a:cxnLst/>
            <a:rect l="l" t="t" r="r" b="b"/>
            <a:pathLst>
              <a:path w="1926589" h="433070">
                <a:moveTo>
                  <a:pt x="0" y="432815"/>
                </a:moveTo>
                <a:lnTo>
                  <a:pt x="1926336" y="432815"/>
                </a:lnTo>
                <a:lnTo>
                  <a:pt x="192633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55" y="2857500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7912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440" y="2429382"/>
            <a:ext cx="175889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032" y="1379982"/>
            <a:ext cx="162270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440" y="1904187"/>
            <a:ext cx="1641295" cy="2294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440" y="2954274"/>
            <a:ext cx="175889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5698" y="14820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5698" y="14820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2744" y="1441196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55926" y="148361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5926" y="148361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7677" y="1485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7677" y="1485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7905" y="14820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57905" y="14820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9658" y="14820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59658" y="14820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9885" y="148361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9885" y="148361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1638" y="1485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1638" y="1485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1865" y="14820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1865" y="14820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55698" y="1779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55698" y="1779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5926" y="1780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5926" y="1780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7677" y="1780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7677" y="1780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57905" y="1779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7905" y="1779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9658" y="1779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9658" y="1779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9885" y="17807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9885" y="17807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1638" y="1780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1638" y="1780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1865" y="1779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61865" y="1779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55698" y="2074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55698" y="2074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5926" y="20764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5926" y="20764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57677" y="2077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57677" y="2077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57905" y="2074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7905" y="2074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9658" y="2074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9658" y="2074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59885" y="20764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59885" y="20764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61638" y="2077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1638" y="2077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1865" y="2074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61865" y="2074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5698" y="2370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55698" y="2370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55926" y="2372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55926" y="2372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57677" y="2373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57677" y="2373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7905" y="2370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7905" y="2370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59658" y="2370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59658" y="2370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9885" y="23721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59885" y="23721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1638" y="2373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1638" y="2373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1865" y="2370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61865" y="2370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55698" y="2667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55698" y="2667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55926" y="2669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55926" y="2669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57677" y="2669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57677" y="2669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57905" y="2667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57905" y="2667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59658" y="2667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59658" y="2667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59885" y="26692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59885" y="26692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61638" y="2669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61638" y="2669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61865" y="2667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1865" y="2667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55698" y="2963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55698" y="2963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55926" y="29649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55926" y="29649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57677" y="29664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57677" y="29664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57905" y="2963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57905" y="2963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59658" y="2963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59658" y="2963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59885" y="29649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59885" y="29649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1638" y="29664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61638" y="29664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61865" y="2963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61865" y="2963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55698" y="3259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55698" y="3259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55926" y="3260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55926" y="3260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57677" y="3262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57677" y="3262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7905" y="3259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57905" y="3259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59658" y="3259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59658" y="3259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59885" y="326059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59885" y="326059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61638" y="3262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61638" y="3262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61865" y="3259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61865" y="3259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55698" y="35562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55698" y="35562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55926" y="355777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55926" y="355777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57677" y="3557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57677" y="3557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57905" y="355625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80" y="246888"/>
                </a:lnTo>
                <a:lnTo>
                  <a:pt x="259080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57905" y="355625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80" y="246888"/>
                </a:lnTo>
                <a:lnTo>
                  <a:pt x="259080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59658" y="35562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59658" y="35562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59885" y="355777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59885" y="355777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61638" y="3557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61638" y="3557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61865" y="355625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61865" y="355625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682744" y="1463166"/>
            <a:ext cx="22663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1400" spc="114" dirty="0">
                <a:latin typeface="Noto Sans CJK JP Regular"/>
                <a:cs typeface="Noto Sans CJK JP Regular"/>
              </a:rPr>
              <a:t>현재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위치와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다음으로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옮  겨갈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방향을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스택에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기록</a:t>
            </a:r>
            <a:endParaRPr sz="1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1400" spc="114" dirty="0">
                <a:latin typeface="Noto Sans CJK JP Regular"/>
                <a:cs typeface="Noto Sans CJK JP Regular"/>
              </a:rPr>
              <a:t>방문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기록</a:t>
            </a:r>
            <a:r>
              <a:rPr sz="1400" spc="-3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매트릭스에</a:t>
            </a:r>
            <a:r>
              <a:rPr sz="1400" spc="-55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방</a:t>
            </a:r>
            <a:endParaRPr sz="1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1400" spc="114" dirty="0">
                <a:latin typeface="Noto Sans CJK JP Regular"/>
                <a:cs typeface="Noto Sans CJK JP Regular"/>
              </a:rPr>
              <a:t>문 값</a:t>
            </a:r>
            <a:r>
              <a:rPr sz="1400" spc="-145" dirty="0">
                <a:latin typeface="Noto Sans CJK JP Regular"/>
                <a:cs typeface="Noto Sans CJK JP Regular"/>
              </a:rPr>
              <a:t> </a:t>
            </a:r>
            <a:r>
              <a:rPr sz="1400" spc="-70" dirty="0">
                <a:latin typeface="Arial"/>
                <a:cs typeface="Arial"/>
              </a:rPr>
              <a:t>1 </a:t>
            </a:r>
            <a:r>
              <a:rPr sz="1400" spc="110" dirty="0">
                <a:latin typeface="Noto Sans CJK JP Regular"/>
                <a:cs typeface="Noto Sans CJK JP Regular"/>
              </a:rPr>
              <a:t>기록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705350" y="3370326"/>
            <a:ext cx="2286000" cy="42100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45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(1,1)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152893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52893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453121" y="1471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53121" y="1471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139940" y="1430273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754873" y="14729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754873" y="14729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056626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56626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56854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56854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658606" y="1471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658606" y="1471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58833" y="14729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58833" y="14729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260585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260585" y="14698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52893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52893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53121" y="1768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53121" y="1768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54873" y="17686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54873" y="17686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056626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56626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56854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56854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58606" y="1768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58606" y="1768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8833" y="17686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58833" y="17686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260585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0585" y="17670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52893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52893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53121" y="2064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53121" y="2064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754873" y="20642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54873" y="20642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056626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056626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56854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56854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58606" y="2064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58606" y="2064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58833" y="206425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958833" y="206425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260585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60585" y="20627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52893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152893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453121" y="2359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453121" y="2359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754873" y="23614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54873" y="23614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056626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056626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56854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56854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58606" y="2359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658606" y="2359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58833" y="23614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958833" y="23614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60585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260585" y="23583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152893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52893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453121" y="2657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453121" y="2657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754873" y="26570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754873" y="26570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056626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056626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56854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56854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58606" y="2657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58606" y="2657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958833" y="26570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958833" y="26570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260585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260585" y="26555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52893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152893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53121" y="2952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53121" y="2952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754873" y="29527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54873" y="29527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56626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56626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56854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56854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658606" y="2952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658606" y="2952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958833" y="29527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958833" y="29527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60585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260585" y="29512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52893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52893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453121" y="3248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53121" y="3248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754873" y="32499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754873" y="32499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056626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056626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356854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356854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58606" y="3248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658606" y="3248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958833" y="324992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58833" y="324992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260585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260585" y="32468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152893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152893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453121" y="35455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453121" y="35455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754873" y="35455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54873" y="35455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056626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056626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356854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356854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658606" y="35455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658606" y="35455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958833" y="354558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958833" y="354558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260585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260585" y="35440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2545" y="3358134"/>
            <a:ext cx="2286000" cy="421005"/>
          </a:xfrm>
          <a:custGeom>
            <a:avLst/>
            <a:gdLst/>
            <a:ahLst/>
            <a:cxnLst/>
            <a:rect l="l" t="t" r="r" b="b"/>
            <a:pathLst>
              <a:path w="2286000" h="421004">
                <a:moveTo>
                  <a:pt x="0" y="420623"/>
                </a:moveTo>
                <a:lnTo>
                  <a:pt x="2286000" y="420623"/>
                </a:lnTo>
                <a:lnTo>
                  <a:pt x="2286000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>
            <a:off x="9715500" y="3342894"/>
            <a:ext cx="2260600" cy="42290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7302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57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(1,1)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9715500" y="2894076"/>
            <a:ext cx="2260600" cy="422909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4445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35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(1,2)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2155698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155698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455926" y="42359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455926" y="42359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757677" y="42374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757677" y="42374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057905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57905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359658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59658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659885" y="423595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59885" y="423595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961638" y="42374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61638" y="42374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61865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61865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155698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155698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455926" y="4533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455926" y="45331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2142744" y="4173346"/>
            <a:ext cx="2391410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878330" indent="-301625">
              <a:lnSpc>
                <a:spcPct val="108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800" b="1" spc="-90" dirty="0">
                <a:latin typeface="Trebuchet MS"/>
                <a:cs typeface="Trebuchet MS"/>
              </a:rPr>
              <a:t>X	</a:t>
            </a:r>
            <a:r>
              <a:rPr sz="1800" b="1" spc="-70" dirty="0">
                <a:latin typeface="Trebuchet MS"/>
                <a:cs typeface="Trebuchet MS"/>
              </a:rPr>
              <a:t>X  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2757677" y="4533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57677" y="4533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57905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057905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359658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359658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659885" y="45331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659885" y="45331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961638" y="4533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961638" y="4533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61865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261865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155698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155698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55926" y="4828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55926" y="4828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757677" y="4828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757677" y="4828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057905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80" y="248411"/>
                </a:lnTo>
                <a:lnTo>
                  <a:pt x="25908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057905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80" y="248411"/>
                </a:lnTo>
                <a:lnTo>
                  <a:pt x="25908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359658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359658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59885" y="48287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59885" y="48287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61638" y="4828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961638" y="4828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261865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261865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155698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155698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455926" y="51244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455926" y="51244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757677" y="5125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757677" y="5125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57905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057905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359658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359658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659885" y="51244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659885" y="51244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961638" y="5125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961638" y="5125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61865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61865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155698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155698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455926" y="5421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455926" y="542162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757677" y="5421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757677" y="5421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057905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80" y="246888"/>
                </a:lnTo>
                <a:lnTo>
                  <a:pt x="259080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057905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80" y="246888"/>
                </a:lnTo>
                <a:lnTo>
                  <a:pt x="259080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59658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59658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659885" y="542162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659885" y="542162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961638" y="5421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61638" y="5421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261865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261865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155698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155698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455926" y="5717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455926" y="5717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757677" y="5717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757677" y="5717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057905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057905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359658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359658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659885" y="57172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659885" y="57172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961638" y="5717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961638" y="5717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261865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261865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55698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155698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455926" y="601294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455926" y="601294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757677" y="6014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757677" y="6014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057905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80" y="248411"/>
                </a:lnTo>
                <a:lnTo>
                  <a:pt x="25908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057905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80" y="248411"/>
                </a:lnTo>
                <a:lnTo>
                  <a:pt x="25908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359658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359658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659885" y="601294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659885" y="601294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961638" y="6014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961638" y="6014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8"/>
                </a:moveTo>
                <a:lnTo>
                  <a:pt x="257556" y="246888"/>
                </a:lnTo>
                <a:lnTo>
                  <a:pt x="25755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61865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61865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155698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155698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455926" y="6310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455926" y="631012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757677" y="6310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757677" y="6310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057905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057905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359658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359658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5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659885" y="631012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659885" y="631012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961638" y="6310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961638" y="6310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61865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61865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4" name="object 414"/>
          <p:cNvGraphicFramePr>
            <a:graphicFrameLocks noGrp="1"/>
          </p:cNvGraphicFramePr>
          <p:nvPr/>
        </p:nvGraphicFramePr>
        <p:xfrm>
          <a:off x="4692396" y="5155691"/>
          <a:ext cx="2286000" cy="1373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(2,2)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(1,2)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(1,1)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5" name="object 415"/>
          <p:cNvSpPr/>
          <p:nvPr/>
        </p:nvSpPr>
        <p:spPr>
          <a:xfrm>
            <a:off x="7152893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52893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453121" y="423443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453121" y="423443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 txBox="1"/>
          <p:nvPr/>
        </p:nvSpPr>
        <p:spPr>
          <a:xfrm>
            <a:off x="7206488" y="4192600"/>
            <a:ext cx="452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7754873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754873" y="423443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056626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056626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356854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356854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658606" y="423443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658606" y="423443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958833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958833" y="423443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9260585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9260585" y="423290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152893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152893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53121" y="453009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53121" y="453009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754873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754873" y="45316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7507605" y="4490084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8056626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056626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356854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356854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658606" y="453009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658606" y="453009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958833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958833" y="45316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9260585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260585" y="45285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152893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52893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453121" y="4827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453121" y="48272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54873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754873" y="48272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056626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56626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356854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356854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658606" y="4827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658606" y="48272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958833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958833" y="48272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260585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260585" y="48257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152893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7152893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7453121" y="51229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453121" y="51229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7754873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7754873" y="51229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056626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056626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356854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356854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658606" y="51229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658606" y="51229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958833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958833" y="51229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9260585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9260585" y="51214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152893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152893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453121" y="5418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453121" y="541858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754873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754873" y="542010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056626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056626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356854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356854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658606" y="5418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658606" y="54185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958833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958833" y="542010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8"/>
                </a:moveTo>
                <a:lnTo>
                  <a:pt x="259079" y="246888"/>
                </a:lnTo>
                <a:lnTo>
                  <a:pt x="259079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9260585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9260585" y="541705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52893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152893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453121" y="57142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453121" y="57142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754873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754873" y="57157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056626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056626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356854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356854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8658606" y="57142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8658606" y="57142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8958833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8958833" y="57157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260585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260585" y="5714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152893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152893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453121" y="60114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453121" y="60114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7754873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754873" y="60114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056626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056626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356854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356854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658606" y="60114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658606" y="60114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8958833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958833" y="60114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9260585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9260585" y="6009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7152893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152893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453121" y="6307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453121" y="63070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754873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5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754873" y="630859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5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056626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056626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356854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8356854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658606" y="6307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658606" y="63070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958833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958833" y="630859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5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260585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260585" y="6305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 txBox="1"/>
          <p:nvPr/>
        </p:nvSpPr>
        <p:spPr>
          <a:xfrm>
            <a:off x="9702545" y="6121146"/>
            <a:ext cx="2286000" cy="4191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45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(1,1)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46" name="object 546"/>
          <p:cNvGraphicFramePr>
            <a:graphicFrameLocks noGrp="1"/>
          </p:cNvGraphicFramePr>
          <p:nvPr/>
        </p:nvGraphicFramePr>
        <p:xfrm>
          <a:off x="9689592" y="4677155"/>
          <a:ext cx="2286000" cy="1372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(2,3)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(2,2)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(1,2)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133603"/>
            <a:ext cx="28812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4</a:t>
            </a:r>
            <a:r>
              <a:rPr spc="-65" dirty="0" smtClean="0"/>
              <a:t>.</a:t>
            </a:r>
            <a:r>
              <a:rPr lang="en-US" spc="-65" dirty="0" smtClean="0"/>
              <a:t> </a:t>
            </a:r>
            <a:r>
              <a:rPr lang="ko-KR" altLang="en-US" spc="-65" dirty="0" smtClean="0"/>
              <a:t>미로 찾기 </a:t>
            </a:r>
            <a:r>
              <a:rPr lang="en-US" altLang="ko-KR" spc="-65" dirty="0" smtClean="0"/>
              <a:t>STEP.3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2401570"/>
          </a:xfrm>
          <a:custGeom>
            <a:avLst/>
            <a:gdLst/>
            <a:ahLst/>
            <a:cxnLst/>
            <a:rect l="l" t="t" r="r" b="b"/>
            <a:pathLst>
              <a:path w="1967864" h="2401570">
                <a:moveTo>
                  <a:pt x="0" y="2401062"/>
                </a:moveTo>
                <a:lnTo>
                  <a:pt x="1967483" y="2401062"/>
                </a:lnTo>
                <a:lnTo>
                  <a:pt x="1967483" y="0"/>
                </a:lnTo>
                <a:lnTo>
                  <a:pt x="0" y="0"/>
                </a:lnTo>
                <a:lnTo>
                  <a:pt x="0" y="2401062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3290315"/>
            <a:ext cx="1967864" cy="3564254"/>
          </a:xfrm>
          <a:custGeom>
            <a:avLst/>
            <a:gdLst/>
            <a:ahLst/>
            <a:cxnLst/>
            <a:rect l="l" t="t" r="r" b="b"/>
            <a:pathLst>
              <a:path w="1967864" h="3564254">
                <a:moveTo>
                  <a:pt x="0" y="3563873"/>
                </a:moveTo>
                <a:lnTo>
                  <a:pt x="1967483" y="3563873"/>
                </a:lnTo>
                <a:lnTo>
                  <a:pt x="1967483" y="0"/>
                </a:lnTo>
                <a:lnTo>
                  <a:pt x="0" y="0"/>
                </a:lnTo>
                <a:lnTo>
                  <a:pt x="0" y="3563873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7885" y="756284"/>
            <a:ext cx="884047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5698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5698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5926" y="18691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5926" y="18691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7677" y="18691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7677" y="18691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7905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7905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9658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9658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9885" y="18691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9885" y="186918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61638" y="18691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1638" y="18691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1865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1865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55698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5698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5926" y="216484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5926" y="216484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7677" y="21648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7677" y="21648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7905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57905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42744" y="1804750"/>
            <a:ext cx="2391410" cy="6191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75"/>
              </a:spcBef>
              <a:tabLst>
                <a:tab pos="379095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175"/>
              </a:spcBef>
              <a:tabLst>
                <a:tab pos="680085" algn="l"/>
                <a:tab pos="981075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59658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9658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9885" y="216484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59885" y="216484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1638" y="21648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1638" y="21648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1865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1865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5698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5698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5926" y="24604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5926" y="24604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7677" y="24620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57677" y="24620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7905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7905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59658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9658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9885" y="24604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9885" y="24604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61638" y="24620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1638" y="24620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1865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1865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55698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55698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5926" y="27576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55926" y="27576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7677" y="27576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57677" y="27576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7905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7905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59658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59658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59885" y="27576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59885" y="27576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1638" y="27576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1638" y="27576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1865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61865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55698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5698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55926" y="30533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55926" y="305333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57677" y="30533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57677" y="30533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57905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57905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59658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9658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59885" y="305333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9885" y="305333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1638" y="30533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61638" y="30533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61865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1865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55698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55698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55926" y="334899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55926" y="334899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57677" y="33505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57677" y="33505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57905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7905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59658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59658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59885" y="334899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59885" y="334899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61638" y="33505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61638" y="33505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61865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61865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55698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55698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55926" y="36461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55926" y="36461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57677" y="36461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57677" y="36461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57905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57905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59658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59658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59885" y="36461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59885" y="36461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61638" y="36461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61638" y="36461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1"/>
                </a:moveTo>
                <a:lnTo>
                  <a:pt x="257556" y="248411"/>
                </a:lnTo>
                <a:lnTo>
                  <a:pt x="257556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61865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61865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55698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55698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55926" y="39418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455926" y="39418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57677" y="39418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757677" y="39418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57905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57905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9658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59658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59885" y="39418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59885" y="39418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61638" y="39418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61638" y="39418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61865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61865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52893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52893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53121" y="18661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53121" y="18661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7206488" y="1824609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754873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54873" y="18676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56626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56626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56854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56854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58606" y="1866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58606" y="18661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958833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958833" y="186766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0585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0585" y="18646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52893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52893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53121" y="21617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453121" y="21617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7507605" y="21209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7754873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54873" y="21633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7808721" y="212178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8056626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056626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356854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56854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8109966" y="2119071"/>
            <a:ext cx="452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658606" y="2161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658606" y="21617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958833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58833" y="21633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260585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260585" y="21617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52893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52893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53121" y="24589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53121" y="24589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54873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54873" y="24589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56626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056626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56854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56854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58606" y="2458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58606" y="24589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58833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958833" y="245897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260585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260585" y="24574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52893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52893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53121" y="27546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53121" y="27546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754873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54873" y="27561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056626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056626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356854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356854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58606" y="2754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58606" y="27546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958833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958833" y="27561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260585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260585" y="27531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152893" y="3050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52893" y="3050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53121" y="305028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453121" y="305028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754873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754873" y="30518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056626" y="3050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056626" y="305028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56854" y="30487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56854" y="30487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58606" y="3050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58606" y="305028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958833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58833" y="30518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260585" y="30487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260585" y="30487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152893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152893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453121" y="334746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53121" y="334746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754873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754873" y="334746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56626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56626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56854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56854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58606" y="3347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58606" y="334746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958833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958833" y="334746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260585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60585" y="334594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152893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152893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453121" y="364312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453121" y="364312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1"/>
                </a:moveTo>
                <a:lnTo>
                  <a:pt x="259079" y="248411"/>
                </a:lnTo>
                <a:lnTo>
                  <a:pt x="259079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754873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54873" y="36446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056626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56626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56854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56854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658606" y="3643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58606" y="364312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1"/>
                </a:moveTo>
                <a:lnTo>
                  <a:pt x="257555" y="248411"/>
                </a:lnTo>
                <a:lnTo>
                  <a:pt x="257555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958833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958833" y="36446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260585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260585" y="364159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52893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52893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453121" y="393877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453121" y="393877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54873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754873" y="394030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056626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056626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356854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356854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658606" y="3938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658606" y="393877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958833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58833" y="394030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260585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260585" y="393725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6" name="object 276"/>
          <p:cNvGraphicFramePr>
            <a:graphicFrameLocks noGrp="1"/>
          </p:cNvGraphicFramePr>
          <p:nvPr/>
        </p:nvGraphicFramePr>
        <p:xfrm>
          <a:off x="4702302" y="2810255"/>
          <a:ext cx="2286000" cy="136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(2,2)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(1,2)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down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(1,1)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" name="object 277"/>
          <p:cNvSpPr txBox="1"/>
          <p:nvPr/>
        </p:nvSpPr>
        <p:spPr>
          <a:xfrm>
            <a:off x="4714494" y="2346198"/>
            <a:ext cx="2286000" cy="4191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685165">
              <a:lnSpc>
                <a:spcPct val="100000"/>
              </a:lnSpc>
              <a:spcBef>
                <a:spcPts val="44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(2,3)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4714494" y="1867661"/>
            <a:ext cx="2286000" cy="42100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85165">
              <a:lnSpc>
                <a:spcPct val="100000"/>
              </a:lnSpc>
              <a:spcBef>
                <a:spcPts val="45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(2,4)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9685781" y="3873246"/>
            <a:ext cx="2286000" cy="31242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2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(1,1)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9685781" y="3486150"/>
            <a:ext cx="2286000" cy="312420"/>
          </a:xfrm>
          <a:custGeom>
            <a:avLst/>
            <a:gdLst/>
            <a:ahLst/>
            <a:cxnLst/>
            <a:rect l="l" t="t" r="r" b="b"/>
            <a:pathLst>
              <a:path w="2286000" h="312420">
                <a:moveTo>
                  <a:pt x="0" y="312419"/>
                </a:moveTo>
                <a:lnTo>
                  <a:pt x="2286000" y="312419"/>
                </a:lnTo>
                <a:lnTo>
                  <a:pt x="2286000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685781" y="3486150"/>
            <a:ext cx="2286000" cy="312420"/>
          </a:xfrm>
          <a:custGeom>
            <a:avLst/>
            <a:gdLst/>
            <a:ahLst/>
            <a:cxnLst/>
            <a:rect l="l" t="t" r="r" b="b"/>
            <a:pathLst>
              <a:path w="2286000" h="312420">
                <a:moveTo>
                  <a:pt x="0" y="312419"/>
                </a:moveTo>
                <a:lnTo>
                  <a:pt x="2286000" y="312419"/>
                </a:lnTo>
                <a:lnTo>
                  <a:pt x="2286000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685781" y="3099054"/>
            <a:ext cx="2286000" cy="312420"/>
          </a:xfrm>
          <a:custGeom>
            <a:avLst/>
            <a:gdLst/>
            <a:ahLst/>
            <a:cxnLst/>
            <a:rect l="l" t="t" r="r" b="b"/>
            <a:pathLst>
              <a:path w="2286000" h="312420">
                <a:moveTo>
                  <a:pt x="0" y="312420"/>
                </a:moveTo>
                <a:lnTo>
                  <a:pt x="2286000" y="312420"/>
                </a:lnTo>
                <a:lnTo>
                  <a:pt x="2286000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685781" y="3099054"/>
            <a:ext cx="2286000" cy="312420"/>
          </a:xfrm>
          <a:custGeom>
            <a:avLst/>
            <a:gdLst/>
            <a:ahLst/>
            <a:cxnLst/>
            <a:rect l="l" t="t" r="r" b="b"/>
            <a:pathLst>
              <a:path w="2286000" h="312420">
                <a:moveTo>
                  <a:pt x="0" y="312420"/>
                </a:moveTo>
                <a:lnTo>
                  <a:pt x="2286000" y="312420"/>
                </a:lnTo>
                <a:lnTo>
                  <a:pt x="2286000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10313669" y="2976752"/>
            <a:ext cx="1030605" cy="800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8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(2,2)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(1,2)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9685781" y="2715005"/>
            <a:ext cx="2286000" cy="31242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2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(2,3)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9685781" y="2327910"/>
            <a:ext cx="2286000" cy="31242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25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(2,4)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9685781" y="1942338"/>
            <a:ext cx="2286000" cy="31242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2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(2,5)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3868928" y="4613909"/>
            <a:ext cx="6956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해당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방법으로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막다른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길에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다다르거나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탈출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지점에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도착할</a:t>
            </a:r>
            <a:r>
              <a:rPr sz="1800" spc="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때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까지  스택에 쌓기를</a:t>
            </a:r>
            <a:r>
              <a:rPr sz="1800" spc="-135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반복</a:t>
            </a:r>
            <a:endParaRPr sz="1800">
              <a:latin typeface="Noto Sans CJK JP Regular"/>
              <a:cs typeface="Noto Sans CJK JP Regular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140" dirty="0">
                <a:latin typeface="Noto Sans CJK JP Regular"/>
                <a:cs typeface="Noto Sans CJK JP Regular"/>
              </a:rPr>
              <a:t>상</a:t>
            </a:r>
            <a:r>
              <a:rPr sz="1800" spc="-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우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하</a:t>
            </a:r>
            <a:r>
              <a:rPr sz="1800" spc="15" dirty="0">
                <a:latin typeface="Noto Sans CJK JP Regular"/>
                <a:cs typeface="Noto Sans CJK JP Regular"/>
              </a:rPr>
              <a:t> </a:t>
            </a:r>
            <a:r>
              <a:rPr sz="1800" spc="-175" dirty="0">
                <a:latin typeface="Arial"/>
                <a:cs typeface="Arial"/>
              </a:rPr>
              <a:t>→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좌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순서로</a:t>
            </a:r>
            <a:r>
              <a:rPr sz="180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확인하여</a:t>
            </a:r>
            <a:r>
              <a:rPr sz="1800" spc="10" dirty="0">
                <a:latin typeface="Noto Sans CJK JP Regular"/>
                <a:cs typeface="Noto Sans CJK JP Regular"/>
              </a:rPr>
              <a:t> </a:t>
            </a:r>
            <a:r>
              <a:rPr sz="1800" spc="140" dirty="0">
                <a:latin typeface="Noto Sans CJK JP Regular"/>
                <a:cs typeface="Noto Sans CJK JP Regular"/>
              </a:rPr>
              <a:t>진행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57911" y="2857500"/>
            <a:ext cx="1926589" cy="433070"/>
          </a:xfrm>
          <a:custGeom>
            <a:avLst/>
            <a:gdLst/>
            <a:ahLst/>
            <a:cxnLst/>
            <a:rect l="l" t="t" r="r" b="b"/>
            <a:pathLst>
              <a:path w="1926589" h="433070">
                <a:moveTo>
                  <a:pt x="0" y="432815"/>
                </a:moveTo>
                <a:lnTo>
                  <a:pt x="1926336" y="432815"/>
                </a:lnTo>
                <a:lnTo>
                  <a:pt x="192633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8955" y="2857500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7912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 txBox="1"/>
          <p:nvPr/>
        </p:nvSpPr>
        <p:spPr>
          <a:xfrm>
            <a:off x="199439" y="2429382"/>
            <a:ext cx="17140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218032" y="659130"/>
            <a:ext cx="1695477" cy="980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Contents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199440" y="1904187"/>
            <a:ext cx="17140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199440" y="2954274"/>
            <a:ext cx="171406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133603"/>
            <a:ext cx="27697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4</a:t>
            </a:r>
            <a:r>
              <a:rPr spc="-65" dirty="0" smtClean="0"/>
              <a:t>.</a:t>
            </a:r>
            <a:r>
              <a:rPr lang="en-US" spc="-65" dirty="0" smtClean="0"/>
              <a:t> </a:t>
            </a:r>
            <a:r>
              <a:rPr lang="ko-KR" altLang="en-US" spc="-65" dirty="0" smtClean="0"/>
              <a:t>미로 찾기 </a:t>
            </a:r>
            <a:r>
              <a:rPr lang="en-US" altLang="ko-KR" spc="-65" dirty="0" smtClean="0"/>
              <a:t>STEP.3</a:t>
            </a:r>
            <a:r>
              <a:rPr lang="en-US" spc="-65" dirty="0" smtClean="0"/>
              <a:t> </a:t>
            </a:r>
            <a:r>
              <a:rPr spc="-65" dirty="0" smtClean="0"/>
              <a:t> 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2401570"/>
          </a:xfrm>
          <a:custGeom>
            <a:avLst/>
            <a:gdLst/>
            <a:ahLst/>
            <a:cxnLst/>
            <a:rect l="l" t="t" r="r" b="b"/>
            <a:pathLst>
              <a:path w="1967864" h="2401570">
                <a:moveTo>
                  <a:pt x="0" y="2401062"/>
                </a:moveTo>
                <a:lnTo>
                  <a:pt x="1967483" y="2401062"/>
                </a:lnTo>
                <a:lnTo>
                  <a:pt x="1967483" y="0"/>
                </a:lnTo>
                <a:lnTo>
                  <a:pt x="0" y="0"/>
                </a:lnTo>
                <a:lnTo>
                  <a:pt x="0" y="2401062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3290315"/>
            <a:ext cx="1967864" cy="3564254"/>
          </a:xfrm>
          <a:custGeom>
            <a:avLst/>
            <a:gdLst/>
            <a:ahLst/>
            <a:cxnLst/>
            <a:rect l="l" t="t" r="r" b="b"/>
            <a:pathLst>
              <a:path w="1967864" h="3564254">
                <a:moveTo>
                  <a:pt x="0" y="3563873"/>
                </a:moveTo>
                <a:lnTo>
                  <a:pt x="1967483" y="3563873"/>
                </a:lnTo>
                <a:lnTo>
                  <a:pt x="1967483" y="0"/>
                </a:lnTo>
                <a:lnTo>
                  <a:pt x="0" y="0"/>
                </a:lnTo>
                <a:lnTo>
                  <a:pt x="0" y="3563873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81" y="659130"/>
            <a:ext cx="975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7885" y="756284"/>
            <a:ext cx="884047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3022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3022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4773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4773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96870" y="1523746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46526" y="15659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6526" y="15659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6753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6753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485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85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8734" y="15659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8734" y="156591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0485" y="15659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0485" y="15659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0714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0714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3022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3022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4773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4773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6526" y="18630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6526" y="18630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6753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6753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485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485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8734" y="18615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8734" y="18615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0485" y="18630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50485" y="18630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198114" y="1820366"/>
            <a:ext cx="165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  <a:tab pos="915669" algn="l"/>
                <a:tab pos="1216660" algn="l"/>
                <a:tab pos="1518285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	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50714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50714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43022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43022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4773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4773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46526" y="215874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46526" y="215874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46753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46753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485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85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8734" y="21572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48734" y="21572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50485" y="215874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50485" y="2158745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0714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0714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3022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3022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4773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4773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6526" y="24544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6526" y="24544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6753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6753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485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5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48734" y="24544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48734" y="24544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50485" y="24544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50485" y="245440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50714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50714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43022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3022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44773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44773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46526" y="27515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46526" y="27515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46753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46753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485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485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48734" y="275005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48734" y="275005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50485" y="27515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50485" y="27515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50714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0714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43022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3022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44773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44773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46526" y="3047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46526" y="3047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46753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46753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485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485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48734" y="30457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8734" y="30457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50485" y="3047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50485" y="304723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50714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50714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43022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022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80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44773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44773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46526" y="33428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46526" y="33428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46753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46753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485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485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8734" y="33428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48734" y="33428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50485" y="33428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50485" y="334289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50714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50714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43022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43022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80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44773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44773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46526" y="36400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46526" y="36400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46753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46753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485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485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48734" y="36385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48734" y="36385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50485" y="3638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50485" y="363855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50714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50714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749802" y="4214240"/>
            <a:ext cx="70719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64465" indent="-2863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미로를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</a:t>
            </a:r>
            <a:r>
              <a:rPr sz="160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주의할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점은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원소값이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15" dirty="0">
                <a:latin typeface="Arial"/>
                <a:cs typeface="Arial"/>
              </a:rPr>
              <a:t>1</a:t>
            </a:r>
            <a:r>
              <a:rPr sz="1600" spc="15" dirty="0">
                <a:latin typeface="Noto Sans CJK JP Regular"/>
                <a:cs typeface="Noto Sans CJK JP Regular"/>
              </a:rPr>
              <a:t>인 </a:t>
            </a:r>
            <a:r>
              <a:rPr sz="1600" spc="120" dirty="0">
                <a:latin typeface="Noto Sans CJK JP Regular"/>
                <a:cs typeface="Noto Sans CJK JP Regular"/>
              </a:rPr>
              <a:t>공간은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불가하다는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점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35" dirty="0">
                <a:latin typeface="Noto Sans CJK JP Regular"/>
                <a:cs typeface="Noto Sans CJK JP Regular"/>
              </a:rPr>
              <a:t>즉</a:t>
            </a:r>
            <a:r>
              <a:rPr sz="1600" spc="35" dirty="0">
                <a:latin typeface="Arial"/>
                <a:cs typeface="Arial"/>
              </a:rPr>
              <a:t>,  </a:t>
            </a:r>
            <a:r>
              <a:rPr sz="1600" spc="120" dirty="0">
                <a:latin typeface="Noto Sans CJK JP Regular"/>
                <a:cs typeface="Noto Sans CJK JP Regular"/>
              </a:rPr>
              <a:t>막힌 길과 이미 방문했던 </a:t>
            </a:r>
            <a:r>
              <a:rPr sz="1600" spc="85" dirty="0">
                <a:latin typeface="Noto Sans CJK JP Regular"/>
                <a:cs typeface="Noto Sans CJK JP Regular"/>
              </a:rPr>
              <a:t>곳은</a:t>
            </a:r>
            <a:r>
              <a:rPr sz="1600" spc="85" dirty="0">
                <a:latin typeface="Arial"/>
                <a:cs typeface="Arial"/>
              </a:rPr>
              <a:t>(</a:t>
            </a:r>
            <a:r>
              <a:rPr sz="1600" spc="85" dirty="0">
                <a:latin typeface="Noto Sans CJK JP Regular"/>
                <a:cs typeface="Noto Sans CJK JP Regular"/>
              </a:rPr>
              <a:t>방문 </a:t>
            </a:r>
            <a:r>
              <a:rPr sz="1600" spc="120" dirty="0">
                <a:latin typeface="Noto Sans CJK JP Regular"/>
                <a:cs typeface="Noto Sans CJK JP Regular"/>
              </a:rPr>
              <a:t>매트릭스가 원소값을 </a:t>
            </a:r>
            <a:r>
              <a:rPr sz="1600" spc="15" dirty="0">
                <a:latin typeface="Arial"/>
                <a:cs typeface="Arial"/>
              </a:rPr>
              <a:t>1</a:t>
            </a:r>
            <a:r>
              <a:rPr sz="1600" spc="15" dirty="0">
                <a:latin typeface="Noto Sans CJK JP Regular"/>
                <a:cs typeface="Noto Sans CJK JP Regular"/>
              </a:rPr>
              <a:t>로 </a:t>
            </a:r>
            <a:r>
              <a:rPr sz="1600" spc="120" dirty="0">
                <a:latin typeface="Noto Sans CJK JP Regular"/>
                <a:cs typeface="Noto Sans CJK JP Regular"/>
              </a:rPr>
              <a:t>바꾸기  </a:t>
            </a:r>
            <a:r>
              <a:rPr sz="1600" spc="85" dirty="0">
                <a:latin typeface="Noto Sans CJK JP Regular"/>
                <a:cs typeface="Noto Sans CJK JP Regular"/>
              </a:rPr>
              <a:t>때문</a:t>
            </a:r>
            <a:r>
              <a:rPr sz="1600" spc="85" dirty="0">
                <a:latin typeface="Arial"/>
                <a:cs typeface="Arial"/>
              </a:rPr>
              <a:t>)</a:t>
            </a:r>
            <a:r>
              <a:rPr sz="1600" spc="85" dirty="0">
                <a:latin typeface="Noto Sans CJK JP Regular"/>
                <a:cs typeface="Noto Sans CJK JP Regular"/>
              </a:rPr>
              <a:t>다시 </a:t>
            </a:r>
            <a:r>
              <a:rPr sz="1600" spc="120" dirty="0">
                <a:latin typeface="Noto Sans CJK JP Regular"/>
                <a:cs typeface="Noto Sans CJK JP Regular"/>
              </a:rPr>
              <a:t>방문</a:t>
            </a:r>
            <a:r>
              <a:rPr sz="1600" spc="-5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불가능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위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그림에서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설명하듯이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막다른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곳에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다다르게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되어</a:t>
            </a:r>
            <a:r>
              <a:rPr sz="1600" spc="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어느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방향으로도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진행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  수</a:t>
            </a:r>
            <a:r>
              <a:rPr sz="1600" spc="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없다면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스택에서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이전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위치값을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-225" dirty="0">
                <a:latin typeface="Arial"/>
                <a:cs typeface="Arial"/>
              </a:rPr>
              <a:t>POP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299085" marR="112395" indent="-286385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65" dirty="0">
                <a:latin typeface="Noto Sans CJK JP Regular"/>
                <a:cs typeface="Noto Sans CJK JP Regular"/>
              </a:rPr>
              <a:t>이후</a:t>
            </a:r>
            <a:r>
              <a:rPr sz="1600" spc="65" dirty="0">
                <a:latin typeface="Arial"/>
                <a:cs typeface="Arial"/>
              </a:rPr>
              <a:t>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이미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갔던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오른쪽</a:t>
            </a:r>
            <a:r>
              <a:rPr sz="1600" spc="2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방향은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매트릭스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값이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-85" dirty="0">
                <a:latin typeface="Arial"/>
                <a:cs typeface="Arial"/>
              </a:rPr>
              <a:t>1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이므로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다시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진행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</a:t>
            </a:r>
            <a:r>
              <a:rPr sz="160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수  </a:t>
            </a:r>
            <a:r>
              <a:rPr sz="1600" spc="80" dirty="0">
                <a:latin typeface="Noto Sans CJK JP Regular"/>
                <a:cs typeface="Noto Sans CJK JP Regular"/>
              </a:rPr>
              <a:t>없으며</a:t>
            </a:r>
            <a:r>
              <a:rPr sz="1600" spc="80" dirty="0">
                <a:latin typeface="Arial"/>
                <a:cs typeface="Arial"/>
              </a:rPr>
              <a:t>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다른</a:t>
            </a:r>
            <a:r>
              <a:rPr sz="160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방향을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검색해도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진행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없기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때문에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다른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나올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  까지 </a:t>
            </a:r>
            <a:r>
              <a:rPr sz="1600" spc="-140" dirty="0">
                <a:latin typeface="Arial"/>
                <a:cs typeface="Arial"/>
              </a:rPr>
              <a:t>POP</a:t>
            </a:r>
            <a:r>
              <a:rPr sz="1600" spc="-140" dirty="0">
                <a:latin typeface="Noto Sans CJK JP Regular"/>
                <a:cs typeface="Noto Sans CJK JP Regular"/>
              </a:rPr>
              <a:t>을</a:t>
            </a:r>
            <a:r>
              <a:rPr sz="1600" spc="-114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반복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392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392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4095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4095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5892800" y="1523746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44118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4118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42938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42938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43166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43166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4491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4491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4514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4514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46897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46897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392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392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4095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4095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4118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4118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42938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742938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43166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43166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4491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4491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6193916" y="1820366"/>
            <a:ext cx="1356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  <a:tab pos="915669" algn="l"/>
                <a:tab pos="121666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64514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4514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946897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946897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392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392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4095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4095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4118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4118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742938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42938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43166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043166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34491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34491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4514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4514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946897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46897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392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392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4095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4095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4118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4118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42938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42938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043166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43166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34491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34491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64514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64514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946897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946897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392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392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095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095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4118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4118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42938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42938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43166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43166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34491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4491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4514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4514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46897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46897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392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392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4095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095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4118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4118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42938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42938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43166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43166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34491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4491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4514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4514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946897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46897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8392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392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14095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4095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4118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4118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42938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742938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43166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43166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34491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34491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4514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64514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46897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46897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392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392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4095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4095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441185" y="36400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441185" y="36400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42938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42938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43166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43166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34491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34491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45145" y="36385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645145" y="36385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946897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946897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836914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36914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137142" y="15582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137142" y="15582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8890507" y="1516507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9438893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38893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39121" y="15567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39121" y="15567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040873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040873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342626" y="15582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342626" y="15582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642854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642854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944606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944606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836914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836914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137142" y="185394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137142" y="185394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438893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438893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39121" y="1852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739121" y="1852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040873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040873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9191625" y="1813686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  <a:tab pos="915669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10342626" y="185394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42626" y="185394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642854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642854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944606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944606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836914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836914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137142" y="21511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137142" y="21511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438893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438893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739121" y="2149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39121" y="2149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040873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040873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342626" y="21511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342626" y="21511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642854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642854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944606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944606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836914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36914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137142" y="24467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137142" y="24467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438893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438893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739121" y="2445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739121" y="2445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040873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040873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342626" y="24467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342626" y="24467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642854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642854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944606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944606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836914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836914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137142" y="27424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137142" y="27424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438893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438893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739121" y="2740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739121" y="2740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040873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040873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342626" y="27424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342626" y="27424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642854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0642854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944606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944606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836914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836914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137142" y="30396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37142" y="30396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438893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438893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739121" y="3038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39121" y="3038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040873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040873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342626" y="30396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342626" y="30396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642854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642854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944606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944606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836914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836914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137142" y="33352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137142" y="33352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438893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438893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739121" y="3333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739121" y="3333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040873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040873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342626" y="33352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342626" y="33352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642854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642854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944606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944606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836914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836914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137142" y="36309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137142" y="36309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9438893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438893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739121" y="3629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739121" y="3629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040873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040873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342626" y="36309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342626" y="36309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642854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642854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944606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0944606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437126" y="2051304"/>
            <a:ext cx="352425" cy="114300"/>
          </a:xfrm>
          <a:custGeom>
            <a:avLst/>
            <a:gdLst/>
            <a:ahLst/>
            <a:cxnLst/>
            <a:rect l="l" t="t" r="r" b="b"/>
            <a:pathLst>
              <a:path w="3524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242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2425" h="114300">
                <a:moveTo>
                  <a:pt x="3521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2171" y="76200"/>
                </a:lnTo>
                <a:lnTo>
                  <a:pt x="352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125461" y="2051304"/>
            <a:ext cx="352425" cy="114300"/>
          </a:xfrm>
          <a:custGeom>
            <a:avLst/>
            <a:gdLst/>
            <a:ahLst/>
            <a:cxnLst/>
            <a:rect l="l" t="t" r="r" b="b"/>
            <a:pathLst>
              <a:path w="3524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242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2425" h="114300">
                <a:moveTo>
                  <a:pt x="3521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2171" y="76200"/>
                </a:lnTo>
                <a:lnTo>
                  <a:pt x="352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9821418" y="2043683"/>
            <a:ext cx="352425" cy="114300"/>
          </a:xfrm>
          <a:custGeom>
            <a:avLst/>
            <a:gdLst/>
            <a:ahLst/>
            <a:cxnLst/>
            <a:rect l="l" t="t" r="r" b="b"/>
            <a:pathLst>
              <a:path w="3524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242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2425" h="114300">
                <a:moveTo>
                  <a:pt x="3521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2171" y="76200"/>
                </a:lnTo>
                <a:lnTo>
                  <a:pt x="352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911" y="2857500"/>
            <a:ext cx="1926589" cy="433070"/>
          </a:xfrm>
          <a:custGeom>
            <a:avLst/>
            <a:gdLst/>
            <a:ahLst/>
            <a:cxnLst/>
            <a:rect l="l" t="t" r="r" b="b"/>
            <a:pathLst>
              <a:path w="1926589" h="433070">
                <a:moveTo>
                  <a:pt x="0" y="432815"/>
                </a:moveTo>
                <a:lnTo>
                  <a:pt x="1926336" y="432815"/>
                </a:lnTo>
                <a:lnTo>
                  <a:pt x="192633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955" y="2857500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7912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218032" y="1379982"/>
            <a:ext cx="16256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199440" y="1904187"/>
            <a:ext cx="171089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199439" y="2429382"/>
            <a:ext cx="1697177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105"/>
              </a:spcBef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AutoNum type="arabicPeriod" startAt="3"/>
            </a:pPr>
            <a:endParaRPr sz="2100" dirty="0">
              <a:latin typeface="Times New Roman"/>
              <a:cs typeface="Times New Roman"/>
            </a:endParaRPr>
          </a:p>
          <a:p>
            <a:pPr marL="208915" indent="-196215">
              <a:lnSpc>
                <a:spcPct val="100000"/>
              </a:lnSpc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133603"/>
            <a:ext cx="27697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4</a:t>
            </a:r>
            <a:r>
              <a:rPr spc="-65" dirty="0" smtClean="0"/>
              <a:t>. </a:t>
            </a:r>
            <a:r>
              <a:rPr lang="ko-KR" altLang="en-US" spc="160" dirty="0" smtClean="0"/>
              <a:t>미로 찾기 </a:t>
            </a:r>
            <a:r>
              <a:rPr lang="en-US" altLang="ko-KR" spc="160" dirty="0" smtClean="0"/>
              <a:t>STEP.3</a:t>
            </a:r>
            <a:endParaRPr spc="160" dirty="0"/>
          </a:p>
        </p:txBody>
      </p:sp>
      <p:sp>
        <p:nvSpPr>
          <p:cNvPr id="3" name="object 3"/>
          <p:cNvSpPr/>
          <p:nvPr/>
        </p:nvSpPr>
        <p:spPr>
          <a:xfrm>
            <a:off x="8382" y="456437"/>
            <a:ext cx="1967864" cy="2401570"/>
          </a:xfrm>
          <a:custGeom>
            <a:avLst/>
            <a:gdLst/>
            <a:ahLst/>
            <a:cxnLst/>
            <a:rect l="l" t="t" r="r" b="b"/>
            <a:pathLst>
              <a:path w="1967864" h="2401570">
                <a:moveTo>
                  <a:pt x="0" y="2401062"/>
                </a:moveTo>
                <a:lnTo>
                  <a:pt x="1967483" y="2401062"/>
                </a:lnTo>
                <a:lnTo>
                  <a:pt x="1967483" y="0"/>
                </a:lnTo>
                <a:lnTo>
                  <a:pt x="0" y="0"/>
                </a:lnTo>
                <a:lnTo>
                  <a:pt x="0" y="2401062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" y="3290315"/>
            <a:ext cx="1967864" cy="3564254"/>
          </a:xfrm>
          <a:custGeom>
            <a:avLst/>
            <a:gdLst/>
            <a:ahLst/>
            <a:cxnLst/>
            <a:rect l="l" t="t" r="r" b="b"/>
            <a:pathLst>
              <a:path w="1967864" h="3564254">
                <a:moveTo>
                  <a:pt x="0" y="3563873"/>
                </a:moveTo>
                <a:lnTo>
                  <a:pt x="1967483" y="3563873"/>
                </a:lnTo>
                <a:lnTo>
                  <a:pt x="1967483" y="0"/>
                </a:lnTo>
                <a:lnTo>
                  <a:pt x="0" y="0"/>
                </a:lnTo>
                <a:lnTo>
                  <a:pt x="0" y="3563873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" y="456437"/>
            <a:ext cx="1967864" cy="6398260"/>
          </a:xfrm>
          <a:custGeom>
            <a:avLst/>
            <a:gdLst/>
            <a:ahLst/>
            <a:cxnLst/>
            <a:rect l="l" t="t" r="r" b="b"/>
            <a:pathLst>
              <a:path w="1967864" h="6398259">
                <a:moveTo>
                  <a:pt x="0" y="6397752"/>
                </a:moveTo>
                <a:lnTo>
                  <a:pt x="1967483" y="6397752"/>
                </a:lnTo>
                <a:lnTo>
                  <a:pt x="1967483" y="0"/>
                </a:lnTo>
                <a:lnTo>
                  <a:pt x="0" y="0"/>
                </a:lnTo>
                <a:lnTo>
                  <a:pt x="0" y="6397752"/>
                </a:lnTo>
                <a:close/>
              </a:path>
            </a:pathLst>
          </a:custGeom>
          <a:ln w="25908">
            <a:solidFill>
              <a:srgbClr val="00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681" y="659130"/>
            <a:ext cx="975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591312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1167383"/>
            <a:ext cx="9504172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0838" y="717169"/>
            <a:ext cx="560704" cy="2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878" y="721868"/>
            <a:ext cx="578866" cy="293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539" y="742950"/>
            <a:ext cx="144652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3145" y="742950"/>
            <a:ext cx="277113" cy="23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3103" y="717169"/>
            <a:ext cx="38100" cy="298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8878" y="712977"/>
            <a:ext cx="555117" cy="30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7885" y="756284"/>
            <a:ext cx="884047" cy="235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9802" y="4214240"/>
            <a:ext cx="70383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어느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방향으로도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진행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</a:t>
            </a:r>
            <a:r>
              <a:rPr sz="160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없어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막다른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길에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다다르면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스택에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있던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값을</a:t>
            </a:r>
            <a:endParaRPr sz="1600">
              <a:latin typeface="Noto Sans CJK JP Regular"/>
              <a:cs typeface="Noto Sans CJK JP Regular"/>
            </a:endParaRPr>
          </a:p>
          <a:p>
            <a:pPr marL="299085">
              <a:lnSpc>
                <a:spcPct val="100000"/>
              </a:lnSpc>
            </a:pPr>
            <a:r>
              <a:rPr sz="1600" spc="-85" dirty="0">
                <a:latin typeface="Arial"/>
                <a:cs typeface="Arial"/>
              </a:rPr>
              <a:t>POP</a:t>
            </a:r>
            <a:r>
              <a:rPr sz="1600" spc="-85" dirty="0">
                <a:latin typeface="Noto Sans CJK JP Regular"/>
                <a:cs typeface="Noto Sans CJK JP Regular"/>
              </a:rPr>
              <a:t>하여 </a:t>
            </a:r>
            <a:r>
              <a:rPr sz="1600" spc="120" dirty="0">
                <a:latin typeface="Noto Sans CJK JP Regular"/>
                <a:cs typeface="Noto Sans CJK JP Regular"/>
              </a:rPr>
              <a:t>이전 위치로</a:t>
            </a:r>
            <a:r>
              <a:rPr sz="1600" spc="-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회귀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marR="141605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새로운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진행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방향이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나올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까지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-140" dirty="0">
                <a:latin typeface="Arial"/>
                <a:cs typeface="Arial"/>
              </a:rPr>
              <a:t>POP</a:t>
            </a:r>
            <a:r>
              <a:rPr sz="1600" spc="-140" dirty="0">
                <a:latin typeface="Noto Sans CJK JP Regular"/>
                <a:cs typeface="Noto Sans CJK JP Regular"/>
              </a:rPr>
              <a:t>과</a:t>
            </a:r>
            <a:r>
              <a:rPr sz="1600" spc="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새로운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방향을</a:t>
            </a:r>
            <a:r>
              <a:rPr sz="1600" spc="2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만났을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때의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-150" dirty="0">
                <a:latin typeface="Arial"/>
                <a:cs typeface="Arial"/>
              </a:rPr>
              <a:t>PUSH</a:t>
            </a:r>
            <a:r>
              <a:rPr sz="1600" spc="-150" dirty="0">
                <a:latin typeface="Noto Sans CJK JP Regular"/>
                <a:cs typeface="Noto Sans CJK JP Regular"/>
              </a:rPr>
              <a:t>를  </a:t>
            </a:r>
            <a:r>
              <a:rPr sz="1600" spc="120" dirty="0">
                <a:latin typeface="Noto Sans CJK JP Regular"/>
                <a:cs typeface="Noto Sans CJK JP Regular"/>
              </a:rPr>
              <a:t>반복</a:t>
            </a:r>
            <a:endParaRPr sz="16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120" dirty="0">
                <a:latin typeface="Noto Sans CJK JP Regular"/>
                <a:cs typeface="Noto Sans CJK JP Regular"/>
              </a:rPr>
              <a:t>미로의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시작점과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탈출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지점의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위치는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매개변수로</a:t>
            </a:r>
            <a:r>
              <a:rPr sz="1600" spc="30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할당하는</a:t>
            </a:r>
            <a:r>
              <a:rPr sz="1600" spc="15" dirty="0">
                <a:latin typeface="Noto Sans CJK JP Regular"/>
                <a:cs typeface="Noto Sans CJK JP Regular"/>
              </a:rPr>
              <a:t> </a:t>
            </a:r>
            <a:r>
              <a:rPr sz="1600" spc="120" dirty="0">
                <a:latin typeface="Noto Sans CJK JP Regular"/>
                <a:cs typeface="Noto Sans CJK JP Regular"/>
              </a:rPr>
              <a:t>것을</a:t>
            </a:r>
            <a:r>
              <a:rPr sz="1600" spc="10" dirty="0">
                <a:latin typeface="Noto Sans CJK JP Regular"/>
                <a:cs typeface="Noto Sans CJK JP Regular"/>
              </a:rPr>
              <a:t> </a:t>
            </a:r>
            <a:r>
              <a:rPr sz="1600" spc="90" dirty="0">
                <a:latin typeface="Noto Sans CJK JP Regular"/>
                <a:cs typeface="Noto Sans CJK JP Regular"/>
              </a:rPr>
              <a:t>전제</a:t>
            </a:r>
            <a:r>
              <a:rPr sz="1600" spc="90" dirty="0">
                <a:latin typeface="Arial"/>
                <a:cs typeface="Arial"/>
              </a:rPr>
              <a:t>(</a:t>
            </a:r>
            <a:r>
              <a:rPr sz="1600" spc="90" dirty="0">
                <a:latin typeface="Noto Sans CJK JP Regular"/>
                <a:cs typeface="Noto Sans CJK JP Regular"/>
              </a:rPr>
              <a:t>미로의  </a:t>
            </a:r>
            <a:r>
              <a:rPr sz="1600" spc="120" dirty="0">
                <a:latin typeface="Noto Sans CJK JP Regular"/>
                <a:cs typeface="Noto Sans CJK JP Regular"/>
              </a:rPr>
              <a:t>출구값을 알고 있어야 시작점부터 출구까지 연결되어 있는지 확인이  가능해야 하기</a:t>
            </a:r>
            <a:r>
              <a:rPr sz="1600" spc="-100" dirty="0">
                <a:latin typeface="Noto Sans CJK JP Regular"/>
                <a:cs typeface="Noto Sans CJK JP Regular"/>
              </a:rPr>
              <a:t> </a:t>
            </a:r>
            <a:r>
              <a:rPr sz="1600" spc="65" dirty="0">
                <a:latin typeface="Noto Sans CJK JP Regular"/>
                <a:cs typeface="Noto Sans CJK JP Regular"/>
              </a:rPr>
              <a:t>때문</a:t>
            </a:r>
            <a:r>
              <a:rPr sz="1600" spc="6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3022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3022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3250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3250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95980" y="1522603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45002" y="156438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002" y="156438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6753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6753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6982" y="156286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6982" y="156286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8734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8734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8961" y="156438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8961" y="156438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0714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0714" y="1562861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3022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3022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3250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43250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5002" y="18615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5002" y="186156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6753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46753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46982" y="18585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46982" y="185851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197098" y="1819783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  <a:tab pos="915669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48734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48734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48961" y="186156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8961" y="186156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50714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0714" y="18585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43022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3022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3250" y="215722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3250" y="215722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45002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45002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46753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6753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6982" y="215569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6982" y="215569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48734" y="21572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48734" y="215722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8961" y="21572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8961" y="21572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0714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0714" y="2155698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3022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3022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3250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43250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5002" y="24528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5002" y="245287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6753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46753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6982" y="24513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6982" y="245135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48734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48734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48961" y="245287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48961" y="2452877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50714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0714" y="245135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3022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43022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43250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43250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45002" y="27500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45002" y="27500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46753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46753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46982" y="27470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46982" y="27470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48734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48734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48961" y="27500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48961" y="27500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0714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50714" y="274701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3022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43022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43250" y="30457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43250" y="304571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45002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45002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46753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46753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46982" y="30441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46982" y="30441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8734" y="30457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48734" y="304571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961" y="30457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8961" y="30457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50714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50714" y="30441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022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43022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43250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43250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45002" y="33413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45002" y="3341370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46753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46753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46982" y="33398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46982" y="333984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48734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48734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48961" y="33413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48961" y="334137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50714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50714" y="333984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43022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43022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43250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43250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45002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45002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46753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46753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46982" y="363550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46982" y="363550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48734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48734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48961" y="36385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48961" y="36385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50714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50714" y="363550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27526" y="2049779"/>
            <a:ext cx="352425" cy="114300"/>
          </a:xfrm>
          <a:custGeom>
            <a:avLst/>
            <a:gdLst/>
            <a:ahLst/>
            <a:cxnLst/>
            <a:rect l="l" t="t" r="r" b="b"/>
            <a:pathLst>
              <a:path w="35242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242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2425" h="114300">
                <a:moveTo>
                  <a:pt x="3521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2171" y="76200"/>
                </a:lnTo>
                <a:lnTo>
                  <a:pt x="352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392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39205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4095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4095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5892800" y="1523746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44118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4118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742938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42938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43166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43166" y="156438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4491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44918" y="156591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4514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45145" y="156591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46897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46897" y="156438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392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39205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4095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4095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44118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4118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742938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42938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193916" y="1820366"/>
            <a:ext cx="753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7043166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43166" y="186004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34491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344918" y="18615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64514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645145" y="18630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946897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946897" y="186004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392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39205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4095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4095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4118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4118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42938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42938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043166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043166" y="215569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34491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344918" y="21572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4514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645145" y="2158745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46897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946897" y="215569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392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39205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4095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4095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4118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4118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42938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742938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43166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043166" y="245287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34491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344918" y="24544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64514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45145" y="2454401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946897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946897" y="245287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392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39205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095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4095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19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4118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44118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42938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742938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43166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043166" y="2748533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4491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44918" y="275005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4514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45145" y="27515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46897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46897" y="274853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392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39205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095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4095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6" y="248412"/>
                </a:lnTo>
                <a:lnTo>
                  <a:pt x="25755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4118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4118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42938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742938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43166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43166" y="304418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4491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344918" y="30457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64514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45145" y="3047238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46897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46897" y="30441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392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39205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4095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4095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4118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4118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80" y="248412"/>
                </a:lnTo>
                <a:lnTo>
                  <a:pt x="25908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742938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742938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43166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43166" y="334137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34491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344918" y="33428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64514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645145" y="334289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46897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946897" y="33413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392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839205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10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4095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14095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10" h="247014">
                <a:moveTo>
                  <a:pt x="0" y="246887"/>
                </a:moveTo>
                <a:lnTo>
                  <a:pt x="257556" y="246887"/>
                </a:lnTo>
                <a:lnTo>
                  <a:pt x="257556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441185" y="36400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441185" y="36400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80" y="246887"/>
                </a:lnTo>
                <a:lnTo>
                  <a:pt x="259080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42938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742938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43166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43166" y="363702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34491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344918" y="36385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645145" y="36385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645145" y="3638550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946897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46897" y="36370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36914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836914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137142" y="15582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137142" y="1558289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 txBox="1"/>
          <p:nvPr/>
        </p:nvSpPr>
        <p:spPr>
          <a:xfrm>
            <a:off x="8890507" y="1516507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9438893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438893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39121" y="15567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739121" y="1556766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040873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040873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342626" y="15582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342626" y="1558289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642854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642854" y="155828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944606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944606" y="155676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836914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836914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137142" y="185394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137142" y="185394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438893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438893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739121" y="1852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739121" y="1852422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9191625" y="1813686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4680" algn="l"/>
              </a:tabLst>
            </a:pPr>
            <a:r>
              <a:rPr sz="1800" b="1" spc="-90" dirty="0">
                <a:latin typeface="Trebuchet MS"/>
                <a:cs typeface="Trebuchet MS"/>
              </a:rPr>
              <a:t>X	X	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10040873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040873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42626" y="185394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342626" y="185394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642854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642854" y="185547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944606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944606" y="185242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836914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36914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137142" y="21511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137142" y="2151126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438893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438893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39121" y="2149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739121" y="2149601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9793985" y="210743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10040873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040873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342626" y="21511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342626" y="2151126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642854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642854" y="2151126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944606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944606" y="214960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836914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836914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137142" y="24467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137142" y="2446782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438893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438893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739121" y="2445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739121" y="244525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040873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040873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342626" y="24467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342626" y="2446782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642854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642854" y="2446782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944606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944606" y="244525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836914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836914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137142" y="27424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137142" y="2742438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38893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438893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39121" y="2740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739121" y="2740914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19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040873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040873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342626" y="27424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0342626" y="2742438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642854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642854" y="2743961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944606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944606" y="2740914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19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836914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836914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37142" y="30396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137142" y="3039617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438893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438893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739121" y="3038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739121" y="3038094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040873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040873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342626" y="30396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0342626" y="3039617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642854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642854" y="3039617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0944606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0944606" y="3038094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836914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836914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137142" y="33352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137142" y="3335273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438893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438893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739121" y="3333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739121" y="3333750"/>
            <a:ext cx="259079" cy="247015"/>
          </a:xfrm>
          <a:custGeom>
            <a:avLst/>
            <a:gdLst/>
            <a:ahLst/>
            <a:cxnLst/>
            <a:rect l="l" t="t" r="r" b="b"/>
            <a:pathLst>
              <a:path w="259079" h="247014">
                <a:moveTo>
                  <a:pt x="0" y="246887"/>
                </a:moveTo>
                <a:lnTo>
                  <a:pt x="259079" y="246887"/>
                </a:lnTo>
                <a:lnTo>
                  <a:pt x="259079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040873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040873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342626" y="33352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342626" y="333527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642854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642854" y="3335273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944606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944606" y="3333750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7"/>
                </a:moveTo>
                <a:lnTo>
                  <a:pt x="257555" y="246887"/>
                </a:lnTo>
                <a:lnTo>
                  <a:pt x="25755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25907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836914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836914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9137142" y="36309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137142" y="3630929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438893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438893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9739121" y="3629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9739121" y="3629405"/>
            <a:ext cx="259079" cy="248920"/>
          </a:xfrm>
          <a:custGeom>
            <a:avLst/>
            <a:gdLst/>
            <a:ahLst/>
            <a:cxnLst/>
            <a:rect l="l" t="t" r="r" b="b"/>
            <a:pathLst>
              <a:path w="259079" h="248920">
                <a:moveTo>
                  <a:pt x="0" y="248412"/>
                </a:moveTo>
                <a:lnTo>
                  <a:pt x="259079" y="248412"/>
                </a:lnTo>
                <a:lnTo>
                  <a:pt x="259079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040873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040873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342626" y="36309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342626" y="3630929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642854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0642854" y="3632453"/>
            <a:ext cx="257810" cy="247015"/>
          </a:xfrm>
          <a:custGeom>
            <a:avLst/>
            <a:gdLst/>
            <a:ahLst/>
            <a:cxnLst/>
            <a:rect l="l" t="t" r="r" b="b"/>
            <a:pathLst>
              <a:path w="257809" h="247014">
                <a:moveTo>
                  <a:pt x="0" y="246888"/>
                </a:moveTo>
                <a:lnTo>
                  <a:pt x="257555" y="246888"/>
                </a:lnTo>
                <a:lnTo>
                  <a:pt x="257555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7">
            <a:solidFill>
              <a:srgbClr val="D9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944606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944606" y="3629405"/>
            <a:ext cx="257810" cy="248920"/>
          </a:xfrm>
          <a:custGeom>
            <a:avLst/>
            <a:gdLst/>
            <a:ahLst/>
            <a:cxnLst/>
            <a:rect l="l" t="t" r="r" b="b"/>
            <a:pathLst>
              <a:path w="257809" h="248920">
                <a:moveTo>
                  <a:pt x="0" y="248412"/>
                </a:moveTo>
                <a:lnTo>
                  <a:pt x="257555" y="248412"/>
                </a:lnTo>
                <a:lnTo>
                  <a:pt x="257555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B7DE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01611" y="1980438"/>
            <a:ext cx="114300" cy="352425"/>
          </a:xfrm>
          <a:custGeom>
            <a:avLst/>
            <a:gdLst/>
            <a:ahLst/>
            <a:cxnLst/>
            <a:rect l="l" t="t" r="r" b="b"/>
            <a:pathLst>
              <a:path w="114300" h="352425">
                <a:moveTo>
                  <a:pt x="38100" y="237871"/>
                </a:moveTo>
                <a:lnTo>
                  <a:pt x="0" y="237871"/>
                </a:lnTo>
                <a:lnTo>
                  <a:pt x="57150" y="352171"/>
                </a:lnTo>
                <a:lnTo>
                  <a:pt x="104775" y="256921"/>
                </a:lnTo>
                <a:lnTo>
                  <a:pt x="38100" y="256921"/>
                </a:lnTo>
                <a:lnTo>
                  <a:pt x="38100" y="237871"/>
                </a:lnTo>
                <a:close/>
              </a:path>
              <a:path w="114300" h="352425">
                <a:moveTo>
                  <a:pt x="76200" y="0"/>
                </a:moveTo>
                <a:lnTo>
                  <a:pt x="38100" y="0"/>
                </a:lnTo>
                <a:lnTo>
                  <a:pt x="38100" y="256921"/>
                </a:lnTo>
                <a:lnTo>
                  <a:pt x="76200" y="256921"/>
                </a:lnTo>
                <a:lnTo>
                  <a:pt x="76200" y="0"/>
                </a:lnTo>
                <a:close/>
              </a:path>
              <a:path w="114300" h="352425">
                <a:moveTo>
                  <a:pt x="114300" y="237871"/>
                </a:moveTo>
                <a:lnTo>
                  <a:pt x="76200" y="237871"/>
                </a:lnTo>
                <a:lnTo>
                  <a:pt x="76200" y="256921"/>
                </a:lnTo>
                <a:lnTo>
                  <a:pt x="104775" y="256921"/>
                </a:lnTo>
                <a:lnTo>
                  <a:pt x="114300" y="2378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911" y="2857500"/>
            <a:ext cx="1926589" cy="433070"/>
          </a:xfrm>
          <a:custGeom>
            <a:avLst/>
            <a:gdLst/>
            <a:ahLst/>
            <a:cxnLst/>
            <a:rect l="l" t="t" r="r" b="b"/>
            <a:pathLst>
              <a:path w="1926589" h="433070">
                <a:moveTo>
                  <a:pt x="0" y="432815"/>
                </a:moveTo>
                <a:lnTo>
                  <a:pt x="1926336" y="432815"/>
                </a:lnTo>
                <a:lnTo>
                  <a:pt x="192633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F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955" y="2857500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57912">
            <a:solidFill>
              <a:srgbClr val="92C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218033" y="1379982"/>
            <a:ext cx="167794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199440" y="1904187"/>
            <a:ext cx="1901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STEP.1</a:t>
            </a:r>
            <a:endParaRPr sz="1400" dirty="0">
              <a:latin typeface="Noto Sans CJK JP Regular"/>
              <a:cs typeface="Noto Sans CJK JP Regular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199440" y="2429382"/>
            <a:ext cx="1709622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indent="-196215">
              <a:lnSpc>
                <a:spcPct val="100000"/>
              </a:lnSpc>
              <a:spcBef>
                <a:spcPts val="105"/>
              </a:spcBef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STEP.2</a:t>
            </a:r>
            <a:endParaRPr sz="14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AutoNum type="arabicPeriod" startAt="3"/>
            </a:pPr>
            <a:endParaRPr sz="2100" dirty="0">
              <a:latin typeface="Times New Roman"/>
              <a:cs typeface="Times New Roman"/>
            </a:endParaRPr>
          </a:p>
          <a:p>
            <a:pPr marL="208915" indent="-196215">
              <a:lnSpc>
                <a:spcPct val="100000"/>
              </a:lnSpc>
              <a:buFont typeface="Arial"/>
              <a:buAutoNum type="arabicPeriod" startAt="3"/>
              <a:tabLst>
                <a:tab pos="209550" algn="l"/>
              </a:tabLst>
            </a:pPr>
            <a:r>
              <a:rPr sz="1400" spc="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미로 찾기 </a:t>
            </a:r>
            <a:r>
              <a:rPr sz="1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STEP.3</a:t>
            </a:r>
            <a:endParaRPr sz="1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686</Words>
  <Application>Microsoft Office PowerPoint</Application>
  <PresentationFormat>와이드스크린</PresentationFormat>
  <Paragraphs>269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JP Regular</vt:lpstr>
      <vt:lpstr>맑은 고딕</vt:lpstr>
      <vt:lpstr>Arial</vt:lpstr>
      <vt:lpstr>Calibri</vt:lpstr>
      <vt:lpstr>Times New Roman</vt:lpstr>
      <vt:lpstr>Trebuchet MS</vt:lpstr>
      <vt:lpstr>Wingdings</vt:lpstr>
      <vt:lpstr>Office Theme</vt:lpstr>
      <vt:lpstr>PowerPoint 프레젠테이션</vt:lpstr>
      <vt:lpstr>CONTENTS</vt:lpstr>
      <vt:lpstr>1. 미로 찾기 개념</vt:lpstr>
      <vt:lpstr>2. 미로 찾기 STEP.1</vt:lpstr>
      <vt:lpstr>3. 미로 찾기 STEP.2</vt:lpstr>
      <vt:lpstr>4. 미로 찾기 STEP.3</vt:lpstr>
      <vt:lpstr>4. 미로 찾기 STEP.3</vt:lpstr>
      <vt:lpstr>4. 미로 찾기 STEP.3  </vt:lpstr>
      <vt:lpstr>4. 미로 찾기 STEP.3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kim-juyeon</dc:creator>
  <cp:lastModifiedBy>무스비</cp:lastModifiedBy>
  <cp:revision>12</cp:revision>
  <dcterms:created xsi:type="dcterms:W3CDTF">2019-07-11T13:53:00Z</dcterms:created>
  <dcterms:modified xsi:type="dcterms:W3CDTF">2020-07-14T16:15:57Z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2019-07-11T00:00:00Z</vt:filetime>
  </property>
</Properties>
</file>