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9" r:id="rId2"/>
    <p:sldId id="514" r:id="rId3"/>
    <p:sldId id="521" r:id="rId4"/>
    <p:sldId id="515" r:id="rId5"/>
    <p:sldId id="517" r:id="rId6"/>
    <p:sldId id="518" r:id="rId7"/>
    <p:sldId id="519" r:id="rId8"/>
    <p:sldId id="520" r:id="rId9"/>
    <p:sldId id="523" r:id="rId10"/>
    <p:sldId id="524" r:id="rId11"/>
    <p:sldId id="525" r:id="rId12"/>
    <p:sldId id="522" r:id="rId13"/>
    <p:sldId id="526" r:id="rId14"/>
    <p:sldId id="512" r:id="rId15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lab" initials="w" lastIdx="1" clrIdx="0">
    <p:extLst>
      <p:ext uri="{19B8F6BF-5375-455C-9EA6-DF929625EA0E}">
        <p15:presenceInfo xmlns:p15="http://schemas.microsoft.com/office/powerpoint/2012/main" userId="wm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F8"/>
    <a:srgbClr val="FAFDCF"/>
    <a:srgbClr val="00FFCC"/>
    <a:srgbClr val="D0D8E8"/>
    <a:srgbClr val="E9ED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3826" autoAdjust="0"/>
  </p:normalViewPr>
  <p:slideViewPr>
    <p:cSldViewPr>
      <p:cViewPr varScale="1">
        <p:scale>
          <a:sx n="63" d="100"/>
          <a:sy n="63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73" y="3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r">
              <a:defRPr sz="1200"/>
            </a:lvl1pPr>
          </a:lstStyle>
          <a:p>
            <a:fld id="{830DBDB0-0E83-47A2-9F55-CADE015051A0}" type="datetimeFigureOut">
              <a:rPr lang="ko-KR" altLang="en-US" smtClean="0"/>
              <a:pPr/>
              <a:t>2020-07-29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579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73" y="9431579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r">
              <a:defRPr sz="1200"/>
            </a:lvl1pPr>
          </a:lstStyle>
          <a:p>
            <a:fld id="{FFD1D8B8-838F-434C-A979-494A01AE9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9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4"/>
            <a:ext cx="5438140" cy="4468417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7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6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1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6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00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4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3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83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27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1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3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57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22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00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2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gyeoking13/algorithm/blob/master/bj/p1000/1620.c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손일비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2800" b="1" dirty="0"/>
              <a:t>AVL Tree 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2909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  <a:p>
            <a:pPr lvl="1"/>
            <a:r>
              <a:rPr lang="en-US" altLang="ko-KR" sz="1400" dirty="0"/>
              <a:t>Deletion + Rotation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자식 노드 한나를 가진 노드를 삭제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(9/11)</a:t>
            </a:r>
            <a:endParaRPr lang="ko-KR" altLang="en-US" dirty="0"/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2C8EE9BA-670F-4031-88E8-E2B0EDDED570}"/>
              </a:ext>
            </a:extLst>
          </p:cNvPr>
          <p:cNvSpPr txBox="1"/>
          <p:nvPr/>
        </p:nvSpPr>
        <p:spPr>
          <a:xfrm>
            <a:off x="2772781" y="553965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13.</a:t>
            </a:r>
            <a:r>
              <a:rPr lang="ko-KR" altLang="en-US" sz="1400" dirty="0"/>
              <a:t>자식 노드 한나를 가진 노드를 삭제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6AB05FF-F9B0-425F-B742-604F08FBEC8C}"/>
              </a:ext>
            </a:extLst>
          </p:cNvPr>
          <p:cNvSpPr/>
          <p:nvPr/>
        </p:nvSpPr>
        <p:spPr bwMode="auto">
          <a:xfrm>
            <a:off x="4255597" y="3014363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6180EB-CFCC-42F4-B2DF-315AA23D788B}"/>
              </a:ext>
            </a:extLst>
          </p:cNvPr>
          <p:cNvGrpSpPr/>
          <p:nvPr/>
        </p:nvGrpSpPr>
        <p:grpSpPr>
          <a:xfrm>
            <a:off x="578052" y="2348880"/>
            <a:ext cx="3057844" cy="2444944"/>
            <a:chOff x="146004" y="2348880"/>
            <a:chExt cx="3057844" cy="244494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C7B9CFE-DE7D-4B20-A7F1-222DD78D9577}"/>
                </a:ext>
              </a:extLst>
            </p:cNvPr>
            <p:cNvGrpSpPr/>
            <p:nvPr/>
          </p:nvGrpSpPr>
          <p:grpSpPr>
            <a:xfrm>
              <a:off x="758072" y="2348880"/>
              <a:ext cx="2445776" cy="1833709"/>
              <a:chOff x="614056" y="2348880"/>
              <a:chExt cx="2445776" cy="1833709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5934504-E971-4BFF-9B5A-D13452383037}"/>
                  </a:ext>
                </a:extLst>
              </p:cNvPr>
              <p:cNvGrpSpPr/>
              <p:nvPr/>
            </p:nvGrpSpPr>
            <p:grpSpPr>
              <a:xfrm flipH="1">
                <a:off x="1835696" y="2348880"/>
                <a:ext cx="1224136" cy="1833709"/>
                <a:chOff x="1475656" y="1866655"/>
                <a:chExt cx="865272" cy="1296144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7E71762-5148-4580-9F18-87B3B7F974D9}"/>
                    </a:ext>
                  </a:extLst>
                </p:cNvPr>
                <p:cNvSpPr/>
                <p:nvPr/>
              </p:nvSpPr>
              <p:spPr bwMode="auto">
                <a:xfrm>
                  <a:off x="1908880" y="1866655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rPr>
                    <a:t>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C01BD0C-49E0-4883-8CA0-E45318A35A27}"/>
                    </a:ext>
                  </a:extLst>
                </p:cNvPr>
                <p:cNvSpPr/>
                <p:nvPr/>
              </p:nvSpPr>
              <p:spPr bwMode="auto">
                <a:xfrm>
                  <a:off x="1475656" y="2298703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dirty="0">
                      <a:solidFill>
                        <a:srgbClr val="000000"/>
                      </a:solidFill>
                      <a:latin typeface="+mn-ea"/>
                    </a:rPr>
                    <a:t>20</a:t>
                  </a:r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01287F4-87AF-4709-9E9A-9DF84BB36701}"/>
                    </a:ext>
                  </a:extLst>
                </p:cNvPr>
                <p:cNvSpPr/>
                <p:nvPr/>
              </p:nvSpPr>
              <p:spPr bwMode="auto">
                <a:xfrm>
                  <a:off x="1907704" y="2730751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rPr>
                    <a:t>5</a:t>
                  </a:r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0EF6849E-FEDE-43B2-904A-C679A7D3ACB6}"/>
                    </a:ext>
                  </a:extLst>
                </p:cNvPr>
                <p:cNvCxnSpPr>
                  <a:stCxn id="36" idx="3"/>
                  <a:endCxn id="37" idx="7"/>
                </p:cNvCxnSpPr>
                <p:nvPr/>
              </p:nvCxnSpPr>
              <p:spPr>
                <a:xfrm flipH="1">
                  <a:off x="1844432" y="2235431"/>
                  <a:ext cx="127720" cy="1265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B52EFD-7B25-48B7-BA5B-510DBC7C6AE2}"/>
                  </a:ext>
                </a:extLst>
              </p:cNvPr>
              <p:cNvSpPr/>
              <p:nvPr/>
            </p:nvSpPr>
            <p:spPr bwMode="auto">
              <a:xfrm flipH="1">
                <a:off x="1225292" y="2960116"/>
                <a:ext cx="611236" cy="611236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4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942BC38-677F-4530-955A-FA965F0AF97F}"/>
                  </a:ext>
                </a:extLst>
              </p:cNvPr>
              <p:cNvSpPr/>
              <p:nvPr/>
            </p:nvSpPr>
            <p:spPr bwMode="auto">
              <a:xfrm flipH="1">
                <a:off x="614056" y="3571352"/>
                <a:ext cx="611236" cy="61123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8B0C2309-38D3-4F65-84DC-8B30130D1245}"/>
                  </a:ext>
                </a:extLst>
              </p:cNvPr>
              <p:cNvCxnSpPr>
                <a:stCxn id="36" idx="5"/>
                <a:endCxn id="4" idx="1"/>
              </p:cNvCxnSpPr>
              <p:nvPr/>
            </p:nvCxnSpPr>
            <p:spPr>
              <a:xfrm flipH="1">
                <a:off x="1747015" y="2870603"/>
                <a:ext cx="178194" cy="179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DB0F150-1775-4F08-97FC-9552581E8817}"/>
                  </a:ext>
                </a:extLst>
              </p:cNvPr>
              <p:cNvCxnSpPr>
                <a:stCxn id="4" idx="5"/>
                <a:endCxn id="5" idx="1"/>
              </p:cNvCxnSpPr>
              <p:nvPr/>
            </p:nvCxnSpPr>
            <p:spPr>
              <a:xfrm flipH="1">
                <a:off x="1135779" y="3481839"/>
                <a:ext cx="179026" cy="179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F1F44B3-A203-41CB-BB87-E232DFC8BE97}"/>
                  </a:ext>
                </a:extLst>
              </p:cNvPr>
              <p:cNvCxnSpPr>
                <a:stCxn id="4" idx="3"/>
                <a:endCxn id="38" idx="7"/>
              </p:cNvCxnSpPr>
              <p:nvPr/>
            </p:nvCxnSpPr>
            <p:spPr>
              <a:xfrm>
                <a:off x="1747015" y="3481839"/>
                <a:ext cx="179858" cy="1790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EBB8822-981B-4A80-ADD9-1904BF49A771}"/>
                </a:ext>
              </a:extLst>
            </p:cNvPr>
            <p:cNvSpPr/>
            <p:nvPr/>
          </p:nvSpPr>
          <p:spPr bwMode="auto">
            <a:xfrm flipH="1">
              <a:off x="146004" y="4182588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-2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57770FA-AD37-4198-832C-EE2CDBDF5372}"/>
                </a:ext>
              </a:extLst>
            </p:cNvPr>
            <p:cNvCxnSpPr>
              <a:cxnSpLocks/>
              <a:stCxn id="5" idx="5"/>
              <a:endCxn id="26" idx="1"/>
            </p:cNvCxnSpPr>
            <p:nvPr/>
          </p:nvCxnSpPr>
          <p:spPr>
            <a:xfrm flipH="1">
              <a:off x="667727" y="4093075"/>
              <a:ext cx="179858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3D08DDD-CA0A-4E42-A112-3C30F5B3AA89}"/>
              </a:ext>
            </a:extLst>
          </p:cNvPr>
          <p:cNvGrpSpPr/>
          <p:nvPr/>
        </p:nvGrpSpPr>
        <p:grpSpPr>
          <a:xfrm>
            <a:off x="5259404" y="2348881"/>
            <a:ext cx="3057012" cy="2448809"/>
            <a:chOff x="4683340" y="2348881"/>
            <a:chExt cx="3057012" cy="24488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DE6943-0244-460F-B1D7-C8B7C49A6FF6}"/>
                </a:ext>
              </a:extLst>
            </p:cNvPr>
            <p:cNvGrpSpPr/>
            <p:nvPr/>
          </p:nvGrpSpPr>
          <p:grpSpPr>
            <a:xfrm>
              <a:off x="5205063" y="2348881"/>
              <a:ext cx="2535289" cy="1927086"/>
              <a:chOff x="524543" y="2348881"/>
              <a:chExt cx="2535289" cy="192708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13CACB-5037-41CA-A555-5880A298743A}"/>
                  </a:ext>
                </a:extLst>
              </p:cNvPr>
              <p:cNvGrpSpPr/>
              <p:nvPr/>
            </p:nvGrpSpPr>
            <p:grpSpPr>
              <a:xfrm flipH="1">
                <a:off x="1835696" y="2348881"/>
                <a:ext cx="1224136" cy="1222473"/>
                <a:chOff x="1475656" y="1866655"/>
                <a:chExt cx="865272" cy="8640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881E25EE-2C08-4440-9137-9ECEF27ECC7E}"/>
                    </a:ext>
                  </a:extLst>
                </p:cNvPr>
                <p:cNvSpPr/>
                <p:nvPr/>
              </p:nvSpPr>
              <p:spPr bwMode="auto">
                <a:xfrm>
                  <a:off x="1908880" y="1866655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+mn-ea"/>
                    </a:rPr>
                    <a:t>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BA88CA4-6A56-49BB-BB4E-0A3271598554}"/>
                    </a:ext>
                  </a:extLst>
                </p:cNvPr>
                <p:cNvSpPr/>
                <p:nvPr/>
              </p:nvSpPr>
              <p:spPr bwMode="auto">
                <a:xfrm>
                  <a:off x="1475656" y="2298703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dirty="0">
                      <a:solidFill>
                        <a:srgbClr val="000000"/>
                      </a:solidFill>
                      <a:latin typeface="+mn-ea"/>
                    </a:rPr>
                    <a:t>20</a:t>
                  </a:r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2C66C313-E23E-4377-BB63-16C40521F971}"/>
                    </a:ext>
                  </a:extLst>
                </p:cNvPr>
                <p:cNvCxnSpPr>
                  <a:cxnSpLocks/>
                  <a:stCxn id="54" idx="3"/>
                  <a:endCxn id="55" idx="7"/>
                </p:cNvCxnSpPr>
                <p:nvPr/>
              </p:nvCxnSpPr>
              <p:spPr>
                <a:xfrm flipH="1">
                  <a:off x="1844432" y="2235431"/>
                  <a:ext cx="127720" cy="1265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8031780-4102-4397-AE97-AB36BB2F3A70}"/>
                  </a:ext>
                </a:extLst>
              </p:cNvPr>
              <p:cNvSpPr/>
              <p:nvPr/>
            </p:nvSpPr>
            <p:spPr bwMode="auto">
              <a:xfrm flipH="1">
                <a:off x="1225292" y="2960116"/>
                <a:ext cx="611236" cy="611236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4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315246F7-FB59-4A29-B21B-FC0B0A956D82}"/>
                  </a:ext>
                </a:extLst>
              </p:cNvPr>
              <p:cNvCxnSpPr>
                <a:cxnSpLocks/>
                <a:stCxn id="54" idx="5"/>
                <a:endCxn id="49" idx="1"/>
              </p:cNvCxnSpPr>
              <p:nvPr/>
            </p:nvCxnSpPr>
            <p:spPr>
              <a:xfrm flipH="1">
                <a:off x="1747015" y="2870603"/>
                <a:ext cx="178194" cy="179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50DC8D5-8D0F-46E9-B5EC-743F350ED9E7}"/>
                  </a:ext>
                </a:extLst>
              </p:cNvPr>
              <p:cNvCxnSpPr>
                <a:cxnSpLocks/>
                <a:stCxn id="49" idx="5"/>
                <a:endCxn id="11" idx="1"/>
              </p:cNvCxnSpPr>
              <p:nvPr/>
            </p:nvCxnSpPr>
            <p:spPr>
              <a:xfrm flipH="1">
                <a:off x="524543" y="3481839"/>
                <a:ext cx="790262" cy="7941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EB0085-16C8-4D0F-9CF1-34DE66C5FAEC}"/>
                </a:ext>
              </a:extLst>
            </p:cNvPr>
            <p:cNvSpPr/>
            <p:nvPr/>
          </p:nvSpPr>
          <p:spPr bwMode="auto">
            <a:xfrm flipH="1">
              <a:off x="4683340" y="4186454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-2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3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  <a:p>
            <a:pPr lvl="1"/>
            <a:r>
              <a:rPr lang="en-US" altLang="ko-KR" sz="1400" dirty="0"/>
              <a:t>Deletion + Rotation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자식 노드 두 개를 가진 노드를 삭제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prstClr val="black"/>
                </a:solidFill>
              </a:rPr>
              <a:t>왼쪽 서브 트리에서 가장 큰 </a:t>
            </a:r>
            <a:r>
              <a:rPr lang="en-US" altLang="ko-KR" sz="1400" dirty="0">
                <a:solidFill>
                  <a:prstClr val="black"/>
                </a:solidFill>
              </a:rPr>
              <a:t>node </a:t>
            </a:r>
            <a:r>
              <a:rPr lang="ko-KR" altLang="en-US" sz="1400" dirty="0">
                <a:solidFill>
                  <a:prstClr val="black"/>
                </a:solidFill>
              </a:rPr>
              <a:t>또 오른쪽 서브 트리에서 가장 작은 </a:t>
            </a:r>
            <a:r>
              <a:rPr lang="en-US" altLang="ko-KR" sz="1400" dirty="0">
                <a:solidFill>
                  <a:prstClr val="black"/>
                </a:solidFill>
              </a:rPr>
              <a:t>node</a:t>
            </a:r>
            <a:r>
              <a:rPr lang="ko-KR" altLang="en-US" sz="1400" dirty="0">
                <a:solidFill>
                  <a:prstClr val="black"/>
                </a:solidFill>
              </a:rPr>
              <a:t>와 위치를 바꾸고 삭제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(10/11)</a:t>
            </a:r>
            <a:endParaRPr lang="ko-KR" altLang="en-US" dirty="0"/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2C8EE9BA-670F-4031-88E8-E2B0EDDED570}"/>
              </a:ext>
            </a:extLst>
          </p:cNvPr>
          <p:cNvSpPr txBox="1"/>
          <p:nvPr/>
        </p:nvSpPr>
        <p:spPr>
          <a:xfrm>
            <a:off x="2752744" y="6036033"/>
            <a:ext cx="3573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14.</a:t>
            </a:r>
            <a:r>
              <a:rPr lang="ko-KR" altLang="en-US" sz="1400" dirty="0"/>
              <a:t>자식 노드 두 개를 가진 노드를 삭제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7B9CFE-DE7D-4B20-A7F1-222DD78D9577}"/>
              </a:ext>
            </a:extLst>
          </p:cNvPr>
          <p:cNvGrpSpPr/>
          <p:nvPr/>
        </p:nvGrpSpPr>
        <p:grpSpPr>
          <a:xfrm>
            <a:off x="758072" y="3212976"/>
            <a:ext cx="2445776" cy="1833709"/>
            <a:chOff x="614056" y="2348880"/>
            <a:chExt cx="2445776" cy="183370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934504-E971-4BFF-9B5A-D13452383037}"/>
                </a:ext>
              </a:extLst>
            </p:cNvPr>
            <p:cNvGrpSpPr/>
            <p:nvPr/>
          </p:nvGrpSpPr>
          <p:grpSpPr>
            <a:xfrm flipH="1">
              <a:off x="1835696" y="2348880"/>
              <a:ext cx="1224136" cy="1833709"/>
              <a:chOff x="1475656" y="1866655"/>
              <a:chExt cx="865272" cy="129614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7E71762-5148-4580-9F18-87B3B7F974D9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C01BD0C-49E0-4883-8CA0-E45318A35A27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20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1287F4-87AF-4709-9E9A-9DF84BB36701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5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EF6849E-FEDE-43B2-904A-C679A7D3ACB6}"/>
                  </a:ext>
                </a:extLst>
              </p:cNvPr>
              <p:cNvCxnSpPr>
                <a:stCxn id="36" idx="3"/>
                <a:endCxn id="37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B52EFD-7B25-48B7-BA5B-510DBC7C6AE2}"/>
                </a:ext>
              </a:extLst>
            </p:cNvPr>
            <p:cNvSpPr/>
            <p:nvPr/>
          </p:nvSpPr>
          <p:spPr bwMode="auto">
            <a:xfrm flipH="1">
              <a:off x="1225292" y="2960116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42BC38-677F-4530-955A-FA965F0AF97F}"/>
                </a:ext>
              </a:extLst>
            </p:cNvPr>
            <p:cNvSpPr/>
            <p:nvPr/>
          </p:nvSpPr>
          <p:spPr bwMode="auto">
            <a:xfrm flipH="1">
              <a:off x="614056" y="3571352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B0C2309-38D3-4F65-84DC-8B30130D1245}"/>
                </a:ext>
              </a:extLst>
            </p:cNvPr>
            <p:cNvCxnSpPr>
              <a:stCxn id="36" idx="5"/>
              <a:endCxn id="4" idx="1"/>
            </p:cNvCxnSpPr>
            <p:nvPr/>
          </p:nvCxnSpPr>
          <p:spPr>
            <a:xfrm flipH="1">
              <a:off x="1747015" y="2870603"/>
              <a:ext cx="178194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DB0F150-1775-4F08-97FC-9552581E8817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 flipH="1">
              <a:off x="1135779" y="3481839"/>
              <a:ext cx="179026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F1F44B3-A203-41CB-BB87-E232DFC8BE97}"/>
                </a:ext>
              </a:extLst>
            </p:cNvPr>
            <p:cNvCxnSpPr>
              <a:stCxn id="4" idx="3"/>
              <a:endCxn id="38" idx="7"/>
            </p:cNvCxnSpPr>
            <p:nvPr/>
          </p:nvCxnSpPr>
          <p:spPr>
            <a:xfrm>
              <a:off x="1747015" y="3481839"/>
              <a:ext cx="179858" cy="179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DDE6943-0244-460F-B1D7-C8B7C49A6FF6}"/>
              </a:ext>
            </a:extLst>
          </p:cNvPr>
          <p:cNvGrpSpPr/>
          <p:nvPr/>
        </p:nvGrpSpPr>
        <p:grpSpPr>
          <a:xfrm>
            <a:off x="5940150" y="2430156"/>
            <a:ext cx="2304257" cy="1727604"/>
            <a:chOff x="614056" y="2348881"/>
            <a:chExt cx="2445776" cy="183370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13CACB-5037-41CA-A555-5880A298743A}"/>
                </a:ext>
              </a:extLst>
            </p:cNvPr>
            <p:cNvGrpSpPr/>
            <p:nvPr/>
          </p:nvGrpSpPr>
          <p:grpSpPr>
            <a:xfrm flipH="1">
              <a:off x="1835696" y="2348881"/>
              <a:ext cx="1224136" cy="1222473"/>
              <a:chOff x="1475656" y="1866655"/>
              <a:chExt cx="865272" cy="8640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81E25EE-2C08-4440-9137-9ECEF27ECC7E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BA88CA4-6A56-49BB-BB4E-0A3271598554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+mn-ea"/>
                  </a:rPr>
                  <a:t>20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C66C313-E23E-4377-BB63-16C40521F971}"/>
                  </a:ext>
                </a:extLst>
              </p:cNvPr>
              <p:cNvCxnSpPr>
                <a:cxnSpLocks/>
                <a:stCxn id="54" idx="3"/>
                <a:endCxn id="55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8031780-4102-4397-AE97-AB36BB2F3A70}"/>
                </a:ext>
              </a:extLst>
            </p:cNvPr>
            <p:cNvSpPr/>
            <p:nvPr/>
          </p:nvSpPr>
          <p:spPr bwMode="auto">
            <a:xfrm flipH="1">
              <a:off x="1225292" y="2960116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+mn-ea"/>
                </a:rPr>
                <a:t>4</a:t>
              </a:r>
              <a:endParaRPr kumimoji="1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0685262-4690-43DE-A41A-50E5858D36B8}"/>
                </a:ext>
              </a:extLst>
            </p:cNvPr>
            <p:cNvSpPr/>
            <p:nvPr/>
          </p:nvSpPr>
          <p:spPr bwMode="auto">
            <a:xfrm flipH="1">
              <a:off x="614056" y="3571352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+mn-ea"/>
                </a:rPr>
                <a:t>1</a:t>
              </a:r>
              <a:endParaRPr kumimoji="1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15246F7-FB59-4A29-B21B-FC0B0A956D82}"/>
                </a:ext>
              </a:extLst>
            </p:cNvPr>
            <p:cNvCxnSpPr>
              <a:cxnSpLocks/>
              <a:stCxn id="54" idx="5"/>
              <a:endCxn id="49" idx="1"/>
            </p:cNvCxnSpPr>
            <p:nvPr/>
          </p:nvCxnSpPr>
          <p:spPr>
            <a:xfrm flipH="1">
              <a:off x="1747015" y="2870603"/>
              <a:ext cx="178194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50DC8D5-8D0F-46E9-B5EC-743F350ED9E7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 flipH="1">
              <a:off x="1135779" y="3481839"/>
              <a:ext cx="179026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6AB05FF-F9B0-425F-B742-604F08FBEC8C}"/>
              </a:ext>
            </a:extLst>
          </p:cNvPr>
          <p:cNvSpPr/>
          <p:nvPr/>
        </p:nvSpPr>
        <p:spPr bwMode="auto">
          <a:xfrm>
            <a:off x="3909742" y="3878459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E44FBA-C0E9-4C89-93F9-19EB9F6D7F65}"/>
              </a:ext>
            </a:extLst>
          </p:cNvPr>
          <p:cNvGrpSpPr/>
          <p:nvPr/>
        </p:nvGrpSpPr>
        <p:grpSpPr>
          <a:xfrm>
            <a:off x="6600352" y="4293685"/>
            <a:ext cx="1726822" cy="1727604"/>
            <a:chOff x="5940150" y="4129829"/>
            <a:chExt cx="1726822" cy="172760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D8C0599-1794-4E41-85C4-34BB4E8D221A}"/>
                </a:ext>
              </a:extLst>
            </p:cNvPr>
            <p:cNvGrpSpPr/>
            <p:nvPr/>
          </p:nvGrpSpPr>
          <p:grpSpPr>
            <a:xfrm>
              <a:off x="5940150" y="4129829"/>
              <a:ext cx="1726822" cy="1727604"/>
              <a:chOff x="614056" y="2348881"/>
              <a:chExt cx="1832877" cy="1833707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752BD6B-2431-46BB-AC79-F5CE7933F525}"/>
                  </a:ext>
                </a:extLst>
              </p:cNvPr>
              <p:cNvGrpSpPr/>
              <p:nvPr/>
            </p:nvGrpSpPr>
            <p:grpSpPr>
              <a:xfrm flipH="1">
                <a:off x="1835697" y="2348881"/>
                <a:ext cx="611236" cy="1833707"/>
                <a:chOff x="1908880" y="1866655"/>
                <a:chExt cx="432048" cy="1296142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611B6AA8-0FC4-40E0-A866-E31B8E260F10}"/>
                    </a:ext>
                  </a:extLst>
                </p:cNvPr>
                <p:cNvSpPr/>
                <p:nvPr/>
              </p:nvSpPr>
              <p:spPr bwMode="auto">
                <a:xfrm>
                  <a:off x="1908880" y="1866655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dirty="0">
                      <a:solidFill>
                        <a:srgbClr val="000000"/>
                      </a:solidFill>
                      <a:latin typeface="+mn-ea"/>
                    </a:rPr>
                    <a:t>20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2C5453CB-1ED9-4BF0-816E-23E32F013FC5}"/>
                    </a:ext>
                  </a:extLst>
                </p:cNvPr>
                <p:cNvSpPr/>
                <p:nvPr/>
              </p:nvSpPr>
              <p:spPr bwMode="auto">
                <a:xfrm>
                  <a:off x="1908880" y="2730749"/>
                  <a:ext cx="432048" cy="432048"/>
                </a:xfrm>
                <a:prstGeom prst="ellipse">
                  <a:avLst/>
                </a:prstGeom>
                <a:solidFill>
                  <a:srgbClr val="E4F3F8"/>
                </a:solidFill>
                <a:ln w="12700" cap="flat" cmpd="sng" algn="ctr">
                  <a:solidFill>
                    <a:schemeClr val="accent4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36000" rIns="108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dirty="0">
                      <a:solidFill>
                        <a:srgbClr val="000000"/>
                      </a:solidFill>
                      <a:latin typeface="+mn-ea"/>
                    </a:rPr>
                    <a:t>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endParaRPr>
                </a:p>
              </p:txBody>
            </p:sp>
          </p:grp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8679655-7C01-4DAD-83A9-567C63241658}"/>
                  </a:ext>
                </a:extLst>
              </p:cNvPr>
              <p:cNvSpPr/>
              <p:nvPr/>
            </p:nvSpPr>
            <p:spPr bwMode="auto">
              <a:xfrm flipH="1">
                <a:off x="1225292" y="2960116"/>
                <a:ext cx="611236" cy="611236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+mn-ea"/>
                  </a:rPr>
                  <a:t>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7EB50C68-2C38-4E13-98FC-D2598C64FAEE}"/>
                  </a:ext>
                </a:extLst>
              </p:cNvPr>
              <p:cNvSpPr/>
              <p:nvPr/>
            </p:nvSpPr>
            <p:spPr bwMode="auto">
              <a:xfrm flipH="1">
                <a:off x="614056" y="3571352"/>
                <a:ext cx="611236" cy="611236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EA4FE0A-998A-4EAD-B823-EFB68C8AF8EF}"/>
                  </a:ext>
                </a:extLst>
              </p:cNvPr>
              <p:cNvCxnSpPr>
                <a:cxnSpLocks/>
                <a:stCxn id="59" idx="5"/>
                <a:endCxn id="45" idx="1"/>
              </p:cNvCxnSpPr>
              <p:nvPr/>
            </p:nvCxnSpPr>
            <p:spPr>
              <a:xfrm flipH="1">
                <a:off x="1747015" y="2870603"/>
                <a:ext cx="178194" cy="179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CBE1573-9644-4F75-A01F-E599792F8657}"/>
                  </a:ext>
                </a:extLst>
              </p:cNvPr>
              <p:cNvCxnSpPr>
                <a:cxnSpLocks/>
                <a:stCxn id="45" idx="5"/>
                <a:endCxn id="53" idx="1"/>
              </p:cNvCxnSpPr>
              <p:nvPr/>
            </p:nvCxnSpPr>
            <p:spPr>
              <a:xfrm flipH="1">
                <a:off x="1135779" y="3481839"/>
                <a:ext cx="179026" cy="179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0ACB2E7-9899-4143-A6A2-CE092B8FFAF1}"/>
                </a:ext>
              </a:extLst>
            </p:cNvPr>
            <p:cNvCxnSpPr>
              <a:cxnSpLocks/>
              <a:stCxn id="45" idx="3"/>
              <a:endCxn id="60" idx="7"/>
            </p:cNvCxnSpPr>
            <p:nvPr/>
          </p:nvCxnSpPr>
          <p:spPr>
            <a:xfrm>
              <a:off x="7007552" y="5197230"/>
              <a:ext cx="167886" cy="168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0">
            <a:extLst>
              <a:ext uri="{FF2B5EF4-FFF2-40B4-BE49-F238E27FC236}">
                <a16:creationId xmlns:a16="http://schemas.microsoft.com/office/drawing/2014/main" id="{4525DF98-92E4-48C4-9577-3F8C9B8D116E}"/>
              </a:ext>
            </a:extLst>
          </p:cNvPr>
          <p:cNvSpPr txBox="1"/>
          <p:nvPr/>
        </p:nvSpPr>
        <p:spPr>
          <a:xfrm>
            <a:off x="7228625" y="378904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321A2E-493C-47CE-842B-2237D833D9E3}"/>
              </a:ext>
            </a:extLst>
          </p:cNvPr>
          <p:cNvSpPr/>
          <p:nvPr/>
        </p:nvSpPr>
        <p:spPr bwMode="auto">
          <a:xfrm>
            <a:off x="6084167" y="4157760"/>
            <a:ext cx="2835753" cy="2079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4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  <a:p>
            <a:pPr lvl="1"/>
            <a:r>
              <a:rPr lang="ko-KR" altLang="en-US" sz="1400" dirty="0"/>
              <a:t>삽입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254250" lvl="1" indent="0">
              <a:buNone/>
            </a:pPr>
            <a:r>
              <a:rPr lang="en-US" altLang="ko-KR" sz="1400" dirty="0"/>
              <a:t>	O(h)=O(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</a:t>
            </a:r>
            <a:r>
              <a:rPr kumimoji="1" lang="en-US" altLang="ko-KR"/>
              <a:t>(11/11</a:t>
            </a:r>
            <a:r>
              <a:rPr kumimoji="1" lang="en-US" altLang="ko-KR" dirty="0"/>
              <a:t>)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0FD965-5222-48EE-AB09-3D0A6E1AA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7" y="2276872"/>
            <a:ext cx="4127479" cy="3168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1C8C02-6892-4AE2-87DA-7C91DCD13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1" y="2276872"/>
            <a:ext cx="407829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포켓몬 마스터 이다솜</a:t>
            </a:r>
          </a:p>
          <a:p>
            <a:pPr lvl="1"/>
            <a:r>
              <a:rPr lang="ko-KR" altLang="en-US" sz="1400" dirty="0"/>
              <a:t>문제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https://www.acmicpc.net/problem/1620</a:t>
            </a: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/>
              <a:t>정답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https://github.com/ingyeoking13/algorithm/blob/master/bj/p1000/1620.cc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ko-KR" altLang="en-US" dirty="0"/>
              <a:t>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9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1880" y="2780928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511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  <a:p>
            <a:pPr lvl="1"/>
            <a:r>
              <a:rPr lang="en-US" altLang="ko-KR" sz="1400" dirty="0"/>
              <a:t>BST tree</a:t>
            </a:r>
            <a:r>
              <a:rPr lang="ko-KR" altLang="en-US" sz="1400" dirty="0"/>
              <a:t>의 일종 </a:t>
            </a:r>
            <a:r>
              <a:rPr lang="en-US" altLang="ko-KR" sz="1400" dirty="0"/>
              <a:t>: </a:t>
            </a:r>
            <a:r>
              <a:rPr lang="ko-KR" altLang="en-US" sz="1400" dirty="0"/>
              <a:t>왼쪽 자식 노드의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는 </a:t>
            </a:r>
            <a:r>
              <a:rPr lang="en-US" altLang="ko-KR" sz="1400" dirty="0"/>
              <a:t>root</a:t>
            </a:r>
            <a:r>
              <a:rPr lang="ko-KR" altLang="en-US" sz="1400" dirty="0"/>
              <a:t>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보다 작고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자식 노드의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는 </a:t>
            </a:r>
            <a:r>
              <a:rPr lang="en-US" altLang="ko-KR" sz="1400" dirty="0"/>
              <a:t>root</a:t>
            </a:r>
            <a:r>
              <a:rPr lang="ko-KR" altLang="en-US" sz="1400" dirty="0"/>
              <a:t>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보다 크다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탄생 이유</a:t>
            </a:r>
            <a:r>
              <a:rPr lang="en-US" altLang="ko-KR" sz="1400" dirty="0"/>
              <a:t> : BST tree</a:t>
            </a:r>
            <a:r>
              <a:rPr lang="ko-KR" altLang="en-US" sz="1400" dirty="0"/>
              <a:t>의 한계를 극복하기</a:t>
            </a:r>
            <a:endParaRPr lang="en-US" altLang="ko-KR" sz="1400" dirty="0"/>
          </a:p>
          <a:p>
            <a:pPr lvl="1"/>
            <a:r>
              <a:rPr lang="en-US" altLang="ko-KR" sz="1400" dirty="0"/>
              <a:t>AVL tree : </a:t>
            </a:r>
            <a:r>
              <a:rPr lang="ko-KR" altLang="en-US" sz="1400" dirty="0"/>
              <a:t>왼쪽과 오른쪽 서브 트리의 높이 차이가 </a:t>
            </a:r>
            <a:r>
              <a:rPr lang="en-US" altLang="ko-KR" sz="1400" dirty="0"/>
              <a:t>1 </a:t>
            </a:r>
            <a:r>
              <a:rPr lang="ko-KR" altLang="en-US" sz="1400" dirty="0"/>
              <a:t>이하</a:t>
            </a:r>
            <a:endParaRPr lang="en-US" altLang="ko-KR" sz="1400" dirty="0"/>
          </a:p>
          <a:p>
            <a:pPr lvl="1"/>
            <a:r>
              <a:rPr lang="ko-KR" altLang="en-US" sz="1400" dirty="0"/>
              <a:t>균형을 유지하고 이진 탐색 트리의 효율성을 보장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(1/11)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57273-DB97-40C8-B0B5-29BE3B310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4381" b="2988"/>
          <a:stretch/>
        </p:blipFill>
        <p:spPr bwMode="auto">
          <a:xfrm>
            <a:off x="648960" y="3154820"/>
            <a:ext cx="3707016" cy="265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01D3B9-CA52-4016-A745-E3809DCC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145507"/>
            <a:ext cx="3228975" cy="2371725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4444CE7A-7EC8-4222-BED0-67018F99FB6F}"/>
              </a:ext>
            </a:extLst>
          </p:cNvPr>
          <p:cNvSpPr txBox="1"/>
          <p:nvPr/>
        </p:nvSpPr>
        <p:spPr>
          <a:xfrm>
            <a:off x="1331640" y="5715412"/>
            <a:ext cx="184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1. </a:t>
            </a:r>
            <a:r>
              <a:rPr lang="ko-KR" altLang="en-US" sz="1400" dirty="0"/>
              <a:t>일반 </a:t>
            </a:r>
            <a:r>
              <a:rPr lang="en-US" altLang="ko-KR" sz="1400" dirty="0"/>
              <a:t>BST Tree</a:t>
            </a:r>
            <a:endParaRPr lang="ko-KR" altLang="en-US" sz="14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C324BB60-42F9-4BFA-9692-38AE88D1076A}"/>
              </a:ext>
            </a:extLst>
          </p:cNvPr>
          <p:cNvSpPr txBox="1"/>
          <p:nvPr/>
        </p:nvSpPr>
        <p:spPr>
          <a:xfrm>
            <a:off x="6228184" y="5715412"/>
            <a:ext cx="145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2. AVL Tree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53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</a:t>
            </a:r>
          </a:p>
          <a:p>
            <a:pPr lvl="1"/>
            <a:r>
              <a:rPr lang="en-US" altLang="ko-KR" sz="1400" dirty="0"/>
              <a:t>Balance Factor (BF) : </a:t>
            </a:r>
            <a:r>
              <a:rPr lang="ko-KR" altLang="en-US" sz="1400" dirty="0"/>
              <a:t>왼쪽 서브 트리의 높이 </a:t>
            </a:r>
            <a:r>
              <a:rPr lang="en-US" altLang="ko-KR" sz="1400" dirty="0"/>
              <a:t>- </a:t>
            </a:r>
            <a:r>
              <a:rPr lang="ko-KR" altLang="en-US" sz="1400" dirty="0"/>
              <a:t>오른쪽 서브 트리의 높이</a:t>
            </a:r>
            <a:endParaRPr lang="en-US" altLang="ko-KR" sz="1400" dirty="0"/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Empty tree</a:t>
            </a:r>
            <a:r>
              <a:rPr lang="ko-KR" altLang="en-US" sz="1400" dirty="0"/>
              <a:t>의 </a:t>
            </a:r>
            <a:r>
              <a:rPr lang="en-US" altLang="ko-KR" sz="1400" dirty="0"/>
              <a:t>BF</a:t>
            </a:r>
            <a:r>
              <a:rPr lang="ko-KR" altLang="en-US" sz="1400" dirty="0"/>
              <a:t>는 </a:t>
            </a:r>
            <a:r>
              <a:rPr lang="en-US" altLang="ko-KR" sz="1400" dirty="0"/>
              <a:t>-1</a:t>
            </a:r>
            <a:r>
              <a:rPr lang="ko-KR" altLang="en-US" sz="1400" dirty="0"/>
              <a:t>로 정의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(2/11)</a:t>
            </a:r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6C6C7D-DCA0-4480-9B1F-19C623B6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36" y="2047942"/>
            <a:ext cx="3086229" cy="395360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E092836-A8FD-4ABC-9BED-C6C7F0C60E2E}"/>
              </a:ext>
            </a:extLst>
          </p:cNvPr>
          <p:cNvSpPr txBox="1"/>
          <p:nvPr/>
        </p:nvSpPr>
        <p:spPr>
          <a:xfrm>
            <a:off x="3028885" y="6001543"/>
            <a:ext cx="308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3. AVL Tree with Balance Factors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60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  <a:p>
            <a:pPr lvl="1"/>
            <a:r>
              <a:rPr lang="en-US" altLang="ko-KR" sz="1400" dirty="0"/>
              <a:t>Insert </a:t>
            </a:r>
            <a:r>
              <a:rPr lang="ko-KR" altLang="en-US" sz="1400" dirty="0"/>
              <a:t>때문에 생길 </a:t>
            </a:r>
            <a:r>
              <a:rPr lang="en-US" altLang="ko-KR" sz="1400" dirty="0"/>
              <a:t>4</a:t>
            </a:r>
            <a:r>
              <a:rPr lang="ko-KR" altLang="en-US" sz="1400" dirty="0"/>
              <a:t>가지 불균형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(3/11)</a:t>
            </a:r>
            <a:endParaRPr lang="ko-KR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808008-FA5A-4B62-B713-757E4D3B862F}"/>
              </a:ext>
            </a:extLst>
          </p:cNvPr>
          <p:cNvGrpSpPr/>
          <p:nvPr/>
        </p:nvGrpSpPr>
        <p:grpSpPr>
          <a:xfrm>
            <a:off x="1691680" y="1975401"/>
            <a:ext cx="1297320" cy="1296144"/>
            <a:chOff x="1043608" y="1866655"/>
            <a:chExt cx="1297320" cy="129614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2C82632-E5C5-4729-B7B0-87A3C11F4F7C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0D24D8-4A10-4B91-A5BE-D327DB057036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B5DCBF-A497-48EB-86E7-02F3F9EB9610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A5DFE9E-3CCF-4171-A611-9B6D7993EB7E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A1FC967-ECF0-4DBE-AC9B-084FFA4796B9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EE5AEB-CDB0-488C-8B8D-FB12510C3521}"/>
              </a:ext>
            </a:extLst>
          </p:cNvPr>
          <p:cNvGrpSpPr/>
          <p:nvPr/>
        </p:nvGrpSpPr>
        <p:grpSpPr>
          <a:xfrm flipH="1">
            <a:off x="6010984" y="1977680"/>
            <a:ext cx="1297320" cy="1296144"/>
            <a:chOff x="1043608" y="1866655"/>
            <a:chExt cx="1297320" cy="129614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260E9FE-1BC3-4D9D-B30D-576495E9912F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B6DC7D5-6B0C-4B83-A8A7-44A40B4B4525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D1A2A2-DF0F-48C2-B995-5D468D42BB59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3A36058-A8F0-4AF3-9950-0746937F92C3}"/>
                </a:ext>
              </a:extLst>
            </p:cNvPr>
            <p:cNvCxnSpPr>
              <a:stCxn id="18" idx="3"/>
              <a:endCxn id="19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A38B5E5-95FB-4D3C-9D50-0ADB43D8DB0B}"/>
                </a:ext>
              </a:extLst>
            </p:cNvPr>
            <p:cNvCxnSpPr>
              <a:stCxn id="19" idx="3"/>
              <a:endCxn id="20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EB2ADA-1468-4AEC-942C-6DB48E736AF9}"/>
              </a:ext>
            </a:extLst>
          </p:cNvPr>
          <p:cNvGrpSpPr/>
          <p:nvPr/>
        </p:nvGrpSpPr>
        <p:grpSpPr>
          <a:xfrm>
            <a:off x="1907704" y="4324958"/>
            <a:ext cx="865272" cy="1296144"/>
            <a:chOff x="2132464" y="4140343"/>
            <a:chExt cx="865272" cy="129614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EF9AD7E-677D-4065-AFF1-99DFB9E270FA}"/>
                </a:ext>
              </a:extLst>
            </p:cNvPr>
            <p:cNvGrpSpPr/>
            <p:nvPr/>
          </p:nvGrpSpPr>
          <p:grpSpPr>
            <a:xfrm>
              <a:off x="2132464" y="4140343"/>
              <a:ext cx="865272" cy="1296144"/>
              <a:chOff x="1475656" y="1866655"/>
              <a:chExt cx="865272" cy="129614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FEC2F52-F031-4F03-A145-941C6CA85D34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DEB5D9E-40B1-4FD6-9E5F-046E3C06EB5B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EA4C5B-9055-4513-B3BE-6778C191D63E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D53407FE-F9EF-4521-82DB-F9A573188A95}"/>
                  </a:ext>
                </a:extLst>
              </p:cNvPr>
              <p:cNvCxnSpPr>
                <a:stCxn id="24" idx="3"/>
                <a:endCxn id="25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C8F07C-5373-4DEE-AA1E-6A1AE163253A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>
              <a:off x="2501240" y="4941167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147944D-A14F-4D19-8D31-7D2F0537DC86}"/>
              </a:ext>
            </a:extLst>
          </p:cNvPr>
          <p:cNvGrpSpPr/>
          <p:nvPr/>
        </p:nvGrpSpPr>
        <p:grpSpPr>
          <a:xfrm flipH="1">
            <a:off x="6256265" y="4328419"/>
            <a:ext cx="865272" cy="1296144"/>
            <a:chOff x="2132464" y="4140343"/>
            <a:chExt cx="865272" cy="1296144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934504-E971-4BFF-9B5A-D13452383037}"/>
                </a:ext>
              </a:extLst>
            </p:cNvPr>
            <p:cNvGrpSpPr/>
            <p:nvPr/>
          </p:nvGrpSpPr>
          <p:grpSpPr>
            <a:xfrm>
              <a:off x="2132464" y="4140343"/>
              <a:ext cx="865272" cy="1296144"/>
              <a:chOff x="1475656" y="1866655"/>
              <a:chExt cx="865272" cy="129614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7E71762-5148-4580-9F18-87B3B7F974D9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C01BD0C-49E0-4883-8CA0-E45318A35A27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1287F4-87AF-4709-9E9A-9DF84BB36701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EF6849E-FEDE-43B2-904A-C679A7D3ACB6}"/>
                  </a:ext>
                </a:extLst>
              </p:cNvPr>
              <p:cNvCxnSpPr>
                <a:stCxn id="36" idx="3"/>
                <a:endCxn id="37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27D459B-A339-4ECA-A2AE-B6EAA1D76316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2501240" y="4941167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10">
            <a:extLst>
              <a:ext uri="{FF2B5EF4-FFF2-40B4-BE49-F238E27FC236}">
                <a16:creationId xmlns:a16="http://schemas.microsoft.com/office/drawing/2014/main" id="{A505D14F-1BDC-4D94-BC10-E50E43D100B0}"/>
              </a:ext>
            </a:extLst>
          </p:cNvPr>
          <p:cNvSpPr txBox="1"/>
          <p:nvPr/>
        </p:nvSpPr>
        <p:spPr>
          <a:xfrm>
            <a:off x="2016251" y="336810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4. LL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162716D0-C1B7-4AF9-A0FF-7FA497876D0E}"/>
              </a:ext>
            </a:extLst>
          </p:cNvPr>
          <p:cNvSpPr txBox="1"/>
          <p:nvPr/>
        </p:nvSpPr>
        <p:spPr>
          <a:xfrm>
            <a:off x="6167949" y="336965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5. RR</a:t>
            </a: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CEFA9D64-DBEE-4B0A-BCC1-65FE8AAF2609}"/>
              </a:ext>
            </a:extLst>
          </p:cNvPr>
          <p:cNvSpPr txBox="1"/>
          <p:nvPr/>
        </p:nvSpPr>
        <p:spPr>
          <a:xfrm>
            <a:off x="2020465" y="585752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6. LR</a:t>
            </a: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2C8EE9BA-670F-4031-88E8-E2B0EDDED570}"/>
              </a:ext>
            </a:extLst>
          </p:cNvPr>
          <p:cNvSpPr txBox="1"/>
          <p:nvPr/>
        </p:nvSpPr>
        <p:spPr>
          <a:xfrm>
            <a:off x="6228184" y="585752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7. RL</a:t>
            </a:r>
          </a:p>
        </p:txBody>
      </p:sp>
    </p:spTree>
    <p:extLst>
      <p:ext uri="{BB962C8B-B14F-4D97-AF65-F5344CB8AC3E}">
        <p14:creationId xmlns:p14="http://schemas.microsoft.com/office/powerpoint/2010/main" val="1307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Insertion and Rotation</a:t>
            </a:r>
            <a:endParaRPr lang="ko-KR" altLang="en-US" dirty="0"/>
          </a:p>
          <a:p>
            <a:pPr lvl="1"/>
            <a:r>
              <a:rPr lang="en-US" altLang="ko-KR" sz="1400" dirty="0"/>
              <a:t>LL case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우회전 한 번 </a:t>
            </a:r>
            <a:r>
              <a:rPr lang="en-US" altLang="ko-KR" sz="1400" dirty="0"/>
              <a:t>(single rotation)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(4/11)</a:t>
            </a:r>
            <a:endParaRPr lang="ko-KR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81D0E9-1E9E-4C77-9CE9-F87481894D5A}"/>
              </a:ext>
            </a:extLst>
          </p:cNvPr>
          <p:cNvGrpSpPr/>
          <p:nvPr/>
        </p:nvGrpSpPr>
        <p:grpSpPr>
          <a:xfrm>
            <a:off x="1125552" y="2420888"/>
            <a:ext cx="2150304" cy="2148355"/>
            <a:chOff x="1043608" y="1866655"/>
            <a:chExt cx="1297320" cy="12961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9AFDDD9-7FBA-40AF-9174-C9AC49BE5EAD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25F8C-CD01-4D39-AB0C-007A5048AF04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562B108-B336-4120-95AF-E44F6BBA90C3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A1B8767-7B91-4997-9748-2DC2D97D0E59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0D8E8E2-5EE6-4852-8FF5-8573B964100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9FCD2C9-0FD9-4712-8EBB-3E2F0B3A7C30}"/>
              </a:ext>
            </a:extLst>
          </p:cNvPr>
          <p:cNvSpPr txBox="1"/>
          <p:nvPr/>
        </p:nvSpPr>
        <p:spPr>
          <a:xfrm>
            <a:off x="3713776" y="5269579"/>
            <a:ext cx="165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8. LL Rotation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A898DD-C182-46E1-ABB5-50B214243620}"/>
              </a:ext>
            </a:extLst>
          </p:cNvPr>
          <p:cNvGrpSpPr/>
          <p:nvPr/>
        </p:nvGrpSpPr>
        <p:grpSpPr>
          <a:xfrm>
            <a:off x="5796136" y="2697035"/>
            <a:ext cx="2376264" cy="1584176"/>
            <a:chOff x="5436096" y="3221712"/>
            <a:chExt cx="1296144" cy="86409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6907DB-9E60-441E-B42F-509C6B833DDF}"/>
                </a:ext>
              </a:extLst>
            </p:cNvPr>
            <p:cNvGrpSpPr/>
            <p:nvPr/>
          </p:nvGrpSpPr>
          <p:grpSpPr>
            <a:xfrm>
              <a:off x="5436096" y="3221712"/>
              <a:ext cx="1296144" cy="864096"/>
              <a:chOff x="1043608" y="2298703"/>
              <a:chExt cx="1296144" cy="86409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247E986-D2B4-4834-9EEF-640DA36B5065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0030969-539F-4B6D-815C-46F860AA2E5A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7ADF22-C321-4CCC-98D5-AD0D6F6F289E}"/>
                  </a:ext>
                </a:extLst>
              </p:cNvPr>
              <p:cNvSpPr/>
              <p:nvPr/>
            </p:nvSpPr>
            <p:spPr bwMode="auto">
              <a:xfrm>
                <a:off x="1043608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8E499C3-995B-4742-9B04-8318E836A0A2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1412384" y="2667479"/>
                <a:ext cx="126544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BDAA90-FB04-4472-9E64-ECF1041B5FD3}"/>
                </a:ext>
              </a:extLst>
            </p:cNvPr>
            <p:cNvCxnSpPr>
              <a:stCxn id="13" idx="5"/>
              <a:endCxn id="12" idx="1"/>
            </p:cNvCxnSpPr>
            <p:nvPr/>
          </p:nvCxnSpPr>
          <p:spPr>
            <a:xfrm>
              <a:off x="6236920" y="3590488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91550E-C38E-465A-A85F-8CB548CFB526}"/>
              </a:ext>
            </a:extLst>
          </p:cNvPr>
          <p:cNvSpPr/>
          <p:nvPr/>
        </p:nvSpPr>
        <p:spPr bwMode="auto">
          <a:xfrm>
            <a:off x="3905320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8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Insertion and Rotation</a:t>
            </a:r>
            <a:endParaRPr lang="ko-KR" altLang="en-US" dirty="0"/>
          </a:p>
          <a:p>
            <a:pPr lvl="1"/>
            <a:r>
              <a:rPr lang="en-US" altLang="ko-KR" sz="1400" dirty="0"/>
              <a:t>RR case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좌회전 한 번 </a:t>
            </a:r>
            <a:r>
              <a:rPr lang="en-US" altLang="ko-KR" sz="1400" dirty="0"/>
              <a:t>(single rotation)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(5/11)</a:t>
            </a:r>
            <a:endParaRPr lang="ko-KR" alt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9FCD2C9-0FD9-4712-8EBB-3E2F0B3A7C30}"/>
              </a:ext>
            </a:extLst>
          </p:cNvPr>
          <p:cNvSpPr txBox="1"/>
          <p:nvPr/>
        </p:nvSpPr>
        <p:spPr>
          <a:xfrm>
            <a:off x="3713776" y="5269579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9. RR Rotation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A898DD-C182-46E1-ABB5-50B214243620}"/>
              </a:ext>
            </a:extLst>
          </p:cNvPr>
          <p:cNvGrpSpPr/>
          <p:nvPr/>
        </p:nvGrpSpPr>
        <p:grpSpPr>
          <a:xfrm>
            <a:off x="5868144" y="2697035"/>
            <a:ext cx="2376264" cy="1584176"/>
            <a:chOff x="5436096" y="3221712"/>
            <a:chExt cx="1296144" cy="86409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6907DB-9E60-441E-B42F-509C6B833DDF}"/>
                </a:ext>
              </a:extLst>
            </p:cNvPr>
            <p:cNvGrpSpPr/>
            <p:nvPr/>
          </p:nvGrpSpPr>
          <p:grpSpPr>
            <a:xfrm>
              <a:off x="5436096" y="3221712"/>
              <a:ext cx="1296144" cy="864096"/>
              <a:chOff x="1043608" y="2298703"/>
              <a:chExt cx="1296144" cy="86409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247E986-D2B4-4834-9EEF-640DA36B5065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0030969-539F-4B6D-815C-46F860AA2E5A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7ADF22-C321-4CCC-98D5-AD0D6F6F289E}"/>
                  </a:ext>
                </a:extLst>
              </p:cNvPr>
              <p:cNvSpPr/>
              <p:nvPr/>
            </p:nvSpPr>
            <p:spPr bwMode="auto">
              <a:xfrm>
                <a:off x="1043608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8E499C3-995B-4742-9B04-8318E836A0A2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1412384" y="2667479"/>
                <a:ext cx="126544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BDAA90-FB04-4472-9E64-ECF1041B5FD3}"/>
                </a:ext>
              </a:extLst>
            </p:cNvPr>
            <p:cNvCxnSpPr>
              <a:stCxn id="13" idx="5"/>
              <a:endCxn id="12" idx="1"/>
            </p:cNvCxnSpPr>
            <p:nvPr/>
          </p:nvCxnSpPr>
          <p:spPr>
            <a:xfrm>
              <a:off x="6236920" y="3590488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91550E-C38E-465A-A85F-8CB548CFB526}"/>
              </a:ext>
            </a:extLst>
          </p:cNvPr>
          <p:cNvSpPr/>
          <p:nvPr/>
        </p:nvSpPr>
        <p:spPr bwMode="auto">
          <a:xfrm>
            <a:off x="3905320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B0BE7A7-C47E-4649-A339-7040222A1215}"/>
              </a:ext>
            </a:extLst>
          </p:cNvPr>
          <p:cNvGrpSpPr/>
          <p:nvPr/>
        </p:nvGrpSpPr>
        <p:grpSpPr>
          <a:xfrm flipH="1">
            <a:off x="1065789" y="2421062"/>
            <a:ext cx="2138059" cy="2136121"/>
            <a:chOff x="1043608" y="1866655"/>
            <a:chExt cx="1297320" cy="129614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0DE5047-0A8C-4C6B-B6EF-12B5A45DC9E8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9A2BF5-8161-490A-8EF8-F8A30FC0640D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784CE84-ABEC-4A4D-B25B-C60D7B468730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0DB8732-5BA2-4FC0-8B17-0B3FB5B46A06}"/>
                </a:ext>
              </a:extLst>
            </p:cNvPr>
            <p:cNvCxnSpPr>
              <a:stCxn id="23" idx="3"/>
              <a:endCxn id="24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CC245B-5477-41DB-BCD1-5BAB3563B0F8}"/>
                </a:ext>
              </a:extLst>
            </p:cNvPr>
            <p:cNvCxnSpPr>
              <a:stCxn id="24" idx="3"/>
              <a:endCxn id="25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44E13F5-B38B-4A57-97A0-99944CB0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40" y="1178844"/>
            <a:ext cx="4852554" cy="48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Insertion and Rotation</a:t>
            </a:r>
            <a:endParaRPr lang="ko-KR" altLang="en-US" dirty="0"/>
          </a:p>
          <a:p>
            <a:pPr lvl="1"/>
            <a:r>
              <a:rPr lang="en-US" altLang="ko-KR" sz="1400" dirty="0"/>
              <a:t>LR case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두 번째 노드를 좌회전 한 번 후</a:t>
            </a:r>
            <a:r>
              <a:rPr lang="en-US" altLang="ko-KR" sz="1400" dirty="0"/>
              <a:t>, </a:t>
            </a:r>
            <a:r>
              <a:rPr lang="ko-KR" altLang="en-US" sz="1400" dirty="0"/>
              <a:t>전체 노드를 우회전 한 번 </a:t>
            </a:r>
            <a:r>
              <a:rPr lang="en-US" altLang="ko-KR" sz="1400" dirty="0"/>
              <a:t>(double rotation)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(6/11)</a:t>
            </a:r>
            <a:endParaRPr lang="ko-KR" alt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9FCD2C9-0FD9-4712-8EBB-3E2F0B3A7C30}"/>
              </a:ext>
            </a:extLst>
          </p:cNvPr>
          <p:cNvSpPr txBox="1"/>
          <p:nvPr/>
        </p:nvSpPr>
        <p:spPr>
          <a:xfrm>
            <a:off x="3713776" y="5269579"/>
            <a:ext cx="1766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10. LR Rotation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A898DD-C182-46E1-ABB5-50B214243620}"/>
              </a:ext>
            </a:extLst>
          </p:cNvPr>
          <p:cNvGrpSpPr/>
          <p:nvPr/>
        </p:nvGrpSpPr>
        <p:grpSpPr>
          <a:xfrm>
            <a:off x="6660232" y="2697035"/>
            <a:ext cx="2376264" cy="1584176"/>
            <a:chOff x="5436096" y="3221712"/>
            <a:chExt cx="1296144" cy="86409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6907DB-9E60-441E-B42F-509C6B833DDF}"/>
                </a:ext>
              </a:extLst>
            </p:cNvPr>
            <p:cNvGrpSpPr/>
            <p:nvPr/>
          </p:nvGrpSpPr>
          <p:grpSpPr>
            <a:xfrm>
              <a:off x="5436096" y="3221712"/>
              <a:ext cx="1296144" cy="864096"/>
              <a:chOff x="1043608" y="2298703"/>
              <a:chExt cx="1296144" cy="86409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247E986-D2B4-4834-9EEF-640DA36B5065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0030969-539F-4B6D-815C-46F860AA2E5A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7ADF22-C321-4CCC-98D5-AD0D6F6F289E}"/>
                  </a:ext>
                </a:extLst>
              </p:cNvPr>
              <p:cNvSpPr/>
              <p:nvPr/>
            </p:nvSpPr>
            <p:spPr bwMode="auto">
              <a:xfrm>
                <a:off x="1043608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8E499C3-995B-4742-9B04-8318E836A0A2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1412384" y="2667479"/>
                <a:ext cx="126544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BDAA90-FB04-4472-9E64-ECF1041B5FD3}"/>
                </a:ext>
              </a:extLst>
            </p:cNvPr>
            <p:cNvCxnSpPr>
              <a:stCxn id="13" idx="5"/>
              <a:endCxn id="12" idx="1"/>
            </p:cNvCxnSpPr>
            <p:nvPr/>
          </p:nvCxnSpPr>
          <p:spPr>
            <a:xfrm>
              <a:off x="6236920" y="3590488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91550E-C38E-465A-A85F-8CB548CFB526}"/>
              </a:ext>
            </a:extLst>
          </p:cNvPr>
          <p:cNvSpPr/>
          <p:nvPr/>
        </p:nvSpPr>
        <p:spPr bwMode="auto">
          <a:xfrm>
            <a:off x="1763688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9A9529-0C8D-4AC8-8826-7F71DB6D4284}"/>
              </a:ext>
            </a:extLst>
          </p:cNvPr>
          <p:cNvGrpSpPr/>
          <p:nvPr/>
        </p:nvGrpSpPr>
        <p:grpSpPr>
          <a:xfrm>
            <a:off x="106328" y="2355656"/>
            <a:ext cx="1513344" cy="2266931"/>
            <a:chOff x="2132464" y="4140343"/>
            <a:chExt cx="865272" cy="129614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65AA432-3955-40A3-8267-54BC36FDD5B9}"/>
                </a:ext>
              </a:extLst>
            </p:cNvPr>
            <p:cNvGrpSpPr/>
            <p:nvPr/>
          </p:nvGrpSpPr>
          <p:grpSpPr>
            <a:xfrm>
              <a:off x="2132464" y="4140343"/>
              <a:ext cx="865272" cy="1296144"/>
              <a:chOff x="1475656" y="1866655"/>
              <a:chExt cx="865272" cy="1296144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B32C64B-8554-432E-B16C-ACA08F736EF0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86091EE-7D73-43CA-BB65-4ECAC3BA5B19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11620C7-3936-414D-B763-A58A8A5E9A1C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7D01FE0B-BBFE-4D35-B645-DEE96A482391}"/>
                  </a:ext>
                </a:extLst>
              </p:cNvPr>
              <p:cNvCxnSpPr>
                <a:stCxn id="31" idx="3"/>
                <a:endCxn id="32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A89894-7294-463F-A28E-54B586C5C5F5}"/>
                </a:ext>
              </a:extLst>
            </p:cNvPr>
            <p:cNvCxnSpPr>
              <a:stCxn id="32" idx="5"/>
              <a:endCxn id="33" idx="1"/>
            </p:cNvCxnSpPr>
            <p:nvPr/>
          </p:nvCxnSpPr>
          <p:spPr>
            <a:xfrm>
              <a:off x="2501240" y="4941167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4E9B4D-3CDA-462E-A792-6786D57AA0DF}"/>
              </a:ext>
            </a:extLst>
          </p:cNvPr>
          <p:cNvGrpSpPr/>
          <p:nvPr/>
        </p:nvGrpSpPr>
        <p:grpSpPr>
          <a:xfrm>
            <a:off x="3069768" y="2474232"/>
            <a:ext cx="2150304" cy="2148355"/>
            <a:chOff x="1043608" y="1866655"/>
            <a:chExt cx="1297320" cy="129614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2CAE93D-5EAB-4B26-B88B-87BB743BE108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72CEAD5-BC09-4A15-9586-49D7EBED3D3C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98B076A-FF2E-4080-A4A6-C1968A7F15F6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93BA5A8-4664-4CB7-B07E-19C29FDD207C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A0191E-9C6A-4D08-A691-6B06314463C2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99C8A69-8D4B-4A28-94DE-F72C1C1680E1}"/>
              </a:ext>
            </a:extLst>
          </p:cNvPr>
          <p:cNvSpPr/>
          <p:nvPr/>
        </p:nvSpPr>
        <p:spPr bwMode="auto">
          <a:xfrm>
            <a:off x="5191701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6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Insertion and Rotation</a:t>
            </a:r>
            <a:endParaRPr lang="ko-KR" altLang="en-US" dirty="0"/>
          </a:p>
          <a:p>
            <a:pPr lvl="1"/>
            <a:r>
              <a:rPr lang="en-US" altLang="ko-KR" sz="1400" dirty="0"/>
              <a:t>RL case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두 번째 노드를 우회전 한 번 후</a:t>
            </a:r>
            <a:r>
              <a:rPr lang="en-US" altLang="ko-KR" sz="1400" dirty="0"/>
              <a:t>, </a:t>
            </a:r>
            <a:r>
              <a:rPr lang="ko-KR" altLang="en-US" sz="1400" dirty="0"/>
              <a:t>전체 노드를 좌회전 한 번 </a:t>
            </a:r>
            <a:r>
              <a:rPr lang="en-US" altLang="ko-KR" sz="1400" dirty="0"/>
              <a:t>(double rotation)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(7/11)</a:t>
            </a:r>
            <a:endParaRPr lang="ko-KR" alt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9FCD2C9-0FD9-4712-8EBB-3E2F0B3A7C30}"/>
              </a:ext>
            </a:extLst>
          </p:cNvPr>
          <p:cNvSpPr txBox="1"/>
          <p:nvPr/>
        </p:nvSpPr>
        <p:spPr>
          <a:xfrm>
            <a:off x="3713776" y="5269579"/>
            <a:ext cx="1766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11. RL Rotation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A898DD-C182-46E1-ABB5-50B214243620}"/>
              </a:ext>
            </a:extLst>
          </p:cNvPr>
          <p:cNvGrpSpPr/>
          <p:nvPr/>
        </p:nvGrpSpPr>
        <p:grpSpPr>
          <a:xfrm>
            <a:off x="6660232" y="2697035"/>
            <a:ext cx="2376264" cy="1584176"/>
            <a:chOff x="5436096" y="3221712"/>
            <a:chExt cx="1296144" cy="86409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6907DB-9E60-441E-B42F-509C6B833DDF}"/>
                </a:ext>
              </a:extLst>
            </p:cNvPr>
            <p:cNvGrpSpPr/>
            <p:nvPr/>
          </p:nvGrpSpPr>
          <p:grpSpPr>
            <a:xfrm>
              <a:off x="5436096" y="3221712"/>
              <a:ext cx="1296144" cy="864096"/>
              <a:chOff x="1043608" y="2298703"/>
              <a:chExt cx="1296144" cy="86409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247E986-D2B4-4834-9EEF-640DA36B5065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0030969-539F-4B6D-815C-46F860AA2E5A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7ADF22-C321-4CCC-98D5-AD0D6F6F289E}"/>
                  </a:ext>
                </a:extLst>
              </p:cNvPr>
              <p:cNvSpPr/>
              <p:nvPr/>
            </p:nvSpPr>
            <p:spPr bwMode="auto">
              <a:xfrm>
                <a:off x="1043608" y="2730751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8E499C3-995B-4742-9B04-8318E836A0A2}"/>
                  </a:ext>
                </a:extLst>
              </p:cNvPr>
              <p:cNvCxnSpPr>
                <a:stCxn id="13" idx="3"/>
                <a:endCxn id="14" idx="7"/>
              </p:cNvCxnSpPr>
              <p:nvPr/>
            </p:nvCxnSpPr>
            <p:spPr>
              <a:xfrm flipH="1">
                <a:off x="1412384" y="2667479"/>
                <a:ext cx="126544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BDAA90-FB04-4472-9E64-ECF1041B5FD3}"/>
                </a:ext>
              </a:extLst>
            </p:cNvPr>
            <p:cNvCxnSpPr>
              <a:stCxn id="13" idx="5"/>
              <a:endCxn id="12" idx="1"/>
            </p:cNvCxnSpPr>
            <p:nvPr/>
          </p:nvCxnSpPr>
          <p:spPr>
            <a:xfrm>
              <a:off x="6236920" y="3590488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91550E-C38E-465A-A85F-8CB548CFB526}"/>
              </a:ext>
            </a:extLst>
          </p:cNvPr>
          <p:cNvSpPr/>
          <p:nvPr/>
        </p:nvSpPr>
        <p:spPr bwMode="auto">
          <a:xfrm>
            <a:off x="5263709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B0BE7A7-C47E-4649-A339-7040222A1215}"/>
              </a:ext>
            </a:extLst>
          </p:cNvPr>
          <p:cNvGrpSpPr/>
          <p:nvPr/>
        </p:nvGrpSpPr>
        <p:grpSpPr>
          <a:xfrm flipH="1">
            <a:off x="3347864" y="2421062"/>
            <a:ext cx="2138059" cy="2136121"/>
            <a:chOff x="1043608" y="1866655"/>
            <a:chExt cx="1297320" cy="129614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0DE5047-0A8C-4C6B-B6EF-12B5A45DC9E8}"/>
                </a:ext>
              </a:extLst>
            </p:cNvPr>
            <p:cNvSpPr/>
            <p:nvPr/>
          </p:nvSpPr>
          <p:spPr bwMode="auto">
            <a:xfrm>
              <a:off x="1908880" y="1866655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1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F9A2BF5-8161-490A-8EF8-F8A30FC0640D}"/>
                </a:ext>
              </a:extLst>
            </p:cNvPr>
            <p:cNvSpPr/>
            <p:nvPr/>
          </p:nvSpPr>
          <p:spPr bwMode="auto">
            <a:xfrm>
              <a:off x="1475656" y="2298703"/>
              <a:ext cx="432048" cy="432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2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784CE84-ABEC-4A4D-B25B-C60D7B468730}"/>
                </a:ext>
              </a:extLst>
            </p:cNvPr>
            <p:cNvSpPr/>
            <p:nvPr/>
          </p:nvSpPr>
          <p:spPr bwMode="auto">
            <a:xfrm>
              <a:off x="1043608" y="2730751"/>
              <a:ext cx="432048" cy="432048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3</a:t>
              </a:r>
              <a:endParaRPr kumimoji="1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0DB8732-5BA2-4FC0-8B17-0B3FB5B46A06}"/>
                </a:ext>
              </a:extLst>
            </p:cNvPr>
            <p:cNvCxnSpPr>
              <a:stCxn id="23" idx="3"/>
              <a:endCxn id="24" idx="7"/>
            </p:cNvCxnSpPr>
            <p:nvPr/>
          </p:nvCxnSpPr>
          <p:spPr>
            <a:xfrm flipH="1">
              <a:off x="1844432" y="2235431"/>
              <a:ext cx="127720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CC245B-5477-41DB-BCD1-5BAB3563B0F8}"/>
                </a:ext>
              </a:extLst>
            </p:cNvPr>
            <p:cNvCxnSpPr>
              <a:stCxn id="24" idx="3"/>
              <a:endCxn id="25" idx="7"/>
            </p:cNvCxnSpPr>
            <p:nvPr/>
          </p:nvCxnSpPr>
          <p:spPr>
            <a:xfrm flipH="1">
              <a:off x="1412384" y="2667479"/>
              <a:ext cx="126544" cy="126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9CFE2AB-BD34-4CF6-9181-00E4D092361C}"/>
              </a:ext>
            </a:extLst>
          </p:cNvPr>
          <p:cNvSpPr/>
          <p:nvPr/>
        </p:nvSpPr>
        <p:spPr bwMode="auto">
          <a:xfrm>
            <a:off x="2130795" y="3229842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1029A0-A101-4E30-A252-47B2A2918139}"/>
              </a:ext>
            </a:extLst>
          </p:cNvPr>
          <p:cNvGrpSpPr/>
          <p:nvPr/>
        </p:nvGrpSpPr>
        <p:grpSpPr>
          <a:xfrm flipH="1">
            <a:off x="255439" y="2339019"/>
            <a:ext cx="1524996" cy="2284385"/>
            <a:chOff x="2132464" y="4140343"/>
            <a:chExt cx="865272" cy="12961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AD39590-ECE8-4DF4-AF17-C35D6AA47979}"/>
                </a:ext>
              </a:extLst>
            </p:cNvPr>
            <p:cNvGrpSpPr/>
            <p:nvPr/>
          </p:nvGrpSpPr>
          <p:grpSpPr>
            <a:xfrm>
              <a:off x="2132464" y="4140343"/>
              <a:ext cx="865272" cy="1296144"/>
              <a:chOff x="1475656" y="1866655"/>
              <a:chExt cx="865272" cy="129614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6DB0D7C-7712-4D3C-9207-15246EAC2A87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186E77F-3C54-4010-9548-CF9F82999240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+mn-ea"/>
                  </a:rPr>
                  <a:t>3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30AD059-0B04-4F4D-8E52-5C298DB1EAEC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2</a:t>
                </a:r>
                <a:endParaRPr kumimoji="1" lang="zh-CN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992D02F-4782-431B-B39C-4CA66967A95F}"/>
                  </a:ext>
                </a:extLst>
              </p:cNvPr>
              <p:cNvCxnSpPr>
                <a:stCxn id="32" idx="3"/>
                <a:endCxn id="33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67015D4-B0C4-46EA-9681-5BDAC7CA0E1F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2501240" y="4941167"/>
              <a:ext cx="126544" cy="126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36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  <a:p>
            <a:pPr lvl="1"/>
            <a:r>
              <a:rPr lang="en-US" altLang="ko-KR" sz="1400" dirty="0"/>
              <a:t>Deletion + Rotation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Leaf </a:t>
            </a:r>
            <a:r>
              <a:rPr lang="ko-KR" altLang="en-US" sz="1400" dirty="0">
                <a:solidFill>
                  <a:prstClr val="black"/>
                </a:solidFill>
              </a:rPr>
              <a:t>노드 삭제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AVL Tree (8/11)</a:t>
            </a:r>
            <a:endParaRPr lang="ko-KR" altLang="en-US" dirty="0"/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2C8EE9BA-670F-4031-88E8-E2B0EDDED570}"/>
              </a:ext>
            </a:extLst>
          </p:cNvPr>
          <p:cNvSpPr txBox="1"/>
          <p:nvPr/>
        </p:nvSpPr>
        <p:spPr>
          <a:xfrm>
            <a:off x="3547031" y="4948050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12. Leaf </a:t>
            </a:r>
            <a:r>
              <a:rPr lang="ko-KR" altLang="en-US" sz="1400" dirty="0"/>
              <a:t>노드 삭제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7B9CFE-DE7D-4B20-A7F1-222DD78D9577}"/>
              </a:ext>
            </a:extLst>
          </p:cNvPr>
          <p:cNvGrpSpPr/>
          <p:nvPr/>
        </p:nvGrpSpPr>
        <p:grpSpPr>
          <a:xfrm>
            <a:off x="758072" y="2348880"/>
            <a:ext cx="2445776" cy="1833709"/>
            <a:chOff x="614056" y="2348880"/>
            <a:chExt cx="2445776" cy="183370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934504-E971-4BFF-9B5A-D13452383037}"/>
                </a:ext>
              </a:extLst>
            </p:cNvPr>
            <p:cNvGrpSpPr/>
            <p:nvPr/>
          </p:nvGrpSpPr>
          <p:grpSpPr>
            <a:xfrm flipH="1">
              <a:off x="1835696" y="2348880"/>
              <a:ext cx="1224136" cy="1833709"/>
              <a:chOff x="1475656" y="1866655"/>
              <a:chExt cx="865272" cy="129614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7E71762-5148-4580-9F18-87B3B7F974D9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C01BD0C-49E0-4883-8CA0-E45318A35A27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20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1287F4-87AF-4709-9E9A-9DF84BB36701}"/>
                  </a:ext>
                </a:extLst>
              </p:cNvPr>
              <p:cNvSpPr/>
              <p:nvPr/>
            </p:nvSpPr>
            <p:spPr bwMode="auto">
              <a:xfrm>
                <a:off x="1907704" y="2730751"/>
                <a:ext cx="432048" cy="43204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5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EF6849E-FEDE-43B2-904A-C679A7D3ACB6}"/>
                  </a:ext>
                </a:extLst>
              </p:cNvPr>
              <p:cNvCxnSpPr>
                <a:stCxn id="36" idx="3"/>
                <a:endCxn id="37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B52EFD-7B25-48B7-BA5B-510DBC7C6AE2}"/>
                </a:ext>
              </a:extLst>
            </p:cNvPr>
            <p:cNvSpPr/>
            <p:nvPr/>
          </p:nvSpPr>
          <p:spPr bwMode="auto">
            <a:xfrm flipH="1">
              <a:off x="1225292" y="2960116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42BC38-677F-4530-955A-FA965F0AF97F}"/>
                </a:ext>
              </a:extLst>
            </p:cNvPr>
            <p:cNvSpPr/>
            <p:nvPr/>
          </p:nvSpPr>
          <p:spPr bwMode="auto">
            <a:xfrm flipH="1">
              <a:off x="614056" y="3571352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B0C2309-38D3-4F65-84DC-8B30130D1245}"/>
                </a:ext>
              </a:extLst>
            </p:cNvPr>
            <p:cNvCxnSpPr>
              <a:stCxn id="36" idx="5"/>
              <a:endCxn id="4" idx="1"/>
            </p:cNvCxnSpPr>
            <p:nvPr/>
          </p:nvCxnSpPr>
          <p:spPr>
            <a:xfrm flipH="1">
              <a:off x="1747015" y="2870603"/>
              <a:ext cx="178194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DB0F150-1775-4F08-97FC-9552581E8817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 flipH="1">
              <a:off x="1135779" y="3481839"/>
              <a:ext cx="179026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F1F44B3-A203-41CB-BB87-E232DFC8BE97}"/>
                </a:ext>
              </a:extLst>
            </p:cNvPr>
            <p:cNvCxnSpPr>
              <a:stCxn id="4" idx="3"/>
              <a:endCxn id="38" idx="7"/>
            </p:cNvCxnSpPr>
            <p:nvPr/>
          </p:nvCxnSpPr>
          <p:spPr>
            <a:xfrm>
              <a:off x="1747015" y="3481839"/>
              <a:ext cx="179858" cy="179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DDE6943-0244-460F-B1D7-C8B7C49A6FF6}"/>
              </a:ext>
            </a:extLst>
          </p:cNvPr>
          <p:cNvGrpSpPr/>
          <p:nvPr/>
        </p:nvGrpSpPr>
        <p:grpSpPr>
          <a:xfrm>
            <a:off x="5294576" y="2348881"/>
            <a:ext cx="2445776" cy="1833707"/>
            <a:chOff x="614056" y="2348881"/>
            <a:chExt cx="2445776" cy="183370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13CACB-5037-41CA-A555-5880A298743A}"/>
                </a:ext>
              </a:extLst>
            </p:cNvPr>
            <p:cNvGrpSpPr/>
            <p:nvPr/>
          </p:nvGrpSpPr>
          <p:grpSpPr>
            <a:xfrm flipH="1">
              <a:off x="1835696" y="2348881"/>
              <a:ext cx="1224136" cy="1222473"/>
              <a:chOff x="1475656" y="1866655"/>
              <a:chExt cx="865272" cy="8640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81E25EE-2C08-4440-9137-9ECEF27ECC7E}"/>
                  </a:ext>
                </a:extLst>
              </p:cNvPr>
              <p:cNvSpPr/>
              <p:nvPr/>
            </p:nvSpPr>
            <p:spPr bwMode="auto">
              <a:xfrm>
                <a:off x="1908880" y="1866655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12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BA88CA4-6A56-49BB-BB4E-0A3271598554}"/>
                  </a:ext>
                </a:extLst>
              </p:cNvPr>
              <p:cNvSpPr/>
              <p:nvPr/>
            </p:nvSpPr>
            <p:spPr bwMode="auto">
              <a:xfrm>
                <a:off x="1475656" y="2298703"/>
                <a:ext cx="432048" cy="432048"/>
              </a:xfrm>
              <a:prstGeom prst="ellipse">
                <a:avLst/>
              </a:prstGeom>
              <a:solidFill>
                <a:srgbClr val="E4F3F8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+mn-ea"/>
                  </a:rPr>
                  <a:t>20</a:t>
                </a:r>
                <a:endParaRPr kumimoji="1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C66C313-E23E-4377-BB63-16C40521F971}"/>
                  </a:ext>
                </a:extLst>
              </p:cNvPr>
              <p:cNvCxnSpPr>
                <a:cxnSpLocks/>
                <a:stCxn id="54" idx="3"/>
                <a:endCxn id="55" idx="7"/>
              </p:cNvCxnSpPr>
              <p:nvPr/>
            </p:nvCxnSpPr>
            <p:spPr>
              <a:xfrm flipH="1">
                <a:off x="1844432" y="2235431"/>
                <a:ext cx="127720" cy="12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8031780-4102-4397-AE97-AB36BB2F3A70}"/>
                </a:ext>
              </a:extLst>
            </p:cNvPr>
            <p:cNvSpPr/>
            <p:nvPr/>
          </p:nvSpPr>
          <p:spPr bwMode="auto">
            <a:xfrm flipH="1">
              <a:off x="1225292" y="2960116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4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0685262-4690-43DE-A41A-50E5858D36B8}"/>
                </a:ext>
              </a:extLst>
            </p:cNvPr>
            <p:cNvSpPr/>
            <p:nvPr/>
          </p:nvSpPr>
          <p:spPr bwMode="auto">
            <a:xfrm flipH="1">
              <a:off x="614056" y="3571352"/>
              <a:ext cx="611236" cy="611236"/>
            </a:xfrm>
            <a:prstGeom prst="ellipse">
              <a:avLst/>
            </a:prstGeom>
            <a:solidFill>
              <a:srgbClr val="E4F3F8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dirty="0">
                  <a:solidFill>
                    <a:srgbClr val="000000"/>
                  </a:solidFill>
                  <a:latin typeface="+mn-ea"/>
                </a:rPr>
                <a:t>1</a:t>
              </a:r>
              <a:endParaRPr kumimoji="1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15246F7-FB59-4A29-B21B-FC0B0A956D82}"/>
                </a:ext>
              </a:extLst>
            </p:cNvPr>
            <p:cNvCxnSpPr>
              <a:cxnSpLocks/>
              <a:stCxn id="54" idx="5"/>
              <a:endCxn id="49" idx="1"/>
            </p:cNvCxnSpPr>
            <p:nvPr/>
          </p:nvCxnSpPr>
          <p:spPr>
            <a:xfrm flipH="1">
              <a:off x="1747015" y="2870603"/>
              <a:ext cx="178194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50DC8D5-8D0F-46E9-B5EC-743F350ED9E7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 flipH="1">
              <a:off x="1135779" y="3481839"/>
              <a:ext cx="179026" cy="179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6AB05FF-F9B0-425F-B742-604F08FBEC8C}"/>
              </a:ext>
            </a:extLst>
          </p:cNvPr>
          <p:cNvSpPr/>
          <p:nvPr/>
        </p:nvSpPr>
        <p:spPr bwMode="auto">
          <a:xfrm>
            <a:off x="3909742" y="3014363"/>
            <a:ext cx="1324515" cy="5027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73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66468</TotalTime>
  <Words>492</Words>
  <Application>Microsoft Office PowerPoint</Application>
  <PresentationFormat>全屏显示(4:3)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맑은 고딕</vt:lpstr>
      <vt:lpstr>黑体</vt:lpstr>
      <vt:lpstr>Arial</vt:lpstr>
      <vt:lpstr>Calibri</vt:lpstr>
      <vt:lpstr>Cambria</vt:lpstr>
      <vt:lpstr>Wingdings</vt:lpstr>
      <vt:lpstr>Office 테마</vt:lpstr>
      <vt:lpstr>AVL Tree </vt:lpstr>
      <vt:lpstr>AVL Tree (1/11)</vt:lpstr>
      <vt:lpstr>AVL Tree (2/11)</vt:lpstr>
      <vt:lpstr>AVL Tree (3/11)</vt:lpstr>
      <vt:lpstr>AVL Tree (4/11)</vt:lpstr>
      <vt:lpstr>AVL Tree (5/11)</vt:lpstr>
      <vt:lpstr>AVL Tree (6/11)</vt:lpstr>
      <vt:lpstr>AVL Tree (7/11)</vt:lpstr>
      <vt:lpstr>AVL Tree (8/11)</vt:lpstr>
      <vt:lpstr>AVL Tree (9/11)</vt:lpstr>
      <vt:lpstr>AVL Tree (10/11)</vt:lpstr>
      <vt:lpstr>AVL Tree (11/11)</vt:lpstr>
      <vt:lpstr>문제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SUN YIFEI</cp:lastModifiedBy>
  <cp:revision>3192</cp:revision>
  <cp:lastPrinted>2019-04-09T06:14:13Z</cp:lastPrinted>
  <dcterms:created xsi:type="dcterms:W3CDTF">2012-08-24T07:30:07Z</dcterms:created>
  <dcterms:modified xsi:type="dcterms:W3CDTF">2020-07-29T01:33:26Z</dcterms:modified>
</cp:coreProperties>
</file>