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79" r:id="rId2"/>
    <p:sldId id="724" r:id="rId3"/>
    <p:sldId id="725" r:id="rId4"/>
    <p:sldId id="726" r:id="rId5"/>
    <p:sldId id="727" r:id="rId6"/>
    <p:sldId id="728" r:id="rId7"/>
    <p:sldId id="729" r:id="rId8"/>
    <p:sldId id="730" r:id="rId9"/>
    <p:sldId id="731" r:id="rId10"/>
    <p:sldId id="732" r:id="rId11"/>
    <p:sldId id="733" r:id="rId12"/>
    <p:sldId id="734" r:id="rId13"/>
    <p:sldId id="735" r:id="rId14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884" autoAdjust="0"/>
  </p:normalViewPr>
  <p:slideViewPr>
    <p:cSldViewPr>
      <p:cViewPr varScale="1">
        <p:scale>
          <a:sx n="94" d="100"/>
          <a:sy n="94" d="100"/>
        </p:scale>
        <p:origin x="21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81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D81-44C8-4BBA-9718-47D50AF97971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BD766-17CC-4D3F-B4A8-2555632FA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82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26D1-DD02-4032-98EF-D8285E15928B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2"/>
            <a:ext cx="5438140" cy="44684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DD98-231C-493E-B21C-52132EC14D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872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45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90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u="none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41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u="none" dirty="0" smtClean="0">
                <a:solidFill>
                  <a:srgbClr val="FF0000"/>
                </a:solidFill>
              </a:rPr>
              <a:t>백준 큐 문제 </a:t>
            </a:r>
            <a:r>
              <a:rPr lang="en-US" altLang="ko-KR" u="none" dirty="0" smtClean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hlinkClick r:id="rId3"/>
              </a:rPr>
              <a:t>https://www.acmicpc.net/problem/10845</a:t>
            </a:r>
            <a:endParaRPr lang="ko-KR" altLang="en-US" u="none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62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u="none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35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u="none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769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빅오</a:t>
            </a:r>
            <a:r>
              <a:rPr lang="ko-KR" altLang="en-US" dirty="0" smtClean="0"/>
              <a:t> 표기법으로 </a:t>
            </a:r>
            <a:r>
              <a:rPr lang="en-US" altLang="ko-KR" dirty="0" smtClean="0"/>
              <a:t>O(1)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번의 연산만 수행한다는 의미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59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1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u="none" dirty="0" smtClean="0">
                <a:solidFill>
                  <a:srgbClr val="FF0000"/>
                </a:solidFill>
                <a:hlinkClick r:id="rId3"/>
              </a:rPr>
              <a:t>백준 스택 문제 </a:t>
            </a:r>
            <a:r>
              <a:rPr lang="en-US" altLang="ko-KR" u="none" dirty="0" smtClean="0">
                <a:solidFill>
                  <a:srgbClr val="FF0000"/>
                </a:solidFill>
                <a:hlinkClick r:id="rId3"/>
              </a:rPr>
              <a:t>: https://www.acmicpc.net/problem/10828</a:t>
            </a:r>
            <a:endParaRPr lang="ko-KR" altLang="en-US" u="none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78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u="none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29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u="none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26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u="none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21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u="none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61963" y="1340768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734" y="3096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486" y="6792522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Line 462"/>
          <p:cNvSpPr>
            <a:spLocks noChangeShapeType="1"/>
          </p:cNvSpPr>
          <p:nvPr userDrawn="1"/>
        </p:nvSpPr>
        <p:spPr bwMode="auto">
          <a:xfrm>
            <a:off x="0" y="1143000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3" name="Line 488"/>
          <p:cNvSpPr>
            <a:spLocks noChangeShapeType="1"/>
          </p:cNvSpPr>
          <p:nvPr userDrawn="1"/>
        </p:nvSpPr>
        <p:spPr bwMode="auto">
          <a:xfrm>
            <a:off x="0" y="3071813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19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5328593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400" b="1"/>
            </a:lvl1pPr>
            <a:lvl2pPr marL="540000">
              <a:lnSpc>
                <a:spcPct val="150000"/>
              </a:lnSpc>
              <a:defRPr sz="2000"/>
            </a:lvl2pPr>
            <a:lvl3pPr marL="720000">
              <a:lnSpc>
                <a:spcPct val="150000"/>
              </a:lnSpc>
              <a:defRPr sz="1800"/>
            </a:lvl3pPr>
            <a:lvl4pPr marL="1080000">
              <a:spcBef>
                <a:spcPts val="600"/>
              </a:spcBef>
              <a:defRPr sz="14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 다섯째 수준</a:t>
            </a:r>
            <a:endParaRPr lang="ko-KR" altLang="en-US" dirty="0"/>
          </a:p>
        </p:txBody>
      </p:sp>
      <p:sp>
        <p:nvSpPr>
          <p:cNvPr id="7" name="Line 1033"/>
          <p:cNvSpPr>
            <a:spLocks noChangeShapeType="1"/>
          </p:cNvSpPr>
          <p:nvPr userDrawn="1"/>
        </p:nvSpPr>
        <p:spPr bwMode="auto">
          <a:xfrm>
            <a:off x="0" y="73723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6" y="195263"/>
            <a:ext cx="8581911" cy="381000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5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72C7-51E4-4789-90B9-D7A4A3A8D9A6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0F42-7892-4E46-AB07-FCAB03927B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1340768"/>
            <a:ext cx="7772400" cy="14700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 smtClean="0"/>
              <a:t>Stack &amp; </a:t>
            </a:r>
            <a:r>
              <a:rPr lang="en-US" altLang="ko-KR" sz="4800" b="1" dirty="0" smtClean="0"/>
              <a:t>Queue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6723" y="3861048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이동혁</a:t>
            </a:r>
            <a:endParaRPr lang="en-US" altLang="ko-KR" sz="1800" b="1" dirty="0" smtClean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b="1" dirty="0" err="1" smtClean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Hanyang</a:t>
            </a:r>
            <a:r>
              <a:rPr lang="en-US" altLang="ko-KR" sz="1800" b="1" dirty="0" smtClean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 University</a:t>
            </a:r>
            <a:endParaRPr lang="ko-KR" altLang="en-US" sz="1800" b="1" dirty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Mobile &amp; Network Intelligence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Laboratory</a:t>
            </a:r>
            <a:r>
              <a:rPr lang="en-US" altLang="ko-KR" sz="1800" b="1" dirty="0" smtClean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400" b="1" smtClean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2020/07/14</a:t>
            </a:r>
            <a:endParaRPr lang="en-US" altLang="ko-KR" sz="1400" b="1" dirty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</p:txBody>
      </p:sp>
      <p:pic>
        <p:nvPicPr>
          <p:cNvPr id="5" name="Picture 2" descr="C:\Documents and Settings\Administrator\My Documents\My Pictures\hanyan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7523" y="188640"/>
            <a:ext cx="1409700" cy="36195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 bwMode="auto">
          <a:xfrm>
            <a:off x="107504" y="6381328"/>
            <a:ext cx="4032448" cy="3037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8" name="Picture 2" descr="http://wm.hanyang.ac.kr/xe/files/attach/images/133/84bec68832e3a7d4195c016062f3944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3" y="6381328"/>
            <a:ext cx="1278719" cy="31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Queue </a:t>
            </a:r>
            <a:r>
              <a:rPr lang="ko-KR" altLang="en-US" sz="2000" dirty="0" smtClean="0"/>
              <a:t>자료구조를 이용한 알고리즘 활용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BFS(Breadth-First Search, </a:t>
            </a:r>
            <a:r>
              <a:rPr lang="ko-KR" altLang="en-US" sz="1600" dirty="0" smtClean="0"/>
              <a:t>너비 우선 탐색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/>
              <a:t>C++</a:t>
            </a:r>
            <a:r>
              <a:rPr lang="ko-KR" altLang="en-US" sz="1600" dirty="0"/>
              <a:t>의 </a:t>
            </a:r>
            <a:r>
              <a:rPr lang="en-US" altLang="ko-KR" sz="1600" dirty="0"/>
              <a:t>STL</a:t>
            </a:r>
            <a:r>
              <a:rPr lang="ko-KR" altLang="en-US" sz="1600" dirty="0"/>
              <a:t>에서 제공하는 </a:t>
            </a:r>
            <a:r>
              <a:rPr lang="en-US" altLang="ko-KR" sz="1600" dirty="0" smtClean="0"/>
              <a:t>Queue </a:t>
            </a:r>
            <a:r>
              <a:rPr lang="ko-KR" altLang="en-US" sz="1600" dirty="0"/>
              <a:t>사용 가능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2400" dirty="0" smtClean="0"/>
              <a:t>Queue</a:t>
            </a:r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2529874" y="2322793"/>
            <a:ext cx="4019153" cy="3886292"/>
            <a:chOff x="755576" y="2348880"/>
            <a:chExt cx="4019153" cy="38862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6" y="2348880"/>
              <a:ext cx="4019153" cy="35785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772732" y="5927395"/>
              <a:ext cx="1984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&lt;C++ STL </a:t>
              </a:r>
              <a:r>
                <a:rPr lang="ko-KR" altLang="en-US" sz="1400" dirty="0" smtClean="0"/>
                <a:t>사용 예제</a:t>
              </a:r>
              <a:r>
                <a:rPr lang="en-US" altLang="ko-KR" sz="1400" dirty="0" smtClean="0"/>
                <a:t>&gt;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7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배열을 이용한 </a:t>
            </a:r>
            <a:r>
              <a:rPr lang="en-US" altLang="ko-KR" sz="2000" dirty="0" smtClean="0"/>
              <a:t>Queue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C</a:t>
            </a:r>
            <a:r>
              <a:rPr lang="ko-KR" altLang="en-US" sz="1600" dirty="0" smtClean="0"/>
              <a:t>에서 구조체 선언을 통해 </a:t>
            </a:r>
            <a:r>
              <a:rPr lang="en-US" altLang="ko-KR" sz="1600" dirty="0" smtClean="0"/>
              <a:t>Queue </a:t>
            </a:r>
            <a:r>
              <a:rPr lang="ko-KR" altLang="en-US" sz="1600" dirty="0" smtClean="0"/>
              <a:t>구현 가능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2400" dirty="0" smtClean="0"/>
              <a:t>Queue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59905"/>
          <a:stretch/>
        </p:blipFill>
        <p:spPr>
          <a:xfrm>
            <a:off x="611560" y="1916832"/>
            <a:ext cx="3744416" cy="25922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40611"/>
          <a:stretch/>
        </p:blipFill>
        <p:spPr>
          <a:xfrm>
            <a:off x="4427984" y="1916832"/>
            <a:ext cx="3744416" cy="383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배열을 이용한 </a:t>
            </a:r>
            <a:r>
              <a:rPr lang="en-US" altLang="ko-KR" sz="2000" dirty="0"/>
              <a:t>Queue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queue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상태가 비었는지 확인하는 함수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dequeue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수행 시 확인</a:t>
            </a:r>
            <a:endParaRPr lang="en-US" altLang="ko-KR" sz="1600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2400" dirty="0" smtClean="0"/>
              <a:t>Queue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48880"/>
            <a:ext cx="5486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배열을 이용한 </a:t>
            </a:r>
            <a:r>
              <a:rPr lang="en-US" altLang="ko-KR" sz="2000" dirty="0"/>
              <a:t>Queue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enqueue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dequeue</a:t>
            </a:r>
            <a:r>
              <a:rPr lang="ko-KR" altLang="en-US" sz="1600" dirty="0" smtClean="0"/>
              <a:t>를 함수로 구현</a:t>
            </a:r>
            <a:endParaRPr lang="en-US" altLang="ko-KR" sz="1600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2400" dirty="0" smtClean="0"/>
              <a:t>Queue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420888"/>
            <a:ext cx="4010025" cy="2771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965" y="881801"/>
            <a:ext cx="43910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동작 방식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lvl="1"/>
            <a:r>
              <a:rPr lang="ko-KR" altLang="en-US" sz="1600" dirty="0" smtClean="0"/>
              <a:t>한쪽 끝에서만 원소를 넣거나 뺄 수 있는 자료구조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특정 위치에서만 원소를 넣거나 뺄 수 있는 제한된 구조 </a:t>
            </a:r>
            <a:r>
              <a:rPr lang="en-US" altLang="ko-KR" sz="1400" dirty="0" smtClean="0">
                <a:sym typeface="Wingdings" panose="05000000000000000000" pitchFamily="2" charset="2"/>
              </a:rPr>
              <a:t> Restricted Structure</a:t>
            </a:r>
            <a:endParaRPr lang="en-US" altLang="ko-KR" sz="1400" dirty="0" smtClean="0"/>
          </a:p>
          <a:p>
            <a:pPr lvl="1"/>
            <a:r>
              <a:rPr lang="en-US" altLang="ko-KR" sz="1600" dirty="0" smtClean="0"/>
              <a:t>FILO(First In Last Out) </a:t>
            </a:r>
            <a:r>
              <a:rPr lang="ko-KR" altLang="en-US" sz="1600" dirty="0" smtClean="0"/>
              <a:t>방식의 자료구조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용어 정리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push : </a:t>
            </a:r>
            <a:r>
              <a:rPr lang="ko-KR" altLang="en-US" sz="1400" dirty="0" err="1" smtClean="0"/>
              <a:t>최상단의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자료 삽입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pop : </a:t>
            </a:r>
            <a:r>
              <a:rPr lang="ko-KR" altLang="en-US" sz="1400" dirty="0" err="1" smtClean="0"/>
              <a:t>최상단의</a:t>
            </a:r>
            <a:r>
              <a:rPr lang="ko-KR" altLang="en-US" sz="1400" dirty="0" smtClean="0"/>
              <a:t> 자료 제거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top : </a:t>
            </a:r>
            <a:r>
              <a:rPr lang="ko-KR" altLang="en-US" sz="1400" dirty="0" err="1" smtClean="0"/>
              <a:t>최상단에</a:t>
            </a:r>
            <a:r>
              <a:rPr lang="ko-KR" altLang="en-US" sz="1400" dirty="0" smtClean="0"/>
              <a:t> 위치한 자료</a:t>
            </a:r>
            <a:endParaRPr lang="en-US" altLang="ko-KR" sz="14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2400" dirty="0" smtClean="0"/>
              <a:t>Stack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41" y="1484784"/>
            <a:ext cx="7496175" cy="1495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7679" y="3089936"/>
            <a:ext cx="170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&lt;Stack </a:t>
            </a:r>
            <a:r>
              <a:rPr lang="ko-KR" altLang="en-US" sz="1400" dirty="0" smtClean="0"/>
              <a:t>동작 방식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13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연산 </a:t>
            </a:r>
            <a:r>
              <a:rPr lang="ko-KR" altLang="en-US" sz="2000" dirty="0" err="1" smtClean="0"/>
              <a:t>시간복잡도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원소를 추가할 경우</a:t>
            </a:r>
            <a:r>
              <a:rPr lang="en-US" altLang="ko-KR" sz="1600" dirty="0" smtClean="0"/>
              <a:t>(push)</a:t>
            </a:r>
          </a:p>
          <a:p>
            <a:pPr lvl="1"/>
            <a:r>
              <a:rPr lang="ko-KR" altLang="en-US" sz="1600" dirty="0" err="1" smtClean="0"/>
              <a:t>시간복잡도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O(1)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원소를 제거할 경우</a:t>
            </a:r>
            <a:r>
              <a:rPr lang="en-US" altLang="ko-KR" sz="1600" dirty="0" smtClean="0"/>
              <a:t>(pop)</a:t>
            </a:r>
          </a:p>
          <a:p>
            <a:pPr lvl="1"/>
            <a:r>
              <a:rPr lang="ko-KR" altLang="en-US" sz="1600" dirty="0" smtClean="0"/>
              <a:t>동일하게 </a:t>
            </a:r>
            <a:r>
              <a:rPr lang="ko-KR" altLang="en-US" sz="1600" dirty="0" err="1" smtClean="0"/>
              <a:t>시간복잡도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O(1)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Stack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최상단</a:t>
            </a:r>
            <a:r>
              <a:rPr lang="ko-KR" altLang="en-US" sz="1600" dirty="0" smtClean="0"/>
              <a:t> 원소를 확인 과정 또한 </a:t>
            </a:r>
            <a:r>
              <a:rPr lang="ko-KR" altLang="en-US" sz="1600" dirty="0" err="1" smtClean="0"/>
              <a:t>시간복잡도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O(1)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2400" dirty="0" smtClean="0"/>
              <a:t>Stack</a:t>
            </a:r>
            <a:endParaRPr lang="ko-KR" altLang="en-US" sz="2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3563888" y="1253254"/>
            <a:ext cx="3381375" cy="2012752"/>
            <a:chOff x="3563888" y="1340768"/>
            <a:chExt cx="3381375" cy="201275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888" y="1340768"/>
              <a:ext cx="3381375" cy="17049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629243" y="3045743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&lt;push </a:t>
              </a:r>
              <a:r>
                <a:rPr lang="ko-KR" altLang="en-US" sz="1400" dirty="0" smtClean="0"/>
                <a:t>과정</a:t>
              </a:r>
              <a:r>
                <a:rPr lang="en-US" altLang="ko-KR" sz="1400" dirty="0" smtClean="0"/>
                <a:t>&gt;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61166" y="3473756"/>
            <a:ext cx="4000500" cy="2012752"/>
            <a:chOff x="3563888" y="3648258"/>
            <a:chExt cx="4000500" cy="201275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3888" y="3648258"/>
              <a:ext cx="4000500" cy="17049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974874" y="535323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&lt;pop </a:t>
              </a:r>
              <a:r>
                <a:rPr lang="ko-KR" altLang="en-US" sz="1400" dirty="0" smtClean="0"/>
                <a:t>과정</a:t>
              </a:r>
              <a:r>
                <a:rPr lang="en-US" altLang="ko-KR" sz="1400" dirty="0" smtClean="0"/>
                <a:t>&gt;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14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Stack </a:t>
            </a:r>
            <a:r>
              <a:rPr lang="ko-KR" altLang="en-US" sz="2000" dirty="0" smtClean="0"/>
              <a:t>자료구조를 이용한 알고리즘 활용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DFS(Depth-First Search, </a:t>
            </a:r>
            <a:r>
              <a:rPr lang="ko-KR" altLang="en-US" sz="1600" dirty="0" smtClean="0"/>
              <a:t>깊이 우선 탐색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 smtClean="0"/>
              <a:t>Flood Fill</a:t>
            </a:r>
          </a:p>
          <a:p>
            <a:pPr lvl="2"/>
            <a:r>
              <a:rPr lang="ko-KR" altLang="en-US" sz="1400" dirty="0" smtClean="0"/>
              <a:t>다차</a:t>
            </a:r>
            <a:r>
              <a:rPr lang="ko-KR" altLang="en-US" sz="1400" dirty="0"/>
              <a:t>원</a:t>
            </a:r>
            <a:r>
              <a:rPr lang="ko-KR" altLang="en-US" sz="1400" dirty="0" smtClean="0"/>
              <a:t> 배열에서 특정 영역과 연결된 영역을 찾는 알고리즘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문자열 뒤집기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Stack</a:t>
            </a:r>
            <a:r>
              <a:rPr lang="ko-KR" altLang="en-US" sz="1400" dirty="0" smtClean="0"/>
              <a:t>에 순서대로 </a:t>
            </a:r>
            <a:r>
              <a:rPr lang="ko-KR" altLang="en-US" sz="1400" dirty="0" err="1" smtClean="0"/>
              <a:t>넣은뒤</a:t>
            </a:r>
            <a:r>
              <a:rPr lang="ko-KR" altLang="en-US" sz="1400" dirty="0" smtClean="0"/>
              <a:t> 꺼내면 뒤집어진 문자열 반환</a:t>
            </a:r>
            <a:endParaRPr lang="en-US" altLang="ko-KR" sz="1400" dirty="0" smtClean="0"/>
          </a:p>
          <a:p>
            <a:pPr lvl="1"/>
            <a:r>
              <a:rPr lang="en-US" altLang="ko-KR" sz="1600" dirty="0" smtClean="0"/>
              <a:t>C++</a:t>
            </a:r>
            <a:r>
              <a:rPr lang="ko-KR" altLang="en-US" sz="1600" dirty="0"/>
              <a:t>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STL</a:t>
            </a:r>
            <a:r>
              <a:rPr lang="ko-KR" altLang="en-US" sz="1600" dirty="0" smtClean="0"/>
              <a:t>에서 제공하는 </a:t>
            </a:r>
            <a:r>
              <a:rPr lang="en-US" altLang="ko-KR" sz="1600" dirty="0" smtClean="0"/>
              <a:t>Stack </a:t>
            </a:r>
            <a:r>
              <a:rPr lang="ko-KR" altLang="en-US" sz="1600" dirty="0" smtClean="0"/>
              <a:t>사용 가능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2400" dirty="0" smtClean="0"/>
              <a:t>Stack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791192"/>
            <a:ext cx="4104456" cy="25046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5176" y="5939960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&lt;C++ STL </a:t>
            </a:r>
            <a:r>
              <a:rPr lang="ko-KR" altLang="en-US" sz="1400" dirty="0" smtClean="0"/>
              <a:t>사용 예제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89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배열을 이용한 </a:t>
            </a:r>
            <a:r>
              <a:rPr lang="en-US" altLang="ko-KR" sz="2000" dirty="0" smtClean="0"/>
              <a:t>Stack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C</a:t>
            </a:r>
            <a:r>
              <a:rPr lang="ko-KR" altLang="en-US" sz="1600" dirty="0" smtClean="0"/>
              <a:t>에서 구조체 선언을 통해 </a:t>
            </a:r>
            <a:r>
              <a:rPr lang="en-US" altLang="ko-KR" sz="1600" dirty="0" smtClean="0"/>
              <a:t>Stack </a:t>
            </a:r>
            <a:r>
              <a:rPr lang="ko-KR" altLang="en-US" sz="1600" dirty="0" smtClean="0"/>
              <a:t>구현 가능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2400" dirty="0" smtClean="0"/>
              <a:t>Stack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44824"/>
            <a:ext cx="64674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7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배열을 이용한 </a:t>
            </a:r>
            <a:r>
              <a:rPr lang="en-US" altLang="ko-KR" sz="2000" dirty="0" smtClean="0"/>
              <a:t>Stack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2400" dirty="0" smtClean="0"/>
              <a:t>Stack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58439"/>
            <a:ext cx="4501789" cy="484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배열을 이용한 </a:t>
            </a:r>
            <a:r>
              <a:rPr lang="en-US" altLang="ko-KR" sz="2000" dirty="0" smtClean="0"/>
              <a:t>Stack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push, pop</a:t>
            </a:r>
            <a:r>
              <a:rPr lang="ko-KR" altLang="en-US" sz="1600" dirty="0" smtClean="0"/>
              <a:t>을 함수로 구현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top index</a:t>
            </a:r>
            <a:r>
              <a:rPr lang="ko-KR" altLang="en-US" sz="1600" dirty="0" smtClean="0"/>
              <a:t>값 증감을 통해 </a:t>
            </a:r>
            <a:r>
              <a:rPr lang="en-US" altLang="ko-KR" sz="1600" dirty="0" smtClean="0"/>
              <a:t>Stack </a:t>
            </a:r>
            <a:r>
              <a:rPr lang="ko-KR" altLang="en-US" sz="1600" dirty="0" smtClean="0"/>
              <a:t>관리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2400" dirty="0" smtClean="0"/>
              <a:t>Stack</a:t>
            </a:r>
            <a:endParaRPr lang="ko-KR" altLang="en-US" sz="2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76872"/>
            <a:ext cx="6480720" cy="370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동작 방식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lvl="1"/>
            <a:r>
              <a:rPr lang="ko-KR" altLang="en-US" sz="1600" dirty="0" smtClean="0"/>
              <a:t>한쪽 끝에서 원소를 넣고 반대쪽 끝에서 원소를 뺄 수 있는 자료구조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FIFO(First In First Out) </a:t>
            </a:r>
            <a:r>
              <a:rPr lang="ko-KR" altLang="en-US" sz="1600" dirty="0" smtClean="0"/>
              <a:t>방식의 자료구조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용어</a:t>
            </a:r>
            <a:endParaRPr lang="en-US" altLang="ko-KR" sz="1600" dirty="0" smtClean="0"/>
          </a:p>
          <a:p>
            <a:pPr lvl="2"/>
            <a:r>
              <a:rPr lang="en-US" altLang="ko-KR" sz="1400" dirty="0" err="1" smtClean="0"/>
              <a:t>enqueue</a:t>
            </a:r>
            <a:r>
              <a:rPr lang="en-US" altLang="ko-KR" sz="1400" dirty="0" smtClean="0"/>
              <a:t> : queue</a:t>
            </a:r>
            <a:r>
              <a:rPr lang="ko-KR" altLang="en-US" sz="1400" dirty="0" smtClean="0"/>
              <a:t>에서 자료 삽입</a:t>
            </a:r>
            <a:r>
              <a:rPr lang="en-US" altLang="ko-KR" sz="1400" dirty="0" smtClean="0"/>
              <a:t>	/ front : queue</a:t>
            </a:r>
            <a:r>
              <a:rPr lang="ko-KR" altLang="en-US" sz="1400" dirty="0" smtClean="0"/>
              <a:t>에서 가자 앞에 있는 자료</a:t>
            </a:r>
            <a:endParaRPr lang="en-US" altLang="ko-KR" sz="1400" dirty="0" smtClean="0"/>
          </a:p>
          <a:p>
            <a:pPr lvl="2"/>
            <a:r>
              <a:rPr lang="en-US" altLang="ko-KR" sz="1400" dirty="0" err="1" smtClean="0"/>
              <a:t>dequeue</a:t>
            </a:r>
            <a:r>
              <a:rPr lang="en-US" altLang="ko-KR" sz="1400" dirty="0" smtClean="0"/>
              <a:t> : queue</a:t>
            </a:r>
            <a:r>
              <a:rPr lang="ko-KR" altLang="en-US" sz="1400" dirty="0" smtClean="0"/>
              <a:t>에서 자료 제거</a:t>
            </a:r>
            <a:r>
              <a:rPr lang="en-US" altLang="ko-KR" sz="1400" dirty="0" smtClean="0"/>
              <a:t>	/ rear : queue</a:t>
            </a:r>
            <a:r>
              <a:rPr lang="ko-KR" altLang="en-US" sz="1400" dirty="0" smtClean="0"/>
              <a:t>에서 가장 뒤에 있는 자료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삽입은 </a:t>
            </a:r>
            <a:r>
              <a:rPr lang="en-US" altLang="ko-KR" sz="1600" dirty="0" smtClean="0"/>
              <a:t>rear, </a:t>
            </a:r>
            <a:r>
              <a:rPr lang="ko-KR" altLang="en-US" sz="1600" dirty="0" smtClean="0"/>
              <a:t>제거는 </a:t>
            </a:r>
            <a:r>
              <a:rPr lang="en-US" altLang="ko-KR" sz="1600" dirty="0" smtClean="0"/>
              <a:t>front</a:t>
            </a:r>
            <a:r>
              <a:rPr lang="ko-KR" altLang="en-US" sz="1600" dirty="0" smtClean="0"/>
              <a:t>에서 수행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2400" dirty="0" smtClean="0"/>
              <a:t>Queue</a:t>
            </a:r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905663" y="1368443"/>
            <a:ext cx="7267575" cy="2060557"/>
            <a:chOff x="905663" y="1484784"/>
            <a:chExt cx="7267575" cy="20605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663" y="1484784"/>
              <a:ext cx="7267575" cy="17335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30387" y="3237564"/>
              <a:ext cx="1818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&lt;Queue </a:t>
              </a:r>
              <a:r>
                <a:rPr lang="ko-KR" altLang="en-US" sz="1400" dirty="0" smtClean="0"/>
                <a:t>동작 방식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85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연산 </a:t>
            </a:r>
            <a:r>
              <a:rPr lang="ko-KR" altLang="en-US" sz="2000" dirty="0" err="1" smtClean="0"/>
              <a:t>시간복잡도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Queue</a:t>
            </a:r>
            <a:r>
              <a:rPr lang="ko-KR" altLang="en-US" sz="1600" dirty="0" smtClean="0"/>
              <a:t>에 원소를 추가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Enqueue</a:t>
            </a:r>
            <a:r>
              <a:rPr lang="en-US" altLang="ko-KR" sz="1600" dirty="0" smtClean="0"/>
              <a:t>) O(1)</a:t>
            </a:r>
          </a:p>
          <a:p>
            <a:pPr lvl="1"/>
            <a:r>
              <a:rPr lang="en-US" altLang="ko-KR" sz="1600" dirty="0" smtClean="0"/>
              <a:t>Queue</a:t>
            </a:r>
            <a:r>
              <a:rPr lang="ko-KR" altLang="en-US" sz="1600" dirty="0" smtClean="0"/>
              <a:t>에 원소를 제거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Dequeue</a:t>
            </a:r>
            <a:r>
              <a:rPr lang="en-US" altLang="ko-KR" sz="1600" dirty="0" smtClean="0"/>
              <a:t>) O(1)</a:t>
            </a:r>
          </a:p>
          <a:p>
            <a:pPr lvl="1"/>
            <a:r>
              <a:rPr lang="en-US" altLang="ko-KR" sz="1600" dirty="0" smtClean="0"/>
              <a:t>front, rear</a:t>
            </a:r>
            <a:r>
              <a:rPr lang="ko-KR" altLang="en-US" sz="1600" dirty="0" smtClean="0"/>
              <a:t>의 원소 확인 </a:t>
            </a:r>
            <a:r>
              <a:rPr lang="en-US" altLang="ko-KR" sz="1600" dirty="0" smtClean="0"/>
              <a:t>O(1)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2400" dirty="0" smtClean="0"/>
              <a:t>Queue</a:t>
            </a:r>
            <a:endParaRPr lang="ko-KR" altLang="en-US" sz="2400" dirty="0"/>
          </a:p>
        </p:txBody>
      </p:sp>
      <p:pic>
        <p:nvPicPr>
          <p:cNvPr id="1028" name="Picture 4" descr="Queue Data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99" y="2636912"/>
            <a:ext cx="4536504" cy="324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30388" y="5879582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&lt;Queue </a:t>
            </a:r>
            <a:r>
              <a:rPr lang="ko-KR" altLang="en-US" sz="1400" dirty="0" smtClean="0"/>
              <a:t>동작 방식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40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8000" tIns="36000" rIns="10800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+mn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48285</TotalTime>
  <Words>361</Words>
  <Application>Microsoft Office PowerPoint</Application>
  <PresentationFormat>화면 슬라이드 쇼(4:3)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HY신명조</vt:lpstr>
      <vt:lpstr>굴림</vt:lpstr>
      <vt:lpstr>맑은 고딕</vt:lpstr>
      <vt:lpstr>Arial</vt:lpstr>
      <vt:lpstr>Wingdings</vt:lpstr>
      <vt:lpstr>Office 테마</vt:lpstr>
      <vt:lpstr>Stack &amp; Queue</vt:lpstr>
      <vt:lpstr>Stack</vt:lpstr>
      <vt:lpstr>Stack</vt:lpstr>
      <vt:lpstr>Stack</vt:lpstr>
      <vt:lpstr>Stack</vt:lpstr>
      <vt:lpstr>Stack</vt:lpstr>
      <vt:lpstr>Stack</vt:lpstr>
      <vt:lpstr>Queue</vt:lpstr>
      <vt:lpstr>Queue</vt:lpstr>
      <vt:lpstr>Queue</vt:lpstr>
      <vt:lpstr>Queue</vt:lpstr>
      <vt:lpstr>Queue</vt:lpstr>
      <vt:lpstr>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cmw</dc:creator>
  <cp:lastModifiedBy>DH</cp:lastModifiedBy>
  <cp:revision>1620</cp:revision>
  <cp:lastPrinted>2018-05-30T04:34:02Z</cp:lastPrinted>
  <dcterms:created xsi:type="dcterms:W3CDTF">2012-08-24T07:30:07Z</dcterms:created>
  <dcterms:modified xsi:type="dcterms:W3CDTF">2020-07-14T05:36:56Z</dcterms:modified>
</cp:coreProperties>
</file>