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10"/>
  </p:notesMasterIdLst>
  <p:sldIdLst>
    <p:sldId id="256" r:id="rId2"/>
    <p:sldId id="285" r:id="rId3"/>
    <p:sldId id="284" r:id="rId4"/>
    <p:sldId id="289" r:id="rId5"/>
    <p:sldId id="287" r:id="rId6"/>
    <p:sldId id="290" r:id="rId7"/>
    <p:sldId id="286" r:id="rId8"/>
    <p:sldId id="291" r:id="rId9"/>
  </p:sldIdLst>
  <p:sldSz cx="9144000" cy="5143500" type="screen16x9"/>
  <p:notesSz cx="6858000" cy="9144000"/>
  <p:embeddedFontLst>
    <p:embeddedFont>
      <p:font typeface="Pangolin"/>
      <p:regular r:id="rId11"/>
    </p:embeddedFont>
    <p:embeddedFont>
      <p:font typeface="Inconsolata" panose="020B060402020202020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ECE815-C61A-48B1-BFCE-D86D95422493}">
  <a:tblStyle styleId="{41ECE815-C61A-48B1-BFCE-D86D954224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9286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4481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9903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1899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7111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7786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1320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745450" y="1197750"/>
            <a:ext cx="3434100" cy="27480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0B5394"/>
              </a:buClr>
              <a:buSzPct val="100000"/>
              <a:buFont typeface="Pangolin"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lvl="1" algn="ctr">
              <a:spcBef>
                <a:spcPts val="0"/>
              </a:spcBef>
              <a:buClr>
                <a:srgbClr val="0B5394"/>
              </a:buClr>
              <a:buSzPct val="100000"/>
              <a:buFont typeface="Pangolin"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lvl="2" algn="ctr">
              <a:spcBef>
                <a:spcPts val="0"/>
              </a:spcBef>
              <a:buClr>
                <a:srgbClr val="0B5394"/>
              </a:buClr>
              <a:buSzPct val="100000"/>
              <a:buFont typeface="Pangolin"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lvl="3" algn="ctr">
              <a:spcBef>
                <a:spcPts val="0"/>
              </a:spcBef>
              <a:buClr>
                <a:srgbClr val="0B5394"/>
              </a:buClr>
              <a:buSzPct val="100000"/>
              <a:buFont typeface="Pangolin"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lvl="4" algn="ctr">
              <a:spcBef>
                <a:spcPts val="0"/>
              </a:spcBef>
              <a:buClr>
                <a:srgbClr val="0B5394"/>
              </a:buClr>
              <a:buSzPct val="100000"/>
              <a:buFont typeface="Pangolin"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lvl="5" algn="ctr">
              <a:spcBef>
                <a:spcPts val="0"/>
              </a:spcBef>
              <a:buClr>
                <a:srgbClr val="0B5394"/>
              </a:buClr>
              <a:buSzPct val="100000"/>
              <a:buFont typeface="Pangolin"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lvl="6" algn="ctr">
              <a:spcBef>
                <a:spcPts val="0"/>
              </a:spcBef>
              <a:buClr>
                <a:srgbClr val="0B5394"/>
              </a:buClr>
              <a:buSzPct val="100000"/>
              <a:buFont typeface="Pangolin"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lvl="7" algn="ctr">
              <a:spcBef>
                <a:spcPts val="0"/>
              </a:spcBef>
              <a:buClr>
                <a:srgbClr val="0B5394"/>
              </a:buClr>
              <a:buSzPct val="100000"/>
              <a:buFont typeface="Pangolin"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lvl="8" algn="ctr">
              <a:spcBef>
                <a:spcPts val="0"/>
              </a:spcBef>
              <a:buClr>
                <a:srgbClr val="0B5394"/>
              </a:buClr>
              <a:buSzPct val="100000"/>
              <a:buFont typeface="Pangolin"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2703525" y="1735750"/>
            <a:ext cx="34863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0B5394"/>
              </a:buClr>
              <a:buSzPct val="100000"/>
              <a:buFont typeface="Pangolin"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lvl="1" algn="ctr" rtl="0">
              <a:spcBef>
                <a:spcPts val="0"/>
              </a:spcBef>
              <a:buClr>
                <a:srgbClr val="0B5394"/>
              </a:buClr>
              <a:buSzPct val="100000"/>
              <a:buFont typeface="Pangolin"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lvl="2" algn="ctr" rtl="0">
              <a:spcBef>
                <a:spcPts val="0"/>
              </a:spcBef>
              <a:buClr>
                <a:srgbClr val="0B5394"/>
              </a:buClr>
              <a:buSzPct val="100000"/>
              <a:buFont typeface="Pangolin"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lvl="3" algn="ctr" rtl="0">
              <a:spcBef>
                <a:spcPts val="0"/>
              </a:spcBef>
              <a:buClr>
                <a:srgbClr val="0B5394"/>
              </a:buClr>
              <a:buSzPct val="100000"/>
              <a:buFont typeface="Pangolin"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lvl="4" algn="ctr" rtl="0">
              <a:spcBef>
                <a:spcPts val="0"/>
              </a:spcBef>
              <a:buClr>
                <a:srgbClr val="0B5394"/>
              </a:buClr>
              <a:buSzPct val="100000"/>
              <a:buFont typeface="Pangolin"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lvl="5" algn="ctr" rtl="0">
              <a:spcBef>
                <a:spcPts val="0"/>
              </a:spcBef>
              <a:buClr>
                <a:srgbClr val="0B5394"/>
              </a:buClr>
              <a:buSzPct val="100000"/>
              <a:buFont typeface="Pangolin"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lvl="6" algn="ctr" rtl="0">
              <a:spcBef>
                <a:spcPts val="0"/>
              </a:spcBef>
              <a:buClr>
                <a:srgbClr val="0B5394"/>
              </a:buClr>
              <a:buSzPct val="100000"/>
              <a:buFont typeface="Pangolin"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lvl="7" algn="ctr" rtl="0">
              <a:spcBef>
                <a:spcPts val="0"/>
              </a:spcBef>
              <a:buClr>
                <a:srgbClr val="0B5394"/>
              </a:buClr>
              <a:buSzPct val="100000"/>
              <a:buFont typeface="Pangolin"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lvl="8" algn="ctr" rtl="0">
              <a:spcBef>
                <a:spcPts val="0"/>
              </a:spcBef>
              <a:buClr>
                <a:srgbClr val="0B5394"/>
              </a:buClr>
              <a:buSzPct val="100000"/>
              <a:buFont typeface="Pangolin"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2703525" y="2763852"/>
            <a:ext cx="34863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434343"/>
              </a:buClr>
              <a:buFont typeface="Inconsolata"/>
              <a:buNone/>
              <a:defRPr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algn="ctr" rtl="0">
              <a:spcBef>
                <a:spcPts val="0"/>
              </a:spcBef>
              <a:buClr>
                <a:srgbClr val="434343"/>
              </a:buClr>
              <a:buSzPct val="100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 algn="ctr" rtl="0">
              <a:spcBef>
                <a:spcPts val="0"/>
              </a:spcBef>
              <a:buClr>
                <a:srgbClr val="434343"/>
              </a:buClr>
              <a:buSzPct val="100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 algn="ctr" rtl="0">
              <a:spcBef>
                <a:spcPts val="0"/>
              </a:spcBef>
              <a:buClr>
                <a:srgbClr val="434343"/>
              </a:buClr>
              <a:buSzPct val="100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 algn="ctr" rtl="0">
              <a:spcBef>
                <a:spcPts val="0"/>
              </a:spcBef>
              <a:buClr>
                <a:srgbClr val="434343"/>
              </a:buClr>
              <a:buSzPct val="100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 algn="ctr" rtl="0">
              <a:spcBef>
                <a:spcPts val="0"/>
              </a:spcBef>
              <a:buClr>
                <a:srgbClr val="434343"/>
              </a:buClr>
              <a:buSzPct val="100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 algn="ctr" rtl="0">
              <a:spcBef>
                <a:spcPts val="0"/>
              </a:spcBef>
              <a:buClr>
                <a:srgbClr val="434343"/>
              </a:buClr>
              <a:buSzPct val="100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 algn="ctr" rtl="0">
              <a:spcBef>
                <a:spcPts val="0"/>
              </a:spcBef>
              <a:buClr>
                <a:srgbClr val="434343"/>
              </a:buClr>
              <a:buSzPct val="100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 algn="ctr" rtl="0">
              <a:spcBef>
                <a:spcPts val="0"/>
              </a:spcBef>
              <a:buClr>
                <a:srgbClr val="434343"/>
              </a:buClr>
              <a:buSzPct val="100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+ imag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66375" y="642310"/>
            <a:ext cx="39666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866375" y="1609350"/>
            <a:ext cx="3966600" cy="283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434343"/>
              </a:buClr>
              <a:buSzPct val="1000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>
              <a:spcBef>
                <a:spcPts val="0"/>
              </a:spcBef>
              <a:buClr>
                <a:srgbClr val="434343"/>
              </a:buClr>
              <a:buSzPct val="1000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>
              <a:spcBef>
                <a:spcPts val="0"/>
              </a:spcBef>
              <a:buClr>
                <a:srgbClr val="434343"/>
              </a:buClr>
              <a:buSzPct val="1000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>
              <a:spcBef>
                <a:spcPts val="0"/>
              </a:spcBef>
              <a:buClr>
                <a:srgbClr val="434343"/>
              </a:buClr>
              <a:buSzPct val="1000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>
              <a:spcBef>
                <a:spcPts val="0"/>
              </a:spcBef>
              <a:buClr>
                <a:srgbClr val="434343"/>
              </a:buClr>
              <a:buSzPct val="1000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>
              <a:spcBef>
                <a:spcPts val="0"/>
              </a:spcBef>
              <a:buClr>
                <a:srgbClr val="434343"/>
              </a:buClr>
              <a:buSzPct val="1000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>
              <a:spcBef>
                <a:spcPts val="0"/>
              </a:spcBef>
              <a:buClr>
                <a:srgbClr val="434343"/>
              </a:buClr>
              <a:buSzPct val="1000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>
              <a:spcBef>
                <a:spcPts val="0"/>
              </a:spcBef>
              <a:buClr>
                <a:srgbClr val="434343"/>
              </a:buClr>
              <a:buSzPct val="1000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>
              <a:spcBef>
                <a:spcPts val="0"/>
              </a:spcBef>
              <a:buClr>
                <a:srgbClr val="434343"/>
              </a:buClr>
              <a:buSzPct val="1000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06000"/>
              </a:lnSpc>
              <a:spcBef>
                <a:spcPts val="0"/>
              </a:spcBef>
              <a:buClr>
                <a:srgbClr val="0B5394"/>
              </a:buClr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lvl="1">
              <a:lnSpc>
                <a:spcPct val="106000"/>
              </a:lnSpc>
              <a:spcBef>
                <a:spcPts val="0"/>
              </a:spcBef>
              <a:buClr>
                <a:srgbClr val="0B5394"/>
              </a:buClr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lvl="2">
              <a:lnSpc>
                <a:spcPct val="106000"/>
              </a:lnSpc>
              <a:spcBef>
                <a:spcPts val="0"/>
              </a:spcBef>
              <a:buClr>
                <a:srgbClr val="0B5394"/>
              </a:buClr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lvl="3">
              <a:lnSpc>
                <a:spcPct val="106000"/>
              </a:lnSpc>
              <a:spcBef>
                <a:spcPts val="0"/>
              </a:spcBef>
              <a:buClr>
                <a:srgbClr val="0B5394"/>
              </a:buClr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lvl="4">
              <a:lnSpc>
                <a:spcPct val="106000"/>
              </a:lnSpc>
              <a:spcBef>
                <a:spcPts val="0"/>
              </a:spcBef>
              <a:buClr>
                <a:srgbClr val="0B5394"/>
              </a:buClr>
              <a:buSzPct val="1000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lvl="5">
              <a:lnSpc>
                <a:spcPct val="106000"/>
              </a:lnSpc>
              <a:spcBef>
                <a:spcPts val="0"/>
              </a:spcBef>
              <a:buClr>
                <a:srgbClr val="0B5394"/>
              </a:buClr>
              <a:buSzPct val="1000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lvl="6">
              <a:lnSpc>
                <a:spcPct val="106000"/>
              </a:lnSpc>
              <a:spcBef>
                <a:spcPts val="0"/>
              </a:spcBef>
              <a:buClr>
                <a:srgbClr val="0B5394"/>
              </a:buClr>
              <a:buSzPct val="1000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lvl="7">
              <a:lnSpc>
                <a:spcPct val="106000"/>
              </a:lnSpc>
              <a:spcBef>
                <a:spcPts val="0"/>
              </a:spcBef>
              <a:buClr>
                <a:srgbClr val="0B5394"/>
              </a:buClr>
              <a:buSzPct val="1000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lvl="8">
              <a:lnSpc>
                <a:spcPct val="106000"/>
              </a:lnSpc>
              <a:spcBef>
                <a:spcPts val="0"/>
              </a:spcBef>
              <a:buClr>
                <a:srgbClr val="0B5394"/>
              </a:buClr>
              <a:buSzPct val="1000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rPr>
              <a:t>‹#›</a:t>
            </a:fld>
            <a:endParaRPr lang="en" sz="1300">
              <a:solidFill>
                <a:srgbClr val="7F6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2745450" y="979092"/>
            <a:ext cx="3434100" cy="2748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Idea Evaluation</a:t>
            </a:r>
            <a:endParaRPr lang="en" dirty="0"/>
          </a:p>
        </p:txBody>
      </p:sp>
      <p:sp>
        <p:nvSpPr>
          <p:cNvPr id="2" name="TextBox 1"/>
          <p:cNvSpPr txBox="1"/>
          <p:nvPr/>
        </p:nvSpPr>
        <p:spPr>
          <a:xfrm>
            <a:off x="4837042" y="2928730"/>
            <a:ext cx="1643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Dong Sun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ctrTitle"/>
          </p:nvPr>
        </p:nvSpPr>
        <p:spPr>
          <a:xfrm>
            <a:off x="2703525" y="1941156"/>
            <a:ext cx="34863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altLang="zh-CN" dirty="0" smtClean="0"/>
              <a:t>Visualize Walking Trace in the Wild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737019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Motivation</a:t>
            </a:r>
            <a:endParaRPr lang="en" dirty="0"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smtClean="0"/>
              <a:t>Navigation in the wild where there is no path on the map.</a:t>
            </a:r>
            <a:endParaRPr lang="en"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smtClean="0"/>
              <a:t>Get lost. How to find a way out? Or where to get help?</a:t>
            </a:r>
            <a:endParaRPr lang="en" dirty="0"/>
          </a:p>
          <a:p>
            <a:pPr marL="457200" lvl="0" indent="-3175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Path planning. Find the best way in the wild with complicate conditions.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8571">
            <a:off x="6762040" y="506675"/>
            <a:ext cx="1698657" cy="163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98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866375" y="1717208"/>
            <a:ext cx="3966600" cy="2106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Aft>
                <a:spcPts val="1000"/>
              </a:spcAft>
              <a:buNone/>
            </a:pPr>
            <a:r>
              <a:rPr lang="en-US" sz="2800" dirty="0"/>
              <a:t>How to find a route in the wild where there is no path on the map?</a:t>
            </a:r>
            <a:endParaRPr lang="en" sz="2800" dirty="0"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75" name="Shape 75" descr="Death_to_stock_photography_Vibrant-(10-of-10)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22685">
            <a:off x="5487158" y="547376"/>
            <a:ext cx="2825099" cy="28250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2379">
            <a:off x="5391110" y="531038"/>
            <a:ext cx="2971059" cy="308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38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ctrTitle"/>
          </p:nvPr>
        </p:nvSpPr>
        <p:spPr>
          <a:xfrm>
            <a:off x="2703525" y="1941156"/>
            <a:ext cx="34863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2</a:t>
            </a:r>
            <a:r>
              <a:rPr lang="en" dirty="0" smtClean="0"/>
              <a:t>.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r>
              <a:rPr lang="en-US" altLang="zh-CN" dirty="0" smtClean="0"/>
              <a:t>Visualize Medical Data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85088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Motivation</a:t>
            </a:r>
            <a:endParaRPr lang="en" dirty="0"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smtClean="0"/>
              <a:t>Meng Xia’s disease</a:t>
            </a:r>
            <a:endParaRPr lang="en"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smtClean="0"/>
              <a:t>Visualize physical conditions of patients to help doctors diagnose</a:t>
            </a:r>
            <a:endParaRPr lang="en"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smtClean="0"/>
              <a:t>Which phase is your disease on? </a:t>
            </a:r>
            <a:endParaRPr lang="en" dirty="0"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8571">
            <a:off x="6762040" y="506675"/>
            <a:ext cx="1698657" cy="163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ctrTitle"/>
          </p:nvPr>
        </p:nvSpPr>
        <p:spPr>
          <a:xfrm>
            <a:off x="2703525" y="2166440"/>
            <a:ext cx="34863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3</a:t>
            </a:r>
            <a:r>
              <a:rPr lang="en" dirty="0" smtClean="0"/>
              <a:t>.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r>
              <a:rPr lang="en-US" altLang="zh-CN" dirty="0" smtClean="0"/>
              <a:t>Visualize the Adversarial Process in GANs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517345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Motivation</a:t>
            </a:r>
            <a:endParaRPr lang="en" dirty="0"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smtClean="0"/>
              <a:t>Difficult to know the adversarial details for researchers.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smtClean="0"/>
              <a:t>G</a:t>
            </a:r>
            <a:r>
              <a:rPr lang="en-US" altLang="zh-CN" dirty="0" smtClean="0"/>
              <a:t>ANs was the most popular model for papers last year.</a:t>
            </a:r>
            <a:r>
              <a:rPr lang="en" dirty="0" smtClean="0"/>
              <a:t> </a:t>
            </a:r>
            <a:endParaRPr lang="en" dirty="0"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8571">
            <a:off x="6762040" y="506675"/>
            <a:ext cx="1698657" cy="163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80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qu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132</Words>
  <Application>Microsoft Office PowerPoint</Application>
  <PresentationFormat>On-screen Show (16:9)</PresentationFormat>
  <Paragraphs>24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Pangolin</vt:lpstr>
      <vt:lpstr>Arial</vt:lpstr>
      <vt:lpstr>Inconsolata</vt:lpstr>
      <vt:lpstr>Jaques template</vt:lpstr>
      <vt:lpstr>Idea Evaluation</vt:lpstr>
      <vt:lpstr>1. Visualize Walking Trace in the Wild</vt:lpstr>
      <vt:lpstr>Motivation</vt:lpstr>
      <vt:lpstr>PowerPoint Presentation</vt:lpstr>
      <vt:lpstr>2. Visualize Medical Data</vt:lpstr>
      <vt:lpstr>Motivation</vt:lpstr>
      <vt:lpstr>3. Visualize the Adversarial Process in GANs</vt:lpstr>
      <vt:lpstr>Motivation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Visualize Walking Trace in the Wild</dc:title>
  <cp:lastModifiedBy>SUN Dong</cp:lastModifiedBy>
  <cp:revision>8</cp:revision>
  <dcterms:modified xsi:type="dcterms:W3CDTF">2017-11-11T03:14:36Z</dcterms:modified>
</cp:coreProperties>
</file>