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1E"/>
    <a:srgbClr val="F27228"/>
    <a:srgbClr val="FF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B0301-37D8-94DD-A0ED-7BC3DDCDA333}" v="9" dt="2020-03-18T10:39:47.693"/>
    <p1510:client id="{9364AC2C-1FC7-C9D9-5C8D-2971B2ACF0B3}" v="2046" dt="2020-03-18T10:35:0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microsoft.com/office/2015/10/relationships/revisionInfo" Target="revisionInfo.xml"/><Relationship Id="rId5" Type="http://schemas.openxmlformats.org/officeDocument/2006/relationships/viewProps" Target="viewProps.xml"/><Relationship Id="rId15" Type="http://schemas.openxmlformats.org/officeDocument/2006/relationships/customXml" Target="../customXml/item3.xml"/><Relationship Id="rId4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Do Dang Khoa (FHN.BU91)" userId="S::khoandd@fsoft.com.vn::72b2d6f0-c206-4fe2-bdd6-312703f8d133" providerId="AD" clId="Web-{9364AC2C-1FC7-C9D9-5C8D-2971B2ACF0B3}"/>
    <pc:docChg chg="modSld">
      <pc:chgData name="Ngo Do Dang Khoa (FHN.BU91)" userId="S::khoandd@fsoft.com.vn::72b2d6f0-c206-4fe2-bdd6-312703f8d133" providerId="AD" clId="Web-{9364AC2C-1FC7-C9D9-5C8D-2971B2ACF0B3}" dt="2020-03-18T10:35:07.928" v="2027" actId="20577"/>
      <pc:docMkLst>
        <pc:docMk/>
      </pc:docMkLst>
      <pc:sldChg chg="delSp modSp">
        <pc:chgData name="Ngo Do Dang Khoa (FHN.BU91)" userId="S::khoandd@fsoft.com.vn::72b2d6f0-c206-4fe2-bdd6-312703f8d133" providerId="AD" clId="Web-{9364AC2C-1FC7-C9D9-5C8D-2971B2ACF0B3}" dt="2020-03-18T10:03:36.929" v="916"/>
        <pc:sldMkLst>
          <pc:docMk/>
          <pc:sldMk cId="1035491252" sldId="256"/>
        </pc:sldMkLst>
        <pc:spChg chg="mod">
          <ac:chgData name="Ngo Do Dang Khoa (FHN.BU91)" userId="S::khoandd@fsoft.com.vn::72b2d6f0-c206-4fe2-bdd6-312703f8d133" providerId="AD" clId="Web-{9364AC2C-1FC7-C9D9-5C8D-2971B2ACF0B3}" dt="2020-03-18T09:54:51.534" v="763" actId="20577"/>
          <ac:spMkLst>
            <pc:docMk/>
            <pc:sldMk cId="1035491252" sldId="256"/>
            <ac:spMk id="9" creationId="{201558BA-21AD-0942-84DA-E2F3CEF3AF8B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3:36.929" v="916"/>
          <ac:spMkLst>
            <pc:docMk/>
            <pc:sldMk cId="1035491252" sldId="256"/>
            <ac:spMk id="15" creationId="{7AE516A5-18C5-2642-AD7C-EC73626DC58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7:52.105" v="8" actId="20577"/>
          <ac:spMkLst>
            <pc:docMk/>
            <pc:sldMk cId="1035491252" sldId="256"/>
            <ac:spMk id="19" creationId="{EAFD0D00-9E93-F246-AD45-751176C8595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29.464" v="24" actId="20577"/>
          <ac:spMkLst>
            <pc:docMk/>
            <pc:sldMk cId="1035491252" sldId="256"/>
            <ac:spMk id="20" creationId="{672DE3DB-C9C1-EC44-A29C-40762920C59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43.293" v="28" actId="20577"/>
          <ac:spMkLst>
            <pc:docMk/>
            <pc:sldMk cId="1035491252" sldId="256"/>
            <ac:spMk id="23" creationId="{2FEE11FA-8AAA-784D-8E85-815F91072EC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8:57.683" v="46" actId="20577"/>
          <ac:spMkLst>
            <pc:docMk/>
            <pc:sldMk cId="1035491252" sldId="256"/>
            <ac:spMk id="25" creationId="{A2D20009-0673-CF4C-A2C5-34B3806093A2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9:06.215" v="54" actId="20577"/>
          <ac:spMkLst>
            <pc:docMk/>
            <pc:sldMk cId="1035491252" sldId="256"/>
            <ac:spMk id="29" creationId="{36247220-52B5-E340-A168-180E00A4703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39:47.215" v="65" actId="20577"/>
          <ac:spMkLst>
            <pc:docMk/>
            <pc:sldMk cId="1035491252" sldId="256"/>
            <ac:spMk id="30" creationId="{116973B1-2B8D-9646-978D-567264B18B0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49:32.798" v="551" actId="20577"/>
          <ac:spMkLst>
            <pc:docMk/>
            <pc:sldMk cId="1035491252" sldId="256"/>
            <ac:spMk id="43" creationId="{0DF4977B-4120-F84A-BB7A-1828B954D6C6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0:46.361" v="648" actId="20577"/>
          <ac:spMkLst>
            <pc:docMk/>
            <pc:sldMk cId="1035491252" sldId="256"/>
            <ac:spMk id="44" creationId="{5489937D-B3B5-F64D-A4D9-4503D420DC1A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1:22.767" v="720" actId="20577"/>
          <ac:spMkLst>
            <pc:docMk/>
            <pc:sldMk cId="1035491252" sldId="256"/>
            <ac:spMk id="46" creationId="{96924EE5-CDBF-584F-BE37-9B2AAA108B23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48:39.297" v="531" actId="20577"/>
          <ac:spMkLst>
            <pc:docMk/>
            <pc:sldMk cId="1035491252" sldId="256"/>
            <ac:spMk id="64" creationId="{9C22028F-141F-3D4F-966B-EBA189ED9CB8}"/>
          </ac:spMkLst>
        </pc:spChg>
      </pc:sldChg>
      <pc:sldChg chg="delSp modSp">
        <pc:chgData name="Ngo Do Dang Khoa (FHN.BU91)" userId="S::khoandd@fsoft.com.vn::72b2d6f0-c206-4fe2-bdd6-312703f8d133" providerId="AD" clId="Web-{9364AC2C-1FC7-C9D9-5C8D-2971B2ACF0B3}" dt="2020-03-18T10:10:53.979" v="983" actId="14100"/>
        <pc:sldMkLst>
          <pc:docMk/>
          <pc:sldMk cId="3246793337" sldId="257"/>
        </pc:sldMkLst>
        <pc:spChg chg="mod">
          <ac:chgData name="Ngo Do Dang Khoa (FHN.BU91)" userId="S::khoandd@fsoft.com.vn::72b2d6f0-c206-4fe2-bdd6-312703f8d133" providerId="AD" clId="Web-{9364AC2C-1FC7-C9D9-5C8D-2971B2ACF0B3}" dt="2020-03-18T09:56:45.520" v="813" actId="20577"/>
          <ac:spMkLst>
            <pc:docMk/>
            <pc:sldMk cId="3246793337" sldId="257"/>
            <ac:spMk id="33" creationId="{8FA39A8D-4F25-B34C-A663-443B881A8D30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6:28.160" v="797" actId="20577"/>
          <ac:spMkLst>
            <pc:docMk/>
            <pc:sldMk cId="3246793337" sldId="257"/>
            <ac:spMk id="35" creationId="{4F4E715C-647E-D048-9B1E-62B064140E1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2:03.100" v="901" actId="20577"/>
          <ac:spMkLst>
            <pc:docMk/>
            <pc:sldMk cId="3246793337" sldId="257"/>
            <ac:spMk id="37" creationId="{24975A10-62B0-6744-8FCB-10559394B743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9:52.072" v="958" actId="20577"/>
          <ac:spMkLst>
            <pc:docMk/>
            <pc:sldMk cId="3246793337" sldId="257"/>
            <ac:spMk id="38" creationId="{3500A031-BE91-4748-A338-E8B0C7FD9DA4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16.401" v="976" actId="20577"/>
          <ac:spMkLst>
            <pc:docMk/>
            <pc:sldMk cId="3246793337" sldId="257"/>
            <ac:spMk id="39" creationId="{1C069C9C-4CCC-274E-9D6F-250AC6787B4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0:31.303" v="879" actId="14100"/>
          <ac:spMkLst>
            <pc:docMk/>
            <pc:sldMk cId="3246793337" sldId="257"/>
            <ac:spMk id="48" creationId="{4AACD3EC-E9E7-184B-ACA3-99635A57510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1:22.256" v="884" actId="14100"/>
          <ac:spMkLst>
            <pc:docMk/>
            <pc:sldMk cId="3246793337" sldId="257"/>
            <ac:spMk id="49" creationId="{8C455903-1171-2646-8BC2-01AEF7B52F4A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01:11.787" v="883" actId="14100"/>
          <ac:spMkLst>
            <pc:docMk/>
            <pc:sldMk cId="3246793337" sldId="257"/>
            <ac:spMk id="54" creationId="{EEE42E23-444C-3847-98FD-607406E213C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09:59:34.287" v="851" actId="20577"/>
          <ac:spMkLst>
            <pc:docMk/>
            <pc:sldMk cId="3246793337" sldId="257"/>
            <ac:spMk id="64" creationId="{9C22028F-141F-3D4F-966B-EBA189ED9CB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23.432" v="978" actId="14100"/>
          <ac:spMkLst>
            <pc:docMk/>
            <pc:sldMk cId="3246793337" sldId="257"/>
            <ac:spMk id="104" creationId="{F9255AFA-3E4B-634F-9735-3E2F57672DD5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28.276" v="979" actId="14100"/>
          <ac:spMkLst>
            <pc:docMk/>
            <pc:sldMk cId="3246793337" sldId="257"/>
            <ac:spMk id="107" creationId="{5556596A-FB15-CF41-8129-3CF4534F02D1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36.448" v="980" actId="14100"/>
          <ac:spMkLst>
            <pc:docMk/>
            <pc:sldMk cId="3246793337" sldId="257"/>
            <ac:spMk id="110" creationId="{C6EEA78A-FC71-204B-9B88-7ACD4A7CD1BB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0:53.979" v="983" actId="14100"/>
          <ac:spMkLst>
            <pc:docMk/>
            <pc:sldMk cId="3246793337" sldId="257"/>
            <ac:spMk id="113" creationId="{5649AD03-B13D-CB4A-AE78-6787570E5D0C}"/>
          </ac:spMkLst>
        </pc:spChg>
        <pc:grpChg chg="del">
          <ac:chgData name="Ngo Do Dang Khoa (FHN.BU91)" userId="S::khoandd@fsoft.com.vn::72b2d6f0-c206-4fe2-bdd6-312703f8d133" providerId="AD" clId="Web-{9364AC2C-1FC7-C9D9-5C8D-2971B2ACF0B3}" dt="2020-03-18T10:10:10.307" v="972"/>
          <ac:grpSpMkLst>
            <pc:docMk/>
            <pc:sldMk cId="3246793337" sldId="257"/>
            <ac:grpSpMk id="114" creationId="{78C076A1-5559-CC47-95E0-7B003E580037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71"/>
          <ac:grpSpMkLst>
            <pc:docMk/>
            <pc:sldMk cId="3246793337" sldId="257"/>
            <ac:grpSpMk id="117" creationId="{3DE80634-FE65-6C4B-B815-C385D797216A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70"/>
          <ac:grpSpMkLst>
            <pc:docMk/>
            <pc:sldMk cId="3246793337" sldId="257"/>
            <ac:grpSpMk id="120" creationId="{10BAAE65-A523-A546-B00D-19EF1B8E5AE9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69"/>
          <ac:grpSpMkLst>
            <pc:docMk/>
            <pc:sldMk cId="3246793337" sldId="257"/>
            <ac:grpSpMk id="123" creationId="{03B15ED8-07F2-534D-96EE-B4EB8A51D3C8}"/>
          </ac:grpSpMkLst>
        </pc:grpChg>
        <pc:grpChg chg="del">
          <ac:chgData name="Ngo Do Dang Khoa (FHN.BU91)" userId="S::khoandd@fsoft.com.vn::72b2d6f0-c206-4fe2-bdd6-312703f8d133" providerId="AD" clId="Web-{9364AC2C-1FC7-C9D9-5C8D-2971B2ACF0B3}" dt="2020-03-18T10:10:10.307" v="968"/>
          <ac:grpSpMkLst>
            <pc:docMk/>
            <pc:sldMk cId="3246793337" sldId="257"/>
            <ac:grpSpMk id="126" creationId="{64387317-C173-DC4B-9673-043E3CE116B4}"/>
          </ac:grpSpMkLst>
        </pc:grpChg>
      </pc:sldChg>
      <pc:sldChg chg="addSp delSp modSp">
        <pc:chgData name="Ngo Do Dang Khoa (FHN.BU91)" userId="S::khoandd@fsoft.com.vn::72b2d6f0-c206-4fe2-bdd6-312703f8d133" providerId="AD" clId="Web-{9364AC2C-1FC7-C9D9-5C8D-2971B2ACF0B3}" dt="2020-03-18T10:31:37.332" v="1808" actId="20577"/>
        <pc:sldMkLst>
          <pc:docMk/>
          <pc:sldMk cId="451533710" sldId="258"/>
        </pc:sldMkLst>
        <pc:spChg chg="add del mod">
          <ac:chgData name="Ngo Do Dang Khoa (FHN.BU91)" userId="S::khoandd@fsoft.com.vn::72b2d6f0-c206-4fe2-bdd6-312703f8d133" providerId="AD" clId="Web-{9364AC2C-1FC7-C9D9-5C8D-2971B2ACF0B3}" dt="2020-03-18T10:28:51.316" v="1719"/>
          <ac:spMkLst>
            <pc:docMk/>
            <pc:sldMk cId="451533710" sldId="258"/>
            <ac:spMk id="12" creationId="{1C7CFBB1-7AF2-4AFF-88A7-3350936F8602}"/>
          </ac:spMkLst>
        </pc:spChg>
        <pc:spChg chg="add del mod">
          <ac:chgData name="Ngo Do Dang Khoa (FHN.BU91)" userId="S::khoandd@fsoft.com.vn::72b2d6f0-c206-4fe2-bdd6-312703f8d133" providerId="AD" clId="Web-{9364AC2C-1FC7-C9D9-5C8D-2971B2ACF0B3}" dt="2020-03-18T10:29:03.597" v="1722"/>
          <ac:spMkLst>
            <pc:docMk/>
            <pc:sldMk cId="451533710" sldId="258"/>
            <ac:spMk id="13" creationId="{F8546FD6-6421-43B4-BDB5-71C60E52D9DC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25:02.923" v="1523" actId="1076"/>
          <ac:spMkLst>
            <pc:docMk/>
            <pc:sldMk cId="451533710" sldId="258"/>
            <ac:spMk id="64" creationId="{9C22028F-141F-3D4F-966B-EBA189ED9CB8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14:24.715" v="1095" actId="20577"/>
          <ac:spMkLst>
            <pc:docMk/>
            <pc:sldMk cId="451533710" sldId="258"/>
            <ac:spMk id="129" creationId="{066355E0-F7C7-1F49-94C3-0CC320FA0927}"/>
          </ac:spMkLst>
        </pc:spChg>
        <pc:spChg chg="mod">
          <ac:chgData name="Ngo Do Dang Khoa (FHN.BU91)" userId="S::khoandd@fsoft.com.vn::72b2d6f0-c206-4fe2-bdd6-312703f8d133" providerId="AD" clId="Web-{9364AC2C-1FC7-C9D9-5C8D-2971B2ACF0B3}" dt="2020-03-18T10:31:37.332" v="1808" actId="20577"/>
          <ac:spMkLst>
            <pc:docMk/>
            <pc:sldMk cId="451533710" sldId="258"/>
            <ac:spMk id="130" creationId="{6CDAAF83-762C-C349-BC03-406DC5FAA9CC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1:50" v="1481"/>
          <ac:spMkLst>
            <pc:docMk/>
            <pc:sldMk cId="451533710" sldId="258"/>
            <ac:spMk id="131" creationId="{7237BD58-CB35-E54E-B4AD-766137B8C671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2:06.359" v="1486"/>
          <ac:spMkLst>
            <pc:docMk/>
            <pc:sldMk cId="451533710" sldId="258"/>
            <ac:spMk id="132" creationId="{F8C29EA8-056E-EC4B-8DC3-265ACE1AEC59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22:00.156" v="1485"/>
          <ac:spMkLst>
            <pc:docMk/>
            <pc:sldMk cId="451533710" sldId="258"/>
            <ac:spMk id="133" creationId="{AEEA4BBD-FDE1-0646-AAF7-1043CB72768E}"/>
          </ac:spMkLst>
        </pc:spChg>
        <pc:spChg chg="add del mod">
          <ac:chgData name="Ngo Do Dang Khoa (FHN.BU91)" userId="S::khoandd@fsoft.com.vn::72b2d6f0-c206-4fe2-bdd6-312703f8d133" providerId="AD" clId="Web-{9364AC2C-1FC7-C9D9-5C8D-2971B2ACF0B3}" dt="2020-03-18T10:28:28.612" v="1711"/>
          <ac:spMkLst>
            <pc:docMk/>
            <pc:sldMk cId="451533710" sldId="258"/>
            <ac:spMk id="134" creationId="{EDB97FAD-7975-B043-8241-916E2F82343C}"/>
          </ac:spMkLst>
        </pc:spChg>
        <pc:spChg chg="add del">
          <ac:chgData name="Ngo Do Dang Khoa (FHN.BU91)" userId="S::khoandd@fsoft.com.vn::72b2d6f0-c206-4fe2-bdd6-312703f8d133" providerId="AD" clId="Web-{9364AC2C-1FC7-C9D9-5C8D-2971B2ACF0B3}" dt="2020-03-18T10:26:36.596" v="1589"/>
          <ac:spMkLst>
            <pc:docMk/>
            <pc:sldMk cId="451533710" sldId="258"/>
            <ac:spMk id="135" creationId="{F21F4544-DC5D-824D-9FEA-DE3A1264A691}"/>
          </ac:spMkLst>
        </pc:spChg>
        <pc:spChg chg="add del">
          <ac:chgData name="Ngo Do Dang Khoa (FHN.BU91)" userId="S::khoandd@fsoft.com.vn::72b2d6f0-c206-4fe2-bdd6-312703f8d133" providerId="AD" clId="Web-{9364AC2C-1FC7-C9D9-5C8D-2971B2ACF0B3}" dt="2020-03-18T10:26:45.393" v="1591"/>
          <ac:spMkLst>
            <pc:docMk/>
            <pc:sldMk cId="451533710" sldId="258"/>
            <ac:spMk id="136" creationId="{985523AE-8C62-0A4F-8C79-A6D92C7590B0}"/>
          </ac:spMkLst>
        </pc:spChg>
      </pc:sldChg>
      <pc:sldChg chg="addSp delSp modSp">
        <pc:chgData name="Ngo Do Dang Khoa (FHN.BU91)" userId="S::khoandd@fsoft.com.vn::72b2d6f0-c206-4fe2-bdd6-312703f8d133" providerId="AD" clId="Web-{9364AC2C-1FC7-C9D9-5C8D-2971B2ACF0B3}" dt="2020-03-18T10:35:07.912" v="2026" actId="20577"/>
        <pc:sldMkLst>
          <pc:docMk/>
          <pc:sldMk cId="4191545515" sldId="259"/>
        </pc:sldMkLst>
        <pc:spChg chg="add mod">
          <ac:chgData name="Ngo Do Dang Khoa (FHN.BU91)" userId="S::khoandd@fsoft.com.vn::72b2d6f0-c206-4fe2-bdd6-312703f8d133" providerId="AD" clId="Web-{9364AC2C-1FC7-C9D9-5C8D-2971B2ACF0B3}" dt="2020-03-18T10:35:07.912" v="2026" actId="20577"/>
          <ac:spMkLst>
            <pc:docMk/>
            <pc:sldMk cId="4191545515" sldId="259"/>
            <ac:spMk id="10" creationId="{A6CD67B1-9718-40D8-A51B-021E860B2F2B}"/>
          </ac:spMkLst>
        </pc:spChg>
        <pc:spChg chg="add mod">
          <ac:chgData name="Ngo Do Dang Khoa (FHN.BU91)" userId="S::khoandd@fsoft.com.vn::72b2d6f0-c206-4fe2-bdd6-312703f8d133" providerId="AD" clId="Web-{9364AC2C-1FC7-C9D9-5C8D-2971B2ACF0B3}" dt="2020-03-18T10:28:58.316" v="1721" actId="1076"/>
          <ac:spMkLst>
            <pc:docMk/>
            <pc:sldMk cId="4191545515" sldId="259"/>
            <ac:spMk id="11" creationId="{35ED7EA7-F105-481C-9B78-19DCF257206C}"/>
          </ac:spMkLst>
        </pc:spChg>
        <pc:spChg chg="add mod">
          <ac:chgData name="Ngo Do Dang Khoa (FHN.BU91)" userId="S::khoandd@fsoft.com.vn::72b2d6f0-c206-4fe2-bdd6-312703f8d133" providerId="AD" clId="Web-{9364AC2C-1FC7-C9D9-5C8D-2971B2ACF0B3}" dt="2020-03-18T10:34:15.459" v="1996" actId="20577"/>
          <ac:spMkLst>
            <pc:docMk/>
            <pc:sldMk cId="4191545515" sldId="259"/>
            <ac:spMk id="12" creationId="{E78EFD4E-BF34-4BC2-8173-6359F8B980BF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40.634" v="923"/>
          <ac:spMkLst>
            <pc:docMk/>
            <pc:sldMk cId="4191545515" sldId="259"/>
            <ac:spMk id="13" creationId="{49C245F3-B631-A743-811D-D85759BEA9B1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37.852" v="922"/>
          <ac:spMkLst>
            <pc:docMk/>
            <pc:sldMk cId="4191545515" sldId="259"/>
            <ac:spMk id="14" creationId="{2E8DCC95-3D31-E442-829C-2A007C97C7DC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31.274" v="921"/>
          <ac:spMkLst>
            <pc:docMk/>
            <pc:sldMk cId="4191545515" sldId="259"/>
            <ac:spMk id="15" creationId="{31BE0A1B-65D5-0940-B873-B2AD6E5C32C8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05:26.820" v="920"/>
          <ac:spMkLst>
            <pc:docMk/>
            <pc:sldMk cId="4191545515" sldId="259"/>
            <ac:spMk id="16" creationId="{B4102706-538A-7E40-A8AE-27B39CABD58C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05:21.945" v="919"/>
          <ac:spMkLst>
            <pc:docMk/>
            <pc:sldMk cId="4191545515" sldId="259"/>
            <ac:spMk id="17" creationId="{A2B3972C-DE0D-E841-AF19-33E20964520D}"/>
          </ac:spMkLst>
        </pc:spChg>
        <pc:spChg chg="del mod">
          <ac:chgData name="Ngo Do Dang Khoa (FHN.BU91)" userId="S::khoandd@fsoft.com.vn::72b2d6f0-c206-4fe2-bdd6-312703f8d133" providerId="AD" clId="Web-{9364AC2C-1FC7-C9D9-5C8D-2971B2ACF0B3}" dt="2020-03-18T10:28:37.737" v="1716"/>
          <ac:spMkLst>
            <pc:docMk/>
            <pc:sldMk cId="4191545515" sldId="259"/>
            <ac:spMk id="64" creationId="{9C22028F-141F-3D4F-966B-EBA189ED9CB8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8:35.112" v="1713"/>
          <ac:spMkLst>
            <pc:docMk/>
            <pc:sldMk cId="4191545515" sldId="259"/>
            <ac:spMk id="129" creationId="{066355E0-F7C7-1F49-94C3-0CC320FA0927}"/>
          </ac:spMkLst>
        </pc:spChg>
        <pc:spChg chg="del">
          <ac:chgData name="Ngo Do Dang Khoa (FHN.BU91)" userId="S::khoandd@fsoft.com.vn::72b2d6f0-c206-4fe2-bdd6-312703f8d133" providerId="AD" clId="Web-{9364AC2C-1FC7-C9D9-5C8D-2971B2ACF0B3}" dt="2020-03-18T10:28:32.628" v="1712"/>
          <ac:spMkLst>
            <pc:docMk/>
            <pc:sldMk cId="4191545515" sldId="259"/>
            <ac:spMk id="130" creationId="{6CDAAF83-762C-C349-BC03-406DC5FAA9CC}"/>
          </ac:spMkLst>
        </pc:spChg>
      </pc:sldChg>
    </pc:docChg>
  </pc:docChgLst>
  <pc:docChgLst>
    <pc:chgData name="Ngo Do Dang Khoa (FHN.BU91)" userId="S::khoandd@fsoft.com.vn::72b2d6f0-c206-4fe2-bdd6-312703f8d133" providerId="AD" clId="Web-{828B0301-37D8-94DD-A0ED-7BC3DDCDA333}"/>
    <pc:docChg chg="modSld">
      <pc:chgData name="Ngo Do Dang Khoa (FHN.BU91)" userId="S::khoandd@fsoft.com.vn::72b2d6f0-c206-4fe2-bdd6-312703f8d133" providerId="AD" clId="Web-{828B0301-37D8-94DD-A0ED-7BC3DDCDA333}" dt="2020-03-18T10:39:36.865" v="7" actId="1076"/>
      <pc:docMkLst>
        <pc:docMk/>
      </pc:docMkLst>
      <pc:sldChg chg="addSp modSp">
        <pc:chgData name="Ngo Do Dang Khoa (FHN.BU91)" userId="S::khoandd@fsoft.com.vn::72b2d6f0-c206-4fe2-bdd6-312703f8d133" providerId="AD" clId="Web-{828B0301-37D8-94DD-A0ED-7BC3DDCDA333}" dt="2020-03-18T10:39:36.865" v="7" actId="1076"/>
        <pc:sldMkLst>
          <pc:docMk/>
          <pc:sldMk cId="1035491252" sldId="256"/>
        </pc:sldMkLst>
        <pc:spChg chg="mod">
          <ac:chgData name="Ngo Do Dang Khoa (FHN.BU91)" userId="S::khoandd@fsoft.com.vn::72b2d6f0-c206-4fe2-bdd6-312703f8d133" providerId="AD" clId="Web-{828B0301-37D8-94DD-A0ED-7BC3DDCDA333}" dt="2020-03-18T10:39:04.195" v="1"/>
          <ac:spMkLst>
            <pc:docMk/>
            <pc:sldMk cId="1035491252" sldId="256"/>
            <ac:spMk id="14" creationId="{E84C4A39-D6B8-604E-BC42-AB083E3984CD}"/>
          </ac:spMkLst>
        </pc:spChg>
        <pc:picChg chg="add mod">
          <ac:chgData name="Ngo Do Dang Khoa (FHN.BU91)" userId="S::khoandd@fsoft.com.vn::72b2d6f0-c206-4fe2-bdd6-312703f8d133" providerId="AD" clId="Web-{828B0301-37D8-94DD-A0ED-7BC3DDCDA333}" dt="2020-03-18T10:39:36.865" v="7" actId="1076"/>
          <ac:picMkLst>
            <pc:docMk/>
            <pc:sldMk cId="1035491252" sldId="256"/>
            <ac:picMk id="2" creationId="{7045624A-E6B2-44D8-BA1D-6B3726D71E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F0A0-A55D-2B4C-8C32-B641703A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311E6-BB73-244D-9089-C2487B11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A07F-0236-B240-A4D7-82578897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7D1B-274A-3349-AF2A-7E78EA9C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4111-900F-2B42-85D1-FD30FB77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60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4D4-94BA-1044-98AE-942E68D4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D1D9-4DE9-174E-8576-2EC95CC4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59E6-83EA-924D-AD68-2C9515C5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C9D4-8EB8-D945-8630-E5F36298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9072-10E7-4949-B33A-7F3999F6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0272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DDB55-7414-E84C-A9A1-F05EEC588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5C8D3-D40C-5E45-BDA9-3AEDAA96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0D358-2B4E-7449-8640-6B16F093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1587E-416D-7E4F-BD18-727AACA0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88FF-675D-4147-BE5C-6BD41724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70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AF2C-2509-1F42-8376-39B947ED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3410-6A61-914C-9A28-737BA543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A5EB-0A37-5A4B-8F90-1BF2400A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8A40-1C74-C344-B7CD-2B83B6E6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125B-984A-D943-BA6E-0B3B016E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7866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4197-28B5-7D4F-99DB-3477F44D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92341-F613-6448-829C-CAF47FD4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5880-6E9E-B640-8216-D69BD42F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E60D-292F-D74B-8F21-58736AF4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2841-8952-AA4C-9ED2-A7DA99B3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364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671B-A62F-2B41-B3B3-04A71681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6CC0-FEAA-144F-A4CB-8E59F4E58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B1E99-C99C-864D-935D-A0DBCB19D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25CCA-6232-DB4C-996C-C3334083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ADF36-3581-A749-82BE-AEDBFB0B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F22FF-5CE4-714C-AF34-115E0DA3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64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44E2-5E4E-624E-B0A3-C78C613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1435-4046-0049-B5A5-741D6380B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2463F-7F55-454A-86DE-A60650BE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1FC0F-CD74-ED4F-A8C9-56E23ED7C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EBC04-5035-674B-80BB-D257683A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82489-40D3-2D48-8F78-F1AB3FA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9D11C-3446-6745-B663-C466F6A5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FF524-2B78-8C4D-B2B4-88B3312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17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254A-C4FE-1F4B-A379-4269EC0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4DB27-EE5E-904B-A27B-AB0B5EC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40568-4178-6E47-ADCD-F1DE7490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13392-D27F-7642-A7D8-D7ACE83F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107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A7EC9-56D0-7544-B083-7DDABDBF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AF8D3-02D7-7D4F-B7EF-3F630CC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710BE-A718-7443-858F-7D8EA81D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49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A4D9-3E8E-7A42-87CD-36445612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8118-D114-6641-9ACD-5E3ADA90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31A48-6F9E-7D47-89C5-28C5DA4F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148D-6905-534D-BACA-59EB504F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47AD-B063-8B4A-A9B9-B36B5B5B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1E261-48B7-DB42-B835-28884C3B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60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0788-2F18-1C45-823B-0F17FB10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61DD3-3618-2B48-AAE3-6EEBD66BA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A04D-F637-584A-BA3D-D5B5AF3B2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533B-E086-3A48-90DD-E9EA4824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BB41E-35DA-1B49-8802-51051DEB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7020-B9CF-164E-AFF8-BEE11569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39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66E4D-55E6-E14E-BEEC-7D546647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481B9-F9FC-4543-90D9-81996A63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075F2-6EDD-B74D-906A-2ADA23F4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DAA7-F1FA-6D47-ADBC-6C29E33776ED}" type="datetimeFigureOut">
              <a:rPr lang="x-none" smtClean="0"/>
              <a:t>5/10/2021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B438-6993-C644-B8C2-DEE46DA0B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DE474-FCC4-6E42-86A1-A056C2B73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74EA-BA22-FE49-B320-F0C802E9609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71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jpe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C4A39-D6B8-604E-BC42-AB083E3984CD}"/>
              </a:ext>
            </a:extLst>
          </p:cNvPr>
          <p:cNvSpPr/>
          <p:nvPr/>
        </p:nvSpPr>
        <p:spPr>
          <a:xfrm>
            <a:off x="527183" y="513450"/>
            <a:ext cx="783772" cy="9592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D0D00-9E93-F246-AD45-751176C85950}"/>
              </a:ext>
            </a:extLst>
          </p:cNvPr>
          <p:cNvSpPr txBox="1"/>
          <p:nvPr/>
        </p:nvSpPr>
        <p:spPr>
          <a:xfrm>
            <a:off x="2477310" y="520946"/>
            <a:ext cx="46620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Montserrat Semi"/>
                <a:cs typeface="Calibri"/>
              </a:rPr>
              <a:t>NGO DO DANG KHOA</a:t>
            </a:r>
            <a:endParaRPr lang="en-US" sz="3200" b="1" dirty="0">
              <a:latin typeface="Montserrat Semi" pitchFamily="2" charset="77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DE3DB-C9C1-EC44-A29C-40762920C590}"/>
              </a:ext>
            </a:extLst>
          </p:cNvPr>
          <p:cNvSpPr txBox="1"/>
          <p:nvPr/>
        </p:nvSpPr>
        <p:spPr>
          <a:xfrm>
            <a:off x="2545987" y="1504566"/>
            <a:ext cx="153364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AI ENGINEER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A5B8B0C-A956-BA4E-95EE-5863098ED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4965" y="2062920"/>
            <a:ext cx="188556" cy="1885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FEE11FA-8AAA-784D-8E85-815F91072ECC}"/>
              </a:ext>
            </a:extLst>
          </p:cNvPr>
          <p:cNvSpPr txBox="1"/>
          <p:nvPr/>
        </p:nvSpPr>
        <p:spPr>
          <a:xfrm>
            <a:off x="2878620" y="2028957"/>
            <a:ext cx="3818149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Hanoi, Vietna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  <a:cs typeface="Calibri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D20009-0673-CF4C-A2C5-34B3806093A2}"/>
              </a:ext>
            </a:extLst>
          </p:cNvPr>
          <p:cNvSpPr txBox="1"/>
          <p:nvPr/>
        </p:nvSpPr>
        <p:spPr>
          <a:xfrm>
            <a:off x="2880670" y="2394343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+84 818 068 000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47220-52B5-E340-A168-180E00A47035}"/>
              </a:ext>
            </a:extLst>
          </p:cNvPr>
          <p:cNvSpPr txBox="1"/>
          <p:nvPr/>
        </p:nvSpPr>
        <p:spPr>
          <a:xfrm>
            <a:off x="7776960" y="2026452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/>
              </a:rPr>
              <a:t>ngododangkhoa@gmail.com</a:t>
            </a:r>
            <a:endParaRPr lang="x-none" sz="1100" dirty="0">
              <a:solidFill>
                <a:schemeClr val="tx1">
                  <a:lumMod val="95000"/>
                  <a:lumOff val="5000"/>
                </a:schemeClr>
              </a:solidFill>
              <a:latin typeface="Montserrat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973B1-2B8D-9646-978D-567264B18B08}"/>
              </a:ext>
            </a:extLst>
          </p:cNvPr>
          <p:cNvSpPr txBox="1"/>
          <p:nvPr/>
        </p:nvSpPr>
        <p:spPr>
          <a:xfrm>
            <a:off x="7797812" y="2386859"/>
            <a:ext cx="345379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https://www.linkedin.com/in/ngododangkhoa/</a:t>
            </a:r>
            <a:endParaRPr lang="en-US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BD9F6567-4B0D-A840-A5D6-D1F992AAE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6290" y="2427642"/>
            <a:ext cx="185905" cy="18590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BC75CE74-774F-3140-BB0D-88B7A7B80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51255" y="2075552"/>
            <a:ext cx="185326" cy="1853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AF7868A-A4BD-6342-B1E0-720A443A59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1403" y="2423281"/>
            <a:ext cx="187082" cy="18708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4D9DA34-BE98-2D49-A579-E0327D6E6478}"/>
              </a:ext>
            </a:extLst>
          </p:cNvPr>
          <p:cNvSpPr/>
          <p:nvPr/>
        </p:nvSpPr>
        <p:spPr>
          <a:xfrm>
            <a:off x="1" y="3981052"/>
            <a:ext cx="12191999" cy="2876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77FD72-74E0-E04C-B3CF-F8ED001986A6}"/>
              </a:ext>
            </a:extLst>
          </p:cNvPr>
          <p:cNvSpPr txBox="1"/>
          <p:nvPr/>
        </p:nvSpPr>
        <p:spPr>
          <a:xfrm>
            <a:off x="527183" y="2964666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BIOGRAPHY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22028F-141F-3D4F-966B-EBA189ED9CB8}"/>
              </a:ext>
            </a:extLst>
          </p:cNvPr>
          <p:cNvSpPr txBox="1"/>
          <p:nvPr/>
        </p:nvSpPr>
        <p:spPr>
          <a:xfrm>
            <a:off x="527182" y="3321505"/>
            <a:ext cx="11117447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latin typeface="Montserrat Light"/>
                <a:cs typeface="Calibri"/>
              </a:rPr>
              <a:t>I am a </a:t>
            </a:r>
            <a:r>
              <a:rPr lang="en-US" sz="1100" dirty="0" smtClean="0">
                <a:latin typeface="Montserrat Light"/>
                <a:cs typeface="Calibri"/>
              </a:rPr>
              <a:t>25-year-old </a:t>
            </a:r>
            <a:r>
              <a:rPr lang="en-US" sz="1100" dirty="0">
                <a:latin typeface="Montserrat Light"/>
                <a:cs typeface="Calibri"/>
              </a:rPr>
              <a:t>AI engineer from the capital city of Vietnam – Hanoi. I have </a:t>
            </a:r>
            <a:r>
              <a:rPr lang="en-US" sz="1100" dirty="0" smtClean="0">
                <a:latin typeface="Montserrat Light"/>
                <a:cs typeface="Calibri"/>
              </a:rPr>
              <a:t>about four </a:t>
            </a:r>
            <a:r>
              <a:rPr lang="en-US" sz="1100" dirty="0">
                <a:latin typeface="Montserrat Light"/>
                <a:cs typeface="Calibri"/>
              </a:rPr>
              <a:t>years of </a:t>
            </a:r>
            <a:r>
              <a:rPr lang="en-US" sz="1100" dirty="0" smtClean="0">
                <a:latin typeface="Montserrat Light"/>
                <a:cs typeface="Calibri"/>
              </a:rPr>
              <a:t>experience in </a:t>
            </a:r>
            <a:r>
              <a:rPr lang="en-US" sz="1100" dirty="0">
                <a:latin typeface="Montserrat Light"/>
                <a:cs typeface="Calibri"/>
              </a:rPr>
              <a:t>Artificial Intelligence and Data </a:t>
            </a:r>
            <a:r>
              <a:rPr lang="en-US" sz="1100" dirty="0" smtClean="0">
                <a:latin typeface="Montserrat Light"/>
                <a:cs typeface="Calibri"/>
              </a:rPr>
              <a:t>Science, especially in Computer Vision. </a:t>
            </a:r>
            <a:r>
              <a:rPr lang="en-US" sz="1100" dirty="0">
                <a:latin typeface="Montserrat Light"/>
                <a:cs typeface="Calibri"/>
              </a:rPr>
              <a:t>I am now working in </a:t>
            </a:r>
            <a:r>
              <a:rPr lang="en-US" sz="1100" dirty="0" smtClean="0">
                <a:latin typeface="Montserrat Light"/>
                <a:cs typeface="Calibri"/>
              </a:rPr>
              <a:t>Panasonic R&amp;D Center Vietnam.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C73133-2BB5-1444-899C-84A1DF3D398F}"/>
              </a:ext>
            </a:extLst>
          </p:cNvPr>
          <p:cNvSpPr txBox="1"/>
          <p:nvPr/>
        </p:nvSpPr>
        <p:spPr>
          <a:xfrm>
            <a:off x="6783378" y="4281324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HONORS AND AWARDS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748D2AA-B4F0-5C4F-88A3-BEDF523BB9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98701" y="4220664"/>
            <a:ext cx="384677" cy="384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1558BA-21AD-0942-84DA-E2F3CEF3AF8B}"/>
              </a:ext>
            </a:extLst>
          </p:cNvPr>
          <p:cNvSpPr/>
          <p:nvPr/>
        </p:nvSpPr>
        <p:spPr>
          <a:xfrm>
            <a:off x="6784592" y="4709841"/>
            <a:ext cx="5111661" cy="132465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>
                <a:ea typeface="+mn-lt"/>
                <a:cs typeface="+mn-lt"/>
              </a:rPr>
              <a:t>Competitions Expert in </a:t>
            </a:r>
            <a:r>
              <a:rPr lang="en-US" sz="1400" dirty="0" err="1" smtClean="0">
                <a:ea typeface="+mn-lt"/>
                <a:cs typeface="+mn-lt"/>
              </a:rPr>
              <a:t>Kaggle</a:t>
            </a:r>
            <a:r>
              <a:rPr lang="en-US" sz="1400" dirty="0" smtClean="0">
                <a:ea typeface="+mn-lt"/>
                <a:cs typeface="+mn-lt"/>
              </a:rPr>
              <a:t>: 4 silver, 2 bronze medals.</a:t>
            </a:r>
            <a:endParaRPr lang="en-US" sz="1400" dirty="0">
              <a:ea typeface="+mn-lt"/>
              <a:cs typeface="+mn-lt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 smtClean="0">
                <a:ea typeface="+mn-lt"/>
                <a:cs typeface="+mn-lt"/>
              </a:rPr>
              <a:t>3 scientific publications.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400" dirty="0" smtClean="0">
                <a:ea typeface="+mn-lt"/>
                <a:cs typeface="+mn-lt"/>
              </a:rPr>
              <a:t>3 times as a speaker in FPT Software AI Lab Webinars.</a:t>
            </a:r>
            <a:endParaRPr lang="en-US" sz="2400" dirty="0">
              <a:ea typeface="+mn-lt"/>
              <a:cs typeface="+mn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A47F4DF-C4A9-444D-9AFD-9513A6EA08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507692" y="4286456"/>
            <a:ext cx="419469" cy="41946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BAFD545-E50F-AB4B-A06F-5057B3B71A87}"/>
              </a:ext>
            </a:extLst>
          </p:cNvPr>
          <p:cNvSpPr txBox="1"/>
          <p:nvPr/>
        </p:nvSpPr>
        <p:spPr>
          <a:xfrm>
            <a:off x="1090246" y="4281324"/>
            <a:ext cx="4166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tserrat Semi" pitchFamily="2" charset="77"/>
                <a:cs typeface="Calibri" panose="020F0502020204030204" pitchFamily="34" charset="0"/>
              </a:rPr>
              <a:t>EXPERIENCE</a:t>
            </a:r>
            <a:endParaRPr lang="en-US" sz="1600" dirty="0">
              <a:latin typeface="Montserrat Semi" pitchFamily="2" charset="77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4977B-4120-F84A-BB7A-1828B954D6C6}"/>
              </a:ext>
            </a:extLst>
          </p:cNvPr>
          <p:cNvSpPr txBox="1"/>
          <p:nvPr/>
        </p:nvSpPr>
        <p:spPr>
          <a:xfrm>
            <a:off x="999983" y="4666535"/>
            <a:ext cx="4421103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 smtClean="0">
                <a:latin typeface="Montserrat Light"/>
                <a:cs typeface="Calibri"/>
              </a:rPr>
              <a:t>AI Engineer at FPT Software | 2 years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89937D-B3B5-F64D-A4D9-4503D420DC1A}"/>
              </a:ext>
            </a:extLst>
          </p:cNvPr>
          <p:cNvSpPr txBox="1"/>
          <p:nvPr/>
        </p:nvSpPr>
        <p:spPr>
          <a:xfrm>
            <a:off x="1164873" y="4891626"/>
            <a:ext cx="5323971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Project: </a:t>
            </a:r>
            <a:r>
              <a:rPr 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akaDoc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 -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OCR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Platform</a:t>
            </a: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Experience: OCR (Japanese, Latin), Document Retrieval, OMR, etc.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F1EDF-8C8D-6846-8C5A-178B60B8EE2C}"/>
              </a:ext>
            </a:extLst>
          </p:cNvPr>
          <p:cNvSpPr txBox="1"/>
          <p:nvPr/>
        </p:nvSpPr>
        <p:spPr>
          <a:xfrm>
            <a:off x="996372" y="5323834"/>
            <a:ext cx="5338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 smtClean="0">
                <a:latin typeface="Montserrat Light"/>
                <a:cs typeface="Calibri"/>
              </a:rPr>
              <a:t>Data Science intern at G-Group | 10 months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924EE5-CDBF-584F-BE37-9B2AAA108B23}"/>
              </a:ext>
            </a:extLst>
          </p:cNvPr>
          <p:cNvSpPr txBox="1"/>
          <p:nvPr/>
        </p:nvSpPr>
        <p:spPr>
          <a:xfrm>
            <a:off x="1161263" y="5544791"/>
            <a:ext cx="517320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Experience: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Credit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Scoring, OCR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for Vietnamese ID card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  <a:cs typeface="Calibri"/>
            </a:endParaRPr>
          </a:p>
        </p:txBody>
      </p:sp>
      <p:pic>
        <p:nvPicPr>
          <p:cNvPr id="2" name="Picture 2" descr="A young person wearing a blue shirt&#10;&#10;Description generated with very high confidence">
            <a:extLst>
              <a:ext uri="{FF2B5EF4-FFF2-40B4-BE49-F238E27FC236}">
                <a16:creationId xmlns:a16="http://schemas.microsoft.com/office/drawing/2014/main" id="{7045624A-E6B2-44D8-BA1D-6B3726D71E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997" y="512134"/>
            <a:ext cx="1207122" cy="19528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379" y="743771"/>
            <a:ext cx="1619250" cy="3619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CBF1EDF-8C8D-6846-8C5A-178B60B8EE2C}"/>
              </a:ext>
            </a:extLst>
          </p:cNvPr>
          <p:cNvSpPr txBox="1"/>
          <p:nvPr/>
        </p:nvSpPr>
        <p:spPr>
          <a:xfrm>
            <a:off x="999983" y="5874338"/>
            <a:ext cx="6810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B.Sc. in Electronic and Telecommunication</a:t>
            </a:r>
            <a:endParaRPr lang="en-US" sz="1100" dirty="0">
              <a:latin typeface="Montserrat" pitchFamily="2" charset="77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24EE5-CDBF-584F-BE37-9B2AAA108B23}"/>
              </a:ext>
            </a:extLst>
          </p:cNvPr>
          <p:cNvSpPr txBox="1"/>
          <p:nvPr/>
        </p:nvSpPr>
        <p:spPr>
          <a:xfrm>
            <a:off x="1164873" y="6143516"/>
            <a:ext cx="517320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Hanoi University of Science and Technology 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|  Talent Program</a:t>
            </a:r>
          </a:p>
          <a:p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GPA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/>
                <a:cs typeface="Calibri"/>
              </a:rPr>
              <a:t>: 8.6/10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Montserrat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549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277FD72-74E0-E04C-B3CF-F8ED001986A6}"/>
              </a:ext>
            </a:extLst>
          </p:cNvPr>
          <p:cNvSpPr txBox="1"/>
          <p:nvPr/>
        </p:nvSpPr>
        <p:spPr>
          <a:xfrm>
            <a:off x="527183" y="558755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SKILLS (GENERAL)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22028F-141F-3D4F-966B-EBA189ED9CB8}"/>
              </a:ext>
            </a:extLst>
          </p:cNvPr>
          <p:cNvSpPr txBox="1"/>
          <p:nvPr/>
        </p:nvSpPr>
        <p:spPr>
          <a:xfrm>
            <a:off x="527182" y="915594"/>
            <a:ext cx="3045751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 smtClean="0">
                <a:latin typeface="Montserrat Light"/>
                <a:cs typeface="Calibri"/>
              </a:rPr>
              <a:t>Deep learning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 smtClean="0">
                <a:latin typeface="Montserrat Light"/>
                <a:cs typeface="Calibri"/>
              </a:rPr>
              <a:t>Computer Vision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 smtClean="0">
                <a:latin typeface="Montserrat Light"/>
                <a:cs typeface="Calibri"/>
              </a:rPr>
              <a:t>Python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dirty="0" err="1" smtClean="0">
                <a:latin typeface="Montserrat Light"/>
                <a:cs typeface="Calibri"/>
              </a:rPr>
              <a:t>Pytorch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C73133-2BB5-1444-899C-84A1DF3D398F}"/>
              </a:ext>
            </a:extLst>
          </p:cNvPr>
          <p:cNvSpPr txBox="1"/>
          <p:nvPr/>
        </p:nvSpPr>
        <p:spPr>
          <a:xfrm>
            <a:off x="527183" y="2916021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SKILLS (DETAILED)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03711-2FBD-F343-BF1D-BA378C98419C}"/>
              </a:ext>
            </a:extLst>
          </p:cNvPr>
          <p:cNvSpPr txBox="1"/>
          <p:nvPr/>
        </p:nvSpPr>
        <p:spPr>
          <a:xfrm>
            <a:off x="6857273" y="558755"/>
            <a:ext cx="42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Semi" pitchFamily="2" charset="77"/>
                <a:cs typeface="Calibri" panose="020F0502020204030204" pitchFamily="34" charset="0"/>
              </a:rPr>
              <a:t>LANGUAGES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B96301-346B-5B42-9AB8-9CFB4FA5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7529623" y="558755"/>
            <a:ext cx="4135194" cy="20746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A39A8D-4F25-B34C-A663-443B881A8D30}"/>
              </a:ext>
            </a:extLst>
          </p:cNvPr>
          <p:cNvSpPr txBox="1"/>
          <p:nvPr/>
        </p:nvSpPr>
        <p:spPr>
          <a:xfrm>
            <a:off x="6894115" y="1471327"/>
            <a:ext cx="3045751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Vietnamese</a:t>
            </a:r>
            <a:r>
              <a:rPr lang="en-US" sz="1100" dirty="0">
                <a:latin typeface="Montserrat Light"/>
                <a:cs typeface="Calibri"/>
              </a:rPr>
              <a:t>: Native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>
                <a:latin typeface="Montserrat Light"/>
                <a:cs typeface="Calibri"/>
              </a:rPr>
              <a:t>English: </a:t>
            </a:r>
            <a:r>
              <a:rPr lang="en-US" sz="1100" dirty="0" smtClean="0">
                <a:latin typeface="Montserrat Light"/>
                <a:cs typeface="Calibri"/>
              </a:rPr>
              <a:t>Full professional proficiency</a:t>
            </a: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1100" b="1" dirty="0" smtClean="0">
                <a:latin typeface="Montserrat Light"/>
                <a:cs typeface="Calibri"/>
              </a:rPr>
              <a:t>Spanish: </a:t>
            </a:r>
            <a:r>
              <a:rPr lang="en-US" sz="1100" dirty="0" smtClean="0">
                <a:latin typeface="Montserrat Light"/>
                <a:cs typeface="Calibri"/>
              </a:rPr>
              <a:t>Elementary proficiency</a:t>
            </a:r>
            <a:endParaRPr lang="en-US" sz="1100" b="1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15C-647E-D048-9B1E-62B064140E1C}"/>
              </a:ext>
            </a:extLst>
          </p:cNvPr>
          <p:cNvSpPr txBox="1"/>
          <p:nvPr/>
        </p:nvSpPr>
        <p:spPr>
          <a:xfrm>
            <a:off x="6894115" y="915594"/>
            <a:ext cx="4485085" cy="3200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/>
                <a:cs typeface="Calibri"/>
              </a:rPr>
              <a:t>Born in Vietnam. Use Vietnamese and English fluently.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975A10-62B0-6744-8FCB-10559394B743}"/>
              </a:ext>
            </a:extLst>
          </p:cNvPr>
          <p:cNvSpPr txBox="1"/>
          <p:nvPr/>
        </p:nvSpPr>
        <p:spPr>
          <a:xfrm>
            <a:off x="527183" y="3661966"/>
            <a:ext cx="1394383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Python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>
                <a:latin typeface="Montserrat Light"/>
                <a:cs typeface="Calibri"/>
              </a:rPr>
              <a:t>Pytorch</a:t>
            </a:r>
            <a:endParaRPr lang="en-US" sz="1100" dirty="0" err="1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 smtClean="0">
                <a:latin typeface="Montserrat Light"/>
                <a:cs typeface="Calibri"/>
              </a:rPr>
              <a:t>Keras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 smtClean="0">
                <a:latin typeface="Montserrat Light"/>
                <a:cs typeface="Calibri"/>
              </a:rPr>
              <a:t>Tensorflow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ASP.NET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latin typeface="Montserrat Light"/>
                <a:cs typeface="Calibri"/>
              </a:rPr>
              <a:t>C</a:t>
            </a:r>
            <a:r>
              <a:rPr lang="en-US" sz="1100" dirty="0" smtClean="0">
                <a:latin typeface="Montserrat Light"/>
                <a:cs typeface="Calibri"/>
              </a:rPr>
              <a:t>#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00A031-BE91-4748-A338-E8B0C7FD9DA4}"/>
              </a:ext>
            </a:extLst>
          </p:cNvPr>
          <p:cNvSpPr txBox="1"/>
          <p:nvPr/>
        </p:nvSpPr>
        <p:spPr>
          <a:xfrm>
            <a:off x="6521763" y="3661965"/>
            <a:ext cx="1394383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dirty="0" smtClean="0">
                <a:latin typeface="Montserrat Light"/>
                <a:cs typeface="Calibri"/>
              </a:rPr>
              <a:t>C/C++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 smtClean="0">
                <a:latin typeface="Montserrat Light"/>
                <a:cs typeface="Calibri"/>
              </a:rPr>
              <a:t>Matlab</a:t>
            </a:r>
            <a:endParaRPr lang="en-US" sz="1100" dirty="0">
              <a:latin typeface="Montserrat Light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1100" dirty="0" smtClean="0">
                <a:latin typeface="Montserrat Light"/>
                <a:cs typeface="Calibri"/>
              </a:rPr>
              <a:t>Linux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err="1" smtClean="0">
                <a:latin typeface="Montserrat Light"/>
                <a:cs typeface="Calibri"/>
              </a:rPr>
              <a:t>Git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smtClean="0">
                <a:latin typeface="Montserrat Light"/>
                <a:cs typeface="Calibri"/>
              </a:rPr>
              <a:t>Cloud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100" dirty="0" smtClean="0">
                <a:latin typeface="Montserrat Light"/>
                <a:cs typeface="Calibri"/>
              </a:rPr>
              <a:t>Docker</a:t>
            </a:r>
            <a:endParaRPr lang="en-US" sz="1100" dirty="0">
              <a:latin typeface="Montserrat Light" pitchFamily="2" charset="77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3865090"/>
            <a:ext cx="3967470" cy="72300"/>
            <a:chOff x="1675396" y="3465214"/>
            <a:chExt cx="1823646" cy="458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4206779"/>
            <a:ext cx="3967470" cy="72300"/>
            <a:chOff x="1675396" y="3465214"/>
            <a:chExt cx="1823646" cy="4584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731766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4548466"/>
            <a:ext cx="3967470" cy="72300"/>
            <a:chOff x="1675396" y="3465214"/>
            <a:chExt cx="1823646" cy="4584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432175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4891438"/>
            <a:ext cx="3967470" cy="72300"/>
            <a:chOff x="1675396" y="3465214"/>
            <a:chExt cx="1823646" cy="4584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147128" cy="458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5234570"/>
            <a:ext cx="3967470" cy="72104"/>
            <a:chOff x="1675396" y="3465338"/>
            <a:chExt cx="1823646" cy="4571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338"/>
              <a:ext cx="1470438" cy="4571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1671898" y="5576097"/>
            <a:ext cx="3967470" cy="72300"/>
            <a:chOff x="1675396" y="3465214"/>
            <a:chExt cx="1823646" cy="45843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510852" cy="458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3829298"/>
            <a:ext cx="3967470" cy="72104"/>
            <a:chOff x="1675396" y="3465338"/>
            <a:chExt cx="1823646" cy="45719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338"/>
              <a:ext cx="1374260" cy="4571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4170753"/>
            <a:ext cx="3967470" cy="72339"/>
            <a:chOff x="1675396" y="3465189"/>
            <a:chExt cx="1823646" cy="4586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189"/>
              <a:ext cx="1402550" cy="458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4512474"/>
            <a:ext cx="3967470" cy="72373"/>
            <a:chOff x="1675396" y="3465168"/>
            <a:chExt cx="1823646" cy="4588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168"/>
              <a:ext cx="1632908" cy="45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4854259"/>
            <a:ext cx="3967470" cy="73559"/>
            <a:chOff x="1675396" y="3464416"/>
            <a:chExt cx="1823646" cy="4664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4416"/>
              <a:ext cx="1632908" cy="466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x-non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x-none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5197229"/>
            <a:ext cx="3967470" cy="73551"/>
            <a:chOff x="1675396" y="3464421"/>
            <a:chExt cx="1823646" cy="4663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4421"/>
              <a:ext cx="1548039" cy="46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05ACC59-A3C9-C04F-ADAF-C2A11B8B353F}"/>
              </a:ext>
            </a:extLst>
          </p:cNvPr>
          <p:cNvGrpSpPr/>
          <p:nvPr/>
        </p:nvGrpSpPr>
        <p:grpSpPr>
          <a:xfrm>
            <a:off x="7666478" y="5540143"/>
            <a:ext cx="3967470" cy="72300"/>
            <a:chOff x="1675396" y="3465214"/>
            <a:chExt cx="1823646" cy="4584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9D9F652-9436-9C47-8D60-CF8D9E652FEB}"/>
                </a:ext>
              </a:extLst>
            </p:cNvPr>
            <p:cNvSpPr/>
            <p:nvPr/>
          </p:nvSpPr>
          <p:spPr>
            <a:xfrm>
              <a:off x="1675396" y="3465338"/>
              <a:ext cx="182364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F2F39D-6847-3744-B36C-FF84D7A1EC4A}"/>
                </a:ext>
              </a:extLst>
            </p:cNvPr>
            <p:cNvSpPr/>
            <p:nvPr/>
          </p:nvSpPr>
          <p:spPr>
            <a:xfrm>
              <a:off x="1675396" y="3465214"/>
              <a:ext cx="1374260" cy="458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24679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53AEDA125AA6544B60C4EE3EA682169" ma:contentTypeVersion="9" ma:contentTypeDescription="新しいドキュメントを作成します。" ma:contentTypeScope="" ma:versionID="bd5bd3ddb16a33b164163017f8d5ed8f">
  <xsd:schema xmlns:xsd="http://www.w3.org/2001/XMLSchema" xmlns:xs="http://www.w3.org/2001/XMLSchema" xmlns:p="http://schemas.microsoft.com/office/2006/metadata/properties" xmlns:ns2="51cbbb81-1604-424c-a0fa-71f576797267" xmlns:ns3="bce7866e-2d13-4492-b6af-0a5f3ee49ce9" targetNamespace="http://schemas.microsoft.com/office/2006/metadata/properties" ma:root="true" ma:fieldsID="2c7f5b7fd36644ce615ffa96947ef8b8" ns2:_="" ns3:_="">
    <xsd:import namespace="51cbbb81-1604-424c-a0fa-71f576797267"/>
    <xsd:import namespace="bce7866e-2d13-4492-b6af-0a5f3ee49c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bbb81-1604-424c-a0fa-71f576797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7866e-2d13-4492-b6af-0a5f3ee49ce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26BA68-2730-4821-984F-2A701D916D7D}"/>
</file>

<file path=customXml/itemProps2.xml><?xml version="1.0" encoding="utf-8"?>
<ds:datastoreItem xmlns:ds="http://schemas.openxmlformats.org/officeDocument/2006/customXml" ds:itemID="{44BA84ED-867B-441B-A263-6B0E97060A40}"/>
</file>

<file path=customXml/itemProps3.xml><?xml version="1.0" encoding="utf-8"?>
<ds:datastoreItem xmlns:ds="http://schemas.openxmlformats.org/officeDocument/2006/customXml" ds:itemID="{D20A7CF4-855A-4B31-A3FF-7499938858E4}"/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165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Montserrat Light</vt:lpstr>
      <vt:lpstr>Montserrat Semi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Thi Phuong Thao (FHM.AVI)</dc:creator>
  <cp:lastModifiedBy>Khoa Ngô</cp:lastModifiedBy>
  <cp:revision>426</cp:revision>
  <dcterms:created xsi:type="dcterms:W3CDTF">2020-03-17T07:01:21Z</dcterms:created>
  <dcterms:modified xsi:type="dcterms:W3CDTF">2021-05-10T01:44:06Z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0x010100053AEDA125AA6544B60C4EE3EA682169</vt:lpwstr>
  </property>
</Properties>
</file>