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91" d="100"/>
          <a:sy n="91"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11-03-2025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undram2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6A2408-2B10-328A-F2D9-4F5AA229CF0F}"/>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a:t>
            </a:r>
            <a:r>
              <a:rPr lang="en-IN" sz="1500" b="1" dirty="0" smtClean="0">
                <a:hlinkClick r:id="rId2"/>
              </a:rPr>
              <a:t>github.com/Sundram22</a:t>
            </a:r>
            <a:r>
              <a:rPr lang="en-IN" sz="1500" b="1" dirty="0" smtClean="0"/>
              <a:t>  </a:t>
            </a:r>
          </a:p>
        </p:txBody>
      </p:sp>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8158E87E-E550-4451-9B55-2A4AA98F9D84}"/>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https://github.com/Sundram22</a:t>
            </a:r>
            <a:endParaRPr lang="en-IN" sz="1500" b="1" dirty="0"/>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E705BD52-4C5B-E9A0-9530-31A241308E46}"/>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https://github.com/Sundram22</a:t>
            </a:r>
            <a:endParaRPr lang="en-IN" sz="1500" b="1" dirty="0"/>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153D7908-D34C-7400-BA57-0E2811778E8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https://github.com/Sundram22</a:t>
            </a:r>
            <a:endParaRPr lang="en-IN" sz="1500" b="1" dirty="0"/>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382ECD0B-62CB-795C-6B51-A53EA98FE64E}"/>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https://github.com/Sundram22</a:t>
            </a:r>
            <a:endParaRPr lang="en-IN" sz="1500" b="1" dirty="0"/>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F9BDEBFF-0FAE-1062-560E-B17D3E79794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smtClean="0"/>
              <a:t>                                                           </a:t>
            </a:r>
            <a:r>
              <a:rPr lang="en-IN" sz="1500" b="1" dirty="0" err="1" smtClean="0"/>
              <a:t>github</a:t>
            </a:r>
            <a:r>
              <a:rPr lang="en-IN" sz="1500" b="1" dirty="0" smtClean="0"/>
              <a:t> </a:t>
            </a:r>
            <a:r>
              <a:rPr lang="en-IN" sz="1500" b="1" dirty="0"/>
              <a:t>– </a:t>
            </a:r>
            <a:r>
              <a:rPr lang="en-IN" sz="1500" b="1" dirty="0">
                <a:hlinkClick r:id="rId2"/>
              </a:rPr>
              <a:t>https://</a:t>
            </a:r>
            <a:r>
              <a:rPr lang="en-IN" sz="1500" b="1" dirty="0" smtClean="0">
                <a:hlinkClick r:id="rId2"/>
              </a:rPr>
              <a:t>github.com/Sundram22</a:t>
            </a:r>
            <a:endParaRPr lang="en-IN" sz="1500" b="1" dirty="0"/>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9550</TotalTime>
  <Words>414</Words>
  <Application>Microsoft Office PowerPoint</Application>
  <PresentationFormat>On-screen Show (16:9)</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COMTECH</cp:lastModifiedBy>
  <cp:revision>1412</cp:revision>
  <dcterms:created xsi:type="dcterms:W3CDTF">2022-12-29T08:52:07Z</dcterms:created>
  <dcterms:modified xsi:type="dcterms:W3CDTF">2025-03-11T14:22:08Z</dcterms:modified>
</cp:coreProperties>
</file>