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5"/>
  </p:notesMasterIdLst>
  <p:sldIdLst>
    <p:sldId id="257" r:id="rId4"/>
    <p:sldId id="269" r:id="rId5"/>
    <p:sldId id="258" r:id="rId6"/>
    <p:sldId id="259" r:id="rId7"/>
    <p:sldId id="274" r:id="rId8"/>
    <p:sldId id="283" r:id="rId9"/>
    <p:sldId id="284" r:id="rId10"/>
    <p:sldId id="285" r:id="rId11"/>
    <p:sldId id="282" r:id="rId12"/>
    <p:sldId id="273" r:id="rId13"/>
    <p:sldId id="272" r:id="rId14"/>
    <p:sldId id="271" r:id="rId15"/>
    <p:sldId id="270" r:id="rId16"/>
    <p:sldId id="277" r:id="rId17"/>
    <p:sldId id="276" r:id="rId18"/>
    <p:sldId id="275" r:id="rId19"/>
    <p:sldId id="286" r:id="rId20"/>
    <p:sldId id="279" r:id="rId21"/>
    <p:sldId id="280" r:id="rId22"/>
    <p:sldId id="278"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8" d="100"/>
          <a:sy n="78" d="100"/>
        </p:scale>
        <p:origin x="92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37692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43218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6:42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784669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6:28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48393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a:latin typeface="Georgia" panose="02040502050405020303" pitchFamily="18" charset="0"/>
              </a:rPr>
              <a:t>Cross-platform application</a:t>
            </a: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and deadlines</a:t>
            </a: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04800"/>
            <a:ext cx="4617197" cy="319064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570060"/>
            <a:ext cx="4432929" cy="235527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393583"/>
            <a:ext cx="6477000" cy="4583281"/>
          </a:xfrm>
          <a:prstGeom prst="rect">
            <a:avLst/>
          </a:prstGeom>
        </p:spPr>
      </p:pic>
    </p:spTree>
    <p:extLst>
      <p:ext uri="{BB962C8B-B14F-4D97-AF65-F5344CB8AC3E}">
        <p14:creationId xmlns:p14="http://schemas.microsoft.com/office/powerpoint/2010/main" val="16006442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Visual Paradigm?</a:t>
            </a:r>
          </a:p>
          <a:p>
            <a:pPr lvl="1"/>
            <a:r>
              <a:rPr lang="en-US" dirty="0">
                <a:latin typeface="Georgia" panose="02040502050405020303" pitchFamily="18" charset="0"/>
              </a:rPr>
              <a:t>System modeling software</a:t>
            </a:r>
          </a:p>
          <a:p>
            <a:pPr marL="517525" lvl="1" indent="0">
              <a:buNone/>
            </a:pPr>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Create diagrams</a:t>
            </a:r>
          </a:p>
        </p:txBody>
      </p:sp>
    </p:spTree>
    <p:extLst>
      <p:ext uri="{BB962C8B-B14F-4D97-AF65-F5344CB8AC3E}">
        <p14:creationId xmlns:p14="http://schemas.microsoft.com/office/powerpoint/2010/main" val="36986773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it XAMPP?</a:t>
            </a:r>
          </a:p>
          <a:p>
            <a:pPr lvl="1"/>
            <a:r>
              <a:rPr lang="en-US" dirty="0">
                <a:latin typeface="Georgia" panose="02040502050405020303" pitchFamily="18" charset="0"/>
              </a:rPr>
              <a:t>Local web hosting tool</a:t>
            </a:r>
          </a:p>
          <a:p>
            <a:pPr marL="517525" lvl="1" indent="0">
              <a:buNone/>
            </a:pPr>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Create local server</a:t>
            </a:r>
          </a:p>
        </p:txBody>
      </p:sp>
    </p:spTree>
    <p:extLst>
      <p:ext uri="{BB962C8B-B14F-4D97-AF65-F5344CB8AC3E}">
        <p14:creationId xmlns:p14="http://schemas.microsoft.com/office/powerpoint/2010/main" val="17249070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457200"/>
            <a:ext cx="7636138" cy="42953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Notepad++?</a:t>
            </a:r>
          </a:p>
          <a:p>
            <a:pPr lvl="1"/>
            <a:r>
              <a:rPr lang="en-US" dirty="0">
                <a:latin typeface="Georgia" panose="02040502050405020303" pitchFamily="18" charset="0"/>
              </a:rPr>
              <a:t>A text editor</a:t>
            </a:r>
          </a:p>
          <a:p>
            <a:pPr lvl="1"/>
            <a:r>
              <a:rPr lang="en-US" dirty="0">
                <a:latin typeface="Georgia" panose="02040502050405020303" pitchFamily="18" charset="0"/>
              </a:rPr>
              <a:t>Extensive plugin library</a:t>
            </a:r>
          </a:p>
          <a:p>
            <a:pPr lvl="1"/>
            <a:endParaRPr lang="en-US" dirty="0">
              <a:latin typeface="Georgia" panose="02040502050405020303" pitchFamily="18" charset="0"/>
            </a:endParaRPr>
          </a:p>
          <a:p>
            <a:r>
              <a:rPr lang="en-US" dirty="0">
                <a:latin typeface="Georgia" panose="02040502050405020303" pitchFamily="18" charset="0"/>
              </a:rPr>
              <a:t>What we used it for</a:t>
            </a:r>
          </a:p>
          <a:p>
            <a:pPr lvl="1"/>
            <a:r>
              <a:rPr lang="en-US" dirty="0">
                <a:latin typeface="Georgia" panose="02040502050405020303" pitchFamily="18" charset="0"/>
              </a:rPr>
              <a:t>Write &amp; Edit code</a:t>
            </a:r>
          </a:p>
          <a:p>
            <a:pPr lvl="1"/>
            <a:endParaRPr lang="en-US" dirty="0">
              <a:latin typeface="Georgia" panose="02040502050405020303" pitchFamily="18" charset="0"/>
            </a:endParaRPr>
          </a:p>
        </p:txBody>
      </p:sp>
    </p:spTree>
    <p:extLst>
      <p:ext uri="{BB962C8B-B14F-4D97-AF65-F5344CB8AC3E}">
        <p14:creationId xmlns:p14="http://schemas.microsoft.com/office/powerpoint/2010/main" val="32416301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sz="1800" dirty="0">
                <a:latin typeface="Georgia" panose="02040502050405020303" pitchFamily="18" charset="0"/>
              </a:rPr>
              <a:t>Kung, David, Object-oriented Software Engineering: An Agile Unified Methodology. New York, NY: McGraw-Hill, 2013. Print.</a:t>
            </a:r>
          </a:p>
          <a:p>
            <a:pPr marL="517525" lvl="1" indent="0">
              <a:buNone/>
            </a:pPr>
            <a:endParaRPr lang="en-US" sz="1800" dirty="0">
              <a:latin typeface="Georgia" panose="02040502050405020303" pitchFamily="18" charset="0"/>
            </a:endParaRPr>
          </a:p>
          <a:p>
            <a:pPr lvl="1"/>
            <a:r>
              <a:rPr lang="en-US" sz="1800" dirty="0">
                <a:latin typeface="Georgia" panose="02040502050405020303" pitchFamily="18" charset="0"/>
              </a:rPr>
              <a:t>XAMPP.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https://www.apachefriends.org/index.html</a:t>
            </a:r>
          </a:p>
          <a:p>
            <a:pPr marL="517525" lvl="1" indent="0">
              <a:buNone/>
            </a:pPr>
            <a:endParaRPr lang="en-US" sz="1800" dirty="0">
              <a:latin typeface="Georgia" panose="02040502050405020303" pitchFamily="18" charset="0"/>
            </a:endParaRPr>
          </a:p>
          <a:p>
            <a:pPr lvl="1"/>
            <a:r>
              <a:rPr lang="en-US" sz="1800" dirty="0">
                <a:latin typeface="Georgia" panose="02040502050405020303" pitchFamily="18" charset="0"/>
              </a:rPr>
              <a:t>Visual Paradigm.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https://www.visual-paradigm.com/</a:t>
            </a:r>
          </a:p>
        </p:txBody>
      </p:sp>
    </p:spTree>
    <p:extLst>
      <p:ext uri="{BB962C8B-B14F-4D97-AF65-F5344CB8AC3E}">
        <p14:creationId xmlns:p14="http://schemas.microsoft.com/office/powerpoint/2010/main" val="28807575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Old Homepage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96159"/>
            <a:ext cx="8229601" cy="506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02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Old Browse Page</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57278"/>
            <a:ext cx="7224927" cy="49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53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732435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732435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203778286"/>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200</TotalTime>
  <Words>2545</Words>
  <Application>Microsoft Office PowerPoint</Application>
  <PresentationFormat>On-screen Show (4:3)</PresentationFormat>
  <Paragraphs>156</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Courier New</vt:lpstr>
      <vt:lpstr>Georgia</vt:lpstr>
      <vt:lpstr>Wingdings</vt:lpstr>
      <vt:lpstr>Light Background Segoe 4-3 template-template_April-17-2007</vt:lpstr>
      <vt:lpstr>White with Courier font for code slides</vt:lpstr>
      <vt:lpstr>Software Engineering Team Project</vt:lpstr>
      <vt:lpstr>PowerPoint Presentation</vt:lpstr>
      <vt:lpstr>Overview</vt:lpstr>
      <vt:lpstr>What is Our Project? Card Services: Wells Fargo</vt:lpstr>
      <vt:lpstr>Old Homepage</vt:lpstr>
      <vt:lpstr>Old Browse Page</vt:lpstr>
      <vt:lpstr>*User interface screenshots</vt:lpstr>
      <vt:lpstr>*User interface screenshots</vt:lpstr>
      <vt:lpstr>*User interface screenshots</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Diagrams Use Case</vt:lpstr>
      <vt:lpstr>Development Tools Visual Paradigm</vt:lpstr>
      <vt:lpstr>Development Tools XAMPP</vt:lpstr>
      <vt:lpstr>Development Tools Notepad++</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keywords/>
  <cp:lastModifiedBy>T3L</cp:lastModifiedBy>
  <cp:revision>20</cp:revision>
  <dcterms:created xsi:type="dcterms:W3CDTF">2017-02-26T22:38:15Z</dcterms:created>
  <dcterms:modified xsi:type="dcterms:W3CDTF">2017-03-02T00:46:56Z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