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2"/>
    <p:sldMasterId id="2147483674" r:id="rId3"/>
  </p:sldMasterIdLst>
  <p:notesMasterIdLst>
    <p:notesMasterId r:id="rId21"/>
  </p:notesMasterIdLst>
  <p:sldIdLst>
    <p:sldId id="257" r:id="rId4"/>
    <p:sldId id="269" r:id="rId5"/>
    <p:sldId id="258" r:id="rId6"/>
    <p:sldId id="259" r:id="rId7"/>
    <p:sldId id="274" r:id="rId8"/>
    <p:sldId id="282" r:id="rId9"/>
    <p:sldId id="273" r:id="rId10"/>
    <p:sldId id="272" r:id="rId11"/>
    <p:sldId id="271" r:id="rId12"/>
    <p:sldId id="270" r:id="rId13"/>
    <p:sldId id="277" r:id="rId14"/>
    <p:sldId id="276" r:id="rId15"/>
    <p:sldId id="275" r:id="rId16"/>
    <p:sldId id="280" r:id="rId17"/>
    <p:sldId id="279" r:id="rId18"/>
    <p:sldId id="278" r:id="rId19"/>
    <p:sldId id="281"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84848"/>
    <a:srgbClr val="DF3D3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p:cViewPr varScale="1">
        <p:scale>
          <a:sx n="120" d="100"/>
          <a:sy n="120" d="100"/>
        </p:scale>
        <p:origin x="132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2.xml"/><Relationship Id="rId21" Type="http://schemas.openxmlformats.org/officeDocument/2006/relationships/notesMaster" Target="notesMasters/notes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ableStyles" Target="tableStyles.xml"/><Relationship Id="rId2" Type="http://schemas.openxmlformats.org/officeDocument/2006/relationships/slideMaster" Target="slideMasters/slideMaster1.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499C1BB-0018-4F91-BF83-7408753661FD}" type="datetimeFigureOut">
              <a:rPr lang="en-US" smtClean="0"/>
              <a:t>2/27/2017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87CD2B5-3E30-4A7D-A75B-223A7BDDAE6F}"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2/27/2017 4:24 PM</a:t>
            </a:fld>
            <a:endParaRPr lang="en-US" dirty="0"/>
          </a:p>
        </p:txBody>
      </p:sp>
      <p:sp>
        <p:nvSpPr>
          <p:cNvPr id="6" name="Footer Placeholder 5"/>
          <p:cNvSpPr>
            <a:spLocks noGrp="1"/>
          </p:cNvSpPr>
          <p:nvPr>
            <p:ph type="ftr" sz="quarter" idx="12"/>
          </p:nvPr>
        </p:nvSpPr>
        <p:spPr>
          <a:xfrm>
            <a:off x="0" y="8685213"/>
            <a:ext cx="6172200" cy="457200"/>
          </a:xfrm>
        </p:spPr>
        <p:txBody>
          <a:bodyPr/>
          <a:lstStyle/>
          <a:p>
            <a:r>
              <a:rPr lang="en-US" sz="500" dirty="0">
                <a:solidFill>
                  <a:srgbClr val="000000"/>
                </a:solidFill>
              </a:rPr>
              <a:t>© 2007 Microsoft Corporation. All rights reserved. Microsoft, Windows, Windows Vista and other product names are or may be registered trademarks and/or trademarks in the U.S. and/or other countries.</a:t>
            </a:r>
          </a:p>
          <a:p>
            <a:r>
              <a:rPr lang="en-US" sz="500" dirty="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a:solidFill>
                  <a:srgbClr val="000000"/>
                </a:solidFill>
              </a:rPr>
            </a:br>
            <a:r>
              <a:rPr lang="en-US" sz="500" dirty="0">
                <a:solidFill>
                  <a:srgbClr val="000000"/>
                </a:solidFill>
              </a:rPr>
              <a:t>MICROSOFT MAKES NO WARRANTIES, EXPRESS, IMPLIED OR STATUTORY, AS TO THE INFORMATION IN THIS PRESENTATION.</a:t>
            </a:r>
          </a:p>
          <a:p>
            <a:endParaRPr lang="en-US" sz="500" dirty="0"/>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2/27/2017 4:24 PM</a:t>
            </a:fld>
            <a:endParaRPr lang="en-US"/>
          </a:p>
        </p:txBody>
      </p:sp>
      <p:sp>
        <p:nvSpPr>
          <p:cNvPr id="6" name="Footer Placeholder 5"/>
          <p:cNvSpPr>
            <a:spLocks noGrp="1"/>
          </p:cNvSpPr>
          <p:nvPr>
            <p:ph type="ftr" sz="quarter" idx="12"/>
          </p:nvPr>
        </p:nvSpPr>
        <p:spPr/>
        <p:txBody>
          <a:bodyPr/>
          <a:lstStyle/>
          <a:p>
            <a:r>
              <a:rPr lang="en-US">
                <a:solidFill>
                  <a:srgbClr val="000000"/>
                </a:solidFill>
              </a:rPr>
              <a:t>© 2007 Microsoft Corporation. All rights reserved. Microsoft, Windows, Windows Vista and other product names are or may be registered trademarks and/or trademarks in the U.S. and/or other countries.</a:t>
            </a:r>
          </a:p>
          <a:p>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10</a:t>
            </a:fld>
            <a:endParaRPr lang="en-US" dirty="0"/>
          </a:p>
        </p:txBody>
      </p:sp>
    </p:spTree>
    <p:extLst>
      <p:ext uri="{BB962C8B-B14F-4D97-AF65-F5344CB8AC3E}">
        <p14:creationId xmlns:p14="http://schemas.microsoft.com/office/powerpoint/2010/main" val="42882822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2/27/2017 4:24 PM</a:t>
            </a:fld>
            <a:endParaRPr lang="en-US"/>
          </a:p>
        </p:txBody>
      </p:sp>
      <p:sp>
        <p:nvSpPr>
          <p:cNvPr id="6" name="Footer Placeholder 5"/>
          <p:cNvSpPr>
            <a:spLocks noGrp="1"/>
          </p:cNvSpPr>
          <p:nvPr>
            <p:ph type="ftr" sz="quarter" idx="12"/>
          </p:nvPr>
        </p:nvSpPr>
        <p:spPr/>
        <p:txBody>
          <a:bodyPr/>
          <a:lstStyle/>
          <a:p>
            <a:r>
              <a:rPr lang="en-US">
                <a:solidFill>
                  <a:srgbClr val="000000"/>
                </a:solidFill>
              </a:rPr>
              <a:t>© 2007 Microsoft Corporation. All rights reserved. Microsoft, Windows, Windows Vista and other product names are or may be registered trademarks and/or trademarks in the U.S. and/or other countries.</a:t>
            </a:r>
          </a:p>
          <a:p>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11</a:t>
            </a:fld>
            <a:endParaRPr lang="en-US" dirty="0"/>
          </a:p>
        </p:txBody>
      </p:sp>
    </p:spTree>
    <p:extLst>
      <p:ext uri="{BB962C8B-B14F-4D97-AF65-F5344CB8AC3E}">
        <p14:creationId xmlns:p14="http://schemas.microsoft.com/office/powerpoint/2010/main" val="6911400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2/27/2017 4:24 PM</a:t>
            </a:fld>
            <a:endParaRPr lang="en-US"/>
          </a:p>
        </p:txBody>
      </p:sp>
      <p:sp>
        <p:nvSpPr>
          <p:cNvPr id="6" name="Footer Placeholder 5"/>
          <p:cNvSpPr>
            <a:spLocks noGrp="1"/>
          </p:cNvSpPr>
          <p:nvPr>
            <p:ph type="ftr" sz="quarter" idx="12"/>
          </p:nvPr>
        </p:nvSpPr>
        <p:spPr/>
        <p:txBody>
          <a:bodyPr/>
          <a:lstStyle/>
          <a:p>
            <a:r>
              <a:rPr lang="en-US">
                <a:solidFill>
                  <a:srgbClr val="000000"/>
                </a:solidFill>
              </a:rPr>
              <a:t>© 2007 Microsoft Corporation. All rights reserved. Microsoft, Windows, Windows Vista and other product names are or may be registered trademarks and/or trademarks in the U.S. and/or other countries.</a:t>
            </a:r>
          </a:p>
          <a:p>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12</a:t>
            </a:fld>
            <a:endParaRPr lang="en-US" dirty="0"/>
          </a:p>
        </p:txBody>
      </p:sp>
    </p:spTree>
    <p:extLst>
      <p:ext uri="{BB962C8B-B14F-4D97-AF65-F5344CB8AC3E}">
        <p14:creationId xmlns:p14="http://schemas.microsoft.com/office/powerpoint/2010/main" val="30231109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2/27/2017 4:24 PM</a:t>
            </a:fld>
            <a:endParaRPr lang="en-US"/>
          </a:p>
        </p:txBody>
      </p:sp>
      <p:sp>
        <p:nvSpPr>
          <p:cNvPr id="6" name="Footer Placeholder 5"/>
          <p:cNvSpPr>
            <a:spLocks noGrp="1"/>
          </p:cNvSpPr>
          <p:nvPr>
            <p:ph type="ftr" sz="quarter" idx="12"/>
          </p:nvPr>
        </p:nvSpPr>
        <p:spPr/>
        <p:txBody>
          <a:bodyPr/>
          <a:lstStyle/>
          <a:p>
            <a:r>
              <a:rPr lang="en-US">
                <a:solidFill>
                  <a:srgbClr val="000000"/>
                </a:solidFill>
              </a:rPr>
              <a:t>© 2007 Microsoft Corporation. All rights reserved. Microsoft, Windows, Windows Vista and other product names are or may be registered trademarks and/or trademarks in the U.S. and/or other countries.</a:t>
            </a:r>
          </a:p>
          <a:p>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13</a:t>
            </a:fld>
            <a:endParaRPr lang="en-US" dirty="0"/>
          </a:p>
        </p:txBody>
      </p:sp>
    </p:spTree>
    <p:extLst>
      <p:ext uri="{BB962C8B-B14F-4D97-AF65-F5344CB8AC3E}">
        <p14:creationId xmlns:p14="http://schemas.microsoft.com/office/powerpoint/2010/main" val="12018933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2/27/2017 4:24 PM</a:t>
            </a:fld>
            <a:endParaRPr lang="en-US"/>
          </a:p>
        </p:txBody>
      </p:sp>
      <p:sp>
        <p:nvSpPr>
          <p:cNvPr id="6" name="Footer Placeholder 5"/>
          <p:cNvSpPr>
            <a:spLocks noGrp="1"/>
          </p:cNvSpPr>
          <p:nvPr>
            <p:ph type="ftr" sz="quarter" idx="12"/>
          </p:nvPr>
        </p:nvSpPr>
        <p:spPr/>
        <p:txBody>
          <a:bodyPr/>
          <a:lstStyle/>
          <a:p>
            <a:r>
              <a:rPr lang="en-US">
                <a:solidFill>
                  <a:srgbClr val="000000"/>
                </a:solidFill>
              </a:rPr>
              <a:t>© 2007 Microsoft Corporation. All rights reserved. Microsoft, Windows, Windows Vista and other product names are or may be registered trademarks and/or trademarks in the U.S. and/or other countries.</a:t>
            </a:r>
          </a:p>
          <a:p>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14</a:t>
            </a:fld>
            <a:endParaRPr lang="en-US" dirty="0"/>
          </a:p>
        </p:txBody>
      </p:sp>
    </p:spTree>
    <p:extLst>
      <p:ext uri="{BB962C8B-B14F-4D97-AF65-F5344CB8AC3E}">
        <p14:creationId xmlns:p14="http://schemas.microsoft.com/office/powerpoint/2010/main" val="36580291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2/27/2017 4:24 PM</a:t>
            </a:fld>
            <a:endParaRPr lang="en-US"/>
          </a:p>
        </p:txBody>
      </p:sp>
      <p:sp>
        <p:nvSpPr>
          <p:cNvPr id="6" name="Footer Placeholder 5"/>
          <p:cNvSpPr>
            <a:spLocks noGrp="1"/>
          </p:cNvSpPr>
          <p:nvPr>
            <p:ph type="ftr" sz="quarter" idx="12"/>
          </p:nvPr>
        </p:nvSpPr>
        <p:spPr/>
        <p:txBody>
          <a:bodyPr/>
          <a:lstStyle/>
          <a:p>
            <a:r>
              <a:rPr lang="en-US">
                <a:solidFill>
                  <a:srgbClr val="000000"/>
                </a:solidFill>
              </a:rPr>
              <a:t>© 2007 Microsoft Corporation. All rights reserved. Microsoft, Windows, Windows Vista and other product names are or may be registered trademarks and/or trademarks in the U.S. and/or other countries.</a:t>
            </a:r>
          </a:p>
          <a:p>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15</a:t>
            </a:fld>
            <a:endParaRPr lang="en-US" dirty="0"/>
          </a:p>
        </p:txBody>
      </p:sp>
    </p:spTree>
    <p:extLst>
      <p:ext uri="{BB962C8B-B14F-4D97-AF65-F5344CB8AC3E}">
        <p14:creationId xmlns:p14="http://schemas.microsoft.com/office/powerpoint/2010/main" val="2652863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2/27/2017 4:24 PM</a:t>
            </a:fld>
            <a:endParaRPr lang="en-US"/>
          </a:p>
        </p:txBody>
      </p:sp>
      <p:sp>
        <p:nvSpPr>
          <p:cNvPr id="6" name="Footer Placeholder 5"/>
          <p:cNvSpPr>
            <a:spLocks noGrp="1"/>
          </p:cNvSpPr>
          <p:nvPr>
            <p:ph type="ftr" sz="quarter" idx="12"/>
          </p:nvPr>
        </p:nvSpPr>
        <p:spPr/>
        <p:txBody>
          <a:bodyPr/>
          <a:lstStyle/>
          <a:p>
            <a:r>
              <a:rPr lang="en-US">
                <a:solidFill>
                  <a:srgbClr val="000000"/>
                </a:solidFill>
              </a:rPr>
              <a:t>© 2007 Microsoft Corporation. All rights reserved. Microsoft, Windows, Windows Vista and other product names are or may be registered trademarks and/or trademarks in the U.S. and/or other countries.</a:t>
            </a:r>
          </a:p>
          <a:p>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16</a:t>
            </a:fld>
            <a:endParaRPr lang="en-US" dirty="0"/>
          </a:p>
        </p:txBody>
      </p:sp>
    </p:spTree>
    <p:extLst>
      <p:ext uri="{BB962C8B-B14F-4D97-AF65-F5344CB8AC3E}">
        <p14:creationId xmlns:p14="http://schemas.microsoft.com/office/powerpoint/2010/main" val="6713183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2/27/2017 4:24 PM</a:t>
            </a:fld>
            <a:endParaRPr lang="en-US"/>
          </a:p>
        </p:txBody>
      </p:sp>
      <p:sp>
        <p:nvSpPr>
          <p:cNvPr id="6" name="Footer Placeholder 5"/>
          <p:cNvSpPr>
            <a:spLocks noGrp="1"/>
          </p:cNvSpPr>
          <p:nvPr>
            <p:ph type="ftr" sz="quarter" idx="12"/>
          </p:nvPr>
        </p:nvSpPr>
        <p:spPr/>
        <p:txBody>
          <a:bodyPr/>
          <a:lstStyle/>
          <a:p>
            <a:r>
              <a:rPr lang="en-US">
                <a:solidFill>
                  <a:srgbClr val="000000"/>
                </a:solidFill>
              </a:rPr>
              <a:t>© 2007 Microsoft Corporation. All rights reserved. Microsoft, Windows, Windows Vista and other product names are or may be registered trademarks and/or trademarks in the U.S. and/or other countries.</a:t>
            </a:r>
          </a:p>
          <a:p>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17</a:t>
            </a:fld>
            <a:endParaRPr lang="en-US" dirty="0"/>
          </a:p>
        </p:txBody>
      </p:sp>
    </p:spTree>
    <p:extLst>
      <p:ext uri="{BB962C8B-B14F-4D97-AF65-F5344CB8AC3E}">
        <p14:creationId xmlns:p14="http://schemas.microsoft.com/office/powerpoint/2010/main" val="35510457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2/27/2017 4:24 PM</a:t>
            </a:fld>
            <a:endParaRPr lang="en-US" dirty="0"/>
          </a:p>
        </p:txBody>
      </p:sp>
      <p:sp>
        <p:nvSpPr>
          <p:cNvPr id="6" name="Footer Placeholder 5"/>
          <p:cNvSpPr>
            <a:spLocks noGrp="1"/>
          </p:cNvSpPr>
          <p:nvPr>
            <p:ph type="ftr" sz="quarter" idx="12"/>
          </p:nvPr>
        </p:nvSpPr>
        <p:spPr>
          <a:xfrm>
            <a:off x="0" y="8685213"/>
            <a:ext cx="6172200" cy="457200"/>
          </a:xfrm>
        </p:spPr>
        <p:txBody>
          <a:bodyPr/>
          <a:lstStyle/>
          <a:p>
            <a:r>
              <a:rPr lang="en-US" sz="500" dirty="0">
                <a:solidFill>
                  <a:srgbClr val="000000"/>
                </a:solidFill>
              </a:rPr>
              <a:t>© 2007 Microsoft Corporation. All rights reserved. Microsoft, Windows, Windows Vista and other product names are or may be registered trademarks and/or trademarks in the U.S. and/or other countries.</a:t>
            </a:r>
          </a:p>
          <a:p>
            <a:r>
              <a:rPr lang="en-US" sz="500" dirty="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a:solidFill>
                  <a:srgbClr val="000000"/>
                </a:solidFill>
              </a:rPr>
            </a:br>
            <a:r>
              <a:rPr lang="en-US" sz="500" dirty="0">
                <a:solidFill>
                  <a:srgbClr val="000000"/>
                </a:solidFill>
              </a:rPr>
              <a:t>MICROSOFT MAKES NO WARRANTIES, EXPRESS, IMPLIED OR STATUTORY, AS TO THE INFORMATION IN THIS PRESENTATION.</a:t>
            </a:r>
          </a:p>
          <a:p>
            <a:endParaRPr lang="en-US" sz="500" dirty="0"/>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2</a:t>
            </a:fld>
            <a:endParaRPr lang="en-US" dirty="0"/>
          </a:p>
        </p:txBody>
      </p:sp>
    </p:spTree>
    <p:extLst>
      <p:ext uri="{BB962C8B-B14F-4D97-AF65-F5344CB8AC3E}">
        <p14:creationId xmlns:p14="http://schemas.microsoft.com/office/powerpoint/2010/main" val="18146581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2/27/2017 4:24 PM</a:t>
            </a:fld>
            <a:endParaRPr lang="en-US"/>
          </a:p>
        </p:txBody>
      </p:sp>
      <p:sp>
        <p:nvSpPr>
          <p:cNvPr id="6" name="Footer Placeholder 5"/>
          <p:cNvSpPr>
            <a:spLocks noGrp="1"/>
          </p:cNvSpPr>
          <p:nvPr>
            <p:ph type="ftr" sz="quarter" idx="12"/>
          </p:nvPr>
        </p:nvSpPr>
        <p:spPr/>
        <p:txBody>
          <a:bodyPr/>
          <a:lstStyle/>
          <a:p>
            <a:r>
              <a:rPr lang="en-US">
                <a:solidFill>
                  <a:srgbClr val="000000"/>
                </a:solidFill>
              </a:rPr>
              <a:t>© 2007 Microsoft Corporation. All rights reserved. Microsoft, Windows, Windows Vista and other product names are or may be registered trademarks and/or trademarks in the U.S. and/or other countries.</a:t>
            </a:r>
          </a:p>
          <a:p>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2/27/2017 4:24 PM</a:t>
            </a:fld>
            <a:endParaRPr lang="en-US"/>
          </a:p>
        </p:txBody>
      </p:sp>
      <p:sp>
        <p:nvSpPr>
          <p:cNvPr id="6" name="Footer Placeholder 5"/>
          <p:cNvSpPr>
            <a:spLocks noGrp="1"/>
          </p:cNvSpPr>
          <p:nvPr>
            <p:ph type="ftr" sz="quarter" idx="12"/>
          </p:nvPr>
        </p:nvSpPr>
        <p:spPr/>
        <p:txBody>
          <a:bodyPr/>
          <a:lstStyle/>
          <a:p>
            <a:r>
              <a:rPr lang="en-US">
                <a:solidFill>
                  <a:srgbClr val="000000"/>
                </a:solidFill>
              </a:rPr>
              <a:t>© 2007 Microsoft Corporation. All rights reserved. Microsoft, Windows, Windows Vista and other product names are or may be registered trademarks and/or trademarks in the U.S. and/or other countries.</a:t>
            </a:r>
          </a:p>
          <a:p>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2/27/2017 4:24 PM</a:t>
            </a:fld>
            <a:endParaRPr lang="en-US"/>
          </a:p>
        </p:txBody>
      </p:sp>
      <p:sp>
        <p:nvSpPr>
          <p:cNvPr id="6" name="Footer Placeholder 5"/>
          <p:cNvSpPr>
            <a:spLocks noGrp="1"/>
          </p:cNvSpPr>
          <p:nvPr>
            <p:ph type="ftr" sz="quarter" idx="12"/>
          </p:nvPr>
        </p:nvSpPr>
        <p:spPr/>
        <p:txBody>
          <a:bodyPr/>
          <a:lstStyle/>
          <a:p>
            <a:r>
              <a:rPr lang="en-US">
                <a:solidFill>
                  <a:srgbClr val="000000"/>
                </a:solidFill>
              </a:rPr>
              <a:t>© 2007 Microsoft Corporation. All rights reserved. Microsoft, Windows, Windows Vista and other product names are or may be registered trademarks and/or trademarks in the U.S. and/or other countries.</a:t>
            </a:r>
          </a:p>
          <a:p>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5</a:t>
            </a:fld>
            <a:endParaRPr lang="en-US" dirty="0"/>
          </a:p>
        </p:txBody>
      </p:sp>
    </p:spTree>
    <p:extLst>
      <p:ext uri="{BB962C8B-B14F-4D97-AF65-F5344CB8AC3E}">
        <p14:creationId xmlns:p14="http://schemas.microsoft.com/office/powerpoint/2010/main" val="13806919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2/27/2017 4:24 PM</a:t>
            </a:fld>
            <a:endParaRPr lang="en-US"/>
          </a:p>
        </p:txBody>
      </p:sp>
      <p:sp>
        <p:nvSpPr>
          <p:cNvPr id="6" name="Footer Placeholder 5"/>
          <p:cNvSpPr>
            <a:spLocks noGrp="1"/>
          </p:cNvSpPr>
          <p:nvPr>
            <p:ph type="ftr" sz="quarter" idx="12"/>
          </p:nvPr>
        </p:nvSpPr>
        <p:spPr/>
        <p:txBody>
          <a:bodyPr/>
          <a:lstStyle/>
          <a:p>
            <a:r>
              <a:rPr lang="en-US">
                <a:solidFill>
                  <a:srgbClr val="000000"/>
                </a:solidFill>
              </a:rPr>
              <a:t>© 2007 Microsoft Corporation. All rights reserved. Microsoft, Windows, Windows Vista and other product names are or may be registered trademarks and/or trademarks in the U.S. and/or other countries.</a:t>
            </a:r>
          </a:p>
          <a:p>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6</a:t>
            </a:fld>
            <a:endParaRPr lang="en-US" dirty="0"/>
          </a:p>
        </p:txBody>
      </p:sp>
    </p:spTree>
    <p:extLst>
      <p:ext uri="{BB962C8B-B14F-4D97-AF65-F5344CB8AC3E}">
        <p14:creationId xmlns:p14="http://schemas.microsoft.com/office/powerpoint/2010/main" val="4839343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2/27/2017 4:24 PM</a:t>
            </a:fld>
            <a:endParaRPr lang="en-US"/>
          </a:p>
        </p:txBody>
      </p:sp>
      <p:sp>
        <p:nvSpPr>
          <p:cNvPr id="6" name="Footer Placeholder 5"/>
          <p:cNvSpPr>
            <a:spLocks noGrp="1"/>
          </p:cNvSpPr>
          <p:nvPr>
            <p:ph type="ftr" sz="quarter" idx="12"/>
          </p:nvPr>
        </p:nvSpPr>
        <p:spPr/>
        <p:txBody>
          <a:bodyPr/>
          <a:lstStyle/>
          <a:p>
            <a:r>
              <a:rPr lang="en-US">
                <a:solidFill>
                  <a:srgbClr val="000000"/>
                </a:solidFill>
              </a:rPr>
              <a:t>© 2007 Microsoft Corporation. All rights reserved. Microsoft, Windows, Windows Vista and other product names are or may be registered trademarks and/or trademarks in the U.S. and/or other countries.</a:t>
            </a:r>
          </a:p>
          <a:p>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7</a:t>
            </a:fld>
            <a:endParaRPr lang="en-US" dirty="0"/>
          </a:p>
        </p:txBody>
      </p:sp>
    </p:spTree>
    <p:extLst>
      <p:ext uri="{BB962C8B-B14F-4D97-AF65-F5344CB8AC3E}">
        <p14:creationId xmlns:p14="http://schemas.microsoft.com/office/powerpoint/2010/main" val="22468594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2/27/2017 4:24 PM</a:t>
            </a:fld>
            <a:endParaRPr lang="en-US"/>
          </a:p>
        </p:txBody>
      </p:sp>
      <p:sp>
        <p:nvSpPr>
          <p:cNvPr id="6" name="Footer Placeholder 5"/>
          <p:cNvSpPr>
            <a:spLocks noGrp="1"/>
          </p:cNvSpPr>
          <p:nvPr>
            <p:ph type="ftr" sz="quarter" idx="12"/>
          </p:nvPr>
        </p:nvSpPr>
        <p:spPr/>
        <p:txBody>
          <a:bodyPr/>
          <a:lstStyle/>
          <a:p>
            <a:r>
              <a:rPr lang="en-US">
                <a:solidFill>
                  <a:srgbClr val="000000"/>
                </a:solidFill>
              </a:rPr>
              <a:t>© 2007 Microsoft Corporation. All rights reserved. Microsoft, Windows, Windows Vista and other product names are or may be registered trademarks and/or trademarks in the U.S. and/or other countries.</a:t>
            </a:r>
          </a:p>
          <a:p>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8</a:t>
            </a:fld>
            <a:endParaRPr lang="en-US" dirty="0"/>
          </a:p>
        </p:txBody>
      </p:sp>
    </p:spTree>
    <p:extLst>
      <p:ext uri="{BB962C8B-B14F-4D97-AF65-F5344CB8AC3E}">
        <p14:creationId xmlns:p14="http://schemas.microsoft.com/office/powerpoint/2010/main" val="761048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2/27/2017 4:24 PM</a:t>
            </a:fld>
            <a:endParaRPr lang="en-US"/>
          </a:p>
        </p:txBody>
      </p:sp>
      <p:sp>
        <p:nvSpPr>
          <p:cNvPr id="6" name="Footer Placeholder 5"/>
          <p:cNvSpPr>
            <a:spLocks noGrp="1"/>
          </p:cNvSpPr>
          <p:nvPr>
            <p:ph type="ftr" sz="quarter" idx="12"/>
          </p:nvPr>
        </p:nvSpPr>
        <p:spPr/>
        <p:txBody>
          <a:bodyPr/>
          <a:lstStyle/>
          <a:p>
            <a:r>
              <a:rPr lang="en-US">
                <a:solidFill>
                  <a:srgbClr val="000000"/>
                </a:solidFill>
              </a:rPr>
              <a:t>© 2007 Microsoft Corporation. All rights reserved. Microsoft, Windows, Windows Vista and other product names are or may be registered trademarks and/or trademarks in the U.S. and/or other countries.</a:t>
            </a:r>
          </a:p>
          <a:p>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9</a:t>
            </a:fld>
            <a:endParaRPr lang="en-US" dirty="0"/>
          </a:p>
        </p:txBody>
      </p:sp>
    </p:spTree>
    <p:extLst>
      <p:ext uri="{BB962C8B-B14F-4D97-AF65-F5344CB8AC3E}">
        <p14:creationId xmlns:p14="http://schemas.microsoft.com/office/powerpoint/2010/main" val="24321894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905000"/>
            <a:ext cx="7681913" cy="1523495"/>
          </a:xfrm>
        </p:spPr>
        <p:txBody>
          <a:bodyPr>
            <a:noAutofit/>
          </a:bodyPr>
          <a:lstStyle>
            <a:lvl1pPr>
              <a:lnSpc>
                <a:spcPct val="90000"/>
              </a:lnSpc>
              <a:defRPr sz="5400">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730249" y="4344988"/>
            <a:ext cx="7681913" cy="461665"/>
          </a:xfrm>
        </p:spPr>
        <p:txBody>
          <a:bodyPr>
            <a:noAutofit/>
          </a:bodyPr>
          <a:lstStyle>
            <a:lvl1pPr marL="0" indent="0" algn="l">
              <a:lnSpc>
                <a:spcPct val="90000"/>
              </a:lnSpc>
              <a:spcBef>
                <a:spcPts val="0"/>
              </a:spcBef>
              <a:buNone/>
              <a:defRPr>
                <a:solidFill>
                  <a:schemeClr val="tx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_Title and Content">
    <p:bg bwMode="black">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solidFill>
                  <a:srgbClr val="FFFFFF"/>
                </a:soli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rgbClr val="FFFFFF"/>
              </a:buClr>
              <a:buSzPct val="70000"/>
              <a:buFont typeface="Wingdings" pitchFamily="2" charset="2"/>
              <a:buChar char="l"/>
              <a:defRPr>
                <a:solidFill>
                  <a:srgbClr val="FFFFFF"/>
                </a:solidFill>
              </a:defRPr>
            </a:lvl1pPr>
            <a:lvl2pPr>
              <a:buClr>
                <a:srgbClr val="FFFFFF"/>
              </a:buClr>
              <a:buSzPct val="70000"/>
              <a:buFont typeface="Wingdings" pitchFamily="2" charset="2"/>
              <a:buChar char="l"/>
              <a:defRPr>
                <a:solidFill>
                  <a:srgbClr val="FFFFFF"/>
                </a:solidFill>
              </a:defRPr>
            </a:lvl2pPr>
            <a:lvl3pPr>
              <a:buClr>
                <a:srgbClr val="FFFFFF"/>
              </a:buClr>
              <a:buSzPct val="70000"/>
              <a:buFont typeface="Wingdings" pitchFamily="2" charset="2"/>
              <a:buChar char="l"/>
              <a:defRPr>
                <a:solidFill>
                  <a:srgbClr val="FFFFFF"/>
                </a:solidFill>
              </a:defRPr>
            </a:lvl3pPr>
            <a:lvl4pPr>
              <a:buClr>
                <a:srgbClr val="FFFFFF"/>
              </a:buClr>
              <a:buSzPct val="70000"/>
              <a:buFont typeface="Wingdings" pitchFamily="2" charset="2"/>
              <a:buChar char="l"/>
              <a:defRPr>
                <a:solidFill>
                  <a:srgbClr val="FFFFFF"/>
                </a:solidFill>
              </a:defRPr>
            </a:lvl4pPr>
            <a:lvl5pPr>
              <a:buClr>
                <a:srgbClr val="FFFFFF"/>
              </a:buClr>
              <a:buSzPct val="70000"/>
              <a:buFont typeface="Wingdings" pitchFamily="2" charset="2"/>
              <a:buChar char="l"/>
              <a:defRPr>
                <a:solidFill>
                  <a:srgbClr val="FFFFFF"/>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_Title and Content">
    <p:bg bwMode="black">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solidFill>
                  <a:srgbClr val="FFFFFF"/>
                </a:soli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rgbClr val="FFFFFF"/>
              </a:buClr>
              <a:buSzPct val="70000"/>
              <a:buFont typeface="Wingdings" pitchFamily="2" charset="2"/>
              <a:buChar char="l"/>
              <a:defRPr>
                <a:solidFill>
                  <a:srgbClr val="FFFFFF"/>
                </a:solidFill>
              </a:defRPr>
            </a:lvl1pPr>
            <a:lvl2pPr>
              <a:buClr>
                <a:srgbClr val="FFFFFF"/>
              </a:buClr>
              <a:buSzPct val="70000"/>
              <a:buFont typeface="Wingdings" pitchFamily="2" charset="2"/>
              <a:buChar char="l"/>
              <a:defRPr>
                <a:solidFill>
                  <a:srgbClr val="FFFFFF"/>
                </a:solidFill>
              </a:defRPr>
            </a:lvl2pPr>
            <a:lvl3pPr>
              <a:buClr>
                <a:srgbClr val="FFFFFF"/>
              </a:buClr>
              <a:buSzPct val="70000"/>
              <a:buFont typeface="Wingdings" pitchFamily="2" charset="2"/>
              <a:buChar char="l"/>
              <a:defRPr>
                <a:solidFill>
                  <a:srgbClr val="FFFFFF"/>
                </a:solidFill>
              </a:defRPr>
            </a:lvl3pPr>
            <a:lvl4pPr>
              <a:buClr>
                <a:srgbClr val="FFFFFF"/>
              </a:buClr>
              <a:buSzPct val="70000"/>
              <a:buFont typeface="Wingdings" pitchFamily="2" charset="2"/>
              <a:buChar char="l"/>
              <a:defRPr>
                <a:solidFill>
                  <a:srgbClr val="FFFFFF"/>
                </a:solidFill>
              </a:defRPr>
            </a:lvl4pPr>
            <a:lvl5pPr>
              <a:buClr>
                <a:srgbClr val="FFFFFF"/>
              </a:buClr>
              <a:buSzPct val="70000"/>
              <a:buFont typeface="Wingdings" pitchFamily="2" charset="2"/>
              <a:buChar char="l"/>
              <a:defRPr>
                <a:solidFill>
                  <a:srgbClr val="FFFFFF"/>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mj-lt"/>
              </a:defRPr>
            </a:lvl1pPr>
          </a:lstStyle>
          <a:p>
            <a:pPr lvl="0"/>
            <a:r>
              <a:rPr lang="en-US"/>
              <a:t>Edit Master text styles</a:t>
            </a:r>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0066FF"/>
                    </a:gs>
                    <a:gs pos="28000">
                      <a:srgbClr val="2E59B0"/>
                    </a:gs>
                    <a:gs pos="62000">
                      <a:srgbClr val="2B395F"/>
                    </a:gs>
                    <a:gs pos="88000">
                      <a:srgbClr val="000000"/>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a:t>click to…</a:t>
            </a: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722313" y="1905000"/>
            <a:ext cx="8040688" cy="2209800"/>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0066FF"/>
                    </a:gs>
                    <a:gs pos="28000">
                      <a:srgbClr val="2E59B0"/>
                    </a:gs>
                    <a:gs pos="62000">
                      <a:srgbClr val="2B395F"/>
                    </a:gs>
                    <a:gs pos="88000">
                      <a:srgbClr val="000000"/>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a:t>click to…</a:t>
            </a: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a:t>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a:t>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4.png"/><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xml"/><Relationship Id="rId1" Type="http://schemas.openxmlformats.org/officeDocument/2006/relationships/slideLayout" Target="../slideLayouts/slideLayout13.xml"/><Relationship Id="rId4"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pic>
        <p:nvPicPr>
          <p:cNvPr id="7" name="Picture 25" descr="7-00029_BAK_v03TOP"/>
          <p:cNvPicPr>
            <a:picLocks noChangeAspect="1" noChangeArrowheads="1"/>
          </p:cNvPicPr>
          <p:nvPr userDrawn="1"/>
        </p:nvPicPr>
        <p:blipFill>
          <a:blip r:embed="rId15"/>
          <a:srcRect/>
          <a:stretch>
            <a:fillRect/>
          </a:stretch>
        </p:blipFill>
        <p:spPr bwMode="auto">
          <a:xfrm>
            <a:off x="-15875" y="6007100"/>
            <a:ext cx="9159875" cy="849313"/>
          </a:xfrm>
          <a:prstGeom prst="rect">
            <a:avLst/>
          </a:prstGeom>
          <a:noFill/>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381000" y="1412875"/>
            <a:ext cx="8382000" cy="2135969"/>
          </a:xfrm>
          <a:prstGeom prst="rect">
            <a:avLst/>
          </a:prstGeom>
        </p:spPr>
        <p:txBody>
          <a:bodyPr vert="horz"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61" r:id="rId12"/>
  </p:sldLayoutIdLst>
  <p:transition>
    <p:fade/>
  </p:transition>
  <p:txStyles>
    <p:titleStyle>
      <a:lvl1pPr algn="l" defTabSz="914363" rtl="0" eaLnBrk="1" latinLnBrk="0" hangingPunct="1">
        <a:lnSpc>
          <a:spcPct val="90000"/>
        </a:lnSpc>
        <a:spcBef>
          <a:spcPct val="0"/>
        </a:spcBef>
        <a:buNone/>
        <a:defRPr lang="en-US" sz="4800" b="0" kern="1200" cap="none" spc="-150" dirty="0" smtClean="0">
          <a:ln w="3175">
            <a:noFill/>
          </a:ln>
          <a:gradFill>
            <a:gsLst>
              <a:gs pos="0">
                <a:srgbClr val="2E59B0"/>
              </a:gs>
              <a:gs pos="49000">
                <a:srgbClr val="161D32"/>
              </a:gs>
              <a:gs pos="100000">
                <a:srgbClr val="000000"/>
              </a:gs>
            </a:gsLst>
            <a:lin ang="5400000" scaled="0"/>
          </a:gradFill>
          <a:effectLst>
            <a:outerShdw blurRad="50800" dist="38100" dir="2700000" algn="tl" rotWithShape="0">
              <a:prstClr val="black">
                <a:alpha val="40000"/>
              </a:prstClr>
            </a:outerShdw>
          </a:effectLst>
          <a:latin typeface="+mj-lt"/>
          <a:ea typeface="+mn-ea"/>
          <a:cs typeface="Arial" charset="0"/>
        </a:defRPr>
      </a:lvl1pPr>
    </p:titleStyle>
    <p:bodyStyle>
      <a:lvl1pPr marL="396875" indent="-396875" algn="l" defTabSz="914363" rtl="0" eaLnBrk="1" latinLnBrk="0" hangingPunct="1">
        <a:lnSpc>
          <a:spcPct val="90000"/>
        </a:lnSpc>
        <a:spcBef>
          <a:spcPct val="20000"/>
        </a:spcBef>
        <a:buFontTx/>
        <a:buBlip>
          <a:blip r:embed="rId16"/>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17"/>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17"/>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17"/>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17"/>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4" name="Picture 3" descr="white rectangle.png"/>
          <p:cNvPicPr>
            <a:picLocks noChangeAspect="1"/>
          </p:cNvPicPr>
          <p:nvPr/>
        </p:nvPicPr>
        <p:blipFill>
          <a:blip r:embed="rId4"/>
          <a:srcRect b="10453"/>
          <a:stretch>
            <a:fillRect/>
          </a:stretch>
        </p:blipFill>
        <p:spPr>
          <a:xfrm>
            <a:off x="0" y="1299706"/>
            <a:ext cx="9144000" cy="5558294"/>
          </a:xfrm>
          <a:prstGeom prst="rect">
            <a:avLst/>
          </a:prstGeom>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dirty="0"/>
              <a:t>Click to edit Master title style</a:t>
            </a:r>
          </a:p>
        </p:txBody>
      </p:sp>
      <p:sp>
        <p:nvSpPr>
          <p:cNvPr id="3" name="Text Placeholder 2"/>
          <p:cNvSpPr>
            <a:spLocks noGrp="1"/>
          </p:cNvSpPr>
          <p:nvPr>
            <p:ph type="body" idx="1"/>
          </p:nvPr>
        </p:nvSpPr>
        <p:spPr>
          <a:xfrm>
            <a:off x="722312" y="1905000"/>
            <a:ext cx="8040688" cy="2108269"/>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 bg1="lt1" tx1="dk1" bg2="lt2" tx2="dk2" accent1="accent1" accent2="accent2" accent3="accent3" accent4="accent4" accent5="accent5" accent6="accent6" hlink="hlink" folHlink="folHlink"/>
  <p:sldLayoutIdLst>
    <p:sldLayoutId id="2147483675" r:id="rId1"/>
  </p:sldLayoutIdLst>
  <p:transition>
    <p:fade/>
  </p:transition>
  <p:txStyles>
    <p:titleStyle>
      <a:lvl1pPr algn="l" defTabSz="914363" rtl="0" eaLnBrk="1" latinLnBrk="0" hangingPunct="1">
        <a:lnSpc>
          <a:spcPct val="90000"/>
        </a:lnSpc>
        <a:spcBef>
          <a:spcPct val="0"/>
        </a:spcBef>
        <a:buNone/>
        <a:defRPr lang="en-US" sz="4800" b="0" kern="1200" cap="none" spc="-125" dirty="0" smtClean="0">
          <a:ln w="3175">
            <a:noFill/>
          </a:ln>
          <a:gradFill>
            <a:gsLst>
              <a:gs pos="0">
                <a:srgbClr val="2E59B0"/>
              </a:gs>
              <a:gs pos="49000">
                <a:srgbClr val="161D32"/>
              </a:gs>
              <a:gs pos="100000">
                <a:srgbClr val="000000"/>
              </a:gs>
            </a:gsLst>
            <a:lin ang="5400000" scaled="0"/>
          </a:gradFill>
          <a:effectLst>
            <a:outerShdw blurRad="50800" dist="38100" dir="2700000" algn="tl" rotWithShape="0">
              <a:prstClr val="black">
                <a:alpha val="40000"/>
              </a:prstClr>
            </a:outerShdw>
          </a:effectLst>
          <a:latin typeface="+mj-lt"/>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1" kern="1200">
          <a:solidFill>
            <a:schemeClr val="tx1"/>
          </a:solidFill>
          <a:latin typeface="Courier New" pitchFamily="49" charset="0"/>
          <a:ea typeface="+mn-ea"/>
          <a:cs typeface="Courier New" pitchFamily="49" charset="0"/>
        </a:defRPr>
      </a:lvl1pPr>
      <a:lvl2pPr marL="384954" indent="-7937" algn="l" defTabSz="914363" rtl="0" eaLnBrk="1" latinLnBrk="0" hangingPunct="1">
        <a:lnSpc>
          <a:spcPct val="90000"/>
        </a:lnSpc>
        <a:spcBef>
          <a:spcPct val="20000"/>
        </a:spcBef>
        <a:buFont typeface="Arial" pitchFamily="34" charset="0"/>
        <a:buNone/>
        <a:defRPr sz="2800" b="1" kern="1200">
          <a:solidFill>
            <a:schemeClr val="tx1"/>
          </a:solidFill>
          <a:latin typeface="Courier New" pitchFamily="49" charset="0"/>
          <a:ea typeface="+mn-ea"/>
          <a:cs typeface="Courier New" pitchFamily="49" charset="0"/>
        </a:defRPr>
      </a:lvl2pPr>
      <a:lvl3pPr marL="761970"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3pPr>
      <a:lvl4pPr marL="1094009"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4pPr>
      <a:lvl5pPr marL="1426047" indent="0"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30249" y="457200"/>
            <a:ext cx="7681913" cy="1523495"/>
          </a:xfrm>
        </p:spPr>
        <p:txBody>
          <a:bodyPr/>
          <a:lstStyle/>
          <a:p>
            <a:pPr algn="ctr"/>
            <a:r>
              <a:rPr lang="en-US" dirty="0">
                <a:latin typeface="Georgia" panose="02040502050405020303" pitchFamily="18" charset="0"/>
              </a:rPr>
              <a:t>Software Engineering</a:t>
            </a:r>
            <a:br>
              <a:rPr lang="en-US" dirty="0">
                <a:latin typeface="Georgia" panose="02040502050405020303" pitchFamily="18" charset="0"/>
              </a:rPr>
            </a:br>
            <a:r>
              <a:rPr lang="en-US" sz="3600" dirty="0">
                <a:latin typeface="Georgia" panose="02040502050405020303" pitchFamily="18" charset="0"/>
              </a:rPr>
              <a:t>Team Project</a:t>
            </a:r>
            <a:endParaRPr lang="en-US" dirty="0">
              <a:latin typeface="Georgia" panose="02040502050405020303" pitchFamily="18" charset="0"/>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9842" y="2819400"/>
            <a:ext cx="6562725" cy="1371600"/>
          </a:xfrm>
          <a:prstGeom prst="rect">
            <a:avLst/>
          </a:prstGeom>
        </p:spPr>
      </p:pic>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163395"/>
          </a:xfrm>
        </p:spPr>
        <p:txBody>
          <a:bodyPr>
            <a:normAutofit/>
          </a:bodyPr>
          <a:lstStyle/>
          <a:p>
            <a:r>
              <a:rPr lang="en-US" dirty="0">
                <a:latin typeface="Georgia" panose="02040502050405020303" pitchFamily="18" charset="0"/>
              </a:rPr>
              <a:t>Team Organization</a:t>
            </a:r>
            <a:br>
              <a:rPr lang="en-US" dirty="0">
                <a:latin typeface="Georgia" panose="02040502050405020303" pitchFamily="18" charset="0"/>
              </a:rPr>
            </a:br>
            <a:r>
              <a:rPr lang="en-US" sz="3600" dirty="0">
                <a:solidFill>
                  <a:schemeClr val="tx2"/>
                </a:solidFill>
                <a:latin typeface="Georgia" panose="02040502050405020303" pitchFamily="18" charset="0"/>
              </a:rPr>
              <a:t>File Management</a:t>
            </a:r>
            <a:endParaRPr lang="en-US" dirty="0">
              <a:solidFill>
                <a:schemeClr val="tx2"/>
              </a:solidFill>
              <a:latin typeface="Georgia" panose="02040502050405020303" pitchFamily="18" charset="0"/>
            </a:endParaRPr>
          </a:p>
        </p:txBody>
      </p:sp>
      <p:sp>
        <p:nvSpPr>
          <p:cNvPr id="3" name="Text Placeholder 2"/>
          <p:cNvSpPr>
            <a:spLocks noGrp="1"/>
          </p:cNvSpPr>
          <p:nvPr>
            <p:ph type="body" sz="quarter" idx="10"/>
          </p:nvPr>
        </p:nvSpPr>
        <p:spPr>
          <a:xfrm>
            <a:off x="381000" y="1905000"/>
            <a:ext cx="8382000" cy="4038600"/>
          </a:xfrm>
        </p:spPr>
        <p:txBody>
          <a:bodyPr>
            <a:normAutofit/>
          </a:bodyPr>
          <a:lstStyle/>
          <a:p>
            <a:r>
              <a:rPr lang="en-US" dirty="0">
                <a:latin typeface="Georgia" panose="02040502050405020303" pitchFamily="18" charset="0"/>
              </a:rPr>
              <a:t>What is GitHub?</a:t>
            </a:r>
          </a:p>
          <a:p>
            <a:pPr lvl="1"/>
            <a:r>
              <a:rPr lang="en-US" dirty="0" err="1">
                <a:latin typeface="Georgia" panose="02040502050405020303" pitchFamily="18" charset="0"/>
              </a:rPr>
              <a:t>Git</a:t>
            </a:r>
            <a:r>
              <a:rPr lang="en-US" dirty="0">
                <a:latin typeface="Georgia" panose="02040502050405020303" pitchFamily="18" charset="0"/>
              </a:rPr>
              <a:t> repository hosting service</a:t>
            </a:r>
          </a:p>
          <a:p>
            <a:pPr lvl="1"/>
            <a:r>
              <a:rPr lang="en-US" dirty="0">
                <a:latin typeface="Georgia" panose="02040502050405020303" pitchFamily="18" charset="0"/>
              </a:rPr>
              <a:t>Web-based graphical interface</a:t>
            </a:r>
          </a:p>
          <a:p>
            <a:pPr lvl="1"/>
            <a:r>
              <a:rPr lang="en-US" dirty="0">
                <a:latin typeface="Georgia" panose="02040502050405020303" pitchFamily="18" charset="0"/>
              </a:rPr>
              <a:t>Control and collaboration features</a:t>
            </a:r>
          </a:p>
          <a:p>
            <a:pPr lvl="1"/>
            <a:endParaRPr lang="en-US" dirty="0">
              <a:latin typeface="Georgia" panose="02040502050405020303" pitchFamily="18" charset="0"/>
            </a:endParaRPr>
          </a:p>
          <a:p>
            <a:r>
              <a:rPr lang="en-US" dirty="0">
                <a:latin typeface="Georgia" panose="02040502050405020303" pitchFamily="18" charset="0"/>
              </a:rPr>
              <a:t>What did we use GitHub for?</a:t>
            </a:r>
          </a:p>
          <a:p>
            <a:pPr lvl="1"/>
            <a:r>
              <a:rPr lang="en-US" dirty="0">
                <a:latin typeface="Georgia" panose="02040502050405020303" pitchFamily="18" charset="0"/>
              </a:rPr>
              <a:t>Open storage for files</a:t>
            </a:r>
          </a:p>
          <a:p>
            <a:pPr lvl="1"/>
            <a:r>
              <a:rPr lang="en-US" dirty="0">
                <a:latin typeface="Georgia" panose="02040502050405020303" pitchFamily="18" charset="0"/>
              </a:rPr>
              <a:t>Upload and download individual works</a:t>
            </a:r>
          </a:p>
        </p:txBody>
      </p:sp>
    </p:spTree>
    <p:extLst>
      <p:ext uri="{BB962C8B-B14F-4D97-AF65-F5344CB8AC3E}">
        <p14:creationId xmlns:p14="http://schemas.microsoft.com/office/powerpoint/2010/main" val="1065904478"/>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163395"/>
          </a:xfrm>
        </p:spPr>
        <p:txBody>
          <a:bodyPr>
            <a:normAutofit/>
          </a:bodyPr>
          <a:lstStyle/>
          <a:p>
            <a:r>
              <a:rPr lang="en-US" dirty="0">
                <a:latin typeface="Georgia" panose="02040502050405020303" pitchFamily="18" charset="0"/>
              </a:rPr>
              <a:t>Diagrams</a:t>
            </a:r>
            <a:br>
              <a:rPr lang="en-US" dirty="0">
                <a:latin typeface="Georgia" panose="02040502050405020303" pitchFamily="18" charset="0"/>
              </a:rPr>
            </a:br>
            <a:r>
              <a:rPr lang="en-US" sz="3600" dirty="0">
                <a:solidFill>
                  <a:schemeClr val="tx2"/>
                </a:solidFill>
                <a:latin typeface="Georgia" panose="02040502050405020303" pitchFamily="18" charset="0"/>
              </a:rPr>
              <a:t>Navigation</a:t>
            </a:r>
            <a:endParaRPr lang="en-US" dirty="0">
              <a:solidFill>
                <a:schemeClr val="tx2"/>
              </a:solidFill>
              <a:latin typeface="Georgia" panose="02040502050405020303" pitchFamily="18" charset="0"/>
            </a:endParaRPr>
          </a:p>
        </p:txBody>
      </p:sp>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15447" t="24444" r="8351"/>
          <a:stretch/>
        </p:blipFill>
        <p:spPr>
          <a:xfrm>
            <a:off x="1752600" y="1600200"/>
            <a:ext cx="5638800" cy="4329625"/>
          </a:xfrm>
          <a:prstGeom prst="rect">
            <a:avLst/>
          </a:prstGeom>
        </p:spPr>
      </p:pic>
    </p:spTree>
    <p:extLst>
      <p:ext uri="{BB962C8B-B14F-4D97-AF65-F5344CB8AC3E}">
        <p14:creationId xmlns:p14="http://schemas.microsoft.com/office/powerpoint/2010/main" val="4154520287"/>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163395"/>
          </a:xfrm>
        </p:spPr>
        <p:txBody>
          <a:bodyPr>
            <a:normAutofit/>
          </a:bodyPr>
          <a:lstStyle/>
          <a:p>
            <a:r>
              <a:rPr lang="en-US" dirty="0">
                <a:latin typeface="Georgia" panose="02040502050405020303" pitchFamily="18" charset="0"/>
              </a:rPr>
              <a:t>Diagrams</a:t>
            </a:r>
            <a:br>
              <a:rPr lang="en-US" dirty="0">
                <a:latin typeface="Georgia" panose="02040502050405020303" pitchFamily="18" charset="0"/>
              </a:rPr>
            </a:br>
            <a:r>
              <a:rPr lang="en-US" sz="3600" dirty="0">
                <a:solidFill>
                  <a:schemeClr val="tx2"/>
                </a:solidFill>
                <a:latin typeface="Georgia" panose="02040502050405020303" pitchFamily="18" charset="0"/>
              </a:rPr>
              <a:t>Class</a:t>
            </a:r>
            <a:endParaRPr lang="en-US" dirty="0">
              <a:solidFill>
                <a:schemeClr val="tx2"/>
              </a:solidFill>
              <a:latin typeface="Georgia" panose="02040502050405020303" pitchFamily="18" charset="0"/>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43200" y="990600"/>
            <a:ext cx="5214226" cy="4991456"/>
          </a:xfrm>
          <a:prstGeom prst="rect">
            <a:avLst/>
          </a:prstGeom>
        </p:spPr>
      </p:pic>
    </p:spTree>
    <p:extLst>
      <p:ext uri="{BB962C8B-B14F-4D97-AF65-F5344CB8AC3E}">
        <p14:creationId xmlns:p14="http://schemas.microsoft.com/office/powerpoint/2010/main" val="423657949"/>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163395"/>
          </a:xfrm>
        </p:spPr>
        <p:txBody>
          <a:bodyPr>
            <a:normAutofit/>
          </a:bodyPr>
          <a:lstStyle/>
          <a:p>
            <a:r>
              <a:rPr lang="en-US" dirty="0">
                <a:latin typeface="Georgia" panose="02040502050405020303" pitchFamily="18" charset="0"/>
              </a:rPr>
              <a:t>Diagrams</a:t>
            </a:r>
            <a:br>
              <a:rPr lang="en-US" dirty="0">
                <a:latin typeface="Georgia" panose="02040502050405020303" pitchFamily="18" charset="0"/>
              </a:rPr>
            </a:br>
            <a:r>
              <a:rPr lang="en-US" sz="3600" dirty="0">
                <a:solidFill>
                  <a:schemeClr val="tx2"/>
                </a:solidFill>
                <a:latin typeface="Georgia" panose="02040502050405020303" pitchFamily="18" charset="0"/>
              </a:rPr>
              <a:t>Use Case</a:t>
            </a:r>
            <a:endParaRPr lang="en-US" dirty="0">
              <a:solidFill>
                <a:schemeClr val="tx2"/>
              </a:solidFill>
              <a:latin typeface="Georgia" panose="02040502050405020303" pitchFamily="18" charset="0"/>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23695" y="1066800"/>
            <a:ext cx="6791705" cy="4933463"/>
          </a:xfrm>
          <a:prstGeom prst="rect">
            <a:avLst/>
          </a:prstGeom>
        </p:spPr>
      </p:pic>
    </p:spTree>
    <p:extLst>
      <p:ext uri="{BB962C8B-B14F-4D97-AF65-F5344CB8AC3E}">
        <p14:creationId xmlns:p14="http://schemas.microsoft.com/office/powerpoint/2010/main" val="931151114"/>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163395"/>
          </a:xfrm>
        </p:spPr>
        <p:txBody>
          <a:bodyPr>
            <a:normAutofit/>
          </a:bodyPr>
          <a:lstStyle/>
          <a:p>
            <a:r>
              <a:rPr lang="en-US" dirty="0">
                <a:latin typeface="Georgia" panose="02040502050405020303" pitchFamily="18" charset="0"/>
              </a:rPr>
              <a:t>Development Tools</a:t>
            </a:r>
            <a:br>
              <a:rPr lang="en-US" dirty="0">
                <a:latin typeface="Georgia" panose="02040502050405020303" pitchFamily="18" charset="0"/>
              </a:rPr>
            </a:br>
            <a:r>
              <a:rPr lang="en-US" sz="3600" dirty="0">
                <a:solidFill>
                  <a:schemeClr val="tx2"/>
                </a:solidFill>
                <a:latin typeface="Georgia" panose="02040502050405020303" pitchFamily="18" charset="0"/>
              </a:rPr>
              <a:t>XAMPP</a:t>
            </a:r>
            <a:endParaRPr lang="en-US" dirty="0">
              <a:solidFill>
                <a:schemeClr val="tx2"/>
              </a:solidFill>
              <a:latin typeface="Georgia" panose="02040502050405020303" pitchFamily="18" charset="0"/>
            </a:endParaRPr>
          </a:p>
        </p:txBody>
      </p:sp>
      <p:sp>
        <p:nvSpPr>
          <p:cNvPr id="3" name="Text Placeholder 2"/>
          <p:cNvSpPr>
            <a:spLocks noGrp="1"/>
          </p:cNvSpPr>
          <p:nvPr>
            <p:ph type="body" sz="quarter" idx="10"/>
          </p:nvPr>
        </p:nvSpPr>
        <p:spPr>
          <a:xfrm>
            <a:off x="381000" y="1905000"/>
            <a:ext cx="8382000" cy="4038600"/>
          </a:xfrm>
        </p:spPr>
        <p:txBody>
          <a:bodyPr>
            <a:normAutofit/>
          </a:bodyPr>
          <a:lstStyle/>
          <a:p>
            <a:r>
              <a:rPr lang="en-US" dirty="0">
                <a:latin typeface="Georgia" panose="02040502050405020303" pitchFamily="18" charset="0"/>
              </a:rPr>
              <a:t>*What is it?</a:t>
            </a:r>
          </a:p>
          <a:p>
            <a:pPr lvl="1"/>
            <a:r>
              <a:rPr lang="en-US" dirty="0">
                <a:latin typeface="Georgia" panose="02040502050405020303" pitchFamily="18" charset="0"/>
              </a:rPr>
              <a:t>*Points</a:t>
            </a:r>
          </a:p>
          <a:p>
            <a:pPr lvl="1"/>
            <a:r>
              <a:rPr lang="en-US" dirty="0">
                <a:latin typeface="Georgia" panose="02040502050405020303" pitchFamily="18" charset="0"/>
              </a:rPr>
              <a:t>*Points</a:t>
            </a:r>
          </a:p>
          <a:p>
            <a:r>
              <a:rPr lang="en-US" dirty="0">
                <a:latin typeface="Georgia" panose="02040502050405020303" pitchFamily="18" charset="0"/>
              </a:rPr>
              <a:t>*What we used it for</a:t>
            </a:r>
          </a:p>
          <a:p>
            <a:pPr lvl="1"/>
            <a:r>
              <a:rPr lang="en-US" dirty="0">
                <a:latin typeface="Georgia" panose="02040502050405020303" pitchFamily="18" charset="0"/>
              </a:rPr>
              <a:t>*Points</a:t>
            </a:r>
          </a:p>
          <a:p>
            <a:pPr lvl="1"/>
            <a:r>
              <a:rPr lang="en-US" dirty="0">
                <a:latin typeface="Georgia" panose="02040502050405020303" pitchFamily="18" charset="0"/>
              </a:rPr>
              <a:t>*Points</a:t>
            </a:r>
          </a:p>
        </p:txBody>
      </p:sp>
    </p:spTree>
    <p:extLst>
      <p:ext uri="{BB962C8B-B14F-4D97-AF65-F5344CB8AC3E}">
        <p14:creationId xmlns:p14="http://schemas.microsoft.com/office/powerpoint/2010/main" val="1724907069"/>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163395"/>
          </a:xfrm>
        </p:spPr>
        <p:txBody>
          <a:bodyPr>
            <a:normAutofit/>
          </a:bodyPr>
          <a:lstStyle/>
          <a:p>
            <a:r>
              <a:rPr lang="en-US" dirty="0">
                <a:latin typeface="Georgia" panose="02040502050405020303" pitchFamily="18" charset="0"/>
              </a:rPr>
              <a:t>Development Tools</a:t>
            </a:r>
            <a:br>
              <a:rPr lang="en-US" dirty="0">
                <a:latin typeface="Georgia" panose="02040502050405020303" pitchFamily="18" charset="0"/>
              </a:rPr>
            </a:br>
            <a:r>
              <a:rPr lang="en-US" sz="3600" dirty="0">
                <a:solidFill>
                  <a:schemeClr val="tx2"/>
                </a:solidFill>
                <a:latin typeface="Georgia" panose="02040502050405020303" pitchFamily="18" charset="0"/>
              </a:rPr>
              <a:t>Visual Paradigm</a:t>
            </a:r>
            <a:endParaRPr lang="en-US" dirty="0">
              <a:solidFill>
                <a:schemeClr val="tx2"/>
              </a:solidFill>
              <a:latin typeface="Georgia" panose="02040502050405020303" pitchFamily="18" charset="0"/>
            </a:endParaRPr>
          </a:p>
        </p:txBody>
      </p:sp>
      <p:sp>
        <p:nvSpPr>
          <p:cNvPr id="3" name="Text Placeholder 2"/>
          <p:cNvSpPr>
            <a:spLocks noGrp="1"/>
          </p:cNvSpPr>
          <p:nvPr>
            <p:ph type="body" sz="quarter" idx="10"/>
          </p:nvPr>
        </p:nvSpPr>
        <p:spPr>
          <a:xfrm>
            <a:off x="381000" y="1905000"/>
            <a:ext cx="8382000" cy="4038600"/>
          </a:xfrm>
        </p:spPr>
        <p:txBody>
          <a:bodyPr>
            <a:normAutofit/>
          </a:bodyPr>
          <a:lstStyle/>
          <a:p>
            <a:r>
              <a:rPr lang="en-US" dirty="0">
                <a:latin typeface="Georgia" panose="02040502050405020303" pitchFamily="18" charset="0"/>
              </a:rPr>
              <a:t>*What is it?</a:t>
            </a:r>
          </a:p>
          <a:p>
            <a:pPr lvl="1"/>
            <a:r>
              <a:rPr lang="en-US" dirty="0">
                <a:latin typeface="Georgia" panose="02040502050405020303" pitchFamily="18" charset="0"/>
              </a:rPr>
              <a:t>*Points</a:t>
            </a:r>
          </a:p>
          <a:p>
            <a:pPr lvl="1"/>
            <a:r>
              <a:rPr lang="en-US" dirty="0">
                <a:latin typeface="Georgia" panose="02040502050405020303" pitchFamily="18" charset="0"/>
              </a:rPr>
              <a:t>*Points</a:t>
            </a:r>
          </a:p>
          <a:p>
            <a:pPr lvl="1"/>
            <a:endParaRPr lang="en-US" dirty="0">
              <a:latin typeface="Georgia" panose="02040502050405020303" pitchFamily="18" charset="0"/>
            </a:endParaRPr>
          </a:p>
          <a:p>
            <a:r>
              <a:rPr lang="en-US" dirty="0">
                <a:latin typeface="Georgia" panose="02040502050405020303" pitchFamily="18" charset="0"/>
              </a:rPr>
              <a:t>*What we used it for</a:t>
            </a:r>
          </a:p>
          <a:p>
            <a:pPr lvl="1"/>
            <a:r>
              <a:rPr lang="en-US" dirty="0">
                <a:latin typeface="Georgia" panose="02040502050405020303" pitchFamily="18" charset="0"/>
              </a:rPr>
              <a:t>*Points</a:t>
            </a:r>
          </a:p>
          <a:p>
            <a:pPr lvl="1"/>
            <a:r>
              <a:rPr lang="en-US" dirty="0">
                <a:latin typeface="Georgia" panose="02040502050405020303" pitchFamily="18" charset="0"/>
              </a:rPr>
              <a:t>*Points</a:t>
            </a:r>
          </a:p>
        </p:txBody>
      </p:sp>
    </p:spTree>
    <p:extLst>
      <p:ext uri="{BB962C8B-B14F-4D97-AF65-F5344CB8AC3E}">
        <p14:creationId xmlns:p14="http://schemas.microsoft.com/office/powerpoint/2010/main" val="3698677319"/>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163395"/>
          </a:xfrm>
        </p:spPr>
        <p:txBody>
          <a:bodyPr>
            <a:normAutofit/>
          </a:bodyPr>
          <a:lstStyle/>
          <a:p>
            <a:r>
              <a:rPr lang="en-US" dirty="0">
                <a:latin typeface="Georgia" panose="02040502050405020303" pitchFamily="18" charset="0"/>
              </a:rPr>
              <a:t>Development Tools</a:t>
            </a:r>
            <a:br>
              <a:rPr lang="en-US" dirty="0">
                <a:latin typeface="Georgia" panose="02040502050405020303" pitchFamily="18" charset="0"/>
              </a:rPr>
            </a:br>
            <a:r>
              <a:rPr lang="en-US" sz="3600" dirty="0">
                <a:solidFill>
                  <a:schemeClr val="tx2"/>
                </a:solidFill>
                <a:latin typeface="Georgia" panose="02040502050405020303" pitchFamily="18" charset="0"/>
              </a:rPr>
              <a:t>Notepad++</a:t>
            </a:r>
            <a:endParaRPr lang="en-US" dirty="0">
              <a:solidFill>
                <a:schemeClr val="tx2"/>
              </a:solidFill>
              <a:latin typeface="Georgia" panose="02040502050405020303" pitchFamily="18" charset="0"/>
            </a:endParaRPr>
          </a:p>
        </p:txBody>
      </p:sp>
      <p:sp>
        <p:nvSpPr>
          <p:cNvPr id="3" name="Text Placeholder 2"/>
          <p:cNvSpPr>
            <a:spLocks noGrp="1"/>
          </p:cNvSpPr>
          <p:nvPr>
            <p:ph type="body" sz="quarter" idx="10"/>
          </p:nvPr>
        </p:nvSpPr>
        <p:spPr>
          <a:xfrm>
            <a:off x="381000" y="1905000"/>
            <a:ext cx="8382000" cy="4038600"/>
          </a:xfrm>
        </p:spPr>
        <p:txBody>
          <a:bodyPr>
            <a:normAutofit/>
          </a:bodyPr>
          <a:lstStyle/>
          <a:p>
            <a:r>
              <a:rPr lang="en-US" dirty="0">
                <a:latin typeface="Georgia" panose="02040502050405020303" pitchFamily="18" charset="0"/>
              </a:rPr>
              <a:t>*What is it?</a:t>
            </a:r>
          </a:p>
          <a:p>
            <a:pPr lvl="1"/>
            <a:r>
              <a:rPr lang="en-US" dirty="0">
                <a:latin typeface="Georgia" panose="02040502050405020303" pitchFamily="18" charset="0"/>
              </a:rPr>
              <a:t>*Points</a:t>
            </a:r>
          </a:p>
          <a:p>
            <a:pPr lvl="1"/>
            <a:r>
              <a:rPr lang="en-US" dirty="0">
                <a:latin typeface="Georgia" panose="02040502050405020303" pitchFamily="18" charset="0"/>
              </a:rPr>
              <a:t>*Points</a:t>
            </a:r>
          </a:p>
          <a:p>
            <a:pPr lvl="1"/>
            <a:endParaRPr lang="en-US" dirty="0">
              <a:latin typeface="Georgia" panose="02040502050405020303" pitchFamily="18" charset="0"/>
            </a:endParaRPr>
          </a:p>
          <a:p>
            <a:r>
              <a:rPr lang="en-US" dirty="0">
                <a:latin typeface="Georgia" panose="02040502050405020303" pitchFamily="18" charset="0"/>
              </a:rPr>
              <a:t>*What we used it for</a:t>
            </a:r>
          </a:p>
          <a:p>
            <a:pPr lvl="1"/>
            <a:r>
              <a:rPr lang="en-US" dirty="0">
                <a:latin typeface="Georgia" panose="02040502050405020303" pitchFamily="18" charset="0"/>
              </a:rPr>
              <a:t>*Points</a:t>
            </a:r>
          </a:p>
          <a:p>
            <a:pPr lvl="1"/>
            <a:r>
              <a:rPr lang="en-US" dirty="0">
                <a:latin typeface="Georgia" panose="02040502050405020303" pitchFamily="18" charset="0"/>
              </a:rPr>
              <a:t>*Points</a:t>
            </a:r>
          </a:p>
        </p:txBody>
      </p:sp>
    </p:spTree>
    <p:extLst>
      <p:ext uri="{BB962C8B-B14F-4D97-AF65-F5344CB8AC3E}">
        <p14:creationId xmlns:p14="http://schemas.microsoft.com/office/powerpoint/2010/main" val="3241630164"/>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903412"/>
          </a:xfrm>
        </p:spPr>
        <p:txBody>
          <a:bodyPr>
            <a:normAutofit/>
          </a:bodyPr>
          <a:lstStyle/>
          <a:p>
            <a:pPr algn="ctr"/>
            <a:r>
              <a:rPr lang="en-US" dirty="0">
                <a:latin typeface="Georgia" panose="02040502050405020303" pitchFamily="18" charset="0"/>
              </a:rPr>
              <a:t>Thank You!</a:t>
            </a:r>
            <a:br>
              <a:rPr lang="en-US" dirty="0">
                <a:latin typeface="Georgia" panose="02040502050405020303" pitchFamily="18" charset="0"/>
              </a:rPr>
            </a:br>
            <a:br>
              <a:rPr lang="en-US" dirty="0">
                <a:latin typeface="Georgia" panose="02040502050405020303" pitchFamily="18" charset="0"/>
              </a:rPr>
            </a:br>
            <a:r>
              <a:rPr lang="en-US" sz="3600" dirty="0">
                <a:solidFill>
                  <a:schemeClr val="tx2"/>
                </a:solidFill>
                <a:latin typeface="Georgia" panose="02040502050405020303" pitchFamily="18" charset="0"/>
              </a:rPr>
              <a:t>Questions?</a:t>
            </a:r>
          </a:p>
        </p:txBody>
      </p:sp>
      <p:sp>
        <p:nvSpPr>
          <p:cNvPr id="3" name="Text Placeholder 2"/>
          <p:cNvSpPr>
            <a:spLocks noGrp="1"/>
          </p:cNvSpPr>
          <p:nvPr>
            <p:ph type="body" sz="quarter" idx="10"/>
          </p:nvPr>
        </p:nvSpPr>
        <p:spPr>
          <a:xfrm>
            <a:off x="381000" y="2743200"/>
            <a:ext cx="8382000" cy="3200400"/>
          </a:xfrm>
        </p:spPr>
        <p:txBody>
          <a:bodyPr>
            <a:normAutofit/>
          </a:bodyPr>
          <a:lstStyle/>
          <a:p>
            <a:r>
              <a:rPr lang="en-US" dirty="0">
                <a:latin typeface="Georgia" panose="02040502050405020303" pitchFamily="18" charset="0"/>
              </a:rPr>
              <a:t>References</a:t>
            </a:r>
          </a:p>
          <a:p>
            <a:pPr lvl="1"/>
            <a:r>
              <a:rPr lang="en-US" dirty="0">
                <a:latin typeface="Georgia" panose="02040502050405020303" pitchFamily="18" charset="0"/>
              </a:rPr>
              <a:t>*Points</a:t>
            </a:r>
          </a:p>
          <a:p>
            <a:pPr lvl="1"/>
            <a:r>
              <a:rPr lang="en-US" dirty="0">
                <a:latin typeface="Georgia" panose="02040502050405020303" pitchFamily="18" charset="0"/>
              </a:rPr>
              <a:t>*Points</a:t>
            </a:r>
          </a:p>
        </p:txBody>
      </p:sp>
    </p:spTree>
    <p:extLst>
      <p:ext uri="{BB962C8B-B14F-4D97-AF65-F5344CB8AC3E}">
        <p14:creationId xmlns:p14="http://schemas.microsoft.com/office/powerpoint/2010/main" val="2880757558"/>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30249" y="3733800"/>
            <a:ext cx="7681913" cy="1938992"/>
          </a:xfrm>
          <a:prstGeom prst="rect">
            <a:avLst/>
          </a:prstGeom>
          <a:effectLst>
            <a:outerShdw blurRad="50800" dist="38100" dir="2700000" algn="tl" rotWithShape="0">
              <a:prstClr val="black">
                <a:alpha val="40000"/>
              </a:prstClr>
            </a:outerShdw>
          </a:effectLst>
        </p:spPr>
        <p:txBody>
          <a:bodyPr wrap="square">
            <a:spAutoFit/>
          </a:bodyPr>
          <a:lstStyle/>
          <a:p>
            <a:pPr algn="ctr"/>
            <a:r>
              <a:rPr lang="en-US" sz="3200" dirty="0">
                <a:solidFill>
                  <a:schemeClr val="tx2"/>
                </a:solidFill>
                <a:latin typeface="Georgia" panose="02040502050405020303" pitchFamily="18" charset="0"/>
              </a:rPr>
              <a:t>Team Lead: Andrew </a:t>
            </a:r>
            <a:r>
              <a:rPr lang="en-US" sz="3200" dirty="0" err="1">
                <a:solidFill>
                  <a:schemeClr val="tx2"/>
                </a:solidFill>
                <a:latin typeface="Georgia" panose="02040502050405020303" pitchFamily="18" charset="0"/>
              </a:rPr>
              <a:t>McKissick</a:t>
            </a:r>
            <a:endParaRPr lang="en-US" sz="3200" dirty="0">
              <a:solidFill>
                <a:schemeClr val="tx2"/>
              </a:solidFill>
              <a:latin typeface="Georgia" panose="02040502050405020303" pitchFamily="18" charset="0"/>
            </a:endParaRPr>
          </a:p>
          <a:p>
            <a:pPr algn="ctr"/>
            <a:endParaRPr lang="en-US" sz="3200" dirty="0">
              <a:solidFill>
                <a:schemeClr val="tx2"/>
              </a:solidFill>
              <a:latin typeface="Georgia" panose="02040502050405020303" pitchFamily="18" charset="0"/>
            </a:endParaRPr>
          </a:p>
          <a:p>
            <a:pPr algn="ctr"/>
            <a:r>
              <a:rPr lang="en-US" sz="2800" dirty="0">
                <a:solidFill>
                  <a:schemeClr val="tx2"/>
                </a:solidFill>
                <a:latin typeface="Georgia" panose="02040502050405020303" pitchFamily="18" charset="0"/>
              </a:rPr>
              <a:t>Devin Ritter, </a:t>
            </a:r>
            <a:r>
              <a:rPr lang="en-US" sz="2800" dirty="0" err="1">
                <a:solidFill>
                  <a:schemeClr val="tx2"/>
                </a:solidFill>
                <a:latin typeface="Georgia" panose="02040502050405020303" pitchFamily="18" charset="0"/>
              </a:rPr>
              <a:t>Tellon</a:t>
            </a:r>
            <a:r>
              <a:rPr lang="en-US" sz="2800" dirty="0">
                <a:solidFill>
                  <a:schemeClr val="tx2"/>
                </a:solidFill>
                <a:latin typeface="Georgia" panose="02040502050405020303" pitchFamily="18" charset="0"/>
              </a:rPr>
              <a:t> Smith, Johann Redhead, Anderson </a:t>
            </a:r>
            <a:r>
              <a:rPr lang="en-US" sz="2800" dirty="0" err="1">
                <a:solidFill>
                  <a:schemeClr val="tx2"/>
                </a:solidFill>
                <a:latin typeface="Georgia" panose="02040502050405020303" pitchFamily="18" charset="0"/>
              </a:rPr>
              <a:t>Nwammadi</a:t>
            </a:r>
            <a:endParaRPr lang="en-US" sz="2800" dirty="0">
              <a:latin typeface="Georgia" panose="02040502050405020303" pitchFamily="18" charset="0"/>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3136" y="-457200"/>
            <a:ext cx="7636138" cy="4295328"/>
          </a:xfrm>
          <a:prstGeom prst="rect">
            <a:avLst/>
          </a:prstGeom>
        </p:spPr>
      </p:pic>
    </p:spTree>
    <p:extLst>
      <p:ext uri="{BB962C8B-B14F-4D97-AF65-F5344CB8AC3E}">
        <p14:creationId xmlns:p14="http://schemas.microsoft.com/office/powerpoint/2010/main" val="3824905379"/>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Georgia" panose="02040502050405020303" pitchFamily="18" charset="0"/>
              </a:rPr>
              <a:t>Overview</a:t>
            </a:r>
          </a:p>
        </p:txBody>
      </p:sp>
      <p:sp>
        <p:nvSpPr>
          <p:cNvPr id="4" name="Rounded Rectangle 3"/>
          <p:cNvSpPr/>
          <p:nvPr/>
        </p:nvSpPr>
        <p:spPr bwMode="auto">
          <a:xfrm>
            <a:off x="5926666" y="2834123"/>
            <a:ext cx="2743200" cy="1371600"/>
          </a:xfrm>
          <a:prstGeom prst="roundRect">
            <a:avLst>
              <a:gd name="adj" fmla="val 9033"/>
            </a:avLst>
          </a:prstGeom>
          <a:gradFill flip="none" rotWithShape="1">
            <a:gsLst>
              <a:gs pos="0">
                <a:schemeClr val="tx2">
                  <a:lumMod val="40000"/>
                  <a:lumOff val="60000"/>
                  <a:shade val="30000"/>
                  <a:satMod val="115000"/>
                </a:schemeClr>
              </a:gs>
              <a:gs pos="50000">
                <a:schemeClr val="tx2">
                  <a:lumMod val="40000"/>
                  <a:lumOff val="60000"/>
                  <a:shade val="67500"/>
                  <a:satMod val="115000"/>
                </a:schemeClr>
              </a:gs>
              <a:gs pos="100000">
                <a:schemeClr val="tx2">
                  <a:lumMod val="40000"/>
                  <a:lumOff val="60000"/>
                  <a:shade val="100000"/>
                  <a:satMod val="115000"/>
                </a:schemeClr>
              </a:gs>
            </a:gsLst>
            <a:lin ang="16200000" scaled="1"/>
            <a:tileRect/>
          </a:gradFill>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dirty="0">
                <a:solidFill>
                  <a:schemeClr val="tx1"/>
                </a:solidFill>
                <a:latin typeface="Georgia" panose="02040502050405020303" pitchFamily="18" charset="0"/>
              </a:rPr>
              <a:t>Diagrams</a:t>
            </a:r>
          </a:p>
        </p:txBody>
      </p:sp>
      <p:sp>
        <p:nvSpPr>
          <p:cNvPr id="7" name="Rounded Rectangle 6"/>
          <p:cNvSpPr/>
          <p:nvPr/>
        </p:nvSpPr>
        <p:spPr bwMode="auto">
          <a:xfrm>
            <a:off x="440266" y="2834123"/>
            <a:ext cx="2743200" cy="1371600"/>
          </a:xfrm>
          <a:prstGeom prst="roundRect">
            <a:avLst>
              <a:gd name="adj" fmla="val 9033"/>
            </a:avLst>
          </a:prstGeom>
          <a:gradFill flip="none" rotWithShape="1">
            <a:gsLst>
              <a:gs pos="0">
                <a:schemeClr val="accent6">
                  <a:lumMod val="60000"/>
                  <a:lumOff val="40000"/>
                  <a:shade val="30000"/>
                  <a:satMod val="115000"/>
                </a:schemeClr>
              </a:gs>
              <a:gs pos="50000">
                <a:schemeClr val="accent6">
                  <a:lumMod val="60000"/>
                  <a:lumOff val="40000"/>
                  <a:shade val="67500"/>
                  <a:satMod val="115000"/>
                </a:schemeClr>
              </a:gs>
              <a:gs pos="100000">
                <a:schemeClr val="accent6">
                  <a:lumMod val="60000"/>
                  <a:lumOff val="40000"/>
                  <a:shade val="100000"/>
                  <a:satMod val="115000"/>
                </a:schemeClr>
              </a:gs>
            </a:gsLst>
            <a:lin ang="16200000" scaled="1"/>
            <a:tileRect/>
          </a:gradFill>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defTabSz="914099" fontAlgn="base">
              <a:spcBef>
                <a:spcPct val="0"/>
              </a:spcBef>
              <a:spcAft>
                <a:spcPct val="0"/>
              </a:spcAft>
            </a:pPr>
            <a:r>
              <a:rPr lang="en-US" sz="2300" dirty="0">
                <a:solidFill>
                  <a:schemeClr val="tx1"/>
                </a:solidFill>
                <a:latin typeface="Georgia" panose="02040502050405020303" pitchFamily="18" charset="0"/>
              </a:rPr>
              <a:t>Team Organization</a:t>
            </a:r>
          </a:p>
        </p:txBody>
      </p:sp>
      <p:sp>
        <p:nvSpPr>
          <p:cNvPr id="8" name="Rounded Rectangle 7"/>
          <p:cNvSpPr/>
          <p:nvPr/>
        </p:nvSpPr>
        <p:spPr bwMode="auto">
          <a:xfrm>
            <a:off x="3198706" y="4466163"/>
            <a:ext cx="2743200" cy="1371600"/>
          </a:xfrm>
          <a:prstGeom prst="roundRect">
            <a:avLst>
              <a:gd name="adj" fmla="val 9033"/>
            </a:avLst>
          </a:prstGeom>
          <a:gradFill flip="none" rotWithShape="1">
            <a:gsLst>
              <a:gs pos="0">
                <a:srgbClr val="D84848">
                  <a:shade val="30000"/>
                  <a:satMod val="115000"/>
                </a:srgbClr>
              </a:gs>
              <a:gs pos="50000">
                <a:srgbClr val="D84848">
                  <a:shade val="67500"/>
                  <a:satMod val="115000"/>
                </a:srgbClr>
              </a:gs>
              <a:gs pos="100000">
                <a:srgbClr val="D84848">
                  <a:shade val="100000"/>
                  <a:satMod val="115000"/>
                </a:srgbClr>
              </a:gs>
            </a:gsLst>
            <a:lin ang="16200000" scaled="1"/>
            <a:tileRect/>
          </a:gra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dirty="0">
                <a:solidFill>
                  <a:schemeClr val="tx1"/>
                </a:solidFill>
                <a:latin typeface="Georgia" panose="02040502050405020303" pitchFamily="18" charset="0"/>
              </a:rPr>
              <a:t>Development Tools</a:t>
            </a:r>
          </a:p>
        </p:txBody>
      </p:sp>
      <p:sp>
        <p:nvSpPr>
          <p:cNvPr id="9" name="Rounded Rectangle 8"/>
          <p:cNvSpPr/>
          <p:nvPr/>
        </p:nvSpPr>
        <p:spPr bwMode="auto">
          <a:xfrm>
            <a:off x="3183466" y="1202083"/>
            <a:ext cx="2743200" cy="1371600"/>
          </a:xfrm>
          <a:prstGeom prst="roundRect">
            <a:avLst>
              <a:gd name="adj" fmla="val 9033"/>
            </a:avLst>
          </a:prstGeom>
          <a:gradFill flip="none" rotWithShape="1">
            <a:gsLst>
              <a:gs pos="0">
                <a:schemeClr val="accent4">
                  <a:lumMod val="60000"/>
                  <a:lumOff val="40000"/>
                  <a:shade val="30000"/>
                  <a:satMod val="115000"/>
                </a:schemeClr>
              </a:gs>
              <a:gs pos="50000">
                <a:schemeClr val="accent4">
                  <a:lumMod val="60000"/>
                  <a:lumOff val="40000"/>
                  <a:shade val="67500"/>
                  <a:satMod val="115000"/>
                </a:schemeClr>
              </a:gs>
              <a:gs pos="100000">
                <a:schemeClr val="accent4">
                  <a:lumMod val="60000"/>
                  <a:lumOff val="40000"/>
                  <a:shade val="100000"/>
                  <a:satMod val="115000"/>
                </a:schemeClr>
              </a:gs>
            </a:gsLst>
            <a:lin ang="16200000" scaled="1"/>
            <a:tileRect/>
          </a:gradFill>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300" dirty="0">
                <a:solidFill>
                  <a:schemeClr val="tx1"/>
                </a:solidFill>
                <a:latin typeface="Georgia" panose="02040502050405020303" pitchFamily="18" charset="0"/>
              </a:rPr>
              <a:t>What is our project?</a:t>
            </a:r>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163395"/>
          </a:xfrm>
        </p:spPr>
        <p:txBody>
          <a:bodyPr>
            <a:normAutofit/>
          </a:bodyPr>
          <a:lstStyle/>
          <a:p>
            <a:r>
              <a:rPr lang="en-US" dirty="0">
                <a:latin typeface="Georgia" panose="02040502050405020303" pitchFamily="18" charset="0"/>
              </a:rPr>
              <a:t>What is Our Project?</a:t>
            </a:r>
            <a:br>
              <a:rPr lang="en-US" dirty="0">
                <a:latin typeface="Georgia" panose="02040502050405020303" pitchFamily="18" charset="0"/>
              </a:rPr>
            </a:br>
            <a:r>
              <a:rPr lang="en-US" sz="3600" dirty="0">
                <a:solidFill>
                  <a:schemeClr val="tx2"/>
                </a:solidFill>
                <a:latin typeface="Georgia" panose="02040502050405020303" pitchFamily="18" charset="0"/>
              </a:rPr>
              <a:t>Card Services: Wells Fargo</a:t>
            </a:r>
            <a:endParaRPr lang="en-US" dirty="0">
              <a:solidFill>
                <a:schemeClr val="tx2"/>
              </a:solidFill>
              <a:latin typeface="Georgia" panose="02040502050405020303" pitchFamily="18" charset="0"/>
            </a:endParaRPr>
          </a:p>
        </p:txBody>
      </p:sp>
      <p:sp>
        <p:nvSpPr>
          <p:cNvPr id="3" name="Text Placeholder 2"/>
          <p:cNvSpPr>
            <a:spLocks noGrp="1"/>
          </p:cNvSpPr>
          <p:nvPr>
            <p:ph type="body" sz="quarter" idx="10"/>
          </p:nvPr>
        </p:nvSpPr>
        <p:spPr>
          <a:xfrm>
            <a:off x="381000" y="1905000"/>
            <a:ext cx="8382000" cy="4038600"/>
          </a:xfrm>
        </p:spPr>
        <p:txBody>
          <a:bodyPr>
            <a:normAutofit/>
          </a:bodyPr>
          <a:lstStyle/>
          <a:p>
            <a:r>
              <a:rPr lang="en-US" dirty="0">
                <a:latin typeface="Georgia" panose="02040502050405020303" pitchFamily="18" charset="0"/>
              </a:rPr>
              <a:t>Customer</a:t>
            </a:r>
          </a:p>
          <a:p>
            <a:pPr lvl="1"/>
            <a:r>
              <a:rPr lang="en-US" dirty="0">
                <a:latin typeface="Georgia" panose="02040502050405020303" pitchFamily="18" charset="0"/>
              </a:rPr>
              <a:t>Dr. Terry Griffin, Assistant Professor at Midwestern State University</a:t>
            </a:r>
          </a:p>
          <a:p>
            <a:pPr lvl="1"/>
            <a:endParaRPr lang="en-US" dirty="0">
              <a:latin typeface="Georgia" panose="02040502050405020303" pitchFamily="18" charset="0"/>
            </a:endParaRPr>
          </a:p>
          <a:p>
            <a:r>
              <a:rPr lang="en-US" dirty="0">
                <a:latin typeface="Georgia" panose="02040502050405020303" pitchFamily="18" charset="0"/>
              </a:rPr>
              <a:t>Goals</a:t>
            </a:r>
          </a:p>
          <a:p>
            <a:pPr lvl="1"/>
            <a:r>
              <a:rPr lang="en-US" dirty="0">
                <a:latin typeface="Georgia" panose="02040502050405020303" pitchFamily="18" charset="0"/>
              </a:rPr>
              <a:t>Redesign user interface</a:t>
            </a:r>
          </a:p>
          <a:p>
            <a:pPr lvl="1"/>
            <a:r>
              <a:rPr lang="en-US" dirty="0">
                <a:latin typeface="Georgia" panose="02040502050405020303" pitchFamily="18" charset="0"/>
              </a:rPr>
              <a:t>Enhance user productivity</a:t>
            </a:r>
          </a:p>
          <a:p>
            <a:pPr lvl="1"/>
            <a:r>
              <a:rPr lang="en-US" dirty="0">
                <a:latin typeface="Georgia" panose="02040502050405020303" pitchFamily="18" charset="0"/>
              </a:rPr>
              <a:t>Added security features</a:t>
            </a:r>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163395"/>
          </a:xfrm>
        </p:spPr>
        <p:txBody>
          <a:bodyPr>
            <a:normAutofit/>
          </a:bodyPr>
          <a:lstStyle/>
          <a:p>
            <a:pPr algn="ctr"/>
            <a:r>
              <a:rPr lang="en-US" dirty="0">
                <a:solidFill>
                  <a:schemeClr val="tx2"/>
                </a:solidFill>
                <a:latin typeface="Georgia" panose="02040502050405020303" pitchFamily="18" charset="0"/>
              </a:rPr>
              <a:t>*User interface screenshots</a:t>
            </a:r>
          </a:p>
        </p:txBody>
      </p:sp>
    </p:spTree>
    <p:extLst>
      <p:ext uri="{BB962C8B-B14F-4D97-AF65-F5344CB8AC3E}">
        <p14:creationId xmlns:p14="http://schemas.microsoft.com/office/powerpoint/2010/main" val="3214024950"/>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163395"/>
          </a:xfrm>
        </p:spPr>
        <p:txBody>
          <a:bodyPr>
            <a:normAutofit/>
          </a:bodyPr>
          <a:lstStyle/>
          <a:p>
            <a:pPr algn="ctr"/>
            <a:r>
              <a:rPr lang="en-US" dirty="0">
                <a:solidFill>
                  <a:schemeClr val="tx2"/>
                </a:solidFill>
                <a:latin typeface="Georgia" panose="02040502050405020303" pitchFamily="18" charset="0"/>
              </a:rPr>
              <a:t>*User interface screenshots</a:t>
            </a:r>
          </a:p>
        </p:txBody>
      </p:sp>
    </p:spTree>
    <p:extLst>
      <p:ext uri="{BB962C8B-B14F-4D97-AF65-F5344CB8AC3E}">
        <p14:creationId xmlns:p14="http://schemas.microsoft.com/office/powerpoint/2010/main" val="203778286"/>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163395"/>
          </a:xfrm>
        </p:spPr>
        <p:txBody>
          <a:bodyPr>
            <a:normAutofit/>
          </a:bodyPr>
          <a:lstStyle/>
          <a:p>
            <a:r>
              <a:rPr lang="en-US" dirty="0">
                <a:latin typeface="Georgia" panose="02040502050405020303" pitchFamily="18" charset="0"/>
              </a:rPr>
              <a:t>Team Organization</a:t>
            </a:r>
            <a:br>
              <a:rPr lang="en-US" dirty="0">
                <a:latin typeface="Georgia" panose="02040502050405020303" pitchFamily="18" charset="0"/>
              </a:rPr>
            </a:br>
            <a:r>
              <a:rPr lang="en-US" sz="3600" dirty="0">
                <a:solidFill>
                  <a:schemeClr val="tx2"/>
                </a:solidFill>
                <a:latin typeface="Georgia" panose="02040502050405020303" pitchFamily="18" charset="0"/>
              </a:rPr>
              <a:t>Communication</a:t>
            </a:r>
            <a:endParaRPr lang="en-US" dirty="0">
              <a:solidFill>
                <a:schemeClr val="tx2"/>
              </a:solidFill>
              <a:latin typeface="Georgia" panose="02040502050405020303" pitchFamily="18" charset="0"/>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285875"/>
            <a:ext cx="9144000" cy="4286250"/>
          </a:xfrm>
          <a:prstGeom prst="rect">
            <a:avLst/>
          </a:prstGeom>
        </p:spPr>
      </p:pic>
    </p:spTree>
    <p:extLst>
      <p:ext uri="{BB962C8B-B14F-4D97-AF65-F5344CB8AC3E}">
        <p14:creationId xmlns:p14="http://schemas.microsoft.com/office/powerpoint/2010/main" val="1143569315"/>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163395"/>
          </a:xfrm>
        </p:spPr>
        <p:txBody>
          <a:bodyPr>
            <a:normAutofit/>
          </a:bodyPr>
          <a:lstStyle/>
          <a:p>
            <a:r>
              <a:rPr lang="en-US" dirty="0">
                <a:latin typeface="Georgia" panose="02040502050405020303" pitchFamily="18" charset="0"/>
              </a:rPr>
              <a:t>Team Organization</a:t>
            </a:r>
            <a:br>
              <a:rPr lang="en-US" dirty="0">
                <a:latin typeface="Georgia" panose="02040502050405020303" pitchFamily="18" charset="0"/>
              </a:rPr>
            </a:br>
            <a:r>
              <a:rPr lang="en-US" sz="3600" dirty="0">
                <a:solidFill>
                  <a:schemeClr val="tx2"/>
                </a:solidFill>
                <a:latin typeface="Georgia" panose="02040502050405020303" pitchFamily="18" charset="0"/>
              </a:rPr>
              <a:t>Communication</a:t>
            </a:r>
            <a:endParaRPr lang="en-US" dirty="0">
              <a:solidFill>
                <a:schemeClr val="tx2"/>
              </a:solidFill>
              <a:latin typeface="Georgia" panose="02040502050405020303" pitchFamily="18" charset="0"/>
            </a:endParaRPr>
          </a:p>
        </p:txBody>
      </p:sp>
      <p:sp>
        <p:nvSpPr>
          <p:cNvPr id="3" name="Text Placeholder 2"/>
          <p:cNvSpPr>
            <a:spLocks noGrp="1"/>
          </p:cNvSpPr>
          <p:nvPr>
            <p:ph type="body" sz="quarter" idx="10"/>
          </p:nvPr>
        </p:nvSpPr>
        <p:spPr>
          <a:xfrm>
            <a:off x="381000" y="1905000"/>
            <a:ext cx="8382000" cy="4038600"/>
          </a:xfrm>
        </p:spPr>
        <p:txBody>
          <a:bodyPr>
            <a:normAutofit/>
          </a:bodyPr>
          <a:lstStyle/>
          <a:p>
            <a:r>
              <a:rPr lang="en-US" dirty="0">
                <a:latin typeface="Georgia" panose="02040502050405020303" pitchFamily="18" charset="0"/>
              </a:rPr>
              <a:t>What is Slack?</a:t>
            </a:r>
          </a:p>
          <a:p>
            <a:pPr lvl="1"/>
            <a:r>
              <a:rPr lang="en-US" dirty="0">
                <a:latin typeface="Georgia" panose="02040502050405020303" pitchFamily="18" charset="0"/>
              </a:rPr>
              <a:t>Mobile application</a:t>
            </a:r>
          </a:p>
          <a:p>
            <a:pPr lvl="1"/>
            <a:r>
              <a:rPr lang="en-US" dirty="0">
                <a:latin typeface="Georgia" panose="02040502050405020303" pitchFamily="18" charset="0"/>
              </a:rPr>
              <a:t>Individual or group chat</a:t>
            </a:r>
          </a:p>
          <a:p>
            <a:pPr lvl="1"/>
            <a:endParaRPr lang="en-US" dirty="0">
              <a:latin typeface="Georgia" panose="02040502050405020303" pitchFamily="18" charset="0"/>
            </a:endParaRPr>
          </a:p>
          <a:p>
            <a:r>
              <a:rPr lang="en-US" dirty="0">
                <a:latin typeface="Georgia" panose="02040502050405020303" pitchFamily="18" charset="0"/>
              </a:rPr>
              <a:t>What did we use Slack for?</a:t>
            </a:r>
          </a:p>
          <a:p>
            <a:pPr lvl="1"/>
            <a:r>
              <a:rPr lang="en-US" dirty="0">
                <a:latin typeface="Georgia" panose="02040502050405020303" pitchFamily="18" charset="0"/>
              </a:rPr>
              <a:t>General communication</a:t>
            </a:r>
          </a:p>
          <a:p>
            <a:pPr lvl="1"/>
            <a:r>
              <a:rPr lang="en-US" dirty="0">
                <a:latin typeface="Georgia" panose="02040502050405020303" pitchFamily="18" charset="0"/>
              </a:rPr>
              <a:t>Suggestions on works</a:t>
            </a:r>
          </a:p>
          <a:p>
            <a:pPr lvl="1"/>
            <a:r>
              <a:rPr lang="en-US" dirty="0">
                <a:latin typeface="Georgia" panose="02040502050405020303" pitchFamily="18" charset="0"/>
              </a:rPr>
              <a:t>Coordination of assignments </a:t>
            </a:r>
            <a:r>
              <a:rPr lang="en-US">
                <a:latin typeface="Georgia" panose="02040502050405020303" pitchFamily="18" charset="0"/>
              </a:rPr>
              <a:t>and deadlines</a:t>
            </a:r>
            <a:endParaRPr lang="en-US" dirty="0">
              <a:latin typeface="Georgia" panose="02040502050405020303" pitchFamily="18" charset="0"/>
            </a:endParaRPr>
          </a:p>
        </p:txBody>
      </p:sp>
    </p:spTree>
    <p:extLst>
      <p:ext uri="{BB962C8B-B14F-4D97-AF65-F5344CB8AC3E}">
        <p14:creationId xmlns:p14="http://schemas.microsoft.com/office/powerpoint/2010/main" val="3552734168"/>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163395"/>
          </a:xfrm>
        </p:spPr>
        <p:txBody>
          <a:bodyPr>
            <a:normAutofit/>
          </a:bodyPr>
          <a:lstStyle/>
          <a:p>
            <a:r>
              <a:rPr lang="en-US" dirty="0">
                <a:latin typeface="Georgia" panose="02040502050405020303" pitchFamily="18" charset="0"/>
              </a:rPr>
              <a:t>Team Organization</a:t>
            </a:r>
            <a:br>
              <a:rPr lang="en-US" dirty="0">
                <a:latin typeface="Georgia" panose="02040502050405020303" pitchFamily="18" charset="0"/>
              </a:rPr>
            </a:br>
            <a:r>
              <a:rPr lang="en-US" sz="3600" dirty="0">
                <a:solidFill>
                  <a:schemeClr val="tx2"/>
                </a:solidFill>
                <a:latin typeface="Georgia" panose="02040502050405020303" pitchFamily="18" charset="0"/>
              </a:rPr>
              <a:t>File Management</a:t>
            </a:r>
            <a:endParaRPr lang="en-US" dirty="0">
              <a:solidFill>
                <a:schemeClr val="tx2"/>
              </a:solidFill>
              <a:latin typeface="Georgia" panose="02040502050405020303" pitchFamily="18" charset="0"/>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56878" y="1524000"/>
            <a:ext cx="5687122" cy="2331720"/>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2689860"/>
            <a:ext cx="3820313" cy="3175635"/>
          </a:xfrm>
          <a:prstGeom prst="rect">
            <a:avLst/>
          </a:prstGeom>
        </p:spPr>
      </p:pic>
    </p:spTree>
    <p:extLst>
      <p:ext uri="{BB962C8B-B14F-4D97-AF65-F5344CB8AC3E}">
        <p14:creationId xmlns:p14="http://schemas.microsoft.com/office/powerpoint/2010/main" val="1416451438"/>
      </p:ext>
    </p:extLst>
  </p:cSld>
  <p:clrMapOvr>
    <a:masterClrMapping/>
  </p:clrMapOvr>
  <p:transition>
    <p:fade/>
  </p:transition>
</p:sld>
</file>

<file path=ppt/theme/theme1.xml><?xml version="1.0" encoding="utf-8"?>
<a:theme xmlns:a="http://schemas.openxmlformats.org/drawingml/2006/main" name="Light Background Segoe 4-3 template-template_April-17-2007">
  <a:themeElements>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chemeClr val="tx1"/>
            </a:solidFill>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2.xml><?xml version="1.0" encoding="utf-8"?>
<a:theme xmlns:a="http://schemas.openxmlformats.org/drawingml/2006/main" name="White with Courier font for code slides">
  <a:themeElements>
    <a:clrScheme name="Blue Template-Template">
      <a:dk1>
        <a:srgbClr val="000000"/>
      </a:dk1>
      <a:lt1>
        <a:srgbClr val="FFFFFF"/>
      </a:lt1>
      <a:dk2>
        <a:srgbClr val="050595"/>
      </a:dk2>
      <a:lt2>
        <a:srgbClr val="FFFFFF"/>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E9F2D80D-E46C-4045-8458-3B3FECFDBF4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Sample presentation slides (Blue bar design)</Template>
  <TotalTime>40</TotalTime>
  <Words>2040</Words>
  <Application>Microsoft Office PowerPoint</Application>
  <PresentationFormat>On-screen Show (4:3)</PresentationFormat>
  <Paragraphs>137</Paragraphs>
  <Slides>17</Slides>
  <Notes>17</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17</vt:i4>
      </vt:variant>
    </vt:vector>
  </HeadingPairs>
  <TitlesOfParts>
    <vt:vector size="24" baseType="lpstr">
      <vt:lpstr>Arial</vt:lpstr>
      <vt:lpstr>Calibri</vt:lpstr>
      <vt:lpstr>Courier New</vt:lpstr>
      <vt:lpstr>Georgia</vt:lpstr>
      <vt:lpstr>Wingdings</vt:lpstr>
      <vt:lpstr>Light Background Segoe 4-3 template-template_April-17-2007</vt:lpstr>
      <vt:lpstr>White with Courier font for code slides</vt:lpstr>
      <vt:lpstr>Software Engineering Team Project</vt:lpstr>
      <vt:lpstr>PowerPoint Presentation</vt:lpstr>
      <vt:lpstr>Overview</vt:lpstr>
      <vt:lpstr>What is Our Project? Card Services: Wells Fargo</vt:lpstr>
      <vt:lpstr>*User interface screenshots</vt:lpstr>
      <vt:lpstr>*User interface screenshots</vt:lpstr>
      <vt:lpstr>Team Organization Communication</vt:lpstr>
      <vt:lpstr>Team Organization Communication</vt:lpstr>
      <vt:lpstr>Team Organization File Management</vt:lpstr>
      <vt:lpstr>Team Organization File Management</vt:lpstr>
      <vt:lpstr>Diagrams Navigation</vt:lpstr>
      <vt:lpstr>Diagrams Class</vt:lpstr>
      <vt:lpstr>Diagrams Use Case</vt:lpstr>
      <vt:lpstr>Development Tools XAMPP</vt:lpstr>
      <vt:lpstr>Development Tools Visual Paradigm</vt:lpstr>
      <vt:lpstr>Development Tools Notepad++</vt:lpstr>
      <vt:lpstr>Thank You!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Engineering Team Project</dc:title>
  <dc:creator>Devin Ritter</dc:creator>
  <cp:keywords/>
  <cp:lastModifiedBy>Devin Ritter</cp:lastModifiedBy>
  <cp:revision>7</cp:revision>
  <dcterms:created xsi:type="dcterms:W3CDTF">2017-02-26T22:38:15Z</dcterms:created>
  <dcterms:modified xsi:type="dcterms:W3CDTF">2017-02-27T22:25:13Z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TC102867629990</vt:lpwstr>
  </property>
</Properties>
</file>