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69" r:id="rId5"/>
    <p:sldId id="258" r:id="rId6"/>
    <p:sldId id="259" r:id="rId7"/>
    <p:sldId id="274" r:id="rId8"/>
    <p:sldId id="282" r:id="rId9"/>
    <p:sldId id="273" r:id="rId10"/>
    <p:sldId id="272" r:id="rId11"/>
    <p:sldId id="271" r:id="rId12"/>
    <p:sldId id="270" r:id="rId13"/>
    <p:sldId id="277" r:id="rId14"/>
    <p:sldId id="276" r:id="rId15"/>
    <p:sldId id="275" r:id="rId16"/>
    <p:sldId id="280" r:id="rId17"/>
    <p:sldId id="279" r:id="rId18"/>
    <p:sldId id="278"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0" d="100"/>
          <a:sy n="120" d="100"/>
        </p:scale>
        <p:origin x="13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2/26/2017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4:38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4:59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5:10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5:10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5:10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5:18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4:39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4:38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4:38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5:18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48393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2/26/2017 4:52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243218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695" y="1066800"/>
            <a:ext cx="6791705" cy="493346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a:t>
            </a:r>
          </a:p>
          <a:p>
            <a:pPr lvl="1"/>
            <a:r>
              <a:rPr lang="en-US" dirty="0">
                <a:latin typeface="Georgia" panose="02040502050405020303" pitchFamily="18" charset="0"/>
              </a:rPr>
              <a:t>*Points</a:t>
            </a:r>
          </a:p>
          <a:p>
            <a:pPr lvl="1"/>
            <a:r>
              <a:rPr lang="en-US" dirty="0">
                <a:latin typeface="Georgia" panose="02040502050405020303" pitchFamily="18" charset="0"/>
              </a:rPr>
              <a:t>*Points</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br>
              <a:rPr lang="en-US" dirty="0">
                <a:latin typeface="Georgia" panose="02040502050405020303" pitchFamily="18" charset="0"/>
              </a:rPr>
            </a:br>
            <a:r>
              <a:rPr lang="en-US" sz="3600" dirty="0">
                <a:solidFill>
                  <a:schemeClr val="tx2"/>
                </a:solidFill>
                <a:latin typeface="Georgia" panose="02040502050405020303" pitchFamily="18" charset="0"/>
              </a:rPr>
              <a:t>Questions?</a:t>
            </a:r>
            <a:endParaRPr lang="en-US" sz="3600"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dirty="0">
                <a:latin typeface="Georgia" panose="02040502050405020303" pitchFamily="18" charset="0"/>
              </a:rPr>
              <a:t>*Points</a:t>
            </a:r>
          </a:p>
          <a:p>
            <a:pPr lvl="1"/>
            <a:r>
              <a:rPr lang="en-US" dirty="0">
                <a:latin typeface="Georgia" panose="02040502050405020303" pitchFamily="18" charset="0"/>
              </a:rPr>
              <a:t>*Points</a:t>
            </a: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*Team Name and Logo Here</a:t>
            </a:r>
          </a:p>
        </p:txBody>
      </p:sp>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spTree>
    <p:extLst>
      <p:ext uri="{BB962C8B-B14F-4D97-AF65-F5344CB8AC3E}">
        <p14:creationId xmlns:p14="http://schemas.microsoft.com/office/powerpoint/2010/main" val="3824905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Mobile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and </a:t>
            </a:r>
            <a:r>
              <a:rPr lang="en-US" dirty="0" err="1">
                <a:latin typeface="Georgia" panose="02040502050405020303" pitchFamily="18" charset="0"/>
              </a:rPr>
              <a:t>dealines</a:t>
            </a:r>
            <a:endParaRPr lang="en-US" dirty="0">
              <a:latin typeface="Georgia" panose="02040502050405020303" pitchFamily="18" charset="0"/>
            </a:endParaRP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40</TotalTime>
  <Words>2046</Words>
  <Application>Microsoft Office PowerPoint</Application>
  <PresentationFormat>On-screen Show (4:3)</PresentationFormat>
  <Paragraphs>138</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*Team Name and Logo Here</vt:lpstr>
      <vt:lpstr>Overview</vt:lpstr>
      <vt:lpstr>What is Our Project? Card Services: Wells Fargo</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Development Tools XAMPP</vt:lpstr>
      <vt:lpstr>Development Tools Visual Paradigm</vt:lpstr>
      <vt:lpstr>Development Tools Notepad++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Devin Ritter</cp:lastModifiedBy>
  <cp:revision>5</cp:revision>
  <dcterms:created xsi:type="dcterms:W3CDTF">2017-02-26T22:38:15Z</dcterms:created>
  <dcterms:modified xsi:type="dcterms:W3CDTF">2017-02-26T23:18:50Z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