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616" r:id="rId4"/>
    <p:sldId id="617" r:id="rId5"/>
    <p:sldId id="556" r:id="rId6"/>
    <p:sldId id="6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FBA68-5BA3-41A0-806F-9BB7ED6B020F}" v="32" dt="2023-10-10T10:02:3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ust Yc" userId="c8998e9fd9d8e6af" providerId="LiveId" clId="{287FBA68-5BA3-41A0-806F-9BB7ED6B020F}"/>
    <pc:docChg chg="undo custSel addSld delSld modSld">
      <pc:chgData name="Sundust Yc" userId="c8998e9fd9d8e6af" providerId="LiveId" clId="{287FBA68-5BA3-41A0-806F-9BB7ED6B020F}" dt="2023-10-10T10:03:43.067" v="1049" actId="20577"/>
      <pc:docMkLst>
        <pc:docMk/>
      </pc:docMkLst>
      <pc:sldChg chg="addSp delSp modSp new mod">
        <pc:chgData name="Sundust Yc" userId="c8998e9fd9d8e6af" providerId="LiveId" clId="{287FBA68-5BA3-41A0-806F-9BB7ED6B020F}" dt="2023-10-10T09:46:50.951" v="370" actId="1076"/>
        <pc:sldMkLst>
          <pc:docMk/>
          <pc:sldMk cId="2368373367" sldId="256"/>
        </pc:sldMkLst>
        <pc:picChg chg="add del mod">
          <ac:chgData name="Sundust Yc" userId="c8998e9fd9d8e6af" providerId="LiveId" clId="{287FBA68-5BA3-41A0-806F-9BB7ED6B020F}" dt="2023-10-10T09:46:47.486" v="369" actId="478"/>
          <ac:picMkLst>
            <pc:docMk/>
            <pc:sldMk cId="2368373367" sldId="256"/>
            <ac:picMk id="5" creationId="{A41FC936-7B91-735C-762F-6A185FD4B198}"/>
          </ac:picMkLst>
        </pc:picChg>
        <pc:picChg chg="add mod">
          <ac:chgData name="Sundust Yc" userId="c8998e9fd9d8e6af" providerId="LiveId" clId="{287FBA68-5BA3-41A0-806F-9BB7ED6B020F}" dt="2023-10-10T09:46:50.951" v="370" actId="1076"/>
          <ac:picMkLst>
            <pc:docMk/>
            <pc:sldMk cId="2368373367" sldId="256"/>
            <ac:picMk id="7" creationId="{89D9F328-C841-1523-B62D-7259B3411C59}"/>
          </ac:picMkLst>
        </pc:picChg>
      </pc:sldChg>
      <pc:sldChg chg="addSp delSp modSp new mod">
        <pc:chgData name="Sundust Yc" userId="c8998e9fd9d8e6af" providerId="LiveId" clId="{287FBA68-5BA3-41A0-806F-9BB7ED6B020F}" dt="2023-10-10T09:46:44.022" v="367" actId="478"/>
        <pc:sldMkLst>
          <pc:docMk/>
          <pc:sldMk cId="1779086804" sldId="257"/>
        </pc:sldMkLst>
        <pc:spChg chg="del">
          <ac:chgData name="Sundust Yc" userId="c8998e9fd9d8e6af" providerId="LiveId" clId="{287FBA68-5BA3-41A0-806F-9BB7ED6B020F}" dt="2023-10-10T09:46:44.022" v="367" actId="478"/>
          <ac:spMkLst>
            <pc:docMk/>
            <pc:sldMk cId="1779086804" sldId="257"/>
            <ac:spMk id="2" creationId="{20DCB375-0345-CAEE-BD74-9EEFE4E6E0F2}"/>
          </ac:spMkLst>
        </pc:spChg>
        <pc:spChg chg="del">
          <ac:chgData name="Sundust Yc" userId="c8998e9fd9d8e6af" providerId="LiveId" clId="{287FBA68-5BA3-41A0-806F-9BB7ED6B020F}" dt="2023-10-10T09:28:23.784" v="4"/>
          <ac:spMkLst>
            <pc:docMk/>
            <pc:sldMk cId="1779086804" sldId="257"/>
            <ac:spMk id="3" creationId="{1E6EB63C-D427-AD3D-C282-AAD3C26E6C49}"/>
          </ac:spMkLst>
        </pc:spChg>
        <pc:spChg chg="add del mod">
          <ac:chgData name="Sundust Yc" userId="c8998e9fd9d8e6af" providerId="LiveId" clId="{287FBA68-5BA3-41A0-806F-9BB7ED6B020F}" dt="2023-10-10T09:46:43.110" v="366" actId="478"/>
          <ac:spMkLst>
            <pc:docMk/>
            <pc:sldMk cId="1779086804" sldId="257"/>
            <ac:spMk id="9" creationId="{92DE24C3-5AEE-81B1-5746-3849B55C5FCB}"/>
          </ac:spMkLst>
        </pc:spChg>
        <pc:picChg chg="add del mod">
          <ac:chgData name="Sundust Yc" userId="c8998e9fd9d8e6af" providerId="LiveId" clId="{287FBA68-5BA3-41A0-806F-9BB7ED6B020F}" dt="2023-10-10T09:46:34.465" v="364" actId="478"/>
          <ac:picMkLst>
            <pc:docMk/>
            <pc:sldMk cId="1779086804" sldId="257"/>
            <ac:picMk id="5" creationId="{86EB965A-ED2F-31A3-218C-5A8B5225FA7F}"/>
          </ac:picMkLst>
        </pc:picChg>
        <pc:picChg chg="add mod">
          <ac:chgData name="Sundust Yc" userId="c8998e9fd9d8e6af" providerId="LiveId" clId="{287FBA68-5BA3-41A0-806F-9BB7ED6B020F}" dt="2023-10-10T09:46:37.258" v="365" actId="1076"/>
          <ac:picMkLst>
            <pc:docMk/>
            <pc:sldMk cId="1779086804" sldId="257"/>
            <ac:picMk id="7" creationId="{F69AB015-A6FD-FA09-8B06-CB7D398B2D33}"/>
          </ac:picMkLst>
        </pc:picChg>
      </pc:sldChg>
      <pc:sldChg chg="addSp delSp modSp add mod">
        <pc:chgData name="Sundust Yc" userId="c8998e9fd9d8e6af" providerId="LiveId" clId="{287FBA68-5BA3-41A0-806F-9BB7ED6B020F}" dt="2023-10-10T10:00:54.207" v="911" actId="20577"/>
        <pc:sldMkLst>
          <pc:docMk/>
          <pc:sldMk cId="0" sldId="556"/>
        </pc:sldMkLst>
        <pc:spChg chg="add del">
          <ac:chgData name="Sundust Yc" userId="c8998e9fd9d8e6af" providerId="LiveId" clId="{287FBA68-5BA3-41A0-806F-9BB7ED6B020F}" dt="2023-10-10T09:59:15.147" v="848" actId="22"/>
          <ac:spMkLst>
            <pc:docMk/>
            <pc:sldMk cId="0" sldId="556"/>
            <ac:spMk id="4" creationId="{3BF4B4ED-8625-4019-F8CF-A593840377DE}"/>
          </ac:spMkLst>
        </pc:spChg>
        <pc:spChg chg="add del mod">
          <ac:chgData name="Sundust Yc" userId="c8998e9fd9d8e6af" providerId="LiveId" clId="{287FBA68-5BA3-41A0-806F-9BB7ED6B020F}" dt="2023-10-10T09:59:14.428" v="847" actId="22"/>
          <ac:spMkLst>
            <pc:docMk/>
            <pc:sldMk cId="0" sldId="556"/>
            <ac:spMk id="6" creationId="{AB416A4F-D00A-F541-A8F5-168B496C8A6A}"/>
          </ac:spMkLst>
        </pc:spChg>
        <pc:spChg chg="mod">
          <ac:chgData name="Sundust Yc" userId="c8998e9fd9d8e6af" providerId="LiveId" clId="{287FBA68-5BA3-41A0-806F-9BB7ED6B020F}" dt="2023-10-10T09:53:38.515" v="585"/>
          <ac:spMkLst>
            <pc:docMk/>
            <pc:sldMk cId="0" sldId="556"/>
            <ac:spMk id="46081" creationId="{6C2AF2F8-181F-257C-28A3-143255FD8999}"/>
          </ac:spMkLst>
        </pc:spChg>
        <pc:graphicFrameChg chg="mod modGraphic">
          <ac:chgData name="Sundust Yc" userId="c8998e9fd9d8e6af" providerId="LiveId" clId="{287FBA68-5BA3-41A0-806F-9BB7ED6B020F}" dt="2023-10-10T10:00:54.207" v="911" actId="20577"/>
          <ac:graphicFrameMkLst>
            <pc:docMk/>
            <pc:sldMk cId="0" sldId="556"/>
            <ac:graphicFrameMk id="3" creationId="{0A924DCA-960B-ECC3-5F9E-1048242F8538}"/>
          </ac:graphicFrameMkLst>
        </pc:graphicFrameChg>
      </pc:sldChg>
      <pc:sldChg chg="modSp add mod">
        <pc:chgData name="Sundust Yc" userId="c8998e9fd9d8e6af" providerId="LiveId" clId="{287FBA68-5BA3-41A0-806F-9BB7ED6B020F}" dt="2023-10-10T09:47:05.445" v="372" actId="20577"/>
        <pc:sldMkLst>
          <pc:docMk/>
          <pc:sldMk cId="0" sldId="616"/>
        </pc:sldMkLst>
        <pc:graphicFrameChg chg="mod modGraphic">
          <ac:chgData name="Sundust Yc" userId="c8998e9fd9d8e6af" providerId="LiveId" clId="{287FBA68-5BA3-41A0-806F-9BB7ED6B020F}" dt="2023-10-10T09:47:05.445" v="372" actId="20577"/>
          <ac:graphicFrameMkLst>
            <pc:docMk/>
            <pc:sldMk cId="0" sldId="616"/>
            <ac:graphicFrameMk id="7" creationId="{AF64A6A0-4A67-094A-E994-E4F79D759CFB}"/>
          </ac:graphicFrameMkLst>
        </pc:graphicFrameChg>
      </pc:sldChg>
      <pc:sldChg chg="modSp add mod">
        <pc:chgData name="Sundust Yc" userId="c8998e9fd9d8e6af" providerId="LiveId" clId="{287FBA68-5BA3-41A0-806F-9BB7ED6B020F}" dt="2023-10-10T09:50:48.570" v="581" actId="20577"/>
        <pc:sldMkLst>
          <pc:docMk/>
          <pc:sldMk cId="799309953" sldId="617"/>
        </pc:sldMkLst>
        <pc:spChg chg="mod">
          <ac:chgData name="Sundust Yc" userId="c8998e9fd9d8e6af" providerId="LiveId" clId="{287FBA68-5BA3-41A0-806F-9BB7ED6B020F}" dt="2023-10-10T09:39:46.046" v="236" actId="20577"/>
          <ac:spMkLst>
            <pc:docMk/>
            <pc:sldMk cId="799309953" sldId="617"/>
            <ac:spMk id="60417" creationId="{D037B423-2F52-61D3-4621-6F7C4D3D23B8}"/>
          </ac:spMkLst>
        </pc:spChg>
        <pc:graphicFrameChg chg="mod modGraphic">
          <ac:chgData name="Sundust Yc" userId="c8998e9fd9d8e6af" providerId="LiveId" clId="{287FBA68-5BA3-41A0-806F-9BB7ED6B020F}" dt="2023-10-10T09:50:48.570" v="581" actId="20577"/>
          <ac:graphicFrameMkLst>
            <pc:docMk/>
            <pc:sldMk cId="799309953" sldId="617"/>
            <ac:graphicFrameMk id="7" creationId="{AF64A6A0-4A67-094A-E994-E4F79D759CFB}"/>
          </ac:graphicFrameMkLst>
        </pc:graphicFrameChg>
      </pc:sldChg>
      <pc:sldChg chg="modSp add mod">
        <pc:chgData name="Sundust Yc" userId="c8998e9fd9d8e6af" providerId="LiveId" clId="{287FBA68-5BA3-41A0-806F-9BB7ED6B020F}" dt="2023-10-10T10:03:43.067" v="1049" actId="20577"/>
        <pc:sldMkLst>
          <pc:docMk/>
          <pc:sldMk cId="1978761130" sldId="618"/>
        </pc:sldMkLst>
        <pc:spChg chg="mod">
          <ac:chgData name="Sundust Yc" userId="c8998e9fd9d8e6af" providerId="LiveId" clId="{287FBA68-5BA3-41A0-806F-9BB7ED6B020F}" dt="2023-10-10T09:59:34.004" v="863" actId="20577"/>
          <ac:spMkLst>
            <pc:docMk/>
            <pc:sldMk cId="1978761130" sldId="618"/>
            <ac:spMk id="46081" creationId="{6C2AF2F8-181F-257C-28A3-143255FD8999}"/>
          </ac:spMkLst>
        </pc:spChg>
        <pc:graphicFrameChg chg="mod modGraphic">
          <ac:chgData name="Sundust Yc" userId="c8998e9fd9d8e6af" providerId="LiveId" clId="{287FBA68-5BA3-41A0-806F-9BB7ED6B020F}" dt="2023-10-10T10:03:43.067" v="1049" actId="20577"/>
          <ac:graphicFrameMkLst>
            <pc:docMk/>
            <pc:sldMk cId="1978761130" sldId="618"/>
            <ac:graphicFrameMk id="3" creationId="{0A924DCA-960B-ECC3-5F9E-1048242F8538}"/>
          </ac:graphicFrameMkLst>
        </pc:graphicFrameChg>
      </pc:sldChg>
      <pc:sldChg chg="modSp add del mod">
        <pc:chgData name="Sundust Yc" userId="c8998e9fd9d8e6af" providerId="LiveId" clId="{287FBA68-5BA3-41A0-806F-9BB7ED6B020F}" dt="2023-10-10T09:59:12.151" v="846"/>
        <pc:sldMkLst>
          <pc:docMk/>
          <pc:sldMk cId="3954761753" sldId="618"/>
        </pc:sldMkLst>
        <pc:spChg chg="mod">
          <ac:chgData name="Sundust Yc" userId="c8998e9fd9d8e6af" providerId="LiveId" clId="{287FBA68-5BA3-41A0-806F-9BB7ED6B020F}" dt="2023-10-10T09:59:11.830" v="845" actId="20577"/>
          <ac:spMkLst>
            <pc:docMk/>
            <pc:sldMk cId="3954761753" sldId="618"/>
            <ac:spMk id="46081" creationId="{6C2AF2F8-181F-257C-28A3-143255FD8999}"/>
          </ac:spMkLst>
        </pc:spChg>
        <pc:graphicFrameChg chg="modGraphic">
          <ac:chgData name="Sundust Yc" userId="c8998e9fd9d8e6af" providerId="LiveId" clId="{287FBA68-5BA3-41A0-806F-9BB7ED6B020F}" dt="2023-10-10T09:59:10.296" v="842" actId="20577"/>
          <ac:graphicFrameMkLst>
            <pc:docMk/>
            <pc:sldMk cId="3954761753" sldId="618"/>
            <ac:graphicFrameMk id="3" creationId="{0A924DCA-960B-ECC3-5F9E-1048242F853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964B-1D72-4EAE-AC5D-3FD6AD00E3E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30C6-7F5C-432F-8FC5-779118A0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EFDC697-5100-8F43-6DAB-818B548DB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DB27F3-7161-4015-A88D-BA7C2A8A5EB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9B2CEAF-9B7C-7F62-1A58-963D3FE352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A33E734-6CC0-565D-5D41-DE9ED9E18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EFDC697-5100-8F43-6DAB-818B548DB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DB27F3-7161-4015-A88D-BA7C2A8A5EB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9B2CEAF-9B7C-7F62-1A58-963D3FE352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A33E734-6CC0-565D-5D41-DE9ED9E18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61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2DCE0D4F-E1BF-52BB-5A76-462ED4F02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0C95A5-5E16-481B-829C-161EA711900B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B3A32EA-3325-54AB-63D5-EC640F818A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E68A40F-6138-6A56-86E6-63B63734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2DCE0D4F-E1BF-52BB-5A76-462ED4F02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0C95A5-5E16-481B-829C-161EA711900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B3A32EA-3325-54AB-63D5-EC640F818A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E68A40F-6138-6A56-86E6-63B63734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3B9D-86D3-8924-C299-99E0D405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0CEA8-1143-5DF1-BF18-A62206168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51C8B-9BC1-2D83-9B6C-EAD0152C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435AB-EFD7-CDC5-8A2E-DD8D9B06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62216-A34A-C5C5-A820-E6B46F43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76927-A51E-0447-BE36-4F22D09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A6767C-08EC-772D-4F2E-AEF1607D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51066-B469-CAE3-03B1-E4AAA785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5CAEE-5672-68D0-E028-BD10D1AA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95918-6871-769D-ABFE-B13A7D83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660973-2329-DA09-F723-3A6C2A04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47050-F107-B50B-1C57-DD5F5A6D8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9D6A-023E-7943-2FC5-989D9345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20405-436D-DBC8-3D9B-49BE5AC3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AF704-BC72-438C-9C33-44157ED9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C88C-D74D-051C-1502-BD2E7CE5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732A2-C4F4-7DDD-D01E-B452CB30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E3428-A894-EA0C-A1F4-9AF50791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F78EC-F37D-23C5-AC76-792D84B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B1456-66C1-5C52-23CD-17C75543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0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28811-A3C9-5950-CD6F-2F975309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DDB3C-CDF4-E228-4348-9857A563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50824-0993-D345-F7B7-97D916D1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F92DA-1AE9-7613-D868-BED24EEC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6E4BC-D877-0749-7E9D-D568D797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BB0B9-FE73-CDA7-6FAD-88B9DD85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3481-305A-25B8-16F0-6ED916BB8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47285-C7B4-6C23-FFAF-A0441F78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1B036-55A1-664A-B962-3540498E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A2EA5-102C-4827-A17E-27BA7DAA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56D7B-EF36-B88B-3C37-49189631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132B0-2071-1FE6-A89C-47F5209F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196E5-C6B0-F06A-2714-92ABED86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828C8-4DDA-DC36-A343-71D0D540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123B8-D0A9-B9CC-628B-33712172C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392C9-DA60-C9DC-7201-24BA57749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E38342-9520-6BB2-8CC1-D1EA90BF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29053-BF59-07A1-FB3B-394F795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FB7407-182F-EE87-1A9B-19CF456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14E0-7669-4956-C370-98542969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51352F-4660-5EA9-A97F-96A051CA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D8CE0A-C2CF-1936-5411-3C08582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59D35-B6EA-77AA-09D9-3EADFE2E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3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874C9-6660-B55E-ACB3-86BB12D8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121B7A-5213-923C-1DC2-88A60F7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6150E-9FEE-5AA4-885E-921C0BD3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8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105DB-22F5-A08F-7A79-0277ACE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D835C-DD29-2246-17D4-C9ECAF87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C27A8-181D-2E69-C900-347094C1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58891-39A7-6921-1EF8-A8372352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72941-54C7-9F32-28FB-5101062F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71E29-BEFB-CBEA-CC05-0FC12E8A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931F2-271D-3841-5A69-DFB869E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379C92-605A-7042-490F-94EC89E5E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1B464-F881-DEF2-E8F0-06F52808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7DAA4-2AAF-9195-3AF3-04DCF072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75BE0-D7B0-0EF1-6E03-C33243DB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AAF8C-F9ED-9CAA-13AA-6B454AC6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5D435-8CF6-E9BE-FFA1-E5038964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FFAB-0842-D257-01BC-02B9B205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9BCED-2701-47EC-A90D-92F98CC5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612F-650F-4115-AC96-610DE92A1DDE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C040C-7E9D-0161-2173-9AEA567F5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5345-2476-DEC0-F79F-88D1BF6B6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DEAB-7DD0-4DB2-BDE2-BAE9D62F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3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069FC-BFC7-299E-459F-5B935B38C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38246-C3B1-C691-AD0F-C1974A5C4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9D9F328-C841-1523-B62D-7259B3411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80987"/>
            <a:ext cx="108013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69AB015-A6FD-FA09-8B06-CB7D398B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53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>
            <a:extLst>
              <a:ext uri="{FF2B5EF4-FFF2-40B4-BE49-F238E27FC236}">
                <a16:creationId xmlns:a16="http://schemas.microsoft.com/office/drawing/2014/main" id="{D037B423-2F52-61D3-4621-6F7C4D3D2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64A6A0-4A67-094A-E994-E4F79D75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7908"/>
              </p:ext>
            </p:extLst>
          </p:nvPr>
        </p:nvGraphicFramePr>
        <p:xfrm>
          <a:off x="2168525" y="1692275"/>
          <a:ext cx="7932738" cy="4902204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UC-1: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REQ1, REQ2, REQ3, and REQ4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Timer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set of valid mobile phone message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system displays the menu of available functions; at the phone the menu choices are “Lock” and “Unlock.”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auto-lock timer has started countdown from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autoLockInterval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arrives at the door and scan the lock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include::</a:t>
                      </a:r>
                      <a:r>
                        <a:rPr kumimoji="0" lang="en-US" altLang="en-US" sz="1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(UC-7), and decide to block or not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menu item “Unlock”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 show the message “disarmed” on phone (b) signals to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disarm the lock, and (c) signals to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turn the light 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signals to the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>
            <a:extLst>
              <a:ext uri="{FF2B5EF4-FFF2-40B4-BE49-F238E27FC236}">
                <a16:creationId xmlns:a16="http://schemas.microsoft.com/office/drawing/2014/main" id="{D037B423-2F52-61D3-4621-6F7C4D3D2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4: </a:t>
            </a:r>
            <a:r>
              <a:rPr lang="en-US" altLang="en-US" dirty="0" err="1"/>
              <a:t>RetireUser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64A6A0-4A67-094A-E994-E4F79D75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3927"/>
              </p:ext>
            </p:extLst>
          </p:nvPr>
        </p:nvGraphicFramePr>
        <p:xfrm>
          <a:off x="2168525" y="1692275"/>
          <a:ext cx="7932738" cy="4902204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UC-4: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REQ7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manage additional user accounts by user mobile device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database, Authority Management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set of valid mobile phone message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system displays the menu of available functions; at the phone the menu have the choice 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database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delete the information of retired user.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arrives at the door and scan the lock to login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include::</a:t>
                      </a:r>
                      <a:r>
                        <a:rPr kumimoji="0" lang="en-US" altLang="en-US" sz="1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(UC-7)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menu item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 and choose the user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 signals to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Authority Management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determine whether retire or not,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not, block the delete. 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 signals to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database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delete the info of the user and his/her phone.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6C2AF2F8-181F-257C-28A3-143255FD8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924DCA-960B-ECC3-5F9E-1048242F8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07660"/>
              </p:ext>
            </p:extLst>
          </p:nvPr>
        </p:nvGraphicFramePr>
        <p:xfrm>
          <a:off x="2297114" y="2009775"/>
          <a:ext cx="7418387" cy="40655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TC-1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with authority uses his/her phone to scan the lock,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which scans the code, door identifier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1. Using the phone without Authority to scan the code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2. Using the phone with Authority to scan the code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phone show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disarmed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indicate success;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successful access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disarms the lock device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6C2AF2F8-181F-257C-28A3-143255FD8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UC-4 </a:t>
            </a:r>
            <a:r>
              <a:rPr lang="en-US" altLang="en-US" sz="3600" dirty="0" err="1"/>
              <a:t>RetireUser</a:t>
            </a:r>
            <a:endParaRPr lang="en-US" alt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924DCA-960B-ECC3-5F9E-1048242F8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04104"/>
              </p:ext>
            </p:extLst>
          </p:nvPr>
        </p:nvGraphicFramePr>
        <p:xfrm>
          <a:off x="2297114" y="2009775"/>
          <a:ext cx="7418387" cy="40655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TC-2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UC-4, main success scenario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with authority uses his/her phone to retire someone,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which scans the code, the user who will be retired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Step1.Using the phone  without Authority to scan the code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is blocked by Authority Management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Step2. Using the phone with Authority to scan the code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 of the user successful be removed in the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database;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6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674</Words>
  <Application>Microsoft Office PowerPoint</Application>
  <PresentationFormat>宽屏</PresentationFormat>
  <Paragraphs>101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Use Case 1: Unlock</vt:lpstr>
      <vt:lpstr>Use Case 4: RetireUser</vt:lpstr>
      <vt:lpstr>Acceptance Test Case for UC-1 Unlock</vt:lpstr>
      <vt:lpstr>Acceptance Test Case for UC-4 RetireUser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Sundust Yc</dc:creator>
  <cp:lastModifiedBy>Sundust Yc</cp:lastModifiedBy>
  <cp:revision>1</cp:revision>
  <dcterms:created xsi:type="dcterms:W3CDTF">2023-10-10T09:27:50Z</dcterms:created>
  <dcterms:modified xsi:type="dcterms:W3CDTF">2023-10-10T10:03:43Z</dcterms:modified>
</cp:coreProperties>
</file>