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62"/>
    <a:srgbClr val="EFEDEA"/>
    <a:srgbClr val="FF8000"/>
    <a:srgbClr val="FBB224"/>
    <a:srgbClr val="FB9D00"/>
    <a:srgbClr val="FFCD6C"/>
    <a:srgbClr val="FFA308"/>
    <a:srgbClr val="F9AB28"/>
    <a:srgbClr val="F6C243"/>
    <a:srgbClr val="F8B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F40A3-C788-4ACD-AA45-EA48C8C90975}" v="91" dt="2024-07-02T00:46:54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27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rich Peter Christiansen" userId="37732707064464ae" providerId="LiveId" clId="{234F40A3-C788-4ACD-AA45-EA48C8C90975}"/>
    <pc:docChg chg="undo redo custSel addSld delSld modSld sldOrd">
      <pc:chgData name="Ulrich Peter Christiansen" userId="37732707064464ae" providerId="LiveId" clId="{234F40A3-C788-4ACD-AA45-EA48C8C90975}" dt="2024-07-02T01:18:44.746" v="2783"/>
      <pc:docMkLst>
        <pc:docMk/>
      </pc:docMkLst>
      <pc:sldChg chg="modSp del mod">
        <pc:chgData name="Ulrich Peter Christiansen" userId="37732707064464ae" providerId="LiveId" clId="{234F40A3-C788-4ACD-AA45-EA48C8C90975}" dt="2024-07-01T19:59:15.007" v="215" actId="47"/>
        <pc:sldMkLst>
          <pc:docMk/>
          <pc:sldMk cId="3637231986" sldId="256"/>
        </pc:sldMkLst>
        <pc:spChg chg="mod">
          <ac:chgData name="Ulrich Peter Christiansen" userId="37732707064464ae" providerId="LiveId" clId="{234F40A3-C788-4ACD-AA45-EA48C8C90975}" dt="2024-07-01T17:52:48.574" v="24" actId="20577"/>
          <ac:spMkLst>
            <pc:docMk/>
            <pc:sldMk cId="3637231986" sldId="256"/>
            <ac:spMk id="2" creationId="{E17F55A0-4046-1553-E8C7-83493F42F0C8}"/>
          </ac:spMkLst>
        </pc:spChg>
        <pc:spChg chg="mod">
          <ac:chgData name="Ulrich Peter Christiansen" userId="37732707064464ae" providerId="LiveId" clId="{234F40A3-C788-4ACD-AA45-EA48C8C90975}" dt="2024-07-01T17:53:09.561" v="39" actId="20577"/>
          <ac:spMkLst>
            <pc:docMk/>
            <pc:sldMk cId="3637231986" sldId="256"/>
            <ac:spMk id="3" creationId="{41FDFD35-14E8-6739-8D2A-22C9475AED8A}"/>
          </ac:spMkLst>
        </pc:spChg>
      </pc:sldChg>
      <pc:sldChg chg="addSp delSp modSp new mod modTransition setBg">
        <pc:chgData name="Ulrich Peter Christiansen" userId="37732707064464ae" providerId="LiveId" clId="{234F40A3-C788-4ACD-AA45-EA48C8C90975}" dt="2024-07-01T23:55:06.910" v="1702" actId="20577"/>
        <pc:sldMkLst>
          <pc:docMk/>
          <pc:sldMk cId="3896327994" sldId="257"/>
        </pc:sldMkLst>
        <pc:spChg chg="del">
          <ac:chgData name="Ulrich Peter Christiansen" userId="37732707064464ae" providerId="LiveId" clId="{234F40A3-C788-4ACD-AA45-EA48C8C90975}" dt="2024-07-01T17:53:23.920" v="41" actId="478"/>
          <ac:spMkLst>
            <pc:docMk/>
            <pc:sldMk cId="3896327994" sldId="257"/>
            <ac:spMk id="2" creationId="{401072E5-571A-E921-9BE1-9FE3752A70B3}"/>
          </ac:spMkLst>
        </pc:spChg>
        <pc:spChg chg="del">
          <ac:chgData name="Ulrich Peter Christiansen" userId="37732707064464ae" providerId="LiveId" clId="{234F40A3-C788-4ACD-AA45-EA48C8C90975}" dt="2024-07-01T17:53:27.217" v="42" actId="478"/>
          <ac:spMkLst>
            <pc:docMk/>
            <pc:sldMk cId="3896327994" sldId="257"/>
            <ac:spMk id="3" creationId="{CF26AAFD-E613-9492-51A2-E73D0C5D9950}"/>
          </ac:spMkLst>
        </pc:spChg>
        <pc:spChg chg="add mod">
          <ac:chgData name="Ulrich Peter Christiansen" userId="37732707064464ae" providerId="LiveId" clId="{234F40A3-C788-4ACD-AA45-EA48C8C90975}" dt="2024-07-01T19:54:45.416" v="161" actId="207"/>
          <ac:spMkLst>
            <pc:docMk/>
            <pc:sldMk cId="3896327994" sldId="257"/>
            <ac:spMk id="4" creationId="{B98A9795-54A9-9D96-A46D-2224A4F3A199}"/>
          </ac:spMkLst>
        </pc:spChg>
        <pc:spChg chg="add del">
          <ac:chgData name="Ulrich Peter Christiansen" userId="37732707064464ae" providerId="LiveId" clId="{234F40A3-C788-4ACD-AA45-EA48C8C90975}" dt="2024-07-01T17:54:28.626" v="51" actId="478"/>
          <ac:spMkLst>
            <pc:docMk/>
            <pc:sldMk cId="3896327994" sldId="257"/>
            <ac:spMk id="6" creationId="{4C3D00A6-68DF-D502-CD5A-372E2A2AA9A9}"/>
          </ac:spMkLst>
        </pc:spChg>
        <pc:spChg chg="add mod">
          <ac:chgData name="Ulrich Peter Christiansen" userId="37732707064464ae" providerId="LiveId" clId="{234F40A3-C788-4ACD-AA45-EA48C8C90975}" dt="2024-07-01T19:51:35.969" v="153" actId="207"/>
          <ac:spMkLst>
            <pc:docMk/>
            <pc:sldMk cId="3896327994" sldId="257"/>
            <ac:spMk id="7" creationId="{33CDC11C-0F17-56D8-9523-F5553ABA1B50}"/>
          </ac:spMkLst>
        </pc:spChg>
        <pc:spChg chg="add mod">
          <ac:chgData name="Ulrich Peter Christiansen" userId="37732707064464ae" providerId="LiveId" clId="{234F40A3-C788-4ACD-AA45-EA48C8C90975}" dt="2024-07-01T19:55:17.245" v="162" actId="207"/>
          <ac:spMkLst>
            <pc:docMk/>
            <pc:sldMk cId="3896327994" sldId="257"/>
            <ac:spMk id="8" creationId="{94D9D9A2-A6C1-25A6-06CF-4135053EF2CA}"/>
          </ac:spMkLst>
        </pc:spChg>
        <pc:spChg chg="add mod">
          <ac:chgData name="Ulrich Peter Christiansen" userId="37732707064464ae" providerId="LiveId" clId="{234F40A3-C788-4ACD-AA45-EA48C8C90975}" dt="2024-07-01T19:54:45.416" v="161" actId="207"/>
          <ac:spMkLst>
            <pc:docMk/>
            <pc:sldMk cId="3896327994" sldId="257"/>
            <ac:spMk id="9" creationId="{E6C3AB23-8C53-4445-13BA-892DCE5404E2}"/>
          </ac:spMkLst>
        </pc:spChg>
        <pc:spChg chg="add mod">
          <ac:chgData name="Ulrich Peter Christiansen" userId="37732707064464ae" providerId="LiveId" clId="{234F40A3-C788-4ACD-AA45-EA48C8C90975}" dt="2024-07-01T19:51:35.969" v="153" actId="207"/>
          <ac:spMkLst>
            <pc:docMk/>
            <pc:sldMk cId="3896327994" sldId="257"/>
            <ac:spMk id="10" creationId="{FB124A2E-6DD0-EDF3-9A8C-5F82CDCCC21C}"/>
          </ac:spMkLst>
        </pc:spChg>
        <pc:spChg chg="add mod">
          <ac:chgData name="Ulrich Peter Christiansen" userId="37732707064464ae" providerId="LiveId" clId="{234F40A3-C788-4ACD-AA45-EA48C8C90975}" dt="2024-07-01T19:55:17.245" v="162" actId="207"/>
          <ac:spMkLst>
            <pc:docMk/>
            <pc:sldMk cId="3896327994" sldId="257"/>
            <ac:spMk id="11" creationId="{07B027BD-9EBB-1A3D-ECCF-C97D244EA8BE}"/>
          </ac:spMkLst>
        </pc:spChg>
        <pc:spChg chg="add del">
          <ac:chgData name="Ulrich Peter Christiansen" userId="37732707064464ae" providerId="LiveId" clId="{234F40A3-C788-4ACD-AA45-EA48C8C90975}" dt="2024-07-01T19:01:27.070" v="105" actId="11529"/>
          <ac:spMkLst>
            <pc:docMk/>
            <pc:sldMk cId="3896327994" sldId="257"/>
            <ac:spMk id="12" creationId="{9A5BDD41-FC43-83D6-39D7-D255F1B11D76}"/>
          </ac:spMkLst>
        </pc:spChg>
        <pc:spChg chg="add del">
          <ac:chgData name="Ulrich Peter Christiansen" userId="37732707064464ae" providerId="LiveId" clId="{234F40A3-C788-4ACD-AA45-EA48C8C90975}" dt="2024-07-01T19:01:38.507" v="107" actId="478"/>
          <ac:spMkLst>
            <pc:docMk/>
            <pc:sldMk cId="3896327994" sldId="257"/>
            <ac:spMk id="13" creationId="{517F3115-D42E-D43B-46BE-CA4A59C5E03F}"/>
          </ac:spMkLst>
        </pc:spChg>
        <pc:spChg chg="add del mod">
          <ac:chgData name="Ulrich Peter Christiansen" userId="37732707064464ae" providerId="LiveId" clId="{234F40A3-C788-4ACD-AA45-EA48C8C90975}" dt="2024-07-01T19:59:10.857" v="214" actId="1076"/>
          <ac:spMkLst>
            <pc:docMk/>
            <pc:sldMk cId="3896327994" sldId="257"/>
            <ac:spMk id="14" creationId="{BF92116A-CFA7-75E9-E921-3A243D412AD9}"/>
          </ac:spMkLst>
        </pc:spChg>
        <pc:spChg chg="add del mod">
          <ac:chgData name="Ulrich Peter Christiansen" userId="37732707064464ae" providerId="LiveId" clId="{234F40A3-C788-4ACD-AA45-EA48C8C90975}" dt="2024-07-01T19:51:35.969" v="153" actId="207"/>
          <ac:spMkLst>
            <pc:docMk/>
            <pc:sldMk cId="3896327994" sldId="257"/>
            <ac:spMk id="15" creationId="{2CE5325B-4525-82FE-0268-BF46793938EC}"/>
          </ac:spMkLst>
        </pc:spChg>
        <pc:spChg chg="add mod">
          <ac:chgData name="Ulrich Peter Christiansen" userId="37732707064464ae" providerId="LiveId" clId="{234F40A3-C788-4ACD-AA45-EA48C8C90975}" dt="2024-07-01T19:57:36.747" v="201" actId="1076"/>
          <ac:spMkLst>
            <pc:docMk/>
            <pc:sldMk cId="3896327994" sldId="257"/>
            <ac:spMk id="20" creationId="{BB6332D4-FBFA-1271-36A3-48B239E90BCA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4" creationId="{9AE62991-E508-382C-A422-67CA6463749C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5" creationId="{FD314748-6FCB-85BE-0203-885BC106FE3C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6" creationId="{A18E4E99-05D5-8DAC-F997-E41C1D23622F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8" creationId="{23ACE292-925A-1187-2901-A522BB6657DF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9" creationId="{D761073F-C8AA-B5BF-F2D0-65518C3822A2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0" creationId="{D7DEEEAA-44E5-E673-0C76-793420D23CDA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2" creationId="{38FCDD18-7F6B-93F6-313A-7A310C84C707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3" creationId="{AA41EF84-5B9B-3198-B087-6BA9439E8DF9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4" creationId="{5AFFC49B-2398-72DE-AF22-A16B1A105B3A}"/>
          </ac:spMkLst>
        </pc:spChg>
        <pc:spChg chg="add mod">
          <ac:chgData name="Ulrich Peter Christiansen" userId="37732707064464ae" providerId="LiveId" clId="{234F40A3-C788-4ACD-AA45-EA48C8C90975}" dt="2024-07-01T21:13:58.714" v="334" actId="1076"/>
          <ac:spMkLst>
            <pc:docMk/>
            <pc:sldMk cId="3896327994" sldId="257"/>
            <ac:spMk id="35" creationId="{88D6E7A7-02E3-7B38-D7A2-4488786511C2}"/>
          </ac:spMkLst>
        </pc:spChg>
        <pc:spChg chg="add mod">
          <ac:chgData name="Ulrich Peter Christiansen" userId="37732707064464ae" providerId="LiveId" clId="{234F40A3-C788-4ACD-AA45-EA48C8C90975}" dt="2024-07-01T21:53:54.936" v="606" actId="1076"/>
          <ac:spMkLst>
            <pc:docMk/>
            <pc:sldMk cId="3896327994" sldId="257"/>
            <ac:spMk id="36" creationId="{87214FB4-7A30-0A4D-ADD1-8528EF80E845}"/>
          </ac:spMkLst>
        </pc:spChg>
        <pc:spChg chg="add mod">
          <ac:chgData name="Ulrich Peter Christiansen" userId="37732707064464ae" providerId="LiveId" clId="{234F40A3-C788-4ACD-AA45-EA48C8C90975}" dt="2024-07-01T21:53:38.680" v="601" actId="113"/>
          <ac:spMkLst>
            <pc:docMk/>
            <pc:sldMk cId="3896327994" sldId="257"/>
            <ac:spMk id="37" creationId="{B5026B2A-7CE2-7F59-FA6B-2561F26BC3E9}"/>
          </ac:spMkLst>
        </pc:spChg>
        <pc:spChg chg="add mod">
          <ac:chgData name="Ulrich Peter Christiansen" userId="37732707064464ae" providerId="LiveId" clId="{234F40A3-C788-4ACD-AA45-EA48C8C90975}" dt="2024-07-01T21:24:54.246" v="436"/>
          <ac:spMkLst>
            <pc:docMk/>
            <pc:sldMk cId="3896327994" sldId="257"/>
            <ac:spMk id="38" creationId="{99B018F1-A3B0-B5CE-8ABE-925A5EBE9E58}"/>
          </ac:spMkLst>
        </pc:spChg>
        <pc:spChg chg="add mod">
          <ac:chgData name="Ulrich Peter Christiansen" userId="37732707064464ae" providerId="LiveId" clId="{234F40A3-C788-4ACD-AA45-EA48C8C90975}" dt="2024-07-01T21:53:48.872" v="604" actId="113"/>
          <ac:spMkLst>
            <pc:docMk/>
            <pc:sldMk cId="3896327994" sldId="257"/>
            <ac:spMk id="39" creationId="{A735D484-2D9C-CDAC-5E3F-C9C4C62391FD}"/>
          </ac:spMkLst>
        </pc:spChg>
        <pc:spChg chg="add mod">
          <ac:chgData name="Ulrich Peter Christiansen" userId="37732707064464ae" providerId="LiveId" clId="{234F40A3-C788-4ACD-AA45-EA48C8C90975}" dt="2024-07-01T23:54:02.605" v="1661" actId="12"/>
          <ac:spMkLst>
            <pc:docMk/>
            <pc:sldMk cId="3896327994" sldId="257"/>
            <ac:spMk id="40" creationId="{542A007A-AE63-FF2B-2730-4A7CBD009399}"/>
          </ac:spMkLst>
        </pc:spChg>
        <pc:spChg chg="add mod">
          <ac:chgData name="Ulrich Peter Christiansen" userId="37732707064464ae" providerId="LiveId" clId="{234F40A3-C788-4ACD-AA45-EA48C8C90975}" dt="2024-07-01T23:55:06.910" v="1702" actId="20577"/>
          <ac:spMkLst>
            <pc:docMk/>
            <pc:sldMk cId="3896327994" sldId="257"/>
            <ac:spMk id="41" creationId="{9986FD53-64A6-92FD-71D8-66693C459B6A}"/>
          </ac:spMkLst>
        </pc:spChg>
        <pc:spChg chg="add mod">
          <ac:chgData name="Ulrich Peter Christiansen" userId="37732707064464ae" providerId="LiveId" clId="{234F40A3-C788-4ACD-AA45-EA48C8C90975}" dt="2024-07-01T22:32:21.444" v="946" actId="115"/>
          <ac:spMkLst>
            <pc:docMk/>
            <pc:sldMk cId="3896327994" sldId="257"/>
            <ac:spMk id="42" creationId="{87F2DE0A-3764-6AB9-65C5-E188AD41DC97}"/>
          </ac:spMkLst>
        </pc:spChg>
        <pc:grpChg chg="add mod">
          <ac:chgData name="Ulrich Peter Christiansen" userId="37732707064464ae" providerId="LiveId" clId="{234F40A3-C788-4ACD-AA45-EA48C8C90975}" dt="2024-07-01T19:05:47.458" v="137" actId="164"/>
          <ac:grpSpMkLst>
            <pc:docMk/>
            <pc:sldMk cId="3896327994" sldId="257"/>
            <ac:grpSpMk id="16" creationId="{71BE0D03-DCC2-CF29-8E07-D334A987F61A}"/>
          </ac:grpSpMkLst>
        </pc:grpChg>
        <pc:grpChg chg="add del mod ord">
          <ac:chgData name="Ulrich Peter Christiansen" userId="37732707064464ae" providerId="LiveId" clId="{234F40A3-C788-4ACD-AA45-EA48C8C90975}" dt="2024-07-01T21:53:03.346" v="574" actId="1076"/>
          <ac:grpSpMkLst>
            <pc:docMk/>
            <pc:sldMk cId="3896327994" sldId="257"/>
            <ac:grpSpMk id="17" creationId="{A53598A4-1FE0-85CC-AD51-8D79F3653106}"/>
          </ac:grpSpMkLst>
        </pc:grpChg>
        <pc:grpChg chg="add mod ord">
          <ac:chgData name="Ulrich Peter Christiansen" userId="37732707064464ae" providerId="LiveId" clId="{234F40A3-C788-4ACD-AA45-EA48C8C90975}" dt="2024-07-01T21:23:07.979" v="426" actId="1076"/>
          <ac:grpSpMkLst>
            <pc:docMk/>
            <pc:sldMk cId="3896327994" sldId="257"/>
            <ac:grpSpMk id="18" creationId="{997B52B2-ADC4-8AA9-6142-BB53D5981E59}"/>
          </ac:grpSpMkLst>
        </pc:grpChg>
        <pc:grpChg chg="add mod">
          <ac:chgData name="Ulrich Peter Christiansen" userId="37732707064464ae" providerId="LiveId" clId="{234F40A3-C788-4ACD-AA45-EA48C8C90975}" dt="2024-07-01T19:55:17.245" v="162" actId="207"/>
          <ac:grpSpMkLst>
            <pc:docMk/>
            <pc:sldMk cId="3896327994" sldId="257"/>
            <ac:grpSpMk id="19" creationId="{1DADAE44-5B7C-F010-DFCF-5F61C50E94FA}"/>
          </ac:grpSpMkLst>
        </pc:grpChg>
        <pc:grpChg chg="add mod">
          <ac:chgData name="Ulrich Peter Christiansen" userId="37732707064464ae" providerId="LiveId" clId="{234F40A3-C788-4ACD-AA45-EA48C8C90975}" dt="2024-07-01T19:58:51.354" v="213" actId="14100"/>
          <ac:grpSpMkLst>
            <pc:docMk/>
            <pc:sldMk cId="3896327994" sldId="257"/>
            <ac:grpSpMk id="21" creationId="{E16E92C5-F7CB-DF43-868B-A3A51F34E342}"/>
          </ac:grpSpMkLst>
        </pc:grpChg>
        <pc:grpChg chg="add del mod">
          <ac:chgData name="Ulrich Peter Christiansen" userId="37732707064464ae" providerId="LiveId" clId="{234F40A3-C788-4ACD-AA45-EA48C8C90975}" dt="2024-07-01T20:58:57.711" v="258" actId="478"/>
          <ac:grpSpMkLst>
            <pc:docMk/>
            <pc:sldMk cId="3896327994" sldId="257"/>
            <ac:grpSpMk id="22" creationId="{F1A4A99C-DDBC-F5BB-7B76-FBAF5A8F3497}"/>
          </ac:grpSpMkLst>
        </pc:grpChg>
        <pc:grpChg chg="mod">
          <ac:chgData name="Ulrich Peter Christiansen" userId="37732707064464ae" providerId="LiveId" clId="{234F40A3-C788-4ACD-AA45-EA48C8C90975}" dt="2024-07-01T20:57:39.886" v="246"/>
          <ac:grpSpMkLst>
            <pc:docMk/>
            <pc:sldMk cId="3896327994" sldId="257"/>
            <ac:grpSpMk id="23" creationId="{098F7B3B-E6BF-9829-1BD9-F898E46E063D}"/>
          </ac:grpSpMkLst>
        </pc:grpChg>
        <pc:grpChg chg="add del mod">
          <ac:chgData name="Ulrich Peter Christiansen" userId="37732707064464ae" providerId="LiveId" clId="{234F40A3-C788-4ACD-AA45-EA48C8C90975}" dt="2024-07-01T20:58:57.711" v="258" actId="478"/>
          <ac:grpSpMkLst>
            <pc:docMk/>
            <pc:sldMk cId="3896327994" sldId="257"/>
            <ac:grpSpMk id="27" creationId="{2CC2A82F-1F44-344B-2C15-F7DE8E9DDDBF}"/>
          </ac:grpSpMkLst>
        </pc:grpChg>
        <pc:grpChg chg="add del mod">
          <ac:chgData name="Ulrich Peter Christiansen" userId="37732707064464ae" providerId="LiveId" clId="{234F40A3-C788-4ACD-AA45-EA48C8C90975}" dt="2024-07-01T20:58:57.711" v="258" actId="478"/>
          <ac:grpSpMkLst>
            <pc:docMk/>
            <pc:sldMk cId="3896327994" sldId="257"/>
            <ac:grpSpMk id="31" creationId="{0FD14BE2-DBAF-DAD7-356F-F4EBA8D1D56F}"/>
          </ac:grpSpMkLst>
        </pc:grpChg>
      </pc:sldChg>
      <pc:sldChg chg="addSp modSp add mod ord">
        <pc:chgData name="Ulrich Peter Christiansen" userId="37732707064464ae" providerId="LiveId" clId="{234F40A3-C788-4ACD-AA45-EA48C8C90975}" dt="2024-07-02T01:18:44.746" v="2783"/>
        <pc:sldMkLst>
          <pc:docMk/>
          <pc:sldMk cId="1711531213" sldId="258"/>
        </pc:sldMkLst>
        <pc:spChg chg="add mod">
          <ac:chgData name="Ulrich Peter Christiansen" userId="37732707064464ae" providerId="LiveId" clId="{234F40A3-C788-4ACD-AA45-EA48C8C90975}" dt="2024-07-01T21:50:11.116" v="492" actId="20577"/>
          <ac:spMkLst>
            <pc:docMk/>
            <pc:sldMk cId="1711531213" sldId="258"/>
            <ac:spMk id="2" creationId="{4F2EF218-FFD5-EE70-6BA8-C0C965E305C7}"/>
          </ac:spMkLst>
        </pc:spChg>
        <pc:spChg chg="add mod">
          <ac:chgData name="Ulrich Peter Christiansen" userId="37732707064464ae" providerId="LiveId" clId="{234F40A3-C788-4ACD-AA45-EA48C8C90975}" dt="2024-07-01T19:55:47.725" v="169"/>
          <ac:spMkLst>
            <pc:docMk/>
            <pc:sldMk cId="1711531213" sldId="258"/>
            <ac:spMk id="3" creationId="{3CE3BBBF-85AB-7A47-4D12-569773E35F14}"/>
          </ac:spMkLst>
        </pc:spChg>
        <pc:spChg chg="add mod">
          <ac:chgData name="Ulrich Peter Christiansen" userId="37732707064464ae" providerId="LiveId" clId="{234F40A3-C788-4ACD-AA45-EA48C8C90975}" dt="2024-07-02T01:18:44.746" v="2783"/>
          <ac:spMkLst>
            <pc:docMk/>
            <pc:sldMk cId="1711531213" sldId="258"/>
            <ac:spMk id="5" creationId="{D282FCAE-4DBB-D395-19A3-0F1958DAF9E9}"/>
          </ac:spMkLst>
        </pc:spChg>
        <pc:spChg chg="mod">
          <ac:chgData name="Ulrich Peter Christiansen" userId="37732707064464ae" providerId="LiveId" clId="{234F40A3-C788-4ACD-AA45-EA48C8C90975}" dt="2024-07-01T19:57:24.522" v="200" actId="1076"/>
          <ac:spMkLst>
            <pc:docMk/>
            <pc:sldMk cId="1711531213" sldId="258"/>
            <ac:spMk id="20" creationId="{BB6332D4-FBFA-1271-36A3-48B239E90BCA}"/>
          </ac:spMkLst>
        </pc:spChg>
        <pc:grpChg chg="mod">
          <ac:chgData name="Ulrich Peter Christiansen" userId="37732707064464ae" providerId="LiveId" clId="{234F40A3-C788-4ACD-AA45-EA48C8C90975}" dt="2024-07-01T19:57:08.327" v="199" actId="1076"/>
          <ac:grpSpMkLst>
            <pc:docMk/>
            <pc:sldMk cId="1711531213" sldId="258"/>
            <ac:grpSpMk id="17" creationId="{A53598A4-1FE0-85CC-AD51-8D79F3653106}"/>
          </ac:grpSpMkLst>
        </pc:grpChg>
      </pc:sldChg>
      <pc:sldChg chg="addSp modSp add del mod">
        <pc:chgData name="Ulrich Peter Christiansen" userId="37732707064464ae" providerId="LiveId" clId="{234F40A3-C788-4ACD-AA45-EA48C8C90975}" dt="2024-07-01T20:57:53.655" v="248" actId="47"/>
        <pc:sldMkLst>
          <pc:docMk/>
          <pc:sldMk cId="2178138245" sldId="259"/>
        </pc:sldMkLst>
        <pc:spChg chg="mod">
          <ac:chgData name="Ulrich Peter Christiansen" userId="37732707064464ae" providerId="LiveId" clId="{234F40A3-C788-4ACD-AA45-EA48C8C90975}" dt="2024-07-01T20:56:03.031" v="227"/>
          <ac:spMkLst>
            <pc:docMk/>
            <pc:sldMk cId="2178138245" sldId="259"/>
            <ac:spMk id="3" creationId="{746B1F34-6E55-1121-212C-32C3D30C5915}"/>
          </ac:spMkLst>
        </pc:spChg>
        <pc:spChg chg="mod">
          <ac:chgData name="Ulrich Peter Christiansen" userId="37732707064464ae" providerId="LiveId" clId="{234F40A3-C788-4ACD-AA45-EA48C8C90975}" dt="2024-07-01T20:55:51.244" v="224" actId="14100"/>
          <ac:spMkLst>
            <pc:docMk/>
            <pc:sldMk cId="2178138245" sldId="259"/>
            <ac:spMk id="4" creationId="{B98A9795-54A9-9D96-A46D-2224A4F3A199}"/>
          </ac:spMkLst>
        </pc:spChg>
        <pc:spChg chg="mod">
          <ac:chgData name="Ulrich Peter Christiansen" userId="37732707064464ae" providerId="LiveId" clId="{234F40A3-C788-4ACD-AA45-EA48C8C90975}" dt="2024-07-01T20:56:03.031" v="227"/>
          <ac:spMkLst>
            <pc:docMk/>
            <pc:sldMk cId="2178138245" sldId="259"/>
            <ac:spMk id="5" creationId="{00174164-751C-B676-AA64-78FCB8CF0FF8}"/>
          </ac:spMkLst>
        </pc:spChg>
        <pc:spChg chg="mod">
          <ac:chgData name="Ulrich Peter Christiansen" userId="37732707064464ae" providerId="LiveId" clId="{234F40A3-C788-4ACD-AA45-EA48C8C90975}" dt="2024-07-01T20:56:03.031" v="227"/>
          <ac:spMkLst>
            <pc:docMk/>
            <pc:sldMk cId="2178138245" sldId="259"/>
            <ac:spMk id="6" creationId="{8725485F-60B5-2D61-2C15-F4BE67FCAD0D}"/>
          </ac:spMkLst>
        </pc:spChg>
        <pc:spChg chg="mod">
          <ac:chgData name="Ulrich Peter Christiansen" userId="37732707064464ae" providerId="LiveId" clId="{234F40A3-C788-4ACD-AA45-EA48C8C90975}" dt="2024-07-01T20:57:09.456" v="238" actId="1076"/>
          <ac:spMkLst>
            <pc:docMk/>
            <pc:sldMk cId="2178138245" sldId="259"/>
            <ac:spMk id="14" creationId="{BF92116A-CFA7-75E9-E921-3A243D412AD9}"/>
          </ac:spMkLst>
        </pc:spChg>
        <pc:grpChg chg="add mod">
          <ac:chgData name="Ulrich Peter Christiansen" userId="37732707064464ae" providerId="LiveId" clId="{234F40A3-C788-4ACD-AA45-EA48C8C90975}" dt="2024-07-01T20:57:23.998" v="243" actId="1076"/>
          <ac:grpSpMkLst>
            <pc:docMk/>
            <pc:sldMk cId="2178138245" sldId="259"/>
            <ac:grpSpMk id="2" creationId="{4280177B-B098-A8A8-0C48-D22D0F16A411}"/>
          </ac:grpSpMkLst>
        </pc:grpChg>
        <pc:grpChg chg="mod">
          <ac:chgData name="Ulrich Peter Christiansen" userId="37732707064464ae" providerId="LiveId" clId="{234F40A3-C788-4ACD-AA45-EA48C8C90975}" dt="2024-07-01T20:55:15.767" v="220" actId="14100"/>
          <ac:grpSpMkLst>
            <pc:docMk/>
            <pc:sldMk cId="2178138245" sldId="259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0:56:33.634" v="232" actId="1076"/>
          <ac:grpSpMkLst>
            <pc:docMk/>
            <pc:sldMk cId="2178138245" sldId="259"/>
            <ac:grpSpMk id="18" creationId="{997B52B2-ADC4-8AA9-6142-BB53D5981E59}"/>
          </ac:grpSpMkLst>
        </pc:grpChg>
        <pc:grpChg chg="mod ord">
          <ac:chgData name="Ulrich Peter Christiansen" userId="37732707064464ae" providerId="LiveId" clId="{234F40A3-C788-4ACD-AA45-EA48C8C90975}" dt="2024-07-01T20:57:29.782" v="245" actId="1076"/>
          <ac:grpSpMkLst>
            <pc:docMk/>
            <pc:sldMk cId="2178138245" sldId="259"/>
            <ac:grpSpMk id="21" creationId="{E16E92C5-F7CB-DF43-868B-A3A51F34E342}"/>
          </ac:grpSpMkLst>
        </pc:grpChg>
      </pc:sldChg>
      <pc:sldChg chg="addSp delSp modSp add del mod">
        <pc:chgData name="Ulrich Peter Christiansen" userId="37732707064464ae" providerId="LiveId" clId="{234F40A3-C788-4ACD-AA45-EA48C8C90975}" dt="2024-07-01T21:17:13.912" v="356" actId="47"/>
        <pc:sldMkLst>
          <pc:docMk/>
          <pc:sldMk cId="3918430801" sldId="259"/>
        </pc:sldMkLst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5" creationId="{859B95B6-F291-DB1F-561B-A2B4E543BC12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6" creationId="{8AE74868-EC54-2628-A17B-B1D0E591310C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12" creationId="{7AD50EE8-21B2-0F96-A713-17D3DFAF06DA}"/>
          </ac:spMkLst>
        </pc:spChg>
        <pc:spChg chg="del">
          <ac:chgData name="Ulrich Peter Christiansen" userId="37732707064464ae" providerId="LiveId" clId="{234F40A3-C788-4ACD-AA45-EA48C8C90975}" dt="2024-07-01T20:59:34.499" v="260" actId="478"/>
          <ac:spMkLst>
            <pc:docMk/>
            <pc:sldMk cId="3918430801" sldId="259"/>
            <ac:spMk id="14" creationId="{BF92116A-CFA7-75E9-E921-3A243D412AD9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16" creationId="{FDF9797F-EF88-9A86-7A6F-5C19B441E1D5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35" creationId="{05D3FFD6-5533-3BC9-5BF0-D2328388B0F9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36" creationId="{1DCCD4F7-80C9-CA00-C01B-8F701E189E4E}"/>
          </ac:spMkLst>
        </pc:spChg>
        <pc:spChg chg="add del mod">
          <ac:chgData name="Ulrich Peter Christiansen" userId="37732707064464ae" providerId="LiveId" clId="{234F40A3-C788-4ACD-AA45-EA48C8C90975}" dt="2024-07-01T21:01:29.027" v="274" actId="478"/>
          <ac:spMkLst>
            <pc:docMk/>
            <pc:sldMk cId="3918430801" sldId="259"/>
            <ac:spMk id="37" creationId="{07FDD7E7-2C79-C629-4D5B-1C82D2128A81}"/>
          </ac:spMkLst>
        </pc:spChg>
        <pc:spChg chg="mod">
          <ac:chgData name="Ulrich Peter Christiansen" userId="37732707064464ae" providerId="LiveId" clId="{234F40A3-C788-4ACD-AA45-EA48C8C90975}" dt="2024-07-01T21:01:35.040" v="276"/>
          <ac:spMkLst>
            <pc:docMk/>
            <pc:sldMk cId="3918430801" sldId="259"/>
            <ac:spMk id="39" creationId="{6DDE1A1D-B884-8388-344A-B416F4C4076D}"/>
          </ac:spMkLst>
        </pc:spChg>
        <pc:spChg chg="mod">
          <ac:chgData name="Ulrich Peter Christiansen" userId="37732707064464ae" providerId="LiveId" clId="{234F40A3-C788-4ACD-AA45-EA48C8C90975}" dt="2024-07-01T21:01:35.040" v="276"/>
          <ac:spMkLst>
            <pc:docMk/>
            <pc:sldMk cId="3918430801" sldId="259"/>
            <ac:spMk id="40" creationId="{AE74E92F-9977-951F-5603-2FE0E808D14F}"/>
          </ac:spMkLst>
        </pc:spChg>
        <pc:spChg chg="mod">
          <ac:chgData name="Ulrich Peter Christiansen" userId="37732707064464ae" providerId="LiveId" clId="{234F40A3-C788-4ACD-AA45-EA48C8C90975}" dt="2024-07-01T21:01:35.040" v="276"/>
          <ac:spMkLst>
            <pc:docMk/>
            <pc:sldMk cId="3918430801" sldId="259"/>
            <ac:spMk id="41" creationId="{01DD1152-94FE-DD0F-0C76-B48AF148274D}"/>
          </ac:spMkLst>
        </pc:spChg>
        <pc:grpChg chg="add del mod">
          <ac:chgData name="Ulrich Peter Christiansen" userId="37732707064464ae" providerId="LiveId" clId="{234F40A3-C788-4ACD-AA45-EA48C8C90975}" dt="2024-07-01T21:00:12.256" v="264" actId="478"/>
          <ac:grpSpMkLst>
            <pc:docMk/>
            <pc:sldMk cId="3918430801" sldId="259"/>
            <ac:grpSpMk id="2" creationId="{9F4F2B92-3C18-83CA-E5E3-CCE3ACAE94C8}"/>
          </ac:grpSpMkLst>
        </pc:grpChg>
        <pc:grpChg chg="mod">
          <ac:chgData name="Ulrich Peter Christiansen" userId="37732707064464ae" providerId="LiveId" clId="{234F40A3-C788-4ACD-AA45-EA48C8C90975}" dt="2024-07-01T20:58:33.234" v="257"/>
          <ac:grpSpMkLst>
            <pc:docMk/>
            <pc:sldMk cId="3918430801" sldId="259"/>
            <ac:grpSpMk id="3" creationId="{01BE0FE0-7AB5-E5A0-7CBB-0C6B9EA8ACF0}"/>
          </ac:grpSpMkLst>
        </pc:grpChg>
        <pc:grpChg chg="add del mod">
          <ac:chgData name="Ulrich Peter Christiansen" userId="37732707064464ae" providerId="LiveId" clId="{234F40A3-C788-4ACD-AA45-EA48C8C90975}" dt="2024-07-01T21:00:10.935" v="263" actId="478"/>
          <ac:grpSpMkLst>
            <pc:docMk/>
            <pc:sldMk cId="3918430801" sldId="259"/>
            <ac:grpSpMk id="13" creationId="{3483203A-926D-717A-7B7A-66EF1A674B1B}"/>
          </ac:grpSpMkLst>
        </pc:grpChg>
        <pc:grpChg chg="del mod">
          <ac:chgData name="Ulrich Peter Christiansen" userId="37732707064464ae" providerId="LiveId" clId="{234F40A3-C788-4ACD-AA45-EA48C8C90975}" dt="2024-07-01T21:01:30.700" v="275" actId="478"/>
          <ac:grpSpMkLst>
            <pc:docMk/>
            <pc:sldMk cId="3918430801" sldId="259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1:02:05.976" v="278" actId="1076"/>
          <ac:grpSpMkLst>
            <pc:docMk/>
            <pc:sldMk cId="3918430801" sldId="259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02:05.976" v="278" actId="1076"/>
          <ac:grpSpMkLst>
            <pc:docMk/>
            <pc:sldMk cId="3918430801" sldId="259"/>
            <ac:grpSpMk id="21" creationId="{E16E92C5-F7CB-DF43-868B-A3A51F34E342}"/>
          </ac:grpSpMkLst>
        </pc:grpChg>
        <pc:grpChg chg="del mod">
          <ac:chgData name="Ulrich Peter Christiansen" userId="37732707064464ae" providerId="LiveId" clId="{234F40A3-C788-4ACD-AA45-EA48C8C90975}" dt="2024-07-01T20:58:27.023" v="256" actId="478"/>
          <ac:grpSpMkLst>
            <pc:docMk/>
            <pc:sldMk cId="3918430801" sldId="259"/>
            <ac:grpSpMk id="22" creationId="{F1A4A99C-DDBC-F5BB-7B76-FBAF5A8F3497}"/>
          </ac:grpSpMkLst>
        </pc:grpChg>
        <pc:grpChg chg="add del mod">
          <ac:chgData name="Ulrich Peter Christiansen" userId="37732707064464ae" providerId="LiveId" clId="{234F40A3-C788-4ACD-AA45-EA48C8C90975}" dt="2024-07-01T20:58:27.023" v="256" actId="478"/>
          <ac:grpSpMkLst>
            <pc:docMk/>
            <pc:sldMk cId="3918430801" sldId="259"/>
            <ac:grpSpMk id="27" creationId="{2CC2A82F-1F44-344B-2C15-F7DE8E9DDDBF}"/>
          </ac:grpSpMkLst>
        </pc:grpChg>
        <pc:grpChg chg="del">
          <ac:chgData name="Ulrich Peter Christiansen" userId="37732707064464ae" providerId="LiveId" clId="{234F40A3-C788-4ACD-AA45-EA48C8C90975}" dt="2024-07-01T20:58:13.319" v="253" actId="478"/>
          <ac:grpSpMkLst>
            <pc:docMk/>
            <pc:sldMk cId="3918430801" sldId="259"/>
            <ac:grpSpMk id="31" creationId="{0FD14BE2-DBAF-DAD7-356F-F4EBA8D1D56F}"/>
          </ac:grpSpMkLst>
        </pc:grpChg>
        <pc:grpChg chg="add mod">
          <ac:chgData name="Ulrich Peter Christiansen" userId="37732707064464ae" providerId="LiveId" clId="{234F40A3-C788-4ACD-AA45-EA48C8C90975}" dt="2024-07-01T21:05:08.871" v="306" actId="1076"/>
          <ac:grpSpMkLst>
            <pc:docMk/>
            <pc:sldMk cId="3918430801" sldId="259"/>
            <ac:grpSpMk id="38" creationId="{2BD54E81-47B1-0B78-61C5-534C433E243A}"/>
          </ac:grpSpMkLst>
        </pc:grpChg>
      </pc:sldChg>
      <pc:sldChg chg="delSp modSp add del mod">
        <pc:chgData name="Ulrich Peter Christiansen" userId="37732707064464ae" providerId="LiveId" clId="{234F40A3-C788-4ACD-AA45-EA48C8C90975}" dt="2024-07-01T21:02:44.677" v="283" actId="47"/>
        <pc:sldMkLst>
          <pc:docMk/>
          <pc:sldMk cId="2859836808" sldId="260"/>
        </pc:sldMkLst>
        <pc:grpChg chg="del mod">
          <ac:chgData name="Ulrich Peter Christiansen" userId="37732707064464ae" providerId="LiveId" clId="{234F40A3-C788-4ACD-AA45-EA48C8C90975}" dt="2024-07-01T21:02:33.238" v="281" actId="478"/>
          <ac:grpSpMkLst>
            <pc:docMk/>
            <pc:sldMk cId="2859836808" sldId="260"/>
            <ac:grpSpMk id="38" creationId="{2BD54E81-47B1-0B78-61C5-534C433E243A}"/>
          </ac:grpSpMkLst>
        </pc:grpChg>
      </pc:sldChg>
      <pc:sldChg chg="addSp delSp modSp add del mod">
        <pc:chgData name="Ulrich Peter Christiansen" userId="37732707064464ae" providerId="LiveId" clId="{234F40A3-C788-4ACD-AA45-EA48C8C90975}" dt="2024-07-01T21:17:14.841" v="357" actId="47"/>
        <pc:sldMkLst>
          <pc:docMk/>
          <pc:sldMk cId="3870704511" sldId="261"/>
        </pc:sldMkLst>
        <pc:spChg chg="mod">
          <ac:chgData name="Ulrich Peter Christiansen" userId="37732707064464ae" providerId="LiveId" clId="{234F40A3-C788-4ACD-AA45-EA48C8C90975}" dt="2024-07-01T21:05:42.385" v="309" actId="207"/>
          <ac:spMkLst>
            <pc:docMk/>
            <pc:sldMk cId="3870704511" sldId="261"/>
            <ac:spMk id="3" creationId="{4ECA859C-F3B4-39FA-1070-7C0C005DBA00}"/>
          </ac:spMkLst>
        </pc:spChg>
        <pc:spChg chg="mod">
          <ac:chgData name="Ulrich Peter Christiansen" userId="37732707064464ae" providerId="LiveId" clId="{234F40A3-C788-4ACD-AA45-EA48C8C90975}" dt="2024-07-01T21:05:42.385" v="309" actId="207"/>
          <ac:spMkLst>
            <pc:docMk/>
            <pc:sldMk cId="3870704511" sldId="261"/>
            <ac:spMk id="5" creationId="{0420DF32-FEFE-B680-81DF-D7A24BC1E27F}"/>
          </ac:spMkLst>
        </pc:spChg>
        <pc:spChg chg="del mod">
          <ac:chgData name="Ulrich Peter Christiansen" userId="37732707064464ae" providerId="LiveId" clId="{234F40A3-C788-4ACD-AA45-EA48C8C90975}" dt="2024-07-01T21:04:29.364" v="299" actId="478"/>
          <ac:spMkLst>
            <pc:docMk/>
            <pc:sldMk cId="3870704511" sldId="261"/>
            <ac:spMk id="6" creationId="{1A450B40-C24D-8E59-F8EC-B83392DCCB81}"/>
          </ac:spMkLst>
        </pc:spChg>
        <pc:spChg chg="add del">
          <ac:chgData name="Ulrich Peter Christiansen" userId="37732707064464ae" providerId="LiveId" clId="{234F40A3-C788-4ACD-AA45-EA48C8C90975}" dt="2024-07-01T21:04:23.065" v="295" actId="478"/>
          <ac:spMkLst>
            <pc:docMk/>
            <pc:sldMk cId="3870704511" sldId="261"/>
            <ac:spMk id="15" creationId="{2CE5325B-4525-82FE-0268-BF46793938EC}"/>
          </ac:spMkLst>
        </pc:spChg>
        <pc:grpChg chg="add mod ord">
          <ac:chgData name="Ulrich Peter Christiansen" userId="37732707064464ae" providerId="LiveId" clId="{234F40A3-C788-4ACD-AA45-EA48C8C90975}" dt="2024-07-01T21:05:42.385" v="309" actId="207"/>
          <ac:grpSpMkLst>
            <pc:docMk/>
            <pc:sldMk cId="3870704511" sldId="261"/>
            <ac:grpSpMk id="2" creationId="{F91642C0-2D7C-CD5D-5A3A-D8BCCCA14341}"/>
          </ac:grpSpMkLst>
        </pc:grpChg>
        <pc:grpChg chg="del mod">
          <ac:chgData name="Ulrich Peter Christiansen" userId="37732707064464ae" providerId="LiveId" clId="{234F40A3-C788-4ACD-AA45-EA48C8C90975}" dt="2024-07-01T21:03:36.554" v="290" actId="478"/>
          <ac:grpSpMkLst>
            <pc:docMk/>
            <pc:sldMk cId="3870704511" sldId="261"/>
            <ac:grpSpMk id="17" creationId="{A53598A4-1FE0-85CC-AD51-8D79F3653106}"/>
          </ac:grpSpMkLst>
        </pc:grpChg>
        <pc:grpChg chg="mod ord">
          <ac:chgData name="Ulrich Peter Christiansen" userId="37732707064464ae" providerId="LiveId" clId="{234F40A3-C788-4ACD-AA45-EA48C8C90975}" dt="2024-07-01T21:04:07.148" v="293" actId="171"/>
          <ac:grpSpMkLst>
            <pc:docMk/>
            <pc:sldMk cId="3870704511" sldId="261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03:09.811" v="288" actId="1076"/>
          <ac:grpSpMkLst>
            <pc:docMk/>
            <pc:sldMk cId="3870704511" sldId="261"/>
            <ac:grpSpMk id="21" creationId="{E16E92C5-F7CB-DF43-868B-A3A51F34E342}"/>
          </ac:grpSpMkLst>
        </pc:grpChg>
      </pc:sldChg>
      <pc:sldChg chg="addSp delSp modSp add del mod modTransition delAnim modAnim">
        <pc:chgData name="Ulrich Peter Christiansen" userId="37732707064464ae" providerId="LiveId" clId="{234F40A3-C788-4ACD-AA45-EA48C8C90975}" dt="2024-07-01T21:14:06.919" v="336" actId="47"/>
        <pc:sldMkLst>
          <pc:docMk/>
          <pc:sldMk cId="3176966648" sldId="262"/>
        </pc:sldMkLst>
        <pc:spChg chg="add del mod">
          <ac:chgData name="Ulrich Peter Christiansen" userId="37732707064464ae" providerId="LiveId" clId="{234F40A3-C788-4ACD-AA45-EA48C8C90975}" dt="2024-07-01T21:13:21.073" v="325" actId="478"/>
          <ac:spMkLst>
            <pc:docMk/>
            <pc:sldMk cId="3176966648" sldId="262"/>
            <ac:spMk id="2" creationId="{D561A96E-BEB5-1B87-C018-DE50600A49C3}"/>
          </ac:spMkLst>
        </pc:spChg>
        <pc:grpChg chg="mod">
          <ac:chgData name="Ulrich Peter Christiansen" userId="37732707064464ae" providerId="LiveId" clId="{234F40A3-C788-4ACD-AA45-EA48C8C90975}" dt="2024-07-01T21:11:22.438" v="313" actId="1076"/>
          <ac:grpSpMkLst>
            <pc:docMk/>
            <pc:sldMk cId="3176966648" sldId="262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1:11:22.438" v="313" actId="1076"/>
          <ac:grpSpMkLst>
            <pc:docMk/>
            <pc:sldMk cId="3176966648" sldId="262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11:22.438" v="313" actId="1076"/>
          <ac:grpSpMkLst>
            <pc:docMk/>
            <pc:sldMk cId="3176966648" sldId="262"/>
            <ac:grpSpMk id="21" creationId="{E16E92C5-F7CB-DF43-868B-A3A51F34E342}"/>
          </ac:grpSpMkLst>
        </pc:grpChg>
      </pc:sldChg>
      <pc:sldChg chg="addSp delSp modSp add mod">
        <pc:chgData name="Ulrich Peter Christiansen" userId="37732707064464ae" providerId="LiveId" clId="{234F40A3-C788-4ACD-AA45-EA48C8C90975}" dt="2024-07-02T00:39:11.466" v="2112" actId="20577"/>
        <pc:sldMkLst>
          <pc:docMk/>
          <pc:sldMk cId="981744154" sldId="263"/>
        </pc:sldMkLst>
        <pc:spChg chg="add mod">
          <ac:chgData name="Ulrich Peter Christiansen" userId="37732707064464ae" providerId="LiveId" clId="{234F40A3-C788-4ACD-AA45-EA48C8C90975}" dt="2024-07-01T21:15:50.294" v="348" actId="14100"/>
          <ac:spMkLst>
            <pc:docMk/>
            <pc:sldMk cId="981744154" sldId="263"/>
            <ac:spMk id="2" creationId="{2D0BD8AF-84C1-494E-8FE7-1586F6F40917}"/>
          </ac:spMkLst>
        </pc:spChg>
        <pc:spChg chg="add mod">
          <ac:chgData name="Ulrich Peter Christiansen" userId="37732707064464ae" providerId="LiveId" clId="{234F40A3-C788-4ACD-AA45-EA48C8C90975}" dt="2024-07-01T23:07:17.709" v="991" actId="207"/>
          <ac:spMkLst>
            <pc:docMk/>
            <pc:sldMk cId="981744154" sldId="263"/>
            <ac:spMk id="13" creationId="{CC747978-D774-B77E-338F-5BB6544669F2}"/>
          </ac:spMkLst>
        </pc:spChg>
        <pc:spChg chg="add mod">
          <ac:chgData name="Ulrich Peter Christiansen" userId="37732707064464ae" providerId="LiveId" clId="{234F40A3-C788-4ACD-AA45-EA48C8C90975}" dt="2024-07-02T00:39:11.466" v="2112" actId="20577"/>
          <ac:spMkLst>
            <pc:docMk/>
            <pc:sldMk cId="981744154" sldId="263"/>
            <ac:spMk id="16" creationId="{F25998FF-D5EE-8E3E-40DF-A33B6054277F}"/>
          </ac:spMkLst>
        </pc:spChg>
        <pc:spChg chg="mod">
          <ac:chgData name="Ulrich Peter Christiansen" userId="37732707064464ae" providerId="LiveId" clId="{234F40A3-C788-4ACD-AA45-EA48C8C90975}" dt="2024-07-01T23:50:59.083" v="1650" actId="1076"/>
          <ac:spMkLst>
            <pc:docMk/>
            <pc:sldMk cId="981744154" sldId="263"/>
            <ac:spMk id="35" creationId="{88D6E7A7-02E3-7B38-D7A2-4488786511C2}"/>
          </ac:spMkLst>
        </pc:spChg>
        <pc:grpChg chg="mod">
          <ac:chgData name="Ulrich Peter Christiansen" userId="37732707064464ae" providerId="LiveId" clId="{234F40A3-C788-4ACD-AA45-EA48C8C90975}" dt="2024-07-01T21:15:12.977" v="344" actId="1076"/>
          <ac:grpSpMkLst>
            <pc:docMk/>
            <pc:sldMk cId="981744154" sldId="263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1:14:27.433" v="337" actId="1076"/>
          <ac:grpSpMkLst>
            <pc:docMk/>
            <pc:sldMk cId="981744154" sldId="263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14:27.433" v="337" actId="1076"/>
          <ac:grpSpMkLst>
            <pc:docMk/>
            <pc:sldMk cId="981744154" sldId="263"/>
            <ac:grpSpMk id="21" creationId="{E16E92C5-F7CB-DF43-868B-A3A51F34E342}"/>
          </ac:grpSpMkLst>
        </pc:grpChg>
        <pc:graphicFrameChg chg="add del mod">
          <ac:chgData name="Ulrich Peter Christiansen" userId="37732707064464ae" providerId="LiveId" clId="{234F40A3-C788-4ACD-AA45-EA48C8C90975}" dt="2024-07-01T23:31:07.827" v="1531" actId="478"/>
          <ac:graphicFrameMkLst>
            <pc:docMk/>
            <pc:sldMk cId="981744154" sldId="263"/>
            <ac:graphicFrameMk id="3" creationId="{74494E88-41B1-17D9-D9A5-0C3D0D9A1A2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02:53.832" v="956" actId="478"/>
          <ac:graphicFrameMkLst>
            <pc:docMk/>
            <pc:sldMk cId="981744154" sldId="263"/>
            <ac:graphicFrameMk id="5" creationId="{151A661A-6854-4073-8B8C-2C8310C6377B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03:09.549" v="959" actId="478"/>
          <ac:graphicFrameMkLst>
            <pc:docMk/>
            <pc:sldMk cId="981744154" sldId="263"/>
            <ac:graphicFrameMk id="6" creationId="{E7802126-A9A7-2669-9CCC-54D27713296C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19:16.555" v="1323" actId="478"/>
          <ac:graphicFrameMkLst>
            <pc:docMk/>
            <pc:sldMk cId="981744154" sldId="263"/>
            <ac:graphicFrameMk id="12" creationId="{CC06851C-4AC2-EF35-7C20-83CBCE17E0C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31:20.162" v="1535" actId="478"/>
          <ac:graphicFrameMkLst>
            <pc:docMk/>
            <pc:sldMk cId="981744154" sldId="263"/>
            <ac:graphicFrameMk id="22" creationId="{74494E88-41B1-17D9-D9A5-0C3D0D9A1A2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35:23.518" v="1548" actId="478"/>
          <ac:graphicFrameMkLst>
            <pc:docMk/>
            <pc:sldMk cId="981744154" sldId="263"/>
            <ac:graphicFrameMk id="23" creationId="{74494E88-41B1-17D9-D9A5-0C3D0D9A1A2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50:41.223" v="1641" actId="478"/>
          <ac:graphicFrameMkLst>
            <pc:docMk/>
            <pc:sldMk cId="981744154" sldId="263"/>
            <ac:graphicFrameMk id="24" creationId="{74494E88-41B1-17D9-D9A5-0C3D0D9A1A28}"/>
          </ac:graphicFrameMkLst>
        </pc:graphicFrameChg>
        <pc:graphicFrameChg chg="add mod">
          <ac:chgData name="Ulrich Peter Christiansen" userId="37732707064464ae" providerId="LiveId" clId="{234F40A3-C788-4ACD-AA45-EA48C8C90975}" dt="2024-07-01T23:50:59.694" v="1651"/>
          <ac:graphicFrameMkLst>
            <pc:docMk/>
            <pc:sldMk cId="981744154" sldId="263"/>
            <ac:graphicFrameMk id="25" creationId="{74494E88-41B1-17D9-D9A5-0C3D0D9A1A28}"/>
          </ac:graphicFrameMkLst>
        </pc:graphicFrameChg>
        <pc:graphicFrameChg chg="add mod">
          <ac:chgData name="Ulrich Peter Christiansen" userId="37732707064464ae" providerId="LiveId" clId="{234F40A3-C788-4ACD-AA45-EA48C8C90975}" dt="2024-07-01T23:51:56.419" v="1659" actId="14100"/>
          <ac:graphicFrameMkLst>
            <pc:docMk/>
            <pc:sldMk cId="981744154" sldId="263"/>
            <ac:graphicFrameMk id="26" creationId="{74494E88-41B1-17D9-D9A5-0C3D0D9A1A28}"/>
          </ac:graphicFrameMkLst>
        </pc:graphicFrameChg>
      </pc:sldChg>
      <pc:sldChg chg="addSp delSp modSp add mod">
        <pc:chgData name="Ulrich Peter Christiansen" userId="37732707064464ae" providerId="LiveId" clId="{234F40A3-C788-4ACD-AA45-EA48C8C90975}" dt="2024-07-02T00:45:32.323" v="2239" actId="1076"/>
        <pc:sldMkLst>
          <pc:docMk/>
          <pc:sldMk cId="3005334673" sldId="264"/>
        </pc:sldMkLst>
        <pc:spChg chg="add del mod">
          <ac:chgData name="Ulrich Peter Christiansen" userId="37732707064464ae" providerId="LiveId" clId="{234F40A3-C788-4ACD-AA45-EA48C8C90975}" dt="2024-07-01T23:06:44.459" v="982" actId="478"/>
          <ac:spMkLst>
            <pc:docMk/>
            <pc:sldMk cId="3005334673" sldId="264"/>
            <ac:spMk id="2" creationId="{2D0BD8AF-84C1-494E-8FE7-1586F6F40917}"/>
          </ac:spMkLst>
        </pc:spChg>
        <pc:spChg chg="add mod">
          <ac:chgData name="Ulrich Peter Christiansen" userId="37732707064464ae" providerId="LiveId" clId="{234F40A3-C788-4ACD-AA45-EA48C8C90975}" dt="2024-07-01T21:17:55.316" v="368" actId="207"/>
          <ac:spMkLst>
            <pc:docMk/>
            <pc:sldMk cId="3005334673" sldId="264"/>
            <ac:spMk id="3" creationId="{61D32ACB-E895-5590-2730-F27899B22D13}"/>
          </ac:spMkLst>
        </pc:spChg>
        <pc:spChg chg="add del mod">
          <ac:chgData name="Ulrich Peter Christiansen" userId="37732707064464ae" providerId="LiveId" clId="{234F40A3-C788-4ACD-AA45-EA48C8C90975}" dt="2024-07-01T23:06:45.956" v="983" actId="478"/>
          <ac:spMkLst>
            <pc:docMk/>
            <pc:sldMk cId="3005334673" sldId="264"/>
            <ac:spMk id="5" creationId="{0419E7DC-195F-FB76-DE56-0839C2A90D4C}"/>
          </ac:spMkLst>
        </pc:spChg>
        <pc:spChg chg="add mod">
          <ac:chgData name="Ulrich Peter Christiansen" userId="37732707064464ae" providerId="LiveId" clId="{234F40A3-C788-4ACD-AA45-EA48C8C90975}" dt="2024-07-01T23:06:46.169" v="984"/>
          <ac:spMkLst>
            <pc:docMk/>
            <pc:sldMk cId="3005334673" sldId="264"/>
            <ac:spMk id="6" creationId="{83838CD5-60A3-566B-52D0-D860B27DFF89}"/>
          </ac:spMkLst>
        </pc:spChg>
        <pc:spChg chg="mod">
          <ac:chgData name="Ulrich Peter Christiansen" userId="37732707064464ae" providerId="LiveId" clId="{234F40A3-C788-4ACD-AA45-EA48C8C90975}" dt="2024-07-01T21:17:35.157" v="363" actId="207"/>
          <ac:spMkLst>
            <pc:docMk/>
            <pc:sldMk cId="3005334673" sldId="264"/>
            <ac:spMk id="8" creationId="{94D9D9A2-A6C1-25A6-06CF-4135053EF2CA}"/>
          </ac:spMkLst>
        </pc:spChg>
        <pc:spChg chg="mod">
          <ac:chgData name="Ulrich Peter Christiansen" userId="37732707064464ae" providerId="LiveId" clId="{234F40A3-C788-4ACD-AA45-EA48C8C90975}" dt="2024-07-01T21:17:35.157" v="363" actId="207"/>
          <ac:spMkLst>
            <pc:docMk/>
            <pc:sldMk cId="3005334673" sldId="264"/>
            <ac:spMk id="11" creationId="{07B027BD-9EBB-1A3D-ECCF-C97D244EA8BE}"/>
          </ac:spMkLst>
        </pc:spChg>
        <pc:spChg chg="add mod">
          <ac:chgData name="Ulrich Peter Christiansen" userId="37732707064464ae" providerId="LiveId" clId="{234F40A3-C788-4ACD-AA45-EA48C8C90975}" dt="2024-07-01T23:07:38.034" v="999" actId="27636"/>
          <ac:spMkLst>
            <pc:docMk/>
            <pc:sldMk cId="3005334673" sldId="264"/>
            <ac:spMk id="12" creationId="{217DA0F3-7279-4496-D60B-F93793A13C83}"/>
          </ac:spMkLst>
        </pc:spChg>
        <pc:spChg chg="add mod">
          <ac:chgData name="Ulrich Peter Christiansen" userId="37732707064464ae" providerId="LiveId" clId="{234F40A3-C788-4ACD-AA45-EA48C8C90975}" dt="2024-07-02T00:45:17.235" v="2236" actId="115"/>
          <ac:spMkLst>
            <pc:docMk/>
            <pc:sldMk cId="3005334673" sldId="264"/>
            <ac:spMk id="13" creationId="{A5EEF7B7-A80C-F998-7B17-1865A7F1AC34}"/>
          </ac:spMkLst>
        </pc:spChg>
        <pc:spChg chg="mod">
          <ac:chgData name="Ulrich Peter Christiansen" userId="37732707064464ae" providerId="LiveId" clId="{234F40A3-C788-4ACD-AA45-EA48C8C90975}" dt="2024-07-01T21:17:35.157" v="363" actId="207"/>
          <ac:spMkLst>
            <pc:docMk/>
            <pc:sldMk cId="3005334673" sldId="264"/>
            <ac:spMk id="20" creationId="{BB6332D4-FBFA-1271-36A3-48B239E90BCA}"/>
          </ac:spMkLst>
        </pc:spChg>
        <pc:spChg chg="mod">
          <ac:chgData name="Ulrich Peter Christiansen" userId="37732707064464ae" providerId="LiveId" clId="{234F40A3-C788-4ACD-AA45-EA48C8C90975}" dt="2024-07-01T21:16:04.054" v="352" actId="1076"/>
          <ac:spMkLst>
            <pc:docMk/>
            <pc:sldMk cId="3005334673" sldId="264"/>
            <ac:spMk id="35" creationId="{88D6E7A7-02E3-7B38-D7A2-4488786511C2}"/>
          </ac:spMkLst>
        </pc:spChg>
        <pc:grpChg chg="del">
          <ac:chgData name="Ulrich Peter Christiansen" userId="37732707064464ae" providerId="LiveId" clId="{234F40A3-C788-4ACD-AA45-EA48C8C90975}" dt="2024-07-01T21:17:40.536" v="365" actId="478"/>
          <ac:grpSpMkLst>
            <pc:docMk/>
            <pc:sldMk cId="3005334673" sldId="264"/>
            <ac:grpSpMk id="17" creationId="{A53598A4-1FE0-85CC-AD51-8D79F3653106}"/>
          </ac:grpSpMkLst>
        </pc:grpChg>
        <pc:grpChg chg="del">
          <ac:chgData name="Ulrich Peter Christiansen" userId="37732707064464ae" providerId="LiveId" clId="{234F40A3-C788-4ACD-AA45-EA48C8C90975}" dt="2024-07-01T21:17:40.536" v="365" actId="478"/>
          <ac:grpSpMkLst>
            <pc:docMk/>
            <pc:sldMk cId="3005334673" sldId="264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17:35.157" v="363" actId="207"/>
          <ac:grpSpMkLst>
            <pc:docMk/>
            <pc:sldMk cId="3005334673" sldId="264"/>
            <ac:grpSpMk id="19" creationId="{1DADAE44-5B7C-F010-DFCF-5F61C50E94FA}"/>
          </ac:grpSpMkLst>
        </pc:grpChg>
        <pc:grpChg chg="del mod">
          <ac:chgData name="Ulrich Peter Christiansen" userId="37732707064464ae" providerId="LiveId" clId="{234F40A3-C788-4ACD-AA45-EA48C8C90975}" dt="2024-07-01T21:17:40.536" v="365" actId="478"/>
          <ac:grpSpMkLst>
            <pc:docMk/>
            <pc:sldMk cId="3005334673" sldId="264"/>
            <ac:grpSpMk id="21" creationId="{E16E92C5-F7CB-DF43-868B-A3A51F34E342}"/>
          </ac:grpSpMkLst>
        </pc:grpChg>
        <pc:graphicFrameChg chg="add mod modGraphic">
          <ac:chgData name="Ulrich Peter Christiansen" userId="37732707064464ae" providerId="LiveId" clId="{234F40A3-C788-4ACD-AA45-EA48C8C90975}" dt="2024-07-02T00:02:12.813" v="1918" actId="1076"/>
          <ac:graphicFrameMkLst>
            <pc:docMk/>
            <pc:sldMk cId="3005334673" sldId="264"/>
            <ac:graphicFrameMk id="16" creationId="{F3F34571-7E87-E04E-796F-01A0107DC920}"/>
          </ac:graphicFrameMkLst>
        </pc:graphicFrameChg>
        <pc:graphicFrameChg chg="add mod">
          <ac:chgData name="Ulrich Peter Christiansen" userId="37732707064464ae" providerId="LiveId" clId="{234F40A3-C788-4ACD-AA45-EA48C8C90975}" dt="2024-07-02T00:45:32.323" v="2239" actId="1076"/>
          <ac:graphicFrameMkLst>
            <pc:docMk/>
            <pc:sldMk cId="3005334673" sldId="264"/>
            <ac:graphicFrameMk id="22" creationId="{6731736D-49B7-6E6B-EE49-AE5FF60CEBC2}"/>
          </ac:graphicFrameMkLst>
        </pc:graphicFrameChg>
        <pc:graphicFrameChg chg="add mod">
          <ac:chgData name="Ulrich Peter Christiansen" userId="37732707064464ae" providerId="LiveId" clId="{234F40A3-C788-4ACD-AA45-EA48C8C90975}" dt="2024-07-02T00:45:23.709" v="2238" actId="1076"/>
          <ac:graphicFrameMkLst>
            <pc:docMk/>
            <pc:sldMk cId="3005334673" sldId="264"/>
            <ac:graphicFrameMk id="23" creationId="{5C43DC8D-9E35-5B6B-3ABC-A3E635A20B98}"/>
          </ac:graphicFrameMkLst>
        </pc:graphicFrameChg>
      </pc:sldChg>
      <pc:sldChg chg="addSp delSp modSp add mod">
        <pc:chgData name="Ulrich Peter Christiansen" userId="37732707064464ae" providerId="LiveId" clId="{234F40A3-C788-4ACD-AA45-EA48C8C90975}" dt="2024-07-02T00:54:47.836" v="2779" actId="20577"/>
        <pc:sldMkLst>
          <pc:docMk/>
          <pc:sldMk cId="497591381" sldId="265"/>
        </pc:sldMkLst>
        <pc:spChg chg="mod">
          <ac:chgData name="Ulrich Peter Christiansen" userId="37732707064464ae" providerId="LiveId" clId="{234F40A3-C788-4ACD-AA45-EA48C8C90975}" dt="2024-07-01T21:18:06.106" v="372" actId="1076"/>
          <ac:spMkLst>
            <pc:docMk/>
            <pc:sldMk cId="497591381" sldId="265"/>
            <ac:spMk id="2" creationId="{2D0BD8AF-84C1-494E-8FE7-1586F6F40917}"/>
          </ac:spMkLst>
        </pc:spChg>
        <pc:spChg chg="mod">
          <ac:chgData name="Ulrich Peter Christiansen" userId="37732707064464ae" providerId="LiveId" clId="{234F40A3-C788-4ACD-AA45-EA48C8C90975}" dt="2024-07-02T00:47:00.969" v="2264" actId="1076"/>
          <ac:spMkLst>
            <pc:docMk/>
            <pc:sldMk cId="497591381" sldId="265"/>
            <ac:spMk id="3" creationId="{61D32ACB-E895-5590-2730-F27899B22D13}"/>
          </ac:spMkLst>
        </pc:spChg>
        <pc:spChg chg="add del mod">
          <ac:chgData name="Ulrich Peter Christiansen" userId="37732707064464ae" providerId="LiveId" clId="{234F40A3-C788-4ACD-AA45-EA48C8C90975}" dt="2024-07-01T23:07:03.012" v="986" actId="478"/>
          <ac:spMkLst>
            <pc:docMk/>
            <pc:sldMk cId="497591381" sldId="265"/>
            <ac:spMk id="4" creationId="{F7E6BED9-D624-DD49-BAB8-52015AEC6DC2}"/>
          </ac:spMkLst>
        </pc:spChg>
        <pc:spChg chg="add mod">
          <ac:chgData name="Ulrich Peter Christiansen" userId="37732707064464ae" providerId="LiveId" clId="{234F40A3-C788-4ACD-AA45-EA48C8C90975}" dt="2024-07-01T23:08:26.491" v="1008" actId="27636"/>
          <ac:spMkLst>
            <pc:docMk/>
            <pc:sldMk cId="497591381" sldId="265"/>
            <ac:spMk id="5" creationId="{82BCF76F-5FC7-9D2D-B1B0-0F3265A524F3}"/>
          </ac:spMkLst>
        </pc:spChg>
        <pc:spChg chg="add mod">
          <ac:chgData name="Ulrich Peter Christiansen" userId="37732707064464ae" providerId="LiveId" clId="{234F40A3-C788-4ACD-AA45-EA48C8C90975}" dt="2024-07-02T00:51:12.183" v="2585" actId="20577"/>
          <ac:spMkLst>
            <pc:docMk/>
            <pc:sldMk cId="497591381" sldId="265"/>
            <ac:spMk id="6" creationId="{58B53E23-21D1-49E7-2458-7CAC9AA0829F}"/>
          </ac:spMkLst>
        </pc:spChg>
        <pc:spChg chg="add mod">
          <ac:chgData name="Ulrich Peter Christiansen" userId="37732707064464ae" providerId="LiveId" clId="{234F40A3-C788-4ACD-AA45-EA48C8C90975}" dt="2024-07-02T00:54:47.836" v="2779" actId="20577"/>
          <ac:spMkLst>
            <pc:docMk/>
            <pc:sldMk cId="497591381" sldId="265"/>
            <ac:spMk id="7" creationId="{DE8A4100-0BE8-DE0E-B656-670E8E301D13}"/>
          </ac:spMkLst>
        </pc:spChg>
        <pc:spChg chg="del">
          <ac:chgData name="Ulrich Peter Christiansen" userId="37732707064464ae" providerId="LiveId" clId="{234F40A3-C788-4ACD-AA45-EA48C8C90975}" dt="2024-07-01T21:18:00.365" v="370" actId="478"/>
          <ac:spMkLst>
            <pc:docMk/>
            <pc:sldMk cId="497591381" sldId="265"/>
            <ac:spMk id="35" creationId="{88D6E7A7-02E3-7B38-D7A2-4488786511C2}"/>
          </ac:spMkLst>
        </pc:spChg>
      </pc:sldChg>
      <pc:sldChg chg="add del">
        <pc:chgData name="Ulrich Peter Christiansen" userId="37732707064464ae" providerId="LiveId" clId="{234F40A3-C788-4ACD-AA45-EA48C8C90975}" dt="2024-07-01T21:17:22.335" v="359" actId="47"/>
        <pc:sldMkLst>
          <pc:docMk/>
          <pc:sldMk cId="4029472006" sldId="265"/>
        </pc:sldMkLst>
      </pc:sldChg>
      <pc:sldChg chg="new del">
        <pc:chgData name="Ulrich Peter Christiansen" userId="37732707064464ae" providerId="LiveId" clId="{234F40A3-C788-4ACD-AA45-EA48C8C90975}" dt="2024-07-01T23:06:11.638" v="979" actId="47"/>
        <pc:sldMkLst>
          <pc:docMk/>
          <pc:sldMk cId="1105182660" sldId="26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lric\AppData\Local\Temp\0e7e92f094e845d519b9582080fe3b6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'1)'!$C$1</c:f>
              <c:strCache>
                <c:ptCount val="1"/>
                <c:pt idx="0">
                  <c:v>yes_new_service</c:v>
                </c:pt>
              </c:strCache>
            </c:strRef>
          </c:tx>
          <c:spPr>
            <a:solidFill>
              <a:srgbClr val="FFD162"/>
            </a:solidFill>
            <a:ln w="38100">
              <a:noFill/>
            </a:ln>
            <a:effectLst/>
          </c:spPr>
          <c:invertIfNegative val="0"/>
          <c:cat>
            <c:numRef>
              <c:f>'1)'!$A$2:$A$81</c:f>
              <c:numCache>
                <c:formatCode>General</c:formatCode>
                <c:ptCount val="8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69</c:v>
                </c:pt>
                <c:pt idx="62">
                  <c:v>71</c:v>
                </c:pt>
                <c:pt idx="63">
                  <c:v>72</c:v>
                </c:pt>
                <c:pt idx="64">
                  <c:v>73</c:v>
                </c:pt>
                <c:pt idx="65">
                  <c:v>75</c:v>
                </c:pt>
                <c:pt idx="66">
                  <c:v>79</c:v>
                </c:pt>
                <c:pt idx="67">
                  <c:v>80</c:v>
                </c:pt>
                <c:pt idx="68">
                  <c:v>83</c:v>
                </c:pt>
                <c:pt idx="69">
                  <c:v>84</c:v>
                </c:pt>
                <c:pt idx="70">
                  <c:v>93</c:v>
                </c:pt>
                <c:pt idx="71">
                  <c:v>99</c:v>
                </c:pt>
                <c:pt idx="72">
                  <c:v>100</c:v>
                </c:pt>
                <c:pt idx="73">
                  <c:v>104</c:v>
                </c:pt>
                <c:pt idx="74">
                  <c:v>108</c:v>
                </c:pt>
                <c:pt idx="75">
                  <c:v>114</c:v>
                </c:pt>
                <c:pt idx="76">
                  <c:v>127</c:v>
                </c:pt>
                <c:pt idx="77">
                  <c:v>135</c:v>
                </c:pt>
                <c:pt idx="78">
                  <c:v>154</c:v>
                </c:pt>
                <c:pt idx="79">
                  <c:v>162</c:v>
                </c:pt>
              </c:numCache>
            </c:numRef>
          </c:cat>
          <c:val>
            <c:numRef>
              <c:f>'1)'!$C$2:$C$81</c:f>
              <c:numCache>
                <c:formatCode>General</c:formatCode>
                <c:ptCount val="80"/>
                <c:pt idx="0">
                  <c:v>24</c:v>
                </c:pt>
                <c:pt idx="1">
                  <c:v>29</c:v>
                </c:pt>
                <c:pt idx="2">
                  <c:v>36</c:v>
                </c:pt>
                <c:pt idx="3">
                  <c:v>18</c:v>
                </c:pt>
                <c:pt idx="4">
                  <c:v>31</c:v>
                </c:pt>
                <c:pt idx="5">
                  <c:v>23</c:v>
                </c:pt>
                <c:pt idx="6">
                  <c:v>18</c:v>
                </c:pt>
                <c:pt idx="7">
                  <c:v>32</c:v>
                </c:pt>
                <c:pt idx="8">
                  <c:v>17</c:v>
                </c:pt>
                <c:pt idx="9">
                  <c:v>20</c:v>
                </c:pt>
                <c:pt idx="10">
                  <c:v>15</c:v>
                </c:pt>
                <c:pt idx="11">
                  <c:v>14</c:v>
                </c:pt>
                <c:pt idx="12">
                  <c:v>17</c:v>
                </c:pt>
                <c:pt idx="13">
                  <c:v>16</c:v>
                </c:pt>
                <c:pt idx="14">
                  <c:v>13</c:v>
                </c:pt>
                <c:pt idx="15">
                  <c:v>15</c:v>
                </c:pt>
                <c:pt idx="16">
                  <c:v>14</c:v>
                </c:pt>
                <c:pt idx="17">
                  <c:v>5</c:v>
                </c:pt>
                <c:pt idx="18">
                  <c:v>6</c:v>
                </c:pt>
                <c:pt idx="19">
                  <c:v>9</c:v>
                </c:pt>
                <c:pt idx="20">
                  <c:v>6</c:v>
                </c:pt>
                <c:pt idx="21">
                  <c:v>4</c:v>
                </c:pt>
                <c:pt idx="22">
                  <c:v>9</c:v>
                </c:pt>
                <c:pt idx="23">
                  <c:v>4</c:v>
                </c:pt>
                <c:pt idx="24">
                  <c:v>7</c:v>
                </c:pt>
                <c:pt idx="25">
                  <c:v>8</c:v>
                </c:pt>
                <c:pt idx="26">
                  <c:v>6</c:v>
                </c:pt>
                <c:pt idx="27">
                  <c:v>5</c:v>
                </c:pt>
                <c:pt idx="28">
                  <c:v>3</c:v>
                </c:pt>
                <c:pt idx="29">
                  <c:v>3</c:v>
                </c:pt>
                <c:pt idx="30">
                  <c:v>8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2</c:v>
                </c:pt>
                <c:pt idx="37">
                  <c:v>3</c:v>
                </c:pt>
                <c:pt idx="38">
                  <c:v>0</c:v>
                </c:pt>
                <c:pt idx="39">
                  <c:v>2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1</c:v>
                </c:pt>
                <c:pt idx="44">
                  <c:v>2</c:v>
                </c:pt>
                <c:pt idx="45">
                  <c:v>0</c:v>
                </c:pt>
                <c:pt idx="46">
                  <c:v>3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3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2</c:v>
                </c:pt>
                <c:pt idx="58">
                  <c:v>0</c:v>
                </c:pt>
                <c:pt idx="59">
                  <c:v>0</c:v>
                </c:pt>
                <c:pt idx="60">
                  <c:v>2</c:v>
                </c:pt>
                <c:pt idx="61">
                  <c:v>2</c:v>
                </c:pt>
                <c:pt idx="62">
                  <c:v>0</c:v>
                </c:pt>
                <c:pt idx="63">
                  <c:v>2</c:v>
                </c:pt>
                <c:pt idx="64">
                  <c:v>2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1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B8-424E-AFE3-18CEAFEF51FB}"/>
            </c:ext>
          </c:extLst>
        </c:ser>
        <c:ser>
          <c:idx val="1"/>
          <c:order val="1"/>
          <c:tx>
            <c:strRef>
              <c:f>'1)'!$D$1</c:f>
              <c:strCache>
                <c:ptCount val="1"/>
                <c:pt idx="0">
                  <c:v>no_new_service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38100">
              <a:noFill/>
            </a:ln>
            <a:effectLst/>
          </c:spPr>
          <c:invertIfNegative val="0"/>
          <c:cat>
            <c:numRef>
              <c:f>'1)'!$A$2:$A$81</c:f>
              <c:numCache>
                <c:formatCode>General</c:formatCode>
                <c:ptCount val="8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69</c:v>
                </c:pt>
                <c:pt idx="62">
                  <c:v>71</c:v>
                </c:pt>
                <c:pt idx="63">
                  <c:v>72</c:v>
                </c:pt>
                <c:pt idx="64">
                  <c:v>73</c:v>
                </c:pt>
                <c:pt idx="65">
                  <c:v>75</c:v>
                </c:pt>
                <c:pt idx="66">
                  <c:v>79</c:v>
                </c:pt>
                <c:pt idx="67">
                  <c:v>80</c:v>
                </c:pt>
                <c:pt idx="68">
                  <c:v>83</c:v>
                </c:pt>
                <c:pt idx="69">
                  <c:v>84</c:v>
                </c:pt>
                <c:pt idx="70">
                  <c:v>93</c:v>
                </c:pt>
                <c:pt idx="71">
                  <c:v>99</c:v>
                </c:pt>
                <c:pt idx="72">
                  <c:v>100</c:v>
                </c:pt>
                <c:pt idx="73">
                  <c:v>104</c:v>
                </c:pt>
                <c:pt idx="74">
                  <c:v>108</c:v>
                </c:pt>
                <c:pt idx="75">
                  <c:v>114</c:v>
                </c:pt>
                <c:pt idx="76">
                  <c:v>127</c:v>
                </c:pt>
                <c:pt idx="77">
                  <c:v>135</c:v>
                </c:pt>
                <c:pt idx="78">
                  <c:v>154</c:v>
                </c:pt>
                <c:pt idx="79">
                  <c:v>162</c:v>
                </c:pt>
              </c:numCache>
            </c:numRef>
          </c:cat>
          <c:val>
            <c:numRef>
              <c:f>'1)'!$D$2:$D$81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54</c:v>
                </c:pt>
                <c:pt idx="3">
                  <c:v>44</c:v>
                </c:pt>
                <c:pt idx="4">
                  <c:v>35</c:v>
                </c:pt>
                <c:pt idx="5">
                  <c:v>27</c:v>
                </c:pt>
                <c:pt idx="6">
                  <c:v>39</c:v>
                </c:pt>
                <c:pt idx="7">
                  <c:v>33</c:v>
                </c:pt>
                <c:pt idx="8">
                  <c:v>19</c:v>
                </c:pt>
                <c:pt idx="9">
                  <c:v>24</c:v>
                </c:pt>
                <c:pt idx="10">
                  <c:v>15</c:v>
                </c:pt>
                <c:pt idx="11">
                  <c:v>17</c:v>
                </c:pt>
                <c:pt idx="12">
                  <c:v>13</c:v>
                </c:pt>
                <c:pt idx="13">
                  <c:v>7</c:v>
                </c:pt>
                <c:pt idx="14">
                  <c:v>13</c:v>
                </c:pt>
                <c:pt idx="15">
                  <c:v>16</c:v>
                </c:pt>
                <c:pt idx="16">
                  <c:v>6</c:v>
                </c:pt>
                <c:pt idx="17">
                  <c:v>5</c:v>
                </c:pt>
                <c:pt idx="18">
                  <c:v>14</c:v>
                </c:pt>
                <c:pt idx="19">
                  <c:v>13</c:v>
                </c:pt>
                <c:pt idx="20">
                  <c:v>11</c:v>
                </c:pt>
                <c:pt idx="21">
                  <c:v>7</c:v>
                </c:pt>
                <c:pt idx="22">
                  <c:v>3</c:v>
                </c:pt>
                <c:pt idx="23">
                  <c:v>5</c:v>
                </c:pt>
                <c:pt idx="24">
                  <c:v>4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5</c:v>
                </c:pt>
                <c:pt idx="29">
                  <c:v>4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3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3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4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3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2</c:v>
                </c:pt>
                <c:pt idx="58">
                  <c:v>2</c:v>
                </c:pt>
                <c:pt idx="59">
                  <c:v>1</c:v>
                </c:pt>
                <c:pt idx="60">
                  <c:v>0</c:v>
                </c:pt>
                <c:pt idx="61">
                  <c:v>2</c:v>
                </c:pt>
                <c:pt idx="62">
                  <c:v>1</c:v>
                </c:pt>
                <c:pt idx="63">
                  <c:v>0</c:v>
                </c:pt>
                <c:pt idx="64">
                  <c:v>1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1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B8-424E-AFE3-18CEAFEF5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7503296"/>
        <c:axId val="1667503776"/>
      </c:barChart>
      <c:catAx>
        <c:axId val="166750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Orders Placed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667503776"/>
        <c:crosses val="autoZero"/>
        <c:auto val="1"/>
        <c:lblAlgn val="ctr"/>
        <c:lblOffset val="100"/>
        <c:noMultiLvlLbl val="0"/>
      </c:catAx>
      <c:valAx>
        <c:axId val="16675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Count of</a:t>
                </a:r>
                <a:r>
                  <a:rPr lang="da-DK" baseline="0"/>
                  <a:t> </a:t>
                </a:r>
                <a:r>
                  <a:rPr lang="da-DK"/>
                  <a:t>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66750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52413-66D7-4AFB-8F38-9F419C986266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E7C7-2662-4225-B868-2FC207186AD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302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480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643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0495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6160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77F1-14B1-2A65-403E-DE9529719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1D533-0A3C-76B7-CB6C-33DD7CCDD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2E28-969E-C645-6E66-D776DAEE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3519-A817-81FE-0019-AB891611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B841-43C6-6527-C52A-A46FC36D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527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37D0-EBB6-2BA9-3493-163601AF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8BB61-72BF-3FA8-CACC-837390A5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5842D-ED6C-07E4-CAEC-84C78B3B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8861-3CB9-58A1-3DB7-95C42839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A284-33F7-5503-4C4A-36624EAE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5622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5DF68-2C17-FCC5-F05F-BA6006CB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8DC50-3BF5-396B-664B-FE597411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8319-FE4D-CDC2-FB42-27691F87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716B-BB07-AF5D-D058-D09FA3DB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50EB2-D50D-9F80-3954-B9E68A12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232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1A67-A188-666D-AD48-A13587EB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F488-8980-F73C-1E83-843F594F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68FD3-7692-A581-E49E-D1DDE401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CD2EB-25CB-98F6-1310-1625519F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E0B2-6F99-806C-5F18-478E87EB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006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266D-369A-27AE-318A-E96529C2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C0D7C-C609-CF5B-D7B4-16334EB9D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6CD9-780C-3696-768A-9AA6C4ED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6D50D-73CA-25E3-D442-180F8D67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408-ABF3-FFD9-249B-F624DE0A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6491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230-1D7F-D512-90F1-3D86B65C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40D6-C8EC-141D-43C5-2F4C08740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238DE-63AD-39EA-5C5B-9A6EF70A2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9317A-C656-F93A-139E-111F344D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3A1C-C8B4-DA85-AC10-E96AD0BD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88298-AF7A-498E-3F0C-D6FAD40A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9184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8EA5-7155-8901-F26A-9682B405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A39DB-EA3F-9626-A054-A2736FBD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577A7-3EFC-0D57-08ED-D66220580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DA984-6633-9081-FBFC-0212EA4A6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7FC4C-AD43-F7F5-537C-AE6F33FB5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60DDF-2998-8A80-4407-D90D8C17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E933A-9468-9599-21A7-D28C2588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4B7E9-D338-AC54-59F9-C2A9D759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532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6A11-7958-E09D-EA9B-C602328D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14F9E-29D7-C80B-8CAD-A6F3856A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73631-C43B-608F-18AD-1893B1BF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9A4B-09D9-3552-8A42-FB1249F8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68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CBA12-8EC3-20DA-4E1A-62978BAD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B50A7-EBF2-C4F4-A37F-C909DA18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9628E-8878-FE29-0521-251DBA82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6572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82D3-DDBB-4810-306B-1F8500D9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376E-0EAA-3AE9-1829-72D5A6B21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D7D4C-6C0A-3E22-7B81-8ADECC23F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792B-317F-ED92-4DD5-02B9F3FE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6DFE5-6879-82A4-F3A5-B3691458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23DB6-ACFD-B2A9-4733-18B0436B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24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8487-8108-4BDA-721C-CAEA143B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85148-10CB-820F-5790-9E2962349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6E01A-B843-D23C-8CAC-C83B9F102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67258-37F1-18FB-75FE-F818D445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29C90-74BE-6446-05BA-271138E8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4522E-FCFF-FE4F-99DE-07996BC4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24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ADF6A-AE05-FF00-59E5-9C287E0A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DCCC-F215-5C85-00B5-2D361553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1B7B-90B6-AB8F-CD65-FA8D38E81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6184-D5BD-6F06-A807-08594A3E5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38B3-D3DB-EBA0-C8FA-F7DF4016E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912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E92C5-F7CB-DF43-868B-A3A51F34E342}"/>
              </a:ext>
            </a:extLst>
          </p:cNvPr>
          <p:cNvGrpSpPr/>
          <p:nvPr/>
        </p:nvGrpSpPr>
        <p:grpSpPr>
          <a:xfrm>
            <a:off x="-3085881" y="0"/>
            <a:ext cx="4601788" cy="6858000"/>
            <a:chOff x="8126404" y="0"/>
            <a:chExt cx="4601788" cy="6858000"/>
          </a:xfrm>
          <a:solidFill>
            <a:srgbClr val="FFD162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ADAE44-5B7C-F010-DFCF-5F61C50E94FA}"/>
                </a:ext>
              </a:extLst>
            </p:cNvPr>
            <p:cNvGrpSpPr/>
            <p:nvPr/>
          </p:nvGrpSpPr>
          <p:grpSpPr>
            <a:xfrm>
              <a:off x="8126404" y="0"/>
              <a:ext cx="4065598" cy="6858000"/>
              <a:chOff x="8126404" y="0"/>
              <a:chExt cx="4065598" cy="685800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D9D9A2-A6C1-25A6-06CF-4135053EF2CA}"/>
                  </a:ext>
                </a:extLst>
              </p:cNvPr>
              <p:cNvSpPr/>
              <p:nvPr/>
            </p:nvSpPr>
            <p:spPr>
              <a:xfrm>
                <a:off x="8127602" y="0"/>
                <a:ext cx="4064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B027BD-9EBB-1A3D-ECCF-C97D244EA8BE}"/>
                  </a:ext>
                </a:extLst>
              </p:cNvPr>
              <p:cNvSpPr txBox="1"/>
              <p:nvPr/>
            </p:nvSpPr>
            <p:spPr>
              <a:xfrm>
                <a:off x="8126404" y="0"/>
                <a:ext cx="406320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EFEDEA"/>
                    </a:solidFill>
                  </a:rPr>
                  <a:t>C</a:t>
                </a:r>
                <a:endParaRPr lang="en-DK" sz="9600" b="1" dirty="0">
                  <a:solidFill>
                    <a:srgbClr val="EFEDEA"/>
                  </a:solidFill>
                </a:endParaRP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B6332D4-FBFA-1271-36A3-48B239E90BCA}"/>
                </a:ext>
              </a:extLst>
            </p:cNvPr>
            <p:cNvSpPr/>
            <p:nvPr/>
          </p:nvSpPr>
          <p:spPr>
            <a:xfrm rot="5400000">
              <a:off x="11778413" y="1081468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7B52B2-ADC4-8AA9-6142-BB53D5981E59}"/>
              </a:ext>
            </a:extLst>
          </p:cNvPr>
          <p:cNvGrpSpPr/>
          <p:nvPr/>
        </p:nvGrpSpPr>
        <p:grpSpPr>
          <a:xfrm>
            <a:off x="-3350426" y="0"/>
            <a:ext cx="4608438" cy="6858000"/>
            <a:chOff x="4061704" y="0"/>
            <a:chExt cx="4608438" cy="6858000"/>
          </a:xfrm>
          <a:solidFill>
            <a:srgbClr val="FBB22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CDC11C-0F17-56D8-9523-F5553ABA1B50}"/>
                </a:ext>
              </a:extLst>
            </p:cNvPr>
            <p:cNvSpPr/>
            <p:nvPr/>
          </p:nvSpPr>
          <p:spPr>
            <a:xfrm>
              <a:off x="4063202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24A2E-6DD0-EDF3-9A8C-5F82CDCCC21C}"/>
                </a:ext>
              </a:extLst>
            </p:cNvPr>
            <p:cNvSpPr txBox="1"/>
            <p:nvPr/>
          </p:nvSpPr>
          <p:spPr>
            <a:xfrm>
              <a:off x="4061704" y="0"/>
              <a:ext cx="4063202" cy="15696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B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E5325B-4525-82FE-0268-BF46793938EC}"/>
                </a:ext>
              </a:extLst>
            </p:cNvPr>
            <p:cNvSpPr/>
            <p:nvPr/>
          </p:nvSpPr>
          <p:spPr>
            <a:xfrm rot="5400000">
              <a:off x="7720363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598A4-1FE0-85CC-AD51-8D79F3653106}"/>
              </a:ext>
            </a:extLst>
          </p:cNvPr>
          <p:cNvGrpSpPr/>
          <p:nvPr/>
        </p:nvGrpSpPr>
        <p:grpSpPr>
          <a:xfrm>
            <a:off x="-3650343" y="0"/>
            <a:ext cx="4616522" cy="6858000"/>
            <a:chOff x="0" y="0"/>
            <a:chExt cx="4616522" cy="6858000"/>
          </a:xfrm>
          <a:solidFill>
            <a:srgbClr val="FB9D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8A9795-54A9-9D96-A46D-2224A4F3A199}"/>
                </a:ext>
              </a:extLst>
            </p:cNvPr>
            <p:cNvSpPr/>
            <p:nvPr/>
          </p:nvSpPr>
          <p:spPr>
            <a:xfrm>
              <a:off x="0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3AB23-8C53-4445-13BA-892DCE5404E2}"/>
                </a:ext>
              </a:extLst>
            </p:cNvPr>
            <p:cNvSpPr txBox="1"/>
            <p:nvPr/>
          </p:nvSpPr>
          <p:spPr>
            <a:xfrm>
              <a:off x="0" y="0"/>
              <a:ext cx="406320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A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92116A-CFA7-75E9-E921-3A243D412AD9}"/>
                </a:ext>
              </a:extLst>
            </p:cNvPr>
            <p:cNvSpPr/>
            <p:nvPr/>
          </p:nvSpPr>
          <p:spPr>
            <a:xfrm rot="5400000">
              <a:off x="3666743" y="1081468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2EF218-FFD5-EE70-6BA8-C0C965E305C7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EFEDEA"/>
                </a:solidFill>
              </a:rPr>
              <a:t>Just Eat Case Analysis</a:t>
            </a:r>
          </a:p>
          <a:p>
            <a:r>
              <a:rPr lang="en-US" sz="2800" dirty="0">
                <a:solidFill>
                  <a:srgbClr val="EFEDEA"/>
                </a:solidFill>
              </a:rPr>
              <a:t>Introduction of new service</a:t>
            </a:r>
            <a:endParaRPr lang="en-DK" sz="4800" b="1" dirty="0">
              <a:solidFill>
                <a:srgbClr val="EFEDEA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282FCAE-4DBB-D395-19A3-0F1958DAF9E9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>
                <a:solidFill>
                  <a:srgbClr val="EFEDEA"/>
                </a:solidFill>
              </a:rPr>
              <a:t>Ulrich Peter Christiansen • 01-07-2024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EFEDEA"/>
                </a:solidFill>
              </a:rPr>
              <a:t>https://github.com/SuneHansenn/JustEatCase.git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EFEDEA"/>
                </a:solidFill>
              </a:rPr>
              <a:t>Telefon</a:t>
            </a:r>
            <a:r>
              <a:rPr lang="en-US" sz="2200" dirty="0">
                <a:solidFill>
                  <a:srgbClr val="EFEDEA"/>
                </a:solidFill>
              </a:rPr>
              <a:t>: +45 2910 2144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EFEDEA"/>
                </a:solidFill>
              </a:rPr>
              <a:t>Mail: Ulrichpeterchristiansen@gmail.com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EFEDEA"/>
                </a:solidFill>
              </a:rPr>
              <a:t>linkedin.com/in/ulrich-peter-christiansen-006b24194/</a:t>
            </a:r>
          </a:p>
        </p:txBody>
      </p:sp>
    </p:spTree>
    <p:extLst>
      <p:ext uri="{BB962C8B-B14F-4D97-AF65-F5344CB8AC3E}">
        <p14:creationId xmlns:p14="http://schemas.microsoft.com/office/powerpoint/2010/main" val="171153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E92C5-F7CB-DF43-868B-A3A51F34E342}"/>
              </a:ext>
            </a:extLst>
          </p:cNvPr>
          <p:cNvGrpSpPr/>
          <p:nvPr/>
        </p:nvGrpSpPr>
        <p:grpSpPr>
          <a:xfrm>
            <a:off x="8121912" y="0"/>
            <a:ext cx="4614374" cy="6858000"/>
            <a:chOff x="8126404" y="0"/>
            <a:chExt cx="4601113" cy="6858000"/>
          </a:xfrm>
          <a:solidFill>
            <a:srgbClr val="FFD162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ADAE44-5B7C-F010-DFCF-5F61C50E94FA}"/>
                </a:ext>
              </a:extLst>
            </p:cNvPr>
            <p:cNvGrpSpPr/>
            <p:nvPr/>
          </p:nvGrpSpPr>
          <p:grpSpPr>
            <a:xfrm>
              <a:off x="8126404" y="0"/>
              <a:ext cx="4065598" cy="6858000"/>
              <a:chOff x="8126404" y="0"/>
              <a:chExt cx="4065598" cy="685800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D9D9A2-A6C1-25A6-06CF-4135053EF2CA}"/>
                  </a:ext>
                </a:extLst>
              </p:cNvPr>
              <p:cNvSpPr/>
              <p:nvPr/>
            </p:nvSpPr>
            <p:spPr>
              <a:xfrm>
                <a:off x="8127602" y="0"/>
                <a:ext cx="4064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B027BD-9EBB-1A3D-ECCF-C97D244EA8BE}"/>
                  </a:ext>
                </a:extLst>
              </p:cNvPr>
              <p:cNvSpPr txBox="1"/>
              <p:nvPr/>
            </p:nvSpPr>
            <p:spPr>
              <a:xfrm>
                <a:off x="8126404" y="0"/>
                <a:ext cx="406320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EFEDEA"/>
                    </a:solidFill>
                  </a:rPr>
                  <a:t>C</a:t>
                </a:r>
                <a:endParaRPr lang="en-DK" sz="9600" b="1" dirty="0">
                  <a:solidFill>
                    <a:srgbClr val="EFEDEA"/>
                  </a:solidFill>
                </a:endParaRP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B6332D4-FBFA-1271-36A3-48B239E90BCA}"/>
                </a:ext>
              </a:extLst>
            </p:cNvPr>
            <p:cNvSpPr/>
            <p:nvPr/>
          </p:nvSpPr>
          <p:spPr>
            <a:xfrm rot="5400000">
              <a:off x="11777738" y="1081469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7B52B2-ADC4-8AA9-6142-BB53D5981E59}"/>
              </a:ext>
            </a:extLst>
          </p:cNvPr>
          <p:cNvGrpSpPr/>
          <p:nvPr/>
        </p:nvGrpSpPr>
        <p:grpSpPr>
          <a:xfrm>
            <a:off x="4070089" y="0"/>
            <a:ext cx="4608438" cy="6858000"/>
            <a:chOff x="4061704" y="0"/>
            <a:chExt cx="4608438" cy="6858000"/>
          </a:xfrm>
          <a:solidFill>
            <a:srgbClr val="FBB22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CDC11C-0F17-56D8-9523-F5553ABA1B50}"/>
                </a:ext>
              </a:extLst>
            </p:cNvPr>
            <p:cNvSpPr/>
            <p:nvPr/>
          </p:nvSpPr>
          <p:spPr>
            <a:xfrm>
              <a:off x="4063202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24A2E-6DD0-EDF3-9A8C-5F82CDCCC21C}"/>
                </a:ext>
              </a:extLst>
            </p:cNvPr>
            <p:cNvSpPr txBox="1"/>
            <p:nvPr/>
          </p:nvSpPr>
          <p:spPr>
            <a:xfrm>
              <a:off x="4061704" y="0"/>
              <a:ext cx="4063202" cy="15696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B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E5325B-4525-82FE-0268-BF46793938EC}"/>
                </a:ext>
              </a:extLst>
            </p:cNvPr>
            <p:cNvSpPr/>
            <p:nvPr/>
          </p:nvSpPr>
          <p:spPr>
            <a:xfrm rot="5400000">
              <a:off x="7720363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598A4-1FE0-85CC-AD51-8D79F3653106}"/>
              </a:ext>
            </a:extLst>
          </p:cNvPr>
          <p:cNvGrpSpPr/>
          <p:nvPr/>
        </p:nvGrpSpPr>
        <p:grpSpPr>
          <a:xfrm>
            <a:off x="0" y="0"/>
            <a:ext cx="4601511" cy="6858000"/>
            <a:chOff x="0" y="0"/>
            <a:chExt cx="4601511" cy="6858000"/>
          </a:xfrm>
          <a:solidFill>
            <a:srgbClr val="FB9D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8A9795-54A9-9D96-A46D-2224A4F3A199}"/>
                </a:ext>
              </a:extLst>
            </p:cNvPr>
            <p:cNvSpPr/>
            <p:nvPr/>
          </p:nvSpPr>
          <p:spPr>
            <a:xfrm>
              <a:off x="0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3AB23-8C53-4445-13BA-892DCE5404E2}"/>
                </a:ext>
              </a:extLst>
            </p:cNvPr>
            <p:cNvSpPr txBox="1"/>
            <p:nvPr/>
          </p:nvSpPr>
          <p:spPr>
            <a:xfrm>
              <a:off x="0" y="0"/>
              <a:ext cx="406320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A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92116A-CFA7-75E9-E921-3A243D412AD9}"/>
                </a:ext>
              </a:extLst>
            </p:cNvPr>
            <p:cNvSpPr/>
            <p:nvPr/>
          </p:nvSpPr>
          <p:spPr>
            <a:xfrm rot="5400000">
              <a:off x="3651732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8D6E7A7-02E3-7B38-D7A2-4488786511C2}"/>
              </a:ext>
            </a:extLst>
          </p:cNvPr>
          <p:cNvSpPr/>
          <p:nvPr/>
        </p:nvSpPr>
        <p:spPr>
          <a:xfrm>
            <a:off x="-12205249" y="0"/>
            <a:ext cx="12202224" cy="6858000"/>
          </a:xfrm>
          <a:prstGeom prst="rect">
            <a:avLst/>
          </a:prstGeom>
          <a:solidFill>
            <a:srgbClr val="FB9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214FB4-7A30-0A4D-ADD1-8528EF80E845}"/>
              </a:ext>
            </a:extLst>
          </p:cNvPr>
          <p:cNvSpPr txBox="1"/>
          <p:nvPr/>
        </p:nvSpPr>
        <p:spPr>
          <a:xfrm>
            <a:off x="4276664" y="2031245"/>
            <a:ext cx="3654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services impact on finances and customer behavior?</a:t>
            </a:r>
            <a:endParaRPr lang="en-DK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026B2A-7CE2-7F59-FA6B-2561F26BC3E9}"/>
              </a:ext>
            </a:extLst>
          </p:cNvPr>
          <p:cNvSpPr txBox="1"/>
          <p:nvPr/>
        </p:nvSpPr>
        <p:spPr>
          <a:xfrm>
            <a:off x="235174" y="2031246"/>
            <a:ext cx="35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 about the customer base</a:t>
            </a:r>
            <a:endParaRPr lang="en-DK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35D484-2D9C-CDAC-5E3F-C9C4C62391FD}"/>
              </a:ext>
            </a:extLst>
          </p:cNvPr>
          <p:cNvSpPr txBox="1"/>
          <p:nvPr/>
        </p:nvSpPr>
        <p:spPr>
          <a:xfrm>
            <a:off x="8433826" y="2031245"/>
            <a:ext cx="346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 for scaling the new service?</a:t>
            </a:r>
            <a:endParaRPr lang="en-DK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2A007A-AE63-FF2B-2730-4A7CBD009399}"/>
              </a:ext>
            </a:extLst>
          </p:cNvPr>
          <p:cNvSpPr txBox="1"/>
          <p:nvPr/>
        </p:nvSpPr>
        <p:spPr>
          <a:xfrm>
            <a:off x="235174" y="2786747"/>
            <a:ext cx="3586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significant difference between adopters and non-adopters</a:t>
            </a:r>
          </a:p>
          <a:p>
            <a:endParaRPr lang="en-US" dirty="0"/>
          </a:p>
          <a:p>
            <a:r>
              <a:rPr lang="en-US" u="sng" dirty="0"/>
              <a:t>Order Pattern</a:t>
            </a:r>
            <a:endParaRPr lang="en-DK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86FD53-64A6-92FD-71D8-66693C459B6A}"/>
              </a:ext>
            </a:extLst>
          </p:cNvPr>
          <p:cNvSpPr txBox="1"/>
          <p:nvPr/>
        </p:nvSpPr>
        <p:spPr>
          <a:xfrm>
            <a:off x="4276664" y="2786747"/>
            <a:ext cx="3586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Financial</a:t>
            </a:r>
          </a:p>
          <a:p>
            <a:r>
              <a:rPr lang="en-US" dirty="0"/>
              <a:t>Significant impact on </a:t>
            </a:r>
            <a:r>
              <a:rPr lang="en-US" dirty="0" err="1"/>
              <a:t>commision</a:t>
            </a:r>
            <a:endParaRPr lang="en-US" dirty="0"/>
          </a:p>
          <a:p>
            <a:r>
              <a:rPr lang="en-US" dirty="0"/>
              <a:t>Status (rate from good to bad)</a:t>
            </a:r>
          </a:p>
          <a:p>
            <a:endParaRPr lang="en-US" dirty="0"/>
          </a:p>
          <a:p>
            <a:r>
              <a:rPr lang="en-US" u="sng" dirty="0"/>
              <a:t>Customer Behavior</a:t>
            </a:r>
          </a:p>
          <a:p>
            <a:r>
              <a:rPr lang="en-US" dirty="0"/>
              <a:t>Adaption Rate (compare)</a:t>
            </a:r>
          </a:p>
          <a:p>
            <a:r>
              <a:rPr lang="en-US" dirty="0"/>
              <a:t>Growth</a:t>
            </a:r>
          </a:p>
          <a:p>
            <a:endParaRPr lang="en-DK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2DE0A-3764-6AB9-65C5-E188AD41DC97}"/>
              </a:ext>
            </a:extLst>
          </p:cNvPr>
          <p:cNvSpPr txBox="1"/>
          <p:nvPr/>
        </p:nvSpPr>
        <p:spPr>
          <a:xfrm>
            <a:off x="8433826" y="2786747"/>
            <a:ext cx="3586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Benefits of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commission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Move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Enhanced Retention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96327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E92C5-F7CB-DF43-868B-A3A51F34E342}"/>
              </a:ext>
            </a:extLst>
          </p:cNvPr>
          <p:cNvGrpSpPr/>
          <p:nvPr/>
        </p:nvGrpSpPr>
        <p:grpSpPr>
          <a:xfrm>
            <a:off x="20313912" y="0"/>
            <a:ext cx="4614374" cy="6858000"/>
            <a:chOff x="8126404" y="0"/>
            <a:chExt cx="4601113" cy="6858000"/>
          </a:xfrm>
          <a:solidFill>
            <a:srgbClr val="FFD162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ADAE44-5B7C-F010-DFCF-5F61C50E94FA}"/>
                </a:ext>
              </a:extLst>
            </p:cNvPr>
            <p:cNvGrpSpPr/>
            <p:nvPr/>
          </p:nvGrpSpPr>
          <p:grpSpPr>
            <a:xfrm>
              <a:off x="8126404" y="0"/>
              <a:ext cx="4065598" cy="6858000"/>
              <a:chOff x="8126404" y="0"/>
              <a:chExt cx="4065598" cy="685800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D9D9A2-A6C1-25A6-06CF-4135053EF2CA}"/>
                  </a:ext>
                </a:extLst>
              </p:cNvPr>
              <p:cNvSpPr/>
              <p:nvPr/>
            </p:nvSpPr>
            <p:spPr>
              <a:xfrm>
                <a:off x="8127602" y="0"/>
                <a:ext cx="4064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B027BD-9EBB-1A3D-ECCF-C97D244EA8BE}"/>
                  </a:ext>
                </a:extLst>
              </p:cNvPr>
              <p:cNvSpPr txBox="1"/>
              <p:nvPr/>
            </p:nvSpPr>
            <p:spPr>
              <a:xfrm>
                <a:off x="8126404" y="0"/>
                <a:ext cx="406320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EFEDEA"/>
                    </a:solidFill>
                  </a:rPr>
                  <a:t>C</a:t>
                </a:r>
                <a:endParaRPr lang="en-DK" sz="9600" b="1" dirty="0">
                  <a:solidFill>
                    <a:srgbClr val="EFEDEA"/>
                  </a:solidFill>
                </a:endParaRP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B6332D4-FBFA-1271-36A3-48B239E90BCA}"/>
                </a:ext>
              </a:extLst>
            </p:cNvPr>
            <p:cNvSpPr/>
            <p:nvPr/>
          </p:nvSpPr>
          <p:spPr>
            <a:xfrm rot="5400000">
              <a:off x="11777738" y="1081469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7B52B2-ADC4-8AA9-6142-BB53D5981E59}"/>
              </a:ext>
            </a:extLst>
          </p:cNvPr>
          <p:cNvGrpSpPr/>
          <p:nvPr/>
        </p:nvGrpSpPr>
        <p:grpSpPr>
          <a:xfrm>
            <a:off x="16255202" y="0"/>
            <a:ext cx="4608438" cy="6858000"/>
            <a:chOff x="4061704" y="0"/>
            <a:chExt cx="4608438" cy="6858000"/>
          </a:xfrm>
          <a:solidFill>
            <a:srgbClr val="FBB22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CDC11C-0F17-56D8-9523-F5553ABA1B50}"/>
                </a:ext>
              </a:extLst>
            </p:cNvPr>
            <p:cNvSpPr/>
            <p:nvPr/>
          </p:nvSpPr>
          <p:spPr>
            <a:xfrm>
              <a:off x="4063202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24A2E-6DD0-EDF3-9A8C-5F82CDCCC21C}"/>
                </a:ext>
              </a:extLst>
            </p:cNvPr>
            <p:cNvSpPr txBox="1"/>
            <p:nvPr/>
          </p:nvSpPr>
          <p:spPr>
            <a:xfrm>
              <a:off x="4061704" y="0"/>
              <a:ext cx="4063202" cy="15696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B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E5325B-4525-82FE-0268-BF46793938EC}"/>
                </a:ext>
              </a:extLst>
            </p:cNvPr>
            <p:cNvSpPr/>
            <p:nvPr/>
          </p:nvSpPr>
          <p:spPr>
            <a:xfrm rot="5400000">
              <a:off x="7720363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598A4-1FE0-85CC-AD51-8D79F3653106}"/>
              </a:ext>
            </a:extLst>
          </p:cNvPr>
          <p:cNvGrpSpPr/>
          <p:nvPr/>
        </p:nvGrpSpPr>
        <p:grpSpPr>
          <a:xfrm>
            <a:off x="12192000" y="0"/>
            <a:ext cx="4601511" cy="6858000"/>
            <a:chOff x="0" y="0"/>
            <a:chExt cx="4601511" cy="6858000"/>
          </a:xfrm>
          <a:solidFill>
            <a:srgbClr val="FB9D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8A9795-54A9-9D96-A46D-2224A4F3A199}"/>
                </a:ext>
              </a:extLst>
            </p:cNvPr>
            <p:cNvSpPr/>
            <p:nvPr/>
          </p:nvSpPr>
          <p:spPr>
            <a:xfrm>
              <a:off x="0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3AB23-8C53-4445-13BA-892DCE5404E2}"/>
                </a:ext>
              </a:extLst>
            </p:cNvPr>
            <p:cNvSpPr txBox="1"/>
            <p:nvPr/>
          </p:nvSpPr>
          <p:spPr>
            <a:xfrm>
              <a:off x="0" y="0"/>
              <a:ext cx="406320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A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92116A-CFA7-75E9-E921-3A243D412AD9}"/>
                </a:ext>
              </a:extLst>
            </p:cNvPr>
            <p:cNvSpPr/>
            <p:nvPr/>
          </p:nvSpPr>
          <p:spPr>
            <a:xfrm rot="5400000">
              <a:off x="3651732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8D6E7A7-02E3-7B38-D7A2-4488786511C2}"/>
              </a:ext>
            </a:extLst>
          </p:cNvPr>
          <p:cNvSpPr/>
          <p:nvPr/>
        </p:nvSpPr>
        <p:spPr>
          <a:xfrm>
            <a:off x="0" y="0"/>
            <a:ext cx="12202224" cy="6858000"/>
          </a:xfrm>
          <a:prstGeom prst="rect">
            <a:avLst/>
          </a:prstGeom>
          <a:solidFill>
            <a:srgbClr val="FB9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0BD8AF-84C1-494E-8FE7-1586F6F40917}"/>
              </a:ext>
            </a:extLst>
          </p:cNvPr>
          <p:cNvSpPr/>
          <p:nvPr/>
        </p:nvSpPr>
        <p:spPr>
          <a:xfrm>
            <a:off x="12192000" y="0"/>
            <a:ext cx="12257429" cy="6858000"/>
          </a:xfrm>
          <a:prstGeom prst="rect">
            <a:avLst/>
          </a:prstGeom>
          <a:solidFill>
            <a:srgbClr val="FBB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47978-D774-B77E-338F-5BB65446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• Insight about the customer base</a:t>
            </a:r>
            <a:endParaRPr lang="en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5998FF-D5EE-8E3E-40DF-A33B6054277F}"/>
              </a:ext>
            </a:extLst>
          </p:cNvPr>
          <p:cNvSpPr txBox="1"/>
          <p:nvPr/>
        </p:nvSpPr>
        <p:spPr>
          <a:xfrm>
            <a:off x="835503" y="1569660"/>
            <a:ext cx="46543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Difference in Retention</a:t>
            </a:r>
            <a:r>
              <a:rPr lang="en-US" sz="1600" u="sng" dirty="0"/>
              <a:t> </a:t>
            </a:r>
            <a:r>
              <a:rPr lang="en-US" sz="1600" dirty="0"/>
              <a:t>between adopters and non-adopters is </a:t>
            </a:r>
            <a:r>
              <a:rPr lang="en-US" sz="1600" b="1" dirty="0"/>
              <a:t>nonsignificant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Adopters avg orders 		19,446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Non-adopters avg orders		18,364</a:t>
            </a:r>
            <a:endParaRPr lang="en-US" sz="1600" b="1" dirty="0"/>
          </a:p>
          <a:p>
            <a:endParaRPr lang="en-US" sz="1600" u="sng" dirty="0"/>
          </a:p>
          <a:p>
            <a:r>
              <a:rPr lang="en-US" sz="1600" dirty="0"/>
              <a:t>First-time ‘adopter’ with low frequency suggesting shopping around or </a:t>
            </a:r>
            <a:r>
              <a:rPr lang="en-US" sz="1600" b="1" dirty="0"/>
              <a:t>deal seeking strategy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Low frequency of heavy users in general</a:t>
            </a:r>
            <a:endParaRPr lang="en-DK" sz="1600" dirty="0"/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74494E88-41B1-17D9-D9A5-0C3D0D9A1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987952"/>
              </p:ext>
            </p:extLst>
          </p:nvPr>
        </p:nvGraphicFramePr>
        <p:xfrm>
          <a:off x="5540978" y="1569661"/>
          <a:ext cx="5812821" cy="2369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174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8D6E7A7-02E3-7B38-D7A2-4488786511C2}"/>
              </a:ext>
            </a:extLst>
          </p:cNvPr>
          <p:cNvSpPr/>
          <p:nvPr/>
        </p:nvSpPr>
        <p:spPr>
          <a:xfrm>
            <a:off x="-12202224" y="0"/>
            <a:ext cx="12202224" cy="6858000"/>
          </a:xfrm>
          <a:prstGeom prst="rect">
            <a:avLst/>
          </a:prstGeom>
          <a:solidFill>
            <a:srgbClr val="FB9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0BD8AF-84C1-494E-8FE7-1586F6F40917}"/>
              </a:ext>
            </a:extLst>
          </p:cNvPr>
          <p:cNvSpPr/>
          <p:nvPr/>
        </p:nvSpPr>
        <p:spPr>
          <a:xfrm>
            <a:off x="-32715" y="0"/>
            <a:ext cx="12257429" cy="6858000"/>
          </a:xfrm>
          <a:prstGeom prst="rect">
            <a:avLst/>
          </a:prstGeom>
          <a:solidFill>
            <a:srgbClr val="FBB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32ACB-E895-5590-2730-F27899B22D13}"/>
              </a:ext>
            </a:extLst>
          </p:cNvPr>
          <p:cNvSpPr/>
          <p:nvPr/>
        </p:nvSpPr>
        <p:spPr>
          <a:xfrm>
            <a:off x="12136794" y="0"/>
            <a:ext cx="12257429" cy="6858000"/>
          </a:xfrm>
          <a:prstGeom prst="rect">
            <a:avLst/>
          </a:prstGeom>
          <a:solidFill>
            <a:srgbClr val="FFD1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17DA0F3-7279-4496-D60B-F93793A1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 • New services impact on finances and customer behavior?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EF7B7-A80C-F998-7B17-1865A7F1AC34}"/>
              </a:ext>
            </a:extLst>
          </p:cNvPr>
          <p:cNvSpPr txBox="1"/>
          <p:nvPr/>
        </p:nvSpPr>
        <p:spPr>
          <a:xfrm>
            <a:off x="838201" y="1738489"/>
            <a:ext cx="6448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Finance</a:t>
            </a:r>
          </a:p>
          <a:p>
            <a:r>
              <a:rPr lang="en-US" dirty="0"/>
              <a:t>New service has </a:t>
            </a:r>
            <a:r>
              <a:rPr lang="en-US" b="1" dirty="0"/>
              <a:t>significant impact on order size </a:t>
            </a:r>
            <a:r>
              <a:rPr lang="en-US" dirty="0"/>
              <a:t>and commission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25,83% increase in average order size (</a:t>
            </a:r>
            <a:r>
              <a:rPr lang="en-US" dirty="0" err="1"/>
              <a:t>eur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27,55% increase in average commission (</a:t>
            </a:r>
            <a:r>
              <a:rPr lang="en-US" dirty="0" err="1"/>
              <a:t>eur</a:t>
            </a:r>
            <a:r>
              <a:rPr lang="en-US" dirty="0"/>
              <a:t>) per order</a:t>
            </a:r>
          </a:p>
          <a:p>
            <a:endParaRPr lang="en-US" dirty="0"/>
          </a:p>
          <a:p>
            <a:r>
              <a:rPr lang="en-US" u="sng" dirty="0"/>
              <a:t>Customer Behavior</a:t>
            </a:r>
          </a:p>
          <a:p>
            <a:r>
              <a:rPr lang="en-US" dirty="0"/>
              <a:t>Order status shows </a:t>
            </a:r>
            <a:r>
              <a:rPr lang="en-US" b="1" dirty="0"/>
              <a:t>significant less ‘Bad’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of bad orders show significant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5,52% of orders used new service</a:t>
            </a:r>
          </a:p>
          <a:p>
            <a:endParaRPr lang="en-US" dirty="0"/>
          </a:p>
          <a:p>
            <a:r>
              <a:rPr lang="en-US" dirty="0"/>
              <a:t>Frequency of use of new service </a:t>
            </a:r>
            <a:r>
              <a:rPr lang="en-US" b="1" dirty="0"/>
              <a:t>significantly impact total orders places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F34571-7E87-E04E-796F-01A0107DC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76794"/>
              </p:ext>
            </p:extLst>
          </p:nvPr>
        </p:nvGraphicFramePr>
        <p:xfrm>
          <a:off x="7804856" y="1738489"/>
          <a:ext cx="3548944" cy="670417"/>
        </p:xfrm>
        <a:graphic>
          <a:graphicData uri="http://schemas.openxmlformats.org/drawingml/2006/table">
            <a:tbl>
              <a:tblPr/>
              <a:tblGrid>
                <a:gridCol w="1923587">
                  <a:extLst>
                    <a:ext uri="{9D8B030D-6E8A-4147-A177-3AD203B41FA5}">
                      <a16:colId xmlns:a16="http://schemas.microsoft.com/office/drawing/2014/main" val="1476582514"/>
                    </a:ext>
                  </a:extLst>
                </a:gridCol>
                <a:gridCol w="805223">
                  <a:extLst>
                    <a:ext uri="{9D8B030D-6E8A-4147-A177-3AD203B41FA5}">
                      <a16:colId xmlns:a16="http://schemas.microsoft.com/office/drawing/2014/main" val="2386137460"/>
                    </a:ext>
                  </a:extLst>
                </a:gridCol>
                <a:gridCol w="820134">
                  <a:extLst>
                    <a:ext uri="{9D8B030D-6E8A-4147-A177-3AD203B41FA5}">
                      <a16:colId xmlns:a16="http://schemas.microsoft.com/office/drawing/2014/main" val="3551359659"/>
                    </a:ext>
                  </a:extLst>
                </a:gridCol>
              </a:tblGrid>
              <a:tr h="248667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order_uses_new_service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avg_size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avg_gain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98843"/>
                  </a:ext>
                </a:extLst>
              </a:tr>
              <a:tr h="248667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23.38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2.50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0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18.58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1.96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4496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731736D-49B7-6E6B-EE49-AE5FF60CE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26003"/>
              </p:ext>
            </p:extLst>
          </p:nvPr>
        </p:nvGraphicFramePr>
        <p:xfrm>
          <a:off x="7111999" y="3514234"/>
          <a:ext cx="4254500" cy="9271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135167323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8288251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17615729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0572631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order_uses_new_service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order_status_type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Column1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0842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Bad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               454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2,61%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2191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Good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        17.407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501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Bad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                     7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0,68%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864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Good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          1.037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0531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C43DC8D-9E35-5B6B-3ABC-A3E635A20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47927"/>
              </p:ext>
            </p:extLst>
          </p:nvPr>
        </p:nvGraphicFramePr>
        <p:xfrm>
          <a:off x="7124699" y="4819015"/>
          <a:ext cx="4229100" cy="1112520"/>
        </p:xfrm>
        <a:graphic>
          <a:graphicData uri="http://schemas.openxmlformats.org/drawingml/2006/table">
            <a:tbl>
              <a:tblPr/>
              <a:tblGrid>
                <a:gridCol w="1612900">
                  <a:extLst>
                    <a:ext uri="{9D8B030D-6E8A-4147-A177-3AD203B41FA5}">
                      <a16:colId xmlns:a16="http://schemas.microsoft.com/office/drawing/2014/main" val="10866402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085445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6771531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570568114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order_with_new_service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customers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avg_total_orders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127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18,36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CB9C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94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327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15,97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-13%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524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19,22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4629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26,85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40%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625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28,19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5%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25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334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0BD8AF-84C1-494E-8FE7-1586F6F40917}"/>
              </a:ext>
            </a:extLst>
          </p:cNvPr>
          <p:cNvSpPr/>
          <p:nvPr/>
        </p:nvSpPr>
        <p:spPr>
          <a:xfrm>
            <a:off x="-12257429" y="0"/>
            <a:ext cx="12257429" cy="6858000"/>
          </a:xfrm>
          <a:prstGeom prst="rect">
            <a:avLst/>
          </a:prstGeom>
          <a:solidFill>
            <a:srgbClr val="FBB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32ACB-E895-5590-2730-F27899B22D13}"/>
              </a:ext>
            </a:extLst>
          </p:cNvPr>
          <p:cNvSpPr/>
          <p:nvPr/>
        </p:nvSpPr>
        <p:spPr>
          <a:xfrm>
            <a:off x="0" y="0"/>
            <a:ext cx="12257429" cy="6858000"/>
          </a:xfrm>
          <a:prstGeom prst="rect">
            <a:avLst/>
          </a:prstGeom>
          <a:solidFill>
            <a:srgbClr val="FFD1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BCF76F-5FC7-9D2D-B1B0-0F3265A5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 • Recommendations for scaling the new service?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53E23-21D1-49E7-2458-7CAC9AA0829F}"/>
              </a:ext>
            </a:extLst>
          </p:cNvPr>
          <p:cNvSpPr txBox="1"/>
          <p:nvPr/>
        </p:nvSpPr>
        <p:spPr>
          <a:xfrm>
            <a:off x="1783644" y="1977156"/>
            <a:ext cx="4312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Scale New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increase on gross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Fewer “Bad”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single time users on average has a smaller lifespan, the lifespan of a customer significantly increases with frequency of new service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4100-0BE8-DE0E-B656-670E8E301D13}"/>
              </a:ext>
            </a:extLst>
          </p:cNvPr>
          <p:cNvSpPr txBox="1"/>
          <p:nvPr/>
        </p:nvSpPr>
        <p:spPr>
          <a:xfrm>
            <a:off x="6519333" y="1977156"/>
            <a:ext cx="5096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Discontinue New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total orders and average retention is comparable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drop off suggest customs deal </a:t>
            </a:r>
            <a:r>
              <a:rPr lang="en-US"/>
              <a:t>seeking strategy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Comparatively low use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97591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412</Words>
  <Application>Microsoft Office PowerPoint</Application>
  <PresentationFormat>Widescreen</PresentationFormat>
  <Paragraphs>121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A • Insight about the customer base</vt:lpstr>
      <vt:lpstr>B • New services impact on finances and customer behavior?</vt:lpstr>
      <vt:lpstr>C • Recommendations for scaling the new service?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Ulrich Peter Christiansen</dc:creator>
  <cp:lastModifiedBy>Ulrich Peter Christiansen</cp:lastModifiedBy>
  <cp:revision>1</cp:revision>
  <dcterms:created xsi:type="dcterms:W3CDTF">2024-07-01T17:37:15Z</dcterms:created>
  <dcterms:modified xsi:type="dcterms:W3CDTF">2024-07-02T01:18:50Z</dcterms:modified>
</cp:coreProperties>
</file>