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56" r:id="rId2"/>
    <p:sldId id="277" r:id="rId3"/>
    <p:sldId id="258" r:id="rId4"/>
    <p:sldId id="279" r:id="rId5"/>
    <p:sldId id="278" r:id="rId6"/>
    <p:sldId id="285" r:id="rId7"/>
    <p:sldId id="273" r:id="rId8"/>
    <p:sldId id="268" r:id="rId9"/>
    <p:sldId id="280" r:id="rId10"/>
    <p:sldId id="286" r:id="rId11"/>
    <p:sldId id="270" r:id="rId12"/>
    <p:sldId id="271" r:id="rId13"/>
    <p:sldId id="269" r:id="rId14"/>
    <p:sldId id="284" r:id="rId15"/>
    <p:sldId id="281" r:id="rId16"/>
    <p:sldId id="276" r:id="rId17"/>
    <p:sldId id="282" r:id="rId18"/>
    <p:sldId id="28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73231" autoAdjust="0"/>
  </p:normalViewPr>
  <p:slideViewPr>
    <p:cSldViewPr snapToGrid="0">
      <p:cViewPr varScale="1">
        <p:scale>
          <a:sx n="69" d="100"/>
          <a:sy n="69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A27A1-01CE-4A5C-8063-0A94F27FDBC9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BD36E-D7B3-419F-B2EE-09E105AD9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930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start</a:t>
            </a:r>
            <a:r>
              <a:rPr lang="da-DK" baseline="0" dirty="0"/>
              <a:t>er ud med en ”velkommen” snak til </a:t>
            </a:r>
            <a:r>
              <a:rPr lang="da-DK" baseline="0" dirty="0" err="1"/>
              <a:t>presentationen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30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Forklar</a:t>
            </a:r>
            <a:r>
              <a:rPr lang="da-DK" baseline="0"/>
              <a:t> </a:t>
            </a:r>
            <a:r>
              <a:rPr lang="da-DK" baseline="0" dirty="0"/>
              <a:t>hoved konceptet bag MPC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0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 forklare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concepts</a:t>
            </a:r>
            <a:r>
              <a:rPr lang="da-DK" dirty="0"/>
              <a:t> af de forskellige elementer uden</a:t>
            </a:r>
            <a:r>
              <a:rPr lang="da-DK" baseline="0" dirty="0"/>
              <a:t> at gå i detaljen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10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går i detaljen med </a:t>
            </a:r>
            <a:r>
              <a:rPr lang="da-DK" dirty="0" err="1"/>
              <a:t>ballot</a:t>
            </a:r>
            <a:r>
              <a:rPr lang="da-DK" dirty="0"/>
              <a:t> casting og </a:t>
            </a:r>
            <a:r>
              <a:rPr lang="da-DK" dirty="0" err="1"/>
              <a:t>tally</a:t>
            </a:r>
            <a:r>
              <a:rPr lang="da-DK" dirty="0"/>
              <a:t> </a:t>
            </a:r>
            <a:r>
              <a:rPr lang="da-DK" dirty="0" err="1"/>
              <a:t>phase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1408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Begge</a:t>
            </a:r>
          </a:p>
          <a:p>
            <a:r>
              <a:rPr lang="da-DK" dirty="0"/>
              <a:t>Vi</a:t>
            </a:r>
            <a:r>
              <a:rPr lang="da-DK" baseline="0" dirty="0"/>
              <a:t> skal gennemgår overordnet formålet med disse </a:t>
            </a:r>
            <a:r>
              <a:rPr lang="da-DK" baseline="0" dirty="0" err="1"/>
              <a:t>proofs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759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Ud over skulle lære protokollen</a:t>
            </a:r>
            <a:r>
              <a:rPr lang="da-DK" baseline="0" dirty="0"/>
              <a:t>, da har vi været  igennem lang læringsproces.</a:t>
            </a:r>
          </a:p>
          <a:p>
            <a:r>
              <a:rPr lang="da-DK" baseline="0" dirty="0"/>
              <a:t>Jeg tænker kort at vi kan knytte nogle kommentarer til matematik delen. Men ikke noget dybdegående. Hold det overordnet.!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03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 køre overgangen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744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/>
              <a:t>Sune fortæller om de teknikker og metoder der har været anvendt i vores design proces.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250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Begge:</a:t>
            </a:r>
          </a:p>
          <a:p>
            <a:r>
              <a:rPr lang="da-DK" dirty="0"/>
              <a:t>Forklar</a:t>
            </a:r>
            <a:r>
              <a:rPr lang="da-DK" baseline="0" dirty="0"/>
              <a:t> et af punkterne hver især og hold det op mod security </a:t>
            </a:r>
            <a:r>
              <a:rPr lang="da-DK" baseline="0" dirty="0" err="1"/>
              <a:t>requirements</a:t>
            </a:r>
            <a:r>
              <a:rPr lang="da-DK" dirty="0"/>
              <a:t>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3511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Kasper: </a:t>
            </a:r>
            <a:r>
              <a:rPr lang="da-DK" dirty="0" err="1"/>
              <a:t>External</a:t>
            </a:r>
            <a:r>
              <a:rPr lang="da-DK" dirty="0"/>
              <a:t> </a:t>
            </a:r>
            <a:r>
              <a:rPr lang="da-DK" dirty="0" err="1"/>
              <a:t>Lib</a:t>
            </a:r>
            <a:r>
              <a:rPr lang="da-DK" dirty="0"/>
              <a:t>, </a:t>
            </a:r>
            <a:r>
              <a:rPr lang="da-DK" dirty="0" err="1"/>
              <a:t>Primality</a:t>
            </a:r>
            <a:r>
              <a:rPr lang="da-DK" dirty="0"/>
              <a:t> test</a:t>
            </a:r>
          </a:p>
          <a:p>
            <a:r>
              <a:rPr lang="da-DK" dirty="0"/>
              <a:t>Sune</a:t>
            </a:r>
            <a:r>
              <a:rPr lang="da-DK" baseline="0" dirty="0"/>
              <a:t>: Debugging , </a:t>
            </a:r>
            <a:r>
              <a:rPr lang="da-DK" baseline="0" dirty="0" err="1"/>
              <a:t>proof</a:t>
            </a:r>
            <a:r>
              <a:rPr lang="da-DK" baseline="0" dirty="0"/>
              <a:t> of </a:t>
            </a:r>
            <a:r>
              <a:rPr lang="da-DK" baseline="0" dirty="0" err="1"/>
              <a:t>concept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2771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Begge </a:t>
            </a:r>
          </a:p>
          <a:p>
            <a:r>
              <a:rPr lang="da-DK" dirty="0"/>
              <a:t>Hvad</a:t>
            </a:r>
            <a:r>
              <a:rPr lang="da-DK" baseline="0" dirty="0"/>
              <a:t> er vores </a:t>
            </a:r>
            <a:r>
              <a:rPr lang="da-DK" baseline="0" dirty="0" err="1"/>
              <a:t>result</a:t>
            </a:r>
            <a:r>
              <a:rPr lang="da-DK" baseline="0" dirty="0"/>
              <a:t>, </a:t>
            </a:r>
            <a:r>
              <a:rPr lang="da-DK" baseline="0" dirty="0" err="1"/>
              <a:t>reflektioner</a:t>
            </a:r>
            <a:r>
              <a:rPr lang="da-DK" baseline="0" dirty="0"/>
              <a:t>, kommentarer mm.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64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/>
              <a:t>Kasper starter: præsentation </a:t>
            </a:r>
          </a:p>
          <a:p>
            <a:r>
              <a:rPr lang="da-DK" dirty="0"/>
              <a:t>Sune fortsætter:</a:t>
            </a:r>
            <a:r>
              <a:rPr lang="da-DK" baseline="0" dirty="0"/>
              <a:t> præsentere og motivation til emnet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688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forklare</a:t>
            </a:r>
            <a:r>
              <a:rPr lang="da-DK" baseline="0" dirty="0"/>
              <a:t> hvad introduktionen kommer til at indeholder og den øvrige agenda.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65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forklare overordnet hvad vores </a:t>
            </a:r>
            <a:r>
              <a:rPr lang="da-DK" dirty="0" err="1"/>
              <a:t>objetives</a:t>
            </a:r>
            <a:r>
              <a:rPr lang="da-DK" dirty="0"/>
              <a:t> indeholder.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41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forklare </a:t>
            </a:r>
            <a:r>
              <a:rPr lang="da-DK" dirty="0" err="1"/>
              <a:t>paper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voting</a:t>
            </a:r>
            <a:r>
              <a:rPr lang="da-DK" dirty="0"/>
              <a:t> processen.</a:t>
            </a:r>
            <a:r>
              <a:rPr lang="da-DK" baseline="0" dirty="0"/>
              <a:t> </a:t>
            </a:r>
          </a:p>
          <a:p>
            <a:r>
              <a:rPr lang="da-DK" baseline="0" dirty="0"/>
              <a:t>Der bliver forklaret hvilket implicitte </a:t>
            </a:r>
            <a:r>
              <a:rPr lang="da-DK" baseline="0" dirty="0" err="1"/>
              <a:t>sikkerhedmæssige</a:t>
            </a:r>
            <a:r>
              <a:rPr lang="da-DK" baseline="0" dirty="0"/>
              <a:t> foranstaltninger der er givet ved et </a:t>
            </a:r>
            <a:r>
              <a:rPr lang="da-DK" baseline="0" dirty="0" err="1"/>
              <a:t>paper</a:t>
            </a:r>
            <a:r>
              <a:rPr lang="da-DK" baseline="0" dirty="0"/>
              <a:t> </a:t>
            </a:r>
            <a:r>
              <a:rPr lang="da-DK" baseline="0" dirty="0" err="1"/>
              <a:t>based</a:t>
            </a:r>
            <a:r>
              <a:rPr lang="da-DK" baseline="0" dirty="0"/>
              <a:t> </a:t>
            </a:r>
            <a:r>
              <a:rPr lang="da-DK" baseline="0" dirty="0" err="1"/>
              <a:t>voting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099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 forklare hovedkoncepter bag </a:t>
            </a:r>
            <a:r>
              <a:rPr lang="da-DK" dirty="0" err="1"/>
              <a:t>electronic</a:t>
            </a:r>
            <a:r>
              <a:rPr lang="da-DK" dirty="0"/>
              <a:t> </a:t>
            </a:r>
            <a:r>
              <a:rPr lang="da-DK" dirty="0" err="1"/>
              <a:t>voting</a:t>
            </a:r>
            <a:r>
              <a:rPr lang="da-DK" dirty="0"/>
              <a:t> og hvilke udfordringer de medbringer.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Forklar om de tre store</a:t>
            </a:r>
            <a:r>
              <a:rPr lang="da-DK" baseline="0" dirty="0"/>
              <a:t> sikkerhedskrav: </a:t>
            </a:r>
            <a:r>
              <a:rPr lang="da-DK" baseline="0" dirty="0"/>
              <a:t>universal </a:t>
            </a:r>
            <a:r>
              <a:rPr lang="da-DK" baseline="0" dirty="0" err="1"/>
              <a:t>verfiability</a:t>
            </a:r>
            <a:r>
              <a:rPr lang="da-DK" baseline="0" dirty="0"/>
              <a:t>, </a:t>
            </a:r>
            <a:r>
              <a:rPr lang="da-DK" baseline="0" dirty="0" err="1"/>
              <a:t>roboustness</a:t>
            </a:r>
            <a:r>
              <a:rPr lang="da-DK" baseline="0" dirty="0"/>
              <a:t>, </a:t>
            </a:r>
            <a:r>
              <a:rPr lang="da-DK" baseline="0" dirty="0" err="1"/>
              <a:t>privacy</a:t>
            </a:r>
            <a:endParaRPr lang="da-DK" baseline="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60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Begge:</a:t>
            </a:r>
            <a:endParaRPr lang="da-DK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Her må vi gerne gå lidt i ”dybden” med Zero </a:t>
            </a:r>
            <a:r>
              <a:rPr lang="da-DK" baseline="0" dirty="0" err="1"/>
              <a:t>knowledge</a:t>
            </a:r>
            <a:r>
              <a:rPr lang="da-DK" baseline="0" dirty="0"/>
              <a:t>, </a:t>
            </a:r>
            <a:r>
              <a:rPr lang="da-DK" baseline="0" dirty="0" err="1"/>
              <a:t>Threshold</a:t>
            </a:r>
            <a:r>
              <a:rPr lang="da-DK" baseline="0" dirty="0"/>
              <a:t> </a:t>
            </a:r>
            <a:r>
              <a:rPr lang="da-DK" baseline="0" dirty="0" err="1"/>
              <a:t>Cryptography</a:t>
            </a:r>
            <a:r>
              <a:rPr lang="da-DK" baseline="0" dirty="0"/>
              <a:t>, </a:t>
            </a:r>
            <a:r>
              <a:rPr lang="da-DK" baseline="0" dirty="0" err="1"/>
              <a:t>Homomorphic</a:t>
            </a:r>
            <a:r>
              <a:rPr lang="da-DK" baseline="0" dirty="0"/>
              <a:t> </a:t>
            </a:r>
            <a:r>
              <a:rPr lang="da-DK" baseline="0" dirty="0" err="1"/>
              <a:t>encryption</a:t>
            </a:r>
            <a:r>
              <a:rPr lang="da-DK" baseline="0" dirty="0"/>
              <a:t> og Bulletin board.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96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Sune:</a:t>
            </a:r>
            <a:r>
              <a:rPr lang="da-DK" baseline="0" dirty="0"/>
              <a:t> første del af applikationen</a:t>
            </a:r>
          </a:p>
          <a:p>
            <a:r>
              <a:rPr lang="da-DK" baseline="0" dirty="0"/>
              <a:t>Kasper: anden del af applikationen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28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Kort indledning/overgang</a:t>
            </a:r>
            <a:r>
              <a:rPr lang="da-DK" baseline="0" dirty="0"/>
              <a:t> til </a:t>
            </a:r>
            <a:r>
              <a:rPr lang="da-DK" baseline="0" dirty="0" err="1"/>
              <a:t>protocollen</a:t>
            </a:r>
            <a:r>
              <a:rPr lang="da-DK" baseline="0" dirty="0"/>
              <a:t>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7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64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40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987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70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37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134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05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037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881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67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50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160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5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215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272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91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6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49D92D-BAAB-4C6C-9406-D14F22352206}" type="datetimeFigureOut">
              <a:rPr lang="da-DK" smtClean="0"/>
              <a:t>26-06-2017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561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Electronic </a:t>
            </a:r>
            <a:r>
              <a:rPr lang="da-DK" dirty="0" err="1"/>
              <a:t>voting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public </a:t>
            </a:r>
            <a:r>
              <a:rPr lang="da-DK" dirty="0" err="1"/>
              <a:t>verifiable</a:t>
            </a:r>
            <a:r>
              <a:rPr lang="da-DK" dirty="0"/>
              <a:t> </a:t>
            </a:r>
            <a:r>
              <a:rPr lang="da-DK" dirty="0" err="1"/>
              <a:t>secret</a:t>
            </a:r>
            <a:r>
              <a:rPr lang="da-DK" dirty="0"/>
              <a:t> </a:t>
            </a:r>
            <a:r>
              <a:rPr lang="da-DK" dirty="0" err="1"/>
              <a:t>sharing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Author: </a:t>
            </a:r>
          </a:p>
          <a:p>
            <a:r>
              <a:rPr lang="da-DK" dirty="0"/>
              <a:t>Sune Chung Jepsen </a:t>
            </a:r>
            <a:br>
              <a:rPr lang="da-DK" dirty="0"/>
            </a:br>
            <a:r>
              <a:rPr lang="da-DK" dirty="0"/>
              <a:t>Kasper Jensen Lemming</a:t>
            </a:r>
          </a:p>
        </p:txBody>
      </p:sp>
    </p:spTree>
    <p:extLst>
      <p:ext uri="{BB962C8B-B14F-4D97-AF65-F5344CB8AC3E}">
        <p14:creationId xmlns:p14="http://schemas.microsoft.com/office/powerpoint/2010/main" val="98591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idea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84787" y="2386815"/>
            <a:ext cx="6622425" cy="3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Explaination</a:t>
            </a:r>
            <a:r>
              <a:rPr lang="da-DK" dirty="0"/>
              <a:t> of the </a:t>
            </a:r>
            <a:r>
              <a:rPr lang="da-DK" dirty="0" err="1"/>
              <a:t>protocol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94" y="1850828"/>
            <a:ext cx="4799831" cy="39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Ballot</a:t>
            </a:r>
            <a:r>
              <a:rPr lang="da-DK" dirty="0"/>
              <a:t> casting and </a:t>
            </a:r>
            <a:r>
              <a:rPr lang="da-DK" dirty="0" err="1"/>
              <a:t>tallying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30" y="1875310"/>
            <a:ext cx="5893740" cy="42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55" y="1139710"/>
            <a:ext cx="3384571" cy="34741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Proofs</a:t>
            </a:r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13" y="3226876"/>
            <a:ext cx="4862587" cy="2773995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913775" y="2214694"/>
            <a:ext cx="4341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CONSISTENCY IN EXPONENTS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BALLOT CONTAINS A VALID VOTE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54" y="2056851"/>
            <a:ext cx="3714590" cy="39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 had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learned</a:t>
            </a:r>
            <a:r>
              <a:rPr lang="da-DK" dirty="0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Reading</a:t>
            </a:r>
          </a:p>
          <a:p>
            <a:r>
              <a:rPr lang="da-DK" dirty="0" err="1"/>
              <a:t>mathematics</a:t>
            </a:r>
            <a:endParaRPr lang="da-DK" dirty="0"/>
          </a:p>
          <a:p>
            <a:pPr lvl="1"/>
            <a:r>
              <a:rPr lang="da-DK" dirty="0"/>
              <a:t>Modular </a:t>
            </a:r>
            <a:r>
              <a:rPr lang="da-DK" dirty="0" err="1"/>
              <a:t>aritmetic</a:t>
            </a:r>
            <a:endParaRPr lang="da-DK" dirty="0"/>
          </a:p>
          <a:p>
            <a:pPr lvl="1"/>
            <a:r>
              <a:rPr lang="da-DK" dirty="0"/>
              <a:t>Group </a:t>
            </a:r>
            <a:r>
              <a:rPr lang="da-DK" dirty="0" err="1"/>
              <a:t>theory</a:t>
            </a:r>
            <a:endParaRPr lang="da-DK" dirty="0"/>
          </a:p>
          <a:p>
            <a:pPr lvl="1"/>
            <a:r>
              <a:rPr lang="da-DK" dirty="0" err="1"/>
              <a:t>Discrete</a:t>
            </a:r>
            <a:r>
              <a:rPr lang="da-DK" dirty="0"/>
              <a:t> </a:t>
            </a:r>
            <a:r>
              <a:rPr lang="da-DK" dirty="0" err="1"/>
              <a:t>logarithm</a:t>
            </a:r>
            <a:endParaRPr lang="da-DK" dirty="0"/>
          </a:p>
          <a:p>
            <a:pPr lvl="1"/>
            <a:r>
              <a:rPr lang="da-DK" dirty="0"/>
              <a:t>Shamirs </a:t>
            </a:r>
            <a:r>
              <a:rPr lang="da-DK" dirty="0" err="1"/>
              <a:t>Secret</a:t>
            </a:r>
            <a:r>
              <a:rPr lang="da-DK" dirty="0"/>
              <a:t> </a:t>
            </a:r>
            <a:r>
              <a:rPr lang="da-DK" dirty="0" err="1"/>
              <a:t>sharing</a:t>
            </a:r>
            <a:endParaRPr lang="da-DK" dirty="0"/>
          </a:p>
          <a:p>
            <a:r>
              <a:rPr lang="da-DK" dirty="0"/>
              <a:t>learning by </a:t>
            </a:r>
            <a:r>
              <a:rPr lang="da-DK" dirty="0" err="1"/>
              <a:t>doing</a:t>
            </a:r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99" y="2214694"/>
            <a:ext cx="5174458" cy="34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1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application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67" y="2057371"/>
            <a:ext cx="4266265" cy="42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ArchitecTural</a:t>
            </a:r>
            <a:r>
              <a:rPr lang="da-DK" dirty="0"/>
              <a:t> design</a:t>
            </a:r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92" y="2091536"/>
            <a:ext cx="8211016" cy="4093204"/>
          </a:xfrm>
        </p:spPr>
      </p:pic>
    </p:spTree>
    <p:extLst>
      <p:ext uri="{BB962C8B-B14F-4D97-AF65-F5344CB8AC3E}">
        <p14:creationId xmlns:p14="http://schemas.microsoft.com/office/powerpoint/2010/main" val="346614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decisions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Interoperability</a:t>
            </a:r>
            <a:endParaRPr lang="da-DK" dirty="0"/>
          </a:p>
          <a:p>
            <a:r>
              <a:rPr lang="da-DK" dirty="0" err="1"/>
              <a:t>Modifiability</a:t>
            </a:r>
            <a:endParaRPr lang="da-DK" dirty="0"/>
          </a:p>
          <a:p>
            <a:r>
              <a:rPr lang="da-DK" dirty="0"/>
              <a:t>Security</a:t>
            </a:r>
          </a:p>
          <a:p>
            <a:r>
              <a:rPr lang="da-DK" dirty="0" err="1"/>
              <a:t>Testability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39" y="2367092"/>
            <a:ext cx="4911524" cy="34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Implementing</a:t>
            </a:r>
            <a:r>
              <a:rPr lang="da-DK" dirty="0"/>
              <a:t> the </a:t>
            </a:r>
            <a:r>
              <a:rPr lang="da-DK" dirty="0" err="1"/>
              <a:t>application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External</a:t>
            </a:r>
            <a:r>
              <a:rPr lang="da-DK" dirty="0"/>
              <a:t> </a:t>
            </a:r>
            <a:r>
              <a:rPr lang="da-DK" dirty="0" err="1"/>
              <a:t>libraries</a:t>
            </a:r>
            <a:r>
              <a:rPr lang="da-DK" dirty="0"/>
              <a:t> (</a:t>
            </a:r>
            <a:r>
              <a:rPr lang="da-DK" dirty="0" err="1"/>
              <a:t>remainder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modolus</a:t>
            </a:r>
            <a:r>
              <a:rPr lang="da-DK" dirty="0"/>
              <a:t>)</a:t>
            </a:r>
          </a:p>
          <a:p>
            <a:r>
              <a:rPr lang="da-DK" dirty="0" err="1"/>
              <a:t>Primality</a:t>
            </a:r>
            <a:r>
              <a:rPr lang="da-DK" dirty="0"/>
              <a:t> test (time </a:t>
            </a:r>
            <a:r>
              <a:rPr lang="da-DK" dirty="0" err="1"/>
              <a:t>consuming</a:t>
            </a:r>
            <a:r>
              <a:rPr lang="da-DK" dirty="0"/>
              <a:t>)</a:t>
            </a:r>
          </a:p>
          <a:p>
            <a:r>
              <a:rPr lang="da-DK" dirty="0"/>
              <a:t>Debugging</a:t>
            </a:r>
          </a:p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56" y="2367092"/>
            <a:ext cx="3696218" cy="28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the </a:t>
            </a:r>
            <a:r>
              <a:rPr lang="da-DK" dirty="0" err="1"/>
              <a:t>outcome</a:t>
            </a:r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do </a:t>
            </a:r>
            <a:r>
              <a:rPr lang="da-DK" dirty="0" err="1"/>
              <a:t>if</a:t>
            </a:r>
            <a:r>
              <a:rPr lang="da-DK" dirty="0"/>
              <a:t> …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34" y="2367092"/>
            <a:ext cx="4770066" cy="21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Presentation and motivation</a:t>
            </a:r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82" y="2892766"/>
            <a:ext cx="3019425" cy="77152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52" y="4275307"/>
            <a:ext cx="3648075" cy="904875"/>
          </a:xfrm>
          <a:prstGeom prst="rect">
            <a:avLst/>
          </a:prstGeom>
        </p:spPr>
      </p:pic>
      <p:pic>
        <p:nvPicPr>
          <p:cNvPr id="19" name="Pladsholder til indhold 18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73" y="2563188"/>
            <a:ext cx="3067291" cy="3067291"/>
          </a:xfrm>
        </p:spPr>
      </p:pic>
      <p:pic>
        <p:nvPicPr>
          <p:cNvPr id="4098" name="Picture 2" descr="Tina Chung Jepsens billede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35" y="2563188"/>
            <a:ext cx="2300468" cy="30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endParaRPr lang="da-DK" dirty="0"/>
          </a:p>
        </p:txBody>
      </p:sp>
      <p:pic>
        <p:nvPicPr>
          <p:cNvPr id="8" name="Pladsholder til indhold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48" y="2214694"/>
            <a:ext cx="7276503" cy="3424237"/>
          </a:xfrm>
        </p:spPr>
      </p:pic>
    </p:spTree>
    <p:extLst>
      <p:ext uri="{BB962C8B-B14F-4D97-AF65-F5344CB8AC3E}">
        <p14:creationId xmlns:p14="http://schemas.microsoft.com/office/powerpoint/2010/main" val="158774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Objectives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18" y="2214694"/>
            <a:ext cx="6956563" cy="3902463"/>
          </a:xfrm>
        </p:spPr>
      </p:pic>
    </p:spTree>
    <p:extLst>
      <p:ext uri="{BB962C8B-B14F-4D97-AF65-F5344CB8AC3E}">
        <p14:creationId xmlns:p14="http://schemas.microsoft.com/office/powerpoint/2010/main" val="26799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Paper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Voting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9" y="2352936"/>
            <a:ext cx="3970116" cy="3970116"/>
          </a:xfrm>
          <a:prstGeom prst="rect">
            <a:avLst/>
          </a:prstGeom>
        </p:spPr>
      </p:pic>
      <p:sp>
        <p:nvSpPr>
          <p:cNvPr id="7" name="Pladsholder til indhold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89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 </a:t>
            </a:r>
            <a:r>
              <a:rPr lang="da-DK" dirty="0" err="1"/>
              <a:t>electronic</a:t>
            </a:r>
            <a:r>
              <a:rPr lang="da-DK" dirty="0"/>
              <a:t> </a:t>
            </a:r>
            <a:r>
              <a:rPr lang="da-DK" dirty="0" err="1"/>
              <a:t>voting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97215" y="1848001"/>
            <a:ext cx="6597569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 </a:t>
            </a:r>
            <a:r>
              <a:rPr lang="da-DK" dirty="0" err="1"/>
              <a:t>electronic</a:t>
            </a:r>
            <a:r>
              <a:rPr lang="da-DK" dirty="0"/>
              <a:t> </a:t>
            </a:r>
            <a:r>
              <a:rPr lang="da-DK" dirty="0" err="1"/>
              <a:t>voting</a:t>
            </a:r>
            <a:r>
              <a:rPr lang="da-DK" dirty="0"/>
              <a:t> and </a:t>
            </a:r>
            <a:r>
              <a:rPr lang="da-DK" dirty="0" err="1"/>
              <a:t>Crypthography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18" y="2023480"/>
            <a:ext cx="5680137" cy="41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Showcase of </a:t>
            </a:r>
            <a:r>
              <a:rPr lang="da-DK" dirty="0" err="1"/>
              <a:t>application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007473" y="2366963"/>
            <a:ext cx="6177054" cy="3424237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22" y="1893064"/>
            <a:ext cx="58578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Protocol</a:t>
            </a:r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14694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2007682996"/>
      </p:ext>
    </p:extLst>
  </p:cSld>
  <p:clrMapOvr>
    <a:masterClrMapping/>
  </p:clrMapOvr>
</p:sld>
</file>

<file path=ppt/theme/theme1.xml><?xml version="1.0" encoding="utf-8"?>
<a:theme xmlns:a="http://schemas.openxmlformats.org/drawingml/2006/main" name="Dråbe">
  <a:themeElements>
    <a:clrScheme name="Dråb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åb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åb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TM04033925[[fn=Dråbe]]</Template>
  <TotalTime>1957</TotalTime>
  <Words>404</Words>
  <Application>Microsoft Office PowerPoint</Application>
  <PresentationFormat>Widescreen</PresentationFormat>
  <Paragraphs>88</Paragraphs>
  <Slides>19</Slides>
  <Notes>19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Dråbe</vt:lpstr>
      <vt:lpstr>Electronic voting application based on public verifiable secret sharing</vt:lpstr>
      <vt:lpstr>Presentation and motivation</vt:lpstr>
      <vt:lpstr>INtroduction</vt:lpstr>
      <vt:lpstr>Objectives</vt:lpstr>
      <vt:lpstr>Paper based Voting</vt:lpstr>
      <vt:lpstr>General electronic voting</vt:lpstr>
      <vt:lpstr>General electronic voting and Crypthography</vt:lpstr>
      <vt:lpstr>Showcase of application</vt:lpstr>
      <vt:lpstr>The Protocol</vt:lpstr>
      <vt:lpstr>The idea</vt:lpstr>
      <vt:lpstr>Explaination of the protocol</vt:lpstr>
      <vt:lpstr>Ballot casting and tallying</vt:lpstr>
      <vt:lpstr>Proofs</vt:lpstr>
      <vt:lpstr>What else had to be learned?</vt:lpstr>
      <vt:lpstr>The application</vt:lpstr>
      <vt:lpstr>ArchitecTural design</vt:lpstr>
      <vt:lpstr>Design decisions</vt:lpstr>
      <vt:lpstr>Implementing the application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application based on public verifiable secret sharing</dc:title>
  <dc:creator>sune Jepsen</dc:creator>
  <cp:lastModifiedBy>sune Jepsen</cp:lastModifiedBy>
  <cp:revision>132</cp:revision>
  <dcterms:created xsi:type="dcterms:W3CDTF">2017-06-24T12:44:53Z</dcterms:created>
  <dcterms:modified xsi:type="dcterms:W3CDTF">2017-06-26T13:41:09Z</dcterms:modified>
</cp:coreProperties>
</file>