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sldIdLst>
    <p:sldId id="256" r:id="rId2"/>
    <p:sldId id="277" r:id="rId3"/>
    <p:sldId id="258" r:id="rId4"/>
    <p:sldId id="279" r:id="rId5"/>
    <p:sldId id="278" r:id="rId6"/>
    <p:sldId id="273" r:id="rId7"/>
    <p:sldId id="268" r:id="rId8"/>
    <p:sldId id="280" r:id="rId9"/>
    <p:sldId id="270" r:id="rId10"/>
    <p:sldId id="271" r:id="rId11"/>
    <p:sldId id="261" r:id="rId12"/>
    <p:sldId id="269" r:id="rId13"/>
    <p:sldId id="284" r:id="rId14"/>
    <p:sldId id="281" r:id="rId15"/>
    <p:sldId id="276" r:id="rId16"/>
    <p:sldId id="282" r:id="rId17"/>
    <p:sldId id="28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73231" autoAdjust="0"/>
  </p:normalViewPr>
  <p:slideViewPr>
    <p:cSldViewPr snapToGrid="0">
      <p:cViewPr varScale="1">
        <p:scale>
          <a:sx n="83" d="100"/>
          <a:sy n="83" d="100"/>
        </p:scale>
        <p:origin x="16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27A1-01CE-4A5C-8063-0A94F27FDBC9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D36E-D7B3-419F-B2EE-09E105AD9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30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Start: Sune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30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Shamirs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Sharing</a:t>
            </a:r>
            <a:endParaRPr lang="da-DK" dirty="0"/>
          </a:p>
          <a:p>
            <a:r>
              <a:rPr lang="da-DK" dirty="0"/>
              <a:t>Lagrange interpolation</a:t>
            </a:r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computation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9731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to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protocol</a:t>
            </a:r>
            <a:r>
              <a:rPr lang="da-DK" dirty="0"/>
              <a:t> is the </a:t>
            </a:r>
            <a:r>
              <a:rPr lang="da-DK" dirty="0" err="1"/>
              <a:t>proofs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759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 køre overgangen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74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Tagcloud: QAW,</a:t>
            </a:r>
            <a:r>
              <a:rPr lang="da-DK" baseline="0" dirty="0"/>
              <a:t> QAS, </a:t>
            </a:r>
            <a:r>
              <a:rPr lang="da-DK" baseline="0" dirty="0" err="1"/>
              <a:t>Tactics</a:t>
            </a:r>
            <a:r>
              <a:rPr lang="da-DK" baseline="0" dirty="0"/>
              <a:t>, 3+1, design patterns, </a:t>
            </a:r>
            <a:r>
              <a:rPr lang="da-DK" baseline="0" dirty="0" err="1"/>
              <a:t>performence</a:t>
            </a:r>
            <a:r>
              <a:rPr lang="da-DK" baseline="0" dirty="0"/>
              <a:t>, model view </a:t>
            </a:r>
            <a:r>
              <a:rPr lang="da-DK" baseline="0" dirty="0" err="1"/>
              <a:t>c&amp;C</a:t>
            </a:r>
            <a:r>
              <a:rPr lang="da-DK" baseline="0" dirty="0"/>
              <a:t> , </a:t>
            </a:r>
            <a:r>
              <a:rPr lang="da-DK" baseline="0" dirty="0" err="1"/>
              <a:t>strategy</a:t>
            </a:r>
            <a:r>
              <a:rPr lang="da-DK" baseline="0" dirty="0"/>
              <a:t> pattern</a:t>
            </a:r>
          </a:p>
          <a:p>
            <a:endParaRPr lang="da-DK" baseline="0" dirty="0"/>
          </a:p>
          <a:p>
            <a:r>
              <a:rPr lang="da-DK" baseline="0" dirty="0"/>
              <a:t>Sune kører showet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250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51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</a:t>
            </a:r>
            <a:r>
              <a:rPr lang="da-DK" baseline="0" dirty="0"/>
              <a:t>: Debugging , </a:t>
            </a:r>
            <a:r>
              <a:rPr lang="da-DK" baseline="0" dirty="0" err="1"/>
              <a:t>proof</a:t>
            </a:r>
            <a:r>
              <a:rPr lang="da-DK" baseline="0" dirty="0"/>
              <a:t> of </a:t>
            </a:r>
            <a:r>
              <a:rPr lang="da-DK" baseline="0" dirty="0" err="1"/>
              <a:t>concept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277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 starter med</a:t>
            </a:r>
            <a:r>
              <a:rPr lang="da-DK" baseline="0" dirty="0"/>
              <a:t> at præsentere sig </a:t>
            </a:r>
          </a:p>
          <a:p>
            <a:r>
              <a:rPr lang="da-DK" baseline="0" dirty="0"/>
              <a:t>Kasper: præsentation og motivation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688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Sune:</a:t>
            </a:r>
            <a:r>
              <a:rPr lang="da-DK" baseline="0" dirty="0"/>
              <a:t> </a:t>
            </a:r>
            <a:r>
              <a:rPr lang="da-DK" baseline="0" dirty="0" err="1"/>
              <a:t>Objective</a:t>
            </a:r>
            <a:r>
              <a:rPr lang="da-DK" baseline="0" dirty="0"/>
              <a:t>, </a:t>
            </a:r>
            <a:r>
              <a:rPr lang="da-DK" dirty="0"/>
              <a:t>More research on the </a:t>
            </a:r>
            <a:r>
              <a:rPr lang="da-DK" dirty="0" err="1"/>
              <a:t>Subject</a:t>
            </a:r>
            <a:r>
              <a:rPr lang="da-DK" dirty="0"/>
              <a:t>: 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tie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theoretical</a:t>
            </a:r>
            <a:r>
              <a:rPr lang="da-DK" dirty="0"/>
              <a:t> part </a:t>
            </a:r>
            <a:r>
              <a:rPr lang="da-DK" dirty="0" err="1"/>
              <a:t>together</a:t>
            </a:r>
            <a:r>
              <a:rPr lang="da-DK" dirty="0"/>
              <a:t> with the </a:t>
            </a:r>
            <a:r>
              <a:rPr lang="da-DK" dirty="0" err="1"/>
              <a:t>pratical</a:t>
            </a:r>
            <a:r>
              <a:rPr lang="da-DK" dirty="0"/>
              <a:t> part ,</a:t>
            </a:r>
            <a:r>
              <a:rPr lang="da-DK" baseline="0" dirty="0"/>
              <a:t> </a:t>
            </a:r>
            <a:r>
              <a:rPr lang="da-DK" dirty="0" err="1"/>
              <a:t>Voting</a:t>
            </a:r>
            <a:r>
              <a:rPr lang="da-DK" dirty="0"/>
              <a:t>: </a:t>
            </a:r>
            <a:r>
              <a:rPr lang="da-DK" dirty="0" err="1"/>
              <a:t>registration</a:t>
            </a:r>
            <a:r>
              <a:rPr lang="da-DK" dirty="0"/>
              <a:t>,</a:t>
            </a:r>
            <a:r>
              <a:rPr lang="da-DK" baseline="0" dirty="0"/>
              <a:t> </a:t>
            </a:r>
            <a:r>
              <a:rPr lang="da-DK" baseline="0" dirty="0" err="1"/>
              <a:t>poolingsite</a:t>
            </a:r>
            <a:r>
              <a:rPr lang="da-DK" baseline="0" dirty="0"/>
              <a:t>, </a:t>
            </a:r>
            <a:r>
              <a:rPr lang="da-DK" baseline="0" dirty="0" err="1"/>
              <a:t>votingbox</a:t>
            </a:r>
            <a:r>
              <a:rPr lang="da-DK" baseline="0" dirty="0"/>
              <a:t>, </a:t>
            </a:r>
            <a:r>
              <a:rPr lang="da-DK" baseline="0" dirty="0" err="1"/>
              <a:t>ballotbox</a:t>
            </a:r>
            <a:r>
              <a:rPr lang="da-DK" baseline="0" dirty="0"/>
              <a:t>, officials, implicit security </a:t>
            </a:r>
            <a:r>
              <a:rPr lang="da-DK" baseline="0" dirty="0" err="1"/>
              <a:t>requirements</a:t>
            </a:r>
            <a:endParaRPr lang="da-DK" baseline="0" dirty="0"/>
          </a:p>
          <a:p>
            <a:r>
              <a:rPr lang="da-DK" baseline="0" dirty="0"/>
              <a:t>Sune: Paper </a:t>
            </a:r>
            <a:r>
              <a:rPr lang="da-DK" baseline="0" dirty="0" err="1"/>
              <a:t>based</a:t>
            </a:r>
            <a:r>
              <a:rPr lang="da-DK" baseline="0" dirty="0"/>
              <a:t> </a:t>
            </a:r>
            <a:r>
              <a:rPr lang="da-DK" baseline="0" dirty="0" err="1"/>
              <a:t>voting</a:t>
            </a:r>
            <a:endParaRPr lang="da-DK" baseline="0" dirty="0"/>
          </a:p>
          <a:p>
            <a:r>
              <a:rPr lang="da-DK" baseline="0" dirty="0"/>
              <a:t>Kasper: Electronic </a:t>
            </a:r>
            <a:r>
              <a:rPr lang="da-DK" baseline="0" dirty="0" err="1"/>
              <a:t>voting</a:t>
            </a:r>
            <a:r>
              <a:rPr lang="da-DK" baseline="0" dirty="0"/>
              <a:t>: </a:t>
            </a:r>
            <a:r>
              <a:rPr lang="da-DK" baseline="0" dirty="0" err="1"/>
              <a:t>remote</a:t>
            </a:r>
            <a:r>
              <a:rPr lang="da-DK" baseline="0" dirty="0"/>
              <a:t> internet, </a:t>
            </a:r>
            <a:r>
              <a:rPr lang="da-DK" baseline="0" dirty="0" err="1"/>
              <a:t>broad</a:t>
            </a:r>
            <a:r>
              <a:rPr lang="da-DK" baseline="0" dirty="0"/>
              <a:t> </a:t>
            </a:r>
            <a:r>
              <a:rPr lang="da-DK" baseline="0" dirty="0" err="1"/>
              <a:t>access</a:t>
            </a:r>
            <a:r>
              <a:rPr lang="da-DK" baseline="0" dirty="0"/>
              <a:t>, universal </a:t>
            </a:r>
            <a:r>
              <a:rPr lang="da-DK" baseline="0" dirty="0" err="1"/>
              <a:t>verfiability</a:t>
            </a:r>
            <a:r>
              <a:rPr lang="da-DK" baseline="0" dirty="0"/>
              <a:t>, </a:t>
            </a:r>
            <a:r>
              <a:rPr lang="da-DK" baseline="0" dirty="0" err="1"/>
              <a:t>roboustness</a:t>
            </a:r>
            <a:r>
              <a:rPr lang="da-DK" baseline="0" dirty="0"/>
              <a:t>, </a:t>
            </a:r>
            <a:r>
              <a:rPr lang="da-DK" baseline="0" dirty="0" err="1"/>
              <a:t>privacy</a:t>
            </a:r>
            <a:endParaRPr lang="da-DK" baseline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65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41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099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Actually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litterature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has </a:t>
            </a:r>
            <a:r>
              <a:rPr lang="da-DK" dirty="0" err="1"/>
              <a:t>describe</a:t>
            </a:r>
            <a:r>
              <a:rPr lang="da-DK" baseline="0" dirty="0"/>
              <a:t> the </a:t>
            </a:r>
            <a:r>
              <a:rPr lang="da-DK" baseline="0" dirty="0" err="1"/>
              <a:t>different</a:t>
            </a:r>
            <a:r>
              <a:rPr lang="da-DK" baseline="0" dirty="0"/>
              <a:t> element for an general </a:t>
            </a:r>
            <a:r>
              <a:rPr lang="da-DK" baseline="0" dirty="0" err="1"/>
              <a:t>electronic</a:t>
            </a:r>
            <a:r>
              <a:rPr lang="da-DK" baseline="0" dirty="0"/>
              <a:t> </a:t>
            </a:r>
            <a:r>
              <a:rPr lang="da-DK" baseline="0" dirty="0" err="1"/>
              <a:t>voting</a:t>
            </a:r>
            <a:r>
              <a:rPr lang="da-DK" baseline="0" dirty="0"/>
              <a:t> </a:t>
            </a:r>
            <a:r>
              <a:rPr lang="da-DK" baseline="0" dirty="0" err="1"/>
              <a:t>scheme</a:t>
            </a:r>
            <a:endParaRPr lang="da-DK" baseline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96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Sune:</a:t>
            </a:r>
            <a:r>
              <a:rPr lang="da-DK" baseline="0" dirty="0"/>
              <a:t> første del af applikationen</a:t>
            </a:r>
          </a:p>
          <a:p>
            <a:r>
              <a:rPr lang="da-DK" baseline="0" dirty="0"/>
              <a:t>Kasper: anden del af applikationen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828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Kasper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10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D36E-D7B3-419F-B2EE-09E105AD9AD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140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6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40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987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70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37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134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05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037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881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67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0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160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5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215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272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91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49D92D-BAAB-4C6C-9406-D14F22352206}" type="datetimeFigureOut">
              <a:rPr lang="da-DK" smtClean="0"/>
              <a:t>25-06-2017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A4977B-38A8-4FD8-B614-B05566F0B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61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Electronic </a:t>
            </a:r>
            <a:r>
              <a:rPr lang="da-DK" dirty="0" err="1"/>
              <a:t>voting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public </a:t>
            </a:r>
            <a:r>
              <a:rPr lang="da-DK" dirty="0" err="1"/>
              <a:t>verifiable</a:t>
            </a:r>
            <a:r>
              <a:rPr lang="da-DK" dirty="0"/>
              <a:t>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sharing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Author: </a:t>
            </a:r>
          </a:p>
          <a:p>
            <a:r>
              <a:rPr lang="da-DK" dirty="0"/>
              <a:t>Sune Chung Jepsen </a:t>
            </a:r>
            <a:br>
              <a:rPr lang="da-DK" dirty="0"/>
            </a:br>
            <a:r>
              <a:rPr lang="da-DK" dirty="0"/>
              <a:t>Kasper Jensen Lemming</a:t>
            </a:r>
          </a:p>
        </p:txBody>
      </p:sp>
    </p:spTree>
    <p:extLst>
      <p:ext uri="{BB962C8B-B14F-4D97-AF65-F5344CB8AC3E}">
        <p14:creationId xmlns:p14="http://schemas.microsoft.com/office/powerpoint/2010/main" val="98591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Ballot</a:t>
            </a:r>
            <a:r>
              <a:rPr lang="da-DK" dirty="0"/>
              <a:t> casting and </a:t>
            </a:r>
            <a:r>
              <a:rPr lang="da-DK" dirty="0" err="1"/>
              <a:t>tallying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950" y="1863734"/>
            <a:ext cx="6872099" cy="49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Public </a:t>
            </a:r>
            <a:r>
              <a:rPr lang="da-DK" dirty="0" err="1"/>
              <a:t>verifiable</a:t>
            </a:r>
            <a:r>
              <a:rPr lang="da-DK" dirty="0"/>
              <a:t>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sharing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Multiparty </a:t>
            </a:r>
            <a:r>
              <a:rPr lang="da-DK" dirty="0" err="1"/>
              <a:t>computation</a:t>
            </a:r>
            <a:endParaRPr lang="da-DK" dirty="0"/>
          </a:p>
          <a:p>
            <a:r>
              <a:rPr lang="da-DK" dirty="0"/>
              <a:t>Shamirs </a:t>
            </a:r>
            <a:r>
              <a:rPr lang="da-DK" dirty="0" err="1"/>
              <a:t>Secret</a:t>
            </a:r>
            <a:r>
              <a:rPr lang="da-DK" dirty="0"/>
              <a:t> </a:t>
            </a:r>
            <a:r>
              <a:rPr lang="da-DK" dirty="0" err="1"/>
              <a:t>Sharing</a:t>
            </a:r>
            <a:endParaRPr lang="da-DK" dirty="0"/>
          </a:p>
          <a:p>
            <a:r>
              <a:rPr lang="da-DK" dirty="0"/>
              <a:t>HOMOMORPHIC ENCRYPTION</a:t>
            </a:r>
          </a:p>
          <a:p>
            <a:r>
              <a:rPr lang="da-DK" dirty="0"/>
              <a:t>ZERO KNOWLEDGE PROOF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7" y="1830974"/>
            <a:ext cx="5680137" cy="41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75620"/>
              </p:ext>
            </p:extLst>
          </p:nvPr>
        </p:nvGraphicFramePr>
        <p:xfrm>
          <a:off x="5254906" y="1797587"/>
          <a:ext cx="5443362" cy="3021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Image" r:id="rId4" imgW="16101360" imgH="8939520" progId="Photoshop.Image.15">
                  <p:embed/>
                </p:oleObj>
              </mc:Choice>
              <mc:Fallback>
                <p:oleObj name="Image" r:id="rId4" imgW="16101360" imgH="8939520" progId="Photoshop.Image.15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4906" y="1797587"/>
                        <a:ext cx="5443362" cy="3021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Proofs</a:t>
            </a:r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027" y="2882476"/>
            <a:ext cx="6223586" cy="3550414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913775" y="2214694"/>
            <a:ext cx="4341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DLEQ: CONSISTENCY IN EXPONENTS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/>
              <a:t>PROOF_U: BALLOT CONTAINS A VALID VOTE</a:t>
            </a:r>
          </a:p>
        </p:txBody>
      </p:sp>
    </p:spTree>
    <p:extLst>
      <p:ext uri="{BB962C8B-B14F-4D97-AF65-F5344CB8AC3E}">
        <p14:creationId xmlns:p14="http://schemas.microsoft.com/office/powerpoint/2010/main" val="387980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Mathematical </a:t>
            </a:r>
            <a:r>
              <a:rPr lang="da-DK" dirty="0" err="1"/>
              <a:t>understanding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41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application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06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ArchitecTural</a:t>
            </a:r>
            <a:r>
              <a:rPr lang="da-DK" dirty="0"/>
              <a:t> design</a:t>
            </a:r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92" y="2091536"/>
            <a:ext cx="8211016" cy="4093204"/>
          </a:xfrm>
        </p:spPr>
      </p:pic>
    </p:spTree>
    <p:extLst>
      <p:ext uri="{BB962C8B-B14F-4D97-AF65-F5344CB8AC3E}">
        <p14:creationId xmlns:p14="http://schemas.microsoft.com/office/powerpoint/2010/main" val="346614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decisions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Interoperability</a:t>
            </a:r>
            <a:endParaRPr lang="da-DK" dirty="0"/>
          </a:p>
          <a:p>
            <a:r>
              <a:rPr lang="da-DK" dirty="0" err="1"/>
              <a:t>Modifiability</a:t>
            </a:r>
            <a:endParaRPr lang="da-DK" dirty="0"/>
          </a:p>
          <a:p>
            <a:r>
              <a:rPr lang="da-DK" dirty="0"/>
              <a:t>Security</a:t>
            </a:r>
          </a:p>
          <a:p>
            <a:r>
              <a:rPr lang="da-DK" dirty="0" err="1"/>
              <a:t>Testability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435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Implementing</a:t>
            </a:r>
            <a:r>
              <a:rPr lang="da-DK" dirty="0"/>
              <a:t> the </a:t>
            </a:r>
            <a:r>
              <a:rPr lang="da-DK" dirty="0" err="1"/>
              <a:t>application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Challenges</a:t>
            </a:r>
          </a:p>
          <a:p>
            <a:r>
              <a:rPr lang="da-DK" dirty="0" err="1"/>
              <a:t>External</a:t>
            </a:r>
            <a:r>
              <a:rPr lang="da-DK" dirty="0"/>
              <a:t> </a:t>
            </a:r>
            <a:r>
              <a:rPr lang="da-DK" dirty="0" err="1"/>
              <a:t>libraries</a:t>
            </a:r>
            <a:r>
              <a:rPr lang="da-DK" dirty="0"/>
              <a:t> (</a:t>
            </a:r>
            <a:r>
              <a:rPr lang="da-DK" dirty="0" err="1"/>
              <a:t>remainder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modolus</a:t>
            </a:r>
            <a:r>
              <a:rPr lang="da-DK" dirty="0"/>
              <a:t>)</a:t>
            </a:r>
          </a:p>
          <a:p>
            <a:r>
              <a:rPr lang="da-DK" dirty="0" err="1"/>
              <a:t>Primality</a:t>
            </a:r>
            <a:r>
              <a:rPr lang="da-DK" dirty="0"/>
              <a:t> test (time </a:t>
            </a:r>
            <a:r>
              <a:rPr lang="da-DK" dirty="0" err="1"/>
              <a:t>consuming</a:t>
            </a:r>
            <a:r>
              <a:rPr lang="da-DK" dirty="0"/>
              <a:t>)</a:t>
            </a:r>
          </a:p>
          <a:p>
            <a:r>
              <a:rPr lang="da-DK" dirty="0"/>
              <a:t>Debugging</a:t>
            </a:r>
          </a:p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0467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The learning </a:t>
            </a:r>
            <a:r>
              <a:rPr lang="da-DK" dirty="0" err="1"/>
              <a:t>process</a:t>
            </a:r>
            <a:r>
              <a:rPr lang="da-DK" dirty="0"/>
              <a:t> </a:t>
            </a:r>
          </a:p>
          <a:p>
            <a:r>
              <a:rPr lang="da-DK" dirty="0" err="1"/>
              <a:t>Limitations</a:t>
            </a: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do a new </a:t>
            </a:r>
            <a:r>
              <a:rPr lang="da-DK" dirty="0" err="1"/>
              <a:t>thesis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74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Presentation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?</a:t>
            </a:r>
          </a:p>
          <a:p>
            <a:r>
              <a:rPr lang="da-DK" dirty="0"/>
              <a:t>Motivation for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thesis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12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774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Objectives</a:t>
            </a:r>
            <a:endParaRPr lang="da-DK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18" y="2214694"/>
            <a:ext cx="6956563" cy="3902463"/>
          </a:xfrm>
        </p:spPr>
      </p:pic>
    </p:spTree>
    <p:extLst>
      <p:ext uri="{BB962C8B-B14F-4D97-AF65-F5344CB8AC3E}">
        <p14:creationId xmlns:p14="http://schemas.microsoft.com/office/powerpoint/2010/main" val="26799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Paper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Voting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9" y="2352936"/>
            <a:ext cx="3970116" cy="3970116"/>
          </a:xfrm>
          <a:prstGeom prst="rect">
            <a:avLst/>
          </a:prstGeom>
        </p:spPr>
      </p:pic>
      <p:sp>
        <p:nvSpPr>
          <p:cNvPr id="7" name="Pladsholder til indhold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89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 </a:t>
            </a:r>
            <a:r>
              <a:rPr lang="da-DK" dirty="0" err="1"/>
              <a:t>electronic</a:t>
            </a:r>
            <a:r>
              <a:rPr lang="da-DK" dirty="0"/>
              <a:t> </a:t>
            </a:r>
            <a:r>
              <a:rPr lang="da-DK" dirty="0" err="1"/>
              <a:t>voting</a:t>
            </a:r>
            <a:r>
              <a:rPr lang="da-DK" dirty="0"/>
              <a:t> and </a:t>
            </a:r>
            <a:r>
              <a:rPr lang="da-DK" dirty="0" err="1"/>
              <a:t>Crypthography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18" y="2023480"/>
            <a:ext cx="5680137" cy="41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Showcase of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07473" y="2366963"/>
            <a:ext cx="6177054" cy="342423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22" y="1893064"/>
            <a:ext cx="58578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Protocol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768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Explaination</a:t>
            </a:r>
            <a:r>
              <a:rPr lang="da-DK" dirty="0"/>
              <a:t> of the </a:t>
            </a:r>
            <a:r>
              <a:rPr lang="da-DK" dirty="0" err="1"/>
              <a:t>protocol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93" y="1850827"/>
            <a:ext cx="5354987" cy="44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6243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åb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åb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åb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1617</TotalTime>
  <Words>297</Words>
  <Application>Microsoft Office PowerPoint</Application>
  <PresentationFormat>Widescreen</PresentationFormat>
  <Paragraphs>78</Paragraphs>
  <Slides>18</Slides>
  <Notes>15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Tw Cen MT</vt:lpstr>
      <vt:lpstr>Dråbe</vt:lpstr>
      <vt:lpstr>Image</vt:lpstr>
      <vt:lpstr>Electronic voting application based on public verifiable secret sharing</vt:lpstr>
      <vt:lpstr>Presentation</vt:lpstr>
      <vt:lpstr>INtroduction</vt:lpstr>
      <vt:lpstr>Objectives</vt:lpstr>
      <vt:lpstr>Paper based Voting</vt:lpstr>
      <vt:lpstr>General electronic voting and Crypthography</vt:lpstr>
      <vt:lpstr>Showcase of application</vt:lpstr>
      <vt:lpstr>Protocol</vt:lpstr>
      <vt:lpstr>Explaination of the protocol</vt:lpstr>
      <vt:lpstr>Ballot casting and tallying</vt:lpstr>
      <vt:lpstr>Public verifiable secret sharing</vt:lpstr>
      <vt:lpstr>Proofs</vt:lpstr>
      <vt:lpstr>Mathematical understanding</vt:lpstr>
      <vt:lpstr>The application</vt:lpstr>
      <vt:lpstr>ArchitecTural design</vt:lpstr>
      <vt:lpstr>Design decisions</vt:lpstr>
      <vt:lpstr>Implementing the application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application based on public verifiable secret sharing</dc:title>
  <dc:creator>sune Jepsen</dc:creator>
  <cp:lastModifiedBy>sune Jepsen</cp:lastModifiedBy>
  <cp:revision>96</cp:revision>
  <dcterms:created xsi:type="dcterms:W3CDTF">2017-06-24T12:44:53Z</dcterms:created>
  <dcterms:modified xsi:type="dcterms:W3CDTF">2017-06-25T23:58:52Z</dcterms:modified>
</cp:coreProperties>
</file>