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C221C-5321-4B52-BF3D-CC6902BF5C87}" v="1" dt="2025-09-14T15:28:59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eel katageri" userId="d7b89cbcb57bd19c" providerId="LiveId" clId="{67CA7B10-B774-43ED-9F5C-FA2F9CAD4502}"/>
    <pc:docChg chg="custSel addSld delSld modSld">
      <pc:chgData name="suneel katageri" userId="d7b89cbcb57bd19c" providerId="LiveId" clId="{67CA7B10-B774-43ED-9F5C-FA2F9CAD4502}" dt="2025-09-14T15:36:37.486" v="49" actId="2696"/>
      <pc:docMkLst>
        <pc:docMk/>
      </pc:docMkLst>
      <pc:sldChg chg="addSp delSp modSp new mod">
        <pc:chgData name="suneel katageri" userId="d7b89cbcb57bd19c" providerId="LiveId" clId="{67CA7B10-B774-43ED-9F5C-FA2F9CAD4502}" dt="2025-09-14T15:28:57.221" v="19" actId="21"/>
        <pc:sldMkLst>
          <pc:docMk/>
          <pc:sldMk cId="552515978" sldId="256"/>
        </pc:sldMkLst>
        <pc:spChg chg="del">
          <ac:chgData name="suneel katageri" userId="d7b89cbcb57bd19c" providerId="LiveId" clId="{67CA7B10-B774-43ED-9F5C-FA2F9CAD4502}" dt="2025-09-14T15:27:56.515" v="1" actId="478"/>
          <ac:spMkLst>
            <pc:docMk/>
            <pc:sldMk cId="552515978" sldId="256"/>
            <ac:spMk id="2" creationId="{FA326C43-AD89-3CF9-1C08-535EA612B644}"/>
          </ac:spMkLst>
        </pc:spChg>
        <pc:spChg chg="del">
          <ac:chgData name="suneel katageri" userId="d7b89cbcb57bd19c" providerId="LiveId" clId="{67CA7B10-B774-43ED-9F5C-FA2F9CAD4502}" dt="2025-09-14T15:27:57.807" v="2" actId="478"/>
          <ac:spMkLst>
            <pc:docMk/>
            <pc:sldMk cId="552515978" sldId="256"/>
            <ac:spMk id="3" creationId="{94495238-755E-098D-F390-582FA7210113}"/>
          </ac:spMkLst>
        </pc:spChg>
        <pc:picChg chg="add mod">
          <ac:chgData name="suneel katageri" userId="d7b89cbcb57bd19c" providerId="LiveId" clId="{67CA7B10-B774-43ED-9F5C-FA2F9CAD4502}" dt="2025-09-14T15:28:54.606" v="18" actId="14100"/>
          <ac:picMkLst>
            <pc:docMk/>
            <pc:sldMk cId="552515978" sldId="256"/>
            <ac:picMk id="5" creationId="{39C40FD1-8535-0A1B-2CE5-825794CA633C}"/>
          </ac:picMkLst>
        </pc:picChg>
        <pc:picChg chg="add del mod">
          <ac:chgData name="suneel katageri" userId="d7b89cbcb57bd19c" providerId="LiveId" clId="{67CA7B10-B774-43ED-9F5C-FA2F9CAD4502}" dt="2025-09-14T15:28:57.221" v="19" actId="21"/>
          <ac:picMkLst>
            <pc:docMk/>
            <pc:sldMk cId="552515978" sldId="256"/>
            <ac:picMk id="7" creationId="{7D675095-02B5-5039-A982-4407411232BA}"/>
          </ac:picMkLst>
        </pc:picChg>
      </pc:sldChg>
      <pc:sldChg chg="addSp delSp modSp add mod">
        <pc:chgData name="suneel katageri" userId="d7b89cbcb57bd19c" providerId="LiveId" clId="{67CA7B10-B774-43ED-9F5C-FA2F9CAD4502}" dt="2025-09-14T15:29:01.471" v="23" actId="1076"/>
        <pc:sldMkLst>
          <pc:docMk/>
          <pc:sldMk cId="4145839370" sldId="257"/>
        </pc:sldMkLst>
        <pc:picChg chg="del">
          <ac:chgData name="suneel katageri" userId="d7b89cbcb57bd19c" providerId="LiveId" clId="{67CA7B10-B774-43ED-9F5C-FA2F9CAD4502}" dt="2025-09-14T15:28:18.454" v="8" actId="478"/>
          <ac:picMkLst>
            <pc:docMk/>
            <pc:sldMk cId="4145839370" sldId="257"/>
            <ac:picMk id="5" creationId="{23378AF1-6442-BF9D-E0BA-261A2D6672CA}"/>
          </ac:picMkLst>
        </pc:picChg>
        <pc:picChg chg="add mod">
          <ac:chgData name="suneel katageri" userId="d7b89cbcb57bd19c" providerId="LiveId" clId="{67CA7B10-B774-43ED-9F5C-FA2F9CAD4502}" dt="2025-09-14T15:29:01.471" v="23" actId="1076"/>
          <ac:picMkLst>
            <pc:docMk/>
            <pc:sldMk cId="4145839370" sldId="257"/>
            <ac:picMk id="7" creationId="{7D675095-02B5-5039-A982-4407411232BA}"/>
          </ac:picMkLst>
        </pc:picChg>
      </pc:sldChg>
      <pc:sldChg chg="addSp delSp modSp add mod">
        <pc:chgData name="suneel katageri" userId="d7b89cbcb57bd19c" providerId="LiveId" clId="{67CA7B10-B774-43ED-9F5C-FA2F9CAD4502}" dt="2025-09-14T15:36:33.380" v="48" actId="1076"/>
        <pc:sldMkLst>
          <pc:docMk/>
          <pc:sldMk cId="2850227281" sldId="258"/>
        </pc:sldMkLst>
        <pc:picChg chg="add mod">
          <ac:chgData name="suneel katageri" userId="d7b89cbcb57bd19c" providerId="LiveId" clId="{67CA7B10-B774-43ED-9F5C-FA2F9CAD4502}" dt="2025-09-14T15:36:33.380" v="48" actId="1076"/>
          <ac:picMkLst>
            <pc:docMk/>
            <pc:sldMk cId="2850227281" sldId="258"/>
            <ac:picMk id="3" creationId="{FF0DF855-B36A-B585-6E80-602533484BD2}"/>
          </ac:picMkLst>
        </pc:picChg>
        <pc:picChg chg="add mod">
          <ac:chgData name="suneel katageri" userId="d7b89cbcb57bd19c" providerId="LiveId" clId="{67CA7B10-B774-43ED-9F5C-FA2F9CAD4502}" dt="2025-09-14T15:36:29.773" v="45" actId="1076"/>
          <ac:picMkLst>
            <pc:docMk/>
            <pc:sldMk cId="2850227281" sldId="258"/>
            <ac:picMk id="4" creationId="{6992B1F0-8209-1C4B-7B0E-5DC4330CF8F7}"/>
          </ac:picMkLst>
        </pc:picChg>
        <pc:picChg chg="del">
          <ac:chgData name="suneel katageri" userId="d7b89cbcb57bd19c" providerId="LiveId" clId="{67CA7B10-B774-43ED-9F5C-FA2F9CAD4502}" dt="2025-09-14T15:29:21.859" v="25" actId="478"/>
          <ac:picMkLst>
            <pc:docMk/>
            <pc:sldMk cId="2850227281" sldId="258"/>
            <ac:picMk id="7" creationId="{504EE50A-3AF0-3198-A5E4-61E5003332BD}"/>
          </ac:picMkLst>
        </pc:picChg>
      </pc:sldChg>
      <pc:sldChg chg="addSp delSp modSp add del mod">
        <pc:chgData name="suneel katageri" userId="d7b89cbcb57bd19c" providerId="LiveId" clId="{67CA7B10-B774-43ED-9F5C-FA2F9CAD4502}" dt="2025-09-14T15:36:37.486" v="49" actId="2696"/>
        <pc:sldMkLst>
          <pc:docMk/>
          <pc:sldMk cId="2647891071" sldId="259"/>
        </pc:sldMkLst>
        <pc:picChg chg="del">
          <ac:chgData name="suneel katageri" userId="d7b89cbcb57bd19c" providerId="LiveId" clId="{67CA7B10-B774-43ED-9F5C-FA2F9CAD4502}" dt="2025-09-14T15:29:29.330" v="31" actId="478"/>
          <ac:picMkLst>
            <pc:docMk/>
            <pc:sldMk cId="2647891071" sldId="259"/>
            <ac:picMk id="3" creationId="{0C8BE653-E928-E702-DBD0-BD63CE18152B}"/>
          </ac:picMkLst>
        </pc:picChg>
        <pc:picChg chg="add del mod">
          <ac:chgData name="suneel katageri" userId="d7b89cbcb57bd19c" providerId="LiveId" clId="{67CA7B10-B774-43ED-9F5C-FA2F9CAD4502}" dt="2025-09-14T15:36:12.588" v="35" actId="478"/>
          <ac:picMkLst>
            <pc:docMk/>
            <pc:sldMk cId="2647891071" sldId="259"/>
            <ac:picMk id="4" creationId="{4C0D3961-22CB-65D6-64F4-A9FED11C2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4C10-4016-441D-92E9-F8401E800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9E0C-6F05-94BE-A94E-AB74C175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E806-6D73-A96A-EA04-FC6F3342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DAEB-B0DF-A696-C04F-0D2135CB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0646-581F-FA51-2DB8-0B2345C8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6188-C26D-6E56-F8DD-45A5AC43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68197-E530-0F88-D2B7-2CC7A85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9D98-8F28-B905-300A-10B6DC14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6BBF-1473-1C34-435D-7E2E67A4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EDC2-B8CE-9CEC-76EA-8CCF22F6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3D712-1A2F-89B6-0D5D-B7541A246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809C2-7777-7829-97FA-5E4D55EE2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259C-19AE-E3FF-0A4A-26460FA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FE98-AAAA-AE9B-3B99-F2D87EA9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4A66-685E-777F-6B98-BE3B748D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C1BE-2447-2941-131B-9D937BDB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97AA-339B-8DC3-F162-F1DC9E60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1B7A-1480-55AF-0B1E-82601164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B6A7-7830-A877-924B-43DF2FDB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61CD-FD1A-D37C-D032-E1F68B9D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3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801B-BBCB-9F76-88B8-9728399F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0E67E-7734-A9F2-228A-6E01403C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2114-88E3-808B-C337-F11062A5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E63F-03A8-30B5-D442-9E46F1FA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E63F-49D8-8746-8FF2-2856AA3A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4E44-D7C7-F6FC-0320-8E23DCC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F715-42E1-1B00-1C64-60A3224FF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5497-04AD-D15F-023C-C6C2BB8BE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0EE-D71F-7251-AF97-72F3BF0F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70742-BEEB-335A-5C8F-94AE3E56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99CE-95AA-F08D-693F-DD6263AC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23FC-13FE-33F2-F382-C133A1BC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926C-B047-B9B2-F101-D2152E2D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B19E-538F-A31F-7277-BA3F035E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8C1D8-EDC4-ECE6-BD4D-CB763D30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D123B-2DC3-E828-71C6-C00A38A2B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B5647-1B4D-F112-474B-97B6964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CC8F-81FA-5A77-865E-FFD9F7E4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7BCCB-F4D5-E59F-91F2-8AA5F501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4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387F-11C2-46A7-D239-93B759AC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9ED93-701F-8251-D5A0-A74FA9B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C14DD-9482-0C7B-5D25-F7F3B8BF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A3549-A504-F0B4-E576-ACAACA8D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10062-157F-9DEF-8B5F-72682877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EA757-E370-50C4-600E-13FE3F6C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ABD3D-B4D1-D1DC-EB55-23E8894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2A93-293B-8FFE-70AF-73BB60C6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9C7A-1888-751C-A62E-839F5ADC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604C-AD0C-2145-4121-1BB79D20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0F14B-E34E-09DF-082A-14436707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2134C-71A2-E5DF-8541-4EC7C4C0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B1FC6-DF87-DD62-4556-064797F7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AC79-C4D6-CD04-74E2-89D18EFC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4D070-17E0-0E73-DB0F-877D49216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E74BC-ABB1-5B92-22CE-AC1A77AC6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287-A65F-8538-0949-60F6BC3E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F5E4-F861-D53D-ADFF-C673B5CD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772D-E23A-EEE9-9629-C033145C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64FB6-4479-0DBF-C2BF-20A66621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334F-C8C6-A8B1-9485-25789915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BDD5B-5906-5377-EB9A-707BC68F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A50E-C9C9-70AB-9771-7F1A8FF26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96AB-2C91-7E13-56D4-649374C5D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5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40FD1-8535-0A1B-2CE5-825794CA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89" y="589558"/>
            <a:ext cx="9314631" cy="45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4A369-A75C-021B-7C42-E53BD95A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675095-02B5-5039-A982-44074112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84" y="338758"/>
            <a:ext cx="7947411" cy="61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3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256FD-79C4-0BFB-89E0-14F989F6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DF855-B36A-B585-6E80-60253348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6" y="108155"/>
            <a:ext cx="7012792" cy="4294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92B1F0-8209-1C4B-7B0E-5DC4330CF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6" y="4403138"/>
            <a:ext cx="7186283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suneel katageri</dc:creator>
  <cp:lastModifiedBy>suneel katageri</cp:lastModifiedBy>
  <cp:revision>1</cp:revision>
  <dcterms:created xsi:type="dcterms:W3CDTF">2025-09-14T15:27:48Z</dcterms:created>
  <dcterms:modified xsi:type="dcterms:W3CDTF">2025-09-14T15:36:46Z</dcterms:modified>
</cp:coreProperties>
</file>