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C221C-5321-4B52-BF3D-CC6902BF5C87}" v="1" dt="2025-09-14T15:28:5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eel katageri" userId="d7b89cbcb57bd19c" providerId="LiveId" clId="{67CA7B10-B774-43ED-9F5C-FA2F9CAD4502}"/>
    <pc:docChg chg="custSel addSld delSld modSld">
      <pc:chgData name="suneel katageri" userId="d7b89cbcb57bd19c" providerId="LiveId" clId="{67CA7B10-B774-43ED-9F5C-FA2F9CAD4502}" dt="2025-09-14T15:55:26.048" v="99" actId="1076"/>
      <pc:docMkLst>
        <pc:docMk/>
      </pc:docMkLst>
      <pc:sldChg chg="addSp delSp modSp new mod">
        <pc:chgData name="suneel katageri" userId="d7b89cbcb57bd19c" providerId="LiveId" clId="{67CA7B10-B774-43ED-9F5C-FA2F9CAD4502}" dt="2025-09-14T15:55:26.048" v="99" actId="1076"/>
        <pc:sldMkLst>
          <pc:docMk/>
          <pc:sldMk cId="552515978" sldId="256"/>
        </pc:sldMkLst>
        <pc:spChg chg="del">
          <ac:chgData name="suneel katageri" userId="d7b89cbcb57bd19c" providerId="LiveId" clId="{67CA7B10-B774-43ED-9F5C-FA2F9CAD4502}" dt="2025-09-14T15:27:56.515" v="1" actId="478"/>
          <ac:spMkLst>
            <pc:docMk/>
            <pc:sldMk cId="552515978" sldId="256"/>
            <ac:spMk id="2" creationId="{FA326C43-AD89-3CF9-1C08-535EA612B644}"/>
          </ac:spMkLst>
        </pc:spChg>
        <pc:spChg chg="add mod">
          <ac:chgData name="suneel katageri" userId="d7b89cbcb57bd19c" providerId="LiveId" clId="{67CA7B10-B774-43ED-9F5C-FA2F9CAD4502}" dt="2025-09-14T15:55:26.048" v="99" actId="1076"/>
          <ac:spMkLst>
            <pc:docMk/>
            <pc:sldMk cId="552515978" sldId="256"/>
            <ac:spMk id="3" creationId="{8E6A9166-3650-4667-5501-817695FC30EE}"/>
          </ac:spMkLst>
        </pc:spChg>
        <pc:spChg chg="del">
          <ac:chgData name="suneel katageri" userId="d7b89cbcb57bd19c" providerId="LiveId" clId="{67CA7B10-B774-43ED-9F5C-FA2F9CAD4502}" dt="2025-09-14T15:27:57.807" v="2" actId="478"/>
          <ac:spMkLst>
            <pc:docMk/>
            <pc:sldMk cId="552515978" sldId="256"/>
            <ac:spMk id="3" creationId="{94495238-755E-098D-F390-582FA7210113}"/>
          </ac:spMkLst>
        </pc:spChg>
        <pc:picChg chg="add del mod">
          <ac:chgData name="suneel katageri" userId="d7b89cbcb57bd19c" providerId="LiveId" clId="{67CA7B10-B774-43ED-9F5C-FA2F9CAD4502}" dt="2025-09-14T15:49:40.161" v="52" actId="478"/>
          <ac:picMkLst>
            <pc:docMk/>
            <pc:sldMk cId="552515978" sldId="256"/>
            <ac:picMk id="5" creationId="{39C40FD1-8535-0A1B-2CE5-825794CA633C}"/>
          </ac:picMkLst>
        </pc:picChg>
        <pc:picChg chg="add del mod">
          <ac:chgData name="suneel katageri" userId="d7b89cbcb57bd19c" providerId="LiveId" clId="{67CA7B10-B774-43ED-9F5C-FA2F9CAD4502}" dt="2025-09-14T15:28:57.221" v="19" actId="21"/>
          <ac:picMkLst>
            <pc:docMk/>
            <pc:sldMk cId="552515978" sldId="256"/>
            <ac:picMk id="7" creationId="{7D675095-02B5-5039-A982-4407411232BA}"/>
          </ac:picMkLst>
        </pc:picChg>
      </pc:sldChg>
      <pc:sldChg chg="addSp delSp modSp add mod">
        <pc:chgData name="suneel katageri" userId="d7b89cbcb57bd19c" providerId="LiveId" clId="{67CA7B10-B774-43ED-9F5C-FA2F9CAD4502}" dt="2025-09-14T15:29:01.471" v="23" actId="1076"/>
        <pc:sldMkLst>
          <pc:docMk/>
          <pc:sldMk cId="4145839370" sldId="257"/>
        </pc:sldMkLst>
        <pc:picChg chg="del">
          <ac:chgData name="suneel katageri" userId="d7b89cbcb57bd19c" providerId="LiveId" clId="{67CA7B10-B774-43ED-9F5C-FA2F9CAD4502}" dt="2025-09-14T15:28:18.454" v="8" actId="478"/>
          <ac:picMkLst>
            <pc:docMk/>
            <pc:sldMk cId="4145839370" sldId="257"/>
            <ac:picMk id="5" creationId="{23378AF1-6442-BF9D-E0BA-261A2D6672CA}"/>
          </ac:picMkLst>
        </pc:picChg>
        <pc:picChg chg="add mod">
          <ac:chgData name="suneel katageri" userId="d7b89cbcb57bd19c" providerId="LiveId" clId="{67CA7B10-B774-43ED-9F5C-FA2F9CAD4502}" dt="2025-09-14T15:29:01.471" v="23" actId="1076"/>
          <ac:picMkLst>
            <pc:docMk/>
            <pc:sldMk cId="4145839370" sldId="257"/>
            <ac:picMk id="7" creationId="{7D675095-02B5-5039-A982-4407411232BA}"/>
          </ac:picMkLst>
        </pc:picChg>
      </pc:sldChg>
      <pc:sldChg chg="addSp delSp modSp add mod">
        <pc:chgData name="suneel katageri" userId="d7b89cbcb57bd19c" providerId="LiveId" clId="{67CA7B10-B774-43ED-9F5C-FA2F9CAD4502}" dt="2025-09-14T15:36:33.380" v="48" actId="1076"/>
        <pc:sldMkLst>
          <pc:docMk/>
          <pc:sldMk cId="2850227281" sldId="258"/>
        </pc:sldMkLst>
        <pc:picChg chg="add mod">
          <ac:chgData name="suneel katageri" userId="d7b89cbcb57bd19c" providerId="LiveId" clId="{67CA7B10-B774-43ED-9F5C-FA2F9CAD4502}" dt="2025-09-14T15:36:33.380" v="48" actId="1076"/>
          <ac:picMkLst>
            <pc:docMk/>
            <pc:sldMk cId="2850227281" sldId="258"/>
            <ac:picMk id="3" creationId="{FF0DF855-B36A-B585-6E80-602533484BD2}"/>
          </ac:picMkLst>
        </pc:picChg>
        <pc:picChg chg="add mod">
          <ac:chgData name="suneel katageri" userId="d7b89cbcb57bd19c" providerId="LiveId" clId="{67CA7B10-B774-43ED-9F5C-FA2F9CAD4502}" dt="2025-09-14T15:36:29.773" v="45" actId="1076"/>
          <ac:picMkLst>
            <pc:docMk/>
            <pc:sldMk cId="2850227281" sldId="258"/>
            <ac:picMk id="4" creationId="{6992B1F0-8209-1C4B-7B0E-5DC4330CF8F7}"/>
          </ac:picMkLst>
        </pc:picChg>
        <pc:picChg chg="del">
          <ac:chgData name="suneel katageri" userId="d7b89cbcb57bd19c" providerId="LiveId" clId="{67CA7B10-B774-43ED-9F5C-FA2F9CAD4502}" dt="2025-09-14T15:29:21.859" v="25" actId="478"/>
          <ac:picMkLst>
            <pc:docMk/>
            <pc:sldMk cId="2850227281" sldId="258"/>
            <ac:picMk id="7" creationId="{504EE50A-3AF0-3198-A5E4-61E5003332BD}"/>
          </ac:picMkLst>
        </pc:picChg>
      </pc:sldChg>
      <pc:sldChg chg="add">
        <pc:chgData name="suneel katageri" userId="d7b89cbcb57bd19c" providerId="LiveId" clId="{67CA7B10-B774-43ED-9F5C-FA2F9CAD4502}" dt="2025-09-14T15:49:38.337" v="50" actId="2890"/>
        <pc:sldMkLst>
          <pc:docMk/>
          <pc:sldMk cId="876460368" sldId="259"/>
        </pc:sldMkLst>
      </pc:sldChg>
      <pc:sldChg chg="addSp delSp modSp add del mod">
        <pc:chgData name="suneel katageri" userId="d7b89cbcb57bd19c" providerId="LiveId" clId="{67CA7B10-B774-43ED-9F5C-FA2F9CAD4502}" dt="2025-09-14T15:36:37.486" v="49" actId="2696"/>
        <pc:sldMkLst>
          <pc:docMk/>
          <pc:sldMk cId="2647891071" sldId="259"/>
        </pc:sldMkLst>
        <pc:picChg chg="del">
          <ac:chgData name="suneel katageri" userId="d7b89cbcb57bd19c" providerId="LiveId" clId="{67CA7B10-B774-43ED-9F5C-FA2F9CAD4502}" dt="2025-09-14T15:29:29.330" v="31" actId="478"/>
          <ac:picMkLst>
            <pc:docMk/>
            <pc:sldMk cId="2647891071" sldId="259"/>
            <ac:picMk id="3" creationId="{0C8BE653-E928-E702-DBD0-BD63CE18152B}"/>
          </ac:picMkLst>
        </pc:picChg>
        <pc:picChg chg="add del mod">
          <ac:chgData name="suneel katageri" userId="d7b89cbcb57bd19c" providerId="LiveId" clId="{67CA7B10-B774-43ED-9F5C-FA2F9CAD4502}" dt="2025-09-14T15:36:12.588" v="35" actId="478"/>
          <ac:picMkLst>
            <pc:docMk/>
            <pc:sldMk cId="2647891071" sldId="259"/>
            <ac:picMk id="4" creationId="{4C0D3961-22CB-65D6-64F4-A9FED11C2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4C10-4016-441D-92E9-F8401E80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19E0C-6F05-94BE-A94E-AB74C175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E806-6D73-A96A-EA04-FC6F334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DAEB-B0DF-A696-C04F-0D2135CB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20646-581F-FA51-2DB8-0B2345C8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6188-C26D-6E56-F8DD-45A5AC43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68197-E530-0F88-D2B7-2CC7A85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9D98-8F28-B905-300A-10B6DC14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46BBF-1473-1C34-435D-7E2E67A4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EDC2-B8CE-9CEC-76EA-8CCF22F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3D712-1A2F-89B6-0D5D-B7541A246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09C2-7777-7829-97FA-5E4D55EE2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259C-19AE-E3FF-0A4A-26460FAD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FE98-AAAA-AE9B-3B99-F2D87EA9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4A66-685E-777F-6B98-BE3B748D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34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1BE-2447-2941-131B-9D937BDB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97AA-339B-8DC3-F162-F1DC9E60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1B7A-1480-55AF-0B1E-82601164D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FB6A7-7830-A877-924B-43DF2FDB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61CD-FD1A-D37C-D032-E1F68B9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03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801B-BBCB-9F76-88B8-9728399F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0E67E-7734-A9F2-228A-6E01403C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52114-88E3-808B-C337-F11062A5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E63F-03A8-30B5-D442-9E46F1FA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E63F-49D8-8746-8FF2-2856AA3A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6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4E44-D7C7-F6FC-0320-8E23DCCE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F715-42E1-1B00-1C64-60A3224FF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5497-04AD-D15F-023C-C6C2BB8BE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930EE-D71F-7251-AF97-72F3BF0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0742-BEEB-335A-5C8F-94AE3E56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399CE-95AA-F08D-693F-DD6263AC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9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23FC-13FE-33F2-F382-C133A1BC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926C-B047-B9B2-F101-D2152E2DC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9B19E-538F-A31F-7277-BA3F035EC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8C1D8-EDC4-ECE6-BD4D-CB763D301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D123B-2DC3-E828-71C6-C00A38A2B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B5647-1B4D-F112-474B-97B6964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BCC8F-81FA-5A77-865E-FFD9F7E4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7BCCB-F4D5-E59F-91F2-8AA5F50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4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387F-11C2-46A7-D239-93B759AC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9ED93-701F-8251-D5A0-A74FA9BC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14DD-9482-0C7B-5D25-F7F3B8BF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A3549-A504-F0B4-E576-ACAACA8D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10062-157F-9DEF-8B5F-72682877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EA757-E370-50C4-600E-13FE3F6C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ABD3D-B4D1-D1DC-EB55-23E8894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2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2A93-293B-8FFE-70AF-73BB60C6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9C7A-1888-751C-A62E-839F5ADC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5604C-AD0C-2145-4121-1BB79D200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F14B-E34E-09DF-082A-14436707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2134C-71A2-E5DF-8541-4EC7C4C0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1FC6-DF87-DD62-4556-064797F7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AC79-C4D6-CD04-74E2-89D18EFC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4D070-17E0-0E73-DB0F-877D4921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E74BC-ABB1-5B92-22CE-AC1A77AC6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B287-A65F-8538-0949-60F6BC3E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EF5E4-F861-D53D-ADFF-C673B5CD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772D-E23A-EEE9-9629-C033145C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9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4FB6-4479-0DBF-C2BF-20A66621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334F-C8C6-A8B1-9485-25789915A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DD5B-5906-5377-EB9A-707BC68F1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2FE08-F0BC-4B9C-8B57-4C97709B135A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6A50E-C9C9-70AB-9771-7F1A8FF26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96AB-2C91-7E13-56D4-649374C5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9A405-6F66-4E51-8B7E-FAD332C5F0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5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6A9166-3650-4667-5501-817695FC30EE}"/>
              </a:ext>
            </a:extLst>
          </p:cNvPr>
          <p:cNvSpPr txBox="1"/>
          <p:nvPr/>
        </p:nvSpPr>
        <p:spPr>
          <a:xfrm>
            <a:off x="3628298" y="1012954"/>
            <a:ext cx="444890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00" dirty="0"/>
              <a:t> +-------------------------+</a:t>
            </a:r>
          </a:p>
          <a:p>
            <a:r>
              <a:rPr lang="en-IN" sz="700" dirty="0"/>
              <a:t>                      |  User uploads Excel     |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            |</a:t>
            </a:r>
          </a:p>
          <a:p>
            <a:r>
              <a:rPr lang="en-IN" sz="700" dirty="0"/>
              <a:t>                                  v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|  Preprocess &amp; Schema    |</a:t>
            </a:r>
          </a:p>
          <a:p>
            <a:r>
              <a:rPr lang="en-IN" sz="700" dirty="0"/>
              <a:t>                      |  - parse, clean, map    |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            |</a:t>
            </a:r>
          </a:p>
          <a:p>
            <a:r>
              <a:rPr lang="en-IN" sz="700" dirty="0"/>
              <a:t>                                  v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|  Compute RAG Scores     |</a:t>
            </a:r>
          </a:p>
          <a:p>
            <a:r>
              <a:rPr lang="en-IN" sz="700" dirty="0"/>
              <a:t>                      |  - apply thresholds     |</a:t>
            </a:r>
          </a:p>
          <a:p>
            <a:r>
              <a:rPr lang="en-IN" sz="700" dirty="0"/>
              <a:t>                      |  - tag rows R / A / G   |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            |</a:t>
            </a:r>
          </a:p>
          <a:p>
            <a:r>
              <a:rPr lang="en-IN" sz="700" dirty="0"/>
              <a:t>        +-------------------------+-------------------------+</a:t>
            </a:r>
          </a:p>
          <a:p>
            <a:r>
              <a:rPr lang="en-IN" sz="700" dirty="0"/>
              <a:t>        |                                                 |</a:t>
            </a:r>
          </a:p>
          <a:p>
            <a:r>
              <a:rPr lang="en-IN" sz="700" dirty="0"/>
              <a:t>        v                                                 </a:t>
            </a:r>
            <a:r>
              <a:rPr lang="en-IN" sz="700" dirty="0" err="1"/>
              <a:t>v</a:t>
            </a:r>
            <a:endParaRPr lang="en-IN" sz="700" dirty="0"/>
          </a:p>
          <a:p>
            <a:r>
              <a:rPr lang="en-IN" sz="700" dirty="0"/>
              <a:t>+-------+-------+                                 +-------+-------+</a:t>
            </a:r>
          </a:p>
          <a:p>
            <a:r>
              <a:rPr lang="en-IN" sz="700" dirty="0"/>
              <a:t>|  Index rows   |                                 |  Dashboard /  |</a:t>
            </a:r>
          </a:p>
          <a:p>
            <a:r>
              <a:rPr lang="en-IN" sz="700" dirty="0"/>
              <a:t>|  (embeddings) |                                 |  KPI summary  |</a:t>
            </a:r>
          </a:p>
          <a:p>
            <a:r>
              <a:rPr lang="en-IN" sz="700" dirty="0"/>
              <a:t>+-------+-------+                                 +-------+-------+</a:t>
            </a:r>
          </a:p>
          <a:p>
            <a:r>
              <a:rPr lang="en-IN" sz="700" dirty="0"/>
              <a:t>        |                                                 |</a:t>
            </a:r>
          </a:p>
          <a:p>
            <a:r>
              <a:rPr lang="en-IN" sz="700" dirty="0"/>
              <a:t>        v                                                 |</a:t>
            </a:r>
          </a:p>
          <a:p>
            <a:r>
              <a:rPr lang="en-IN" sz="700" dirty="0"/>
              <a:t>+-------+-------+                                         |</a:t>
            </a:r>
          </a:p>
          <a:p>
            <a:r>
              <a:rPr lang="en-IN" sz="700" dirty="0"/>
              <a:t>|  Chat / RAG   |&lt;------- User queries / Chat UI ---------+</a:t>
            </a:r>
          </a:p>
          <a:p>
            <a:r>
              <a:rPr lang="en-IN" sz="700" dirty="0"/>
              <a:t>|  Assistant    |  (retrieval → LLM → explanation/actions) |</a:t>
            </a:r>
          </a:p>
          <a:p>
            <a:r>
              <a:rPr lang="en-IN" sz="700" dirty="0"/>
              <a:t>+-------+-------+                                         |</a:t>
            </a:r>
          </a:p>
          <a:p>
            <a:r>
              <a:rPr lang="en-IN" sz="700" dirty="0"/>
              <a:t>        |                                                 |</a:t>
            </a:r>
          </a:p>
          <a:p>
            <a:r>
              <a:rPr lang="en-IN" sz="700" dirty="0"/>
              <a:t>        v                                                 </a:t>
            </a:r>
            <a:r>
              <a:rPr lang="en-IN" sz="700" dirty="0" err="1"/>
              <a:t>v</a:t>
            </a:r>
            <a:endParaRPr lang="en-IN" sz="700" dirty="0"/>
          </a:p>
          <a:p>
            <a:r>
              <a:rPr lang="en-IN" sz="700" dirty="0"/>
              <a:t>+-------+-------+                                 +-------+-------+</a:t>
            </a:r>
          </a:p>
          <a:p>
            <a:r>
              <a:rPr lang="en-IN" sz="700" dirty="0"/>
              <a:t>|  Suggested    |                                 |  Report gen   |</a:t>
            </a:r>
          </a:p>
          <a:p>
            <a:r>
              <a:rPr lang="en-IN" sz="700" dirty="0"/>
              <a:t>|  edits/actions|                                 |  (Excel/PDF)  |</a:t>
            </a:r>
          </a:p>
          <a:p>
            <a:r>
              <a:rPr lang="en-IN" sz="700" dirty="0"/>
              <a:t>+-------+-------+                                 +-------+-------+</a:t>
            </a:r>
          </a:p>
          <a:p>
            <a:r>
              <a:rPr lang="en-IN" sz="700" dirty="0"/>
              <a:t>        |                                                 |</a:t>
            </a:r>
          </a:p>
          <a:p>
            <a:r>
              <a:rPr lang="en-IN" sz="700" dirty="0"/>
              <a:t>        +-------------------------+-----------------------+</a:t>
            </a:r>
          </a:p>
          <a:p>
            <a:r>
              <a:rPr lang="en-IN" sz="700" dirty="0"/>
              <a:t>                                  |</a:t>
            </a:r>
          </a:p>
          <a:p>
            <a:r>
              <a:rPr lang="en-IN" sz="700" dirty="0"/>
              <a:t>                                  v</a:t>
            </a:r>
          </a:p>
          <a:p>
            <a:r>
              <a:rPr lang="en-IN" sz="700" dirty="0"/>
              <a:t>                      +-----------+-------------+</a:t>
            </a:r>
          </a:p>
          <a:p>
            <a:r>
              <a:rPr lang="en-IN" sz="700" dirty="0"/>
              <a:t>                      |  Apply edits to Excel   |</a:t>
            </a:r>
          </a:p>
          <a:p>
            <a:r>
              <a:rPr lang="en-IN" sz="700" dirty="0"/>
              <a:t>                      |  → save version / export|</a:t>
            </a:r>
          </a:p>
          <a:p>
            <a:r>
              <a:rPr lang="en-IN" sz="700" dirty="0"/>
              <a:t>                      +-------------------------+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55251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13AA6-3803-9C43-94A0-212DEA942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ED89D-FBC4-661E-E44F-CC51AD06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89" y="589558"/>
            <a:ext cx="9314631" cy="45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4A369-A75C-021B-7C42-E53BD95A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675095-02B5-5039-A982-44074112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84" y="338758"/>
            <a:ext cx="7947411" cy="61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3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256FD-79C4-0BFB-89E0-14F989F6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0DF855-B36A-B585-6E80-60253348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6" y="108155"/>
            <a:ext cx="7012792" cy="42949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92B1F0-8209-1C4B-7B0E-5DC4330CF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6" y="4403138"/>
            <a:ext cx="7186283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suneel katageri</dc:creator>
  <cp:lastModifiedBy>suneel katageri</cp:lastModifiedBy>
  <cp:revision>1</cp:revision>
  <dcterms:created xsi:type="dcterms:W3CDTF">2025-09-14T15:27:48Z</dcterms:created>
  <dcterms:modified xsi:type="dcterms:W3CDTF">2025-09-14T15:55:28Z</dcterms:modified>
</cp:coreProperties>
</file>