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7D89-F6E2-E55E-216E-2219CCB07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8C931-EA72-29F7-13B8-7B862E8E5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AD00-679C-9765-36C0-D5EA9A43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20AF-3F4B-691F-DF51-EC87E80F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EFFCE-78D8-B250-1336-38B2C8F6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27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3A47-B46F-9EFC-A6B1-99B364DF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2DD47-B0A8-7FB2-7E77-BE85E3675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9696E-A801-C176-30A7-EBF7006E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0234-A188-07E9-060B-B9B4D260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9E999-7749-286F-D418-2D0AAD41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0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3A089-29D5-7C87-A1AD-50536C1C0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A8288-90CF-7A3E-8A15-CB28BE4F9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E738-97CB-40FC-847B-D30ECEC4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7348-18D0-B6BC-5A41-CE22D62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5234-9D67-E6E9-7F1A-25338349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62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6415A-F93E-ACBC-F7E6-C8DAFF18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C7AAC-C91E-A9E8-887B-D31E7704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7197-981D-6CC6-D55B-9295FAB0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1694-2124-672A-9EB8-A58FB8DF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374A-7A38-2F69-2864-C0831C37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14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B634-30BC-D79E-4B92-0F3B73FE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79590-DD13-3192-2DFE-57E8FA86D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6A91D-A252-D7E5-3557-54EC75F6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5051-8FD0-7732-A2D0-7F440752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4E7A-CCC6-F760-BE75-41C1E52D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5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67E7-5F94-026B-CAB6-A5BE0F3D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2987-1B99-E9A5-82AC-B55C5F4B8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D53B0-13B9-4271-8AD6-B6AC22FD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ADA9E-2610-C760-C50E-07D0AC33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71EF-24E3-C2D5-C20B-FD95BA49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E17F-A95A-9BE5-6617-44FB25C4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2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2B6A-C897-76B2-9F2D-E025CE010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A15E1-4A55-6C8E-8E04-CD56E4D6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648D9-60BE-5EEA-4C9C-34EE3DFE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7C0C5-E804-8959-CA89-5B93B995F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2FEE5-747E-2D03-1ECF-190503353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76C483-5E9B-6F5A-EBEE-D78B4D83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FB67A-43EB-D0DF-AB71-E68DC1CF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C254B-F972-C89E-CAAC-DC990F67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26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BF94-C2DF-D028-E85C-28745BEF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5BFA2-CD5B-16DF-8857-29D5BC91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C513B-B94B-2DCA-CB41-D8536837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E813E-F9DF-787D-5184-406E4CF7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3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8DFED-9326-3EE9-095B-AA405BB9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43D74-D8D1-8AC5-2752-4CF600CE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808C-C8DD-DCAB-2690-907B9C17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7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2496-6FF0-63F1-AA12-C9F79A12E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91CC-1E42-0D7D-DD77-B3C76428B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6B66-4D1F-625E-A9B3-AE03E74BA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DE798-E56D-E466-84A0-09EE6823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799FA-1A90-D14A-CD19-5FE77F7B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56C82-7ACB-2A94-34DB-700154E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62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AE77-15F2-B17A-27B4-55C92711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740F3-9022-D0A6-E6CA-8452FAD7C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72AD-845C-B2EF-6724-411F38DF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27DD5-D189-18B1-7395-EFCAD7C0D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924B-421B-B841-69B4-E7AE27F8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DFBD2-4F7F-CDBE-0F7A-AB3D1303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9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A97EF-2433-5D22-1472-231CC696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67DC2-3064-1F50-C1A9-B97D59CE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C99B-6A75-C317-3F8E-462A4F444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0716-3094-49C8-99EF-2575675E47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CF7C6-3BC5-B08C-925E-A5E09ADB0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4788-E4EE-B1AA-0259-741D732E4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BC0D-B8DC-486E-8E93-9E438A6EC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905DA3-579B-BDE7-353D-313282CB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7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AEAA-F6BE-8195-8C52-9EFBB9707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9778B-E989-0F03-9D94-09D2F93EF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Suneela R H</dc:creator>
  <cp:lastModifiedBy>Suneela R H</cp:lastModifiedBy>
  <cp:revision>1</cp:revision>
  <dcterms:created xsi:type="dcterms:W3CDTF">2025-03-10T02:33:30Z</dcterms:created>
  <dcterms:modified xsi:type="dcterms:W3CDTF">2025-03-10T02:34:58Z</dcterms:modified>
</cp:coreProperties>
</file>