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4" d="100"/>
          <a:sy n="74" d="100"/>
        </p:scale>
        <p:origin x="3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95494"/>
              </p:ext>
            </p:extLst>
          </p:nvPr>
        </p:nvGraphicFramePr>
        <p:xfrm>
          <a:off x="564550" y="4030967"/>
          <a:ext cx="1997493" cy="1658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3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(cd)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Votes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189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59566"/>
              </p:ext>
            </p:extLst>
          </p:nvPr>
        </p:nvGraphicFramePr>
        <p:xfrm>
          <a:off x="4368800" y="4019912"/>
          <a:ext cx="1997494" cy="16627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269328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(pr)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38449"/>
              </p:ext>
            </p:extLst>
          </p:nvPr>
        </p:nvGraphicFramePr>
        <p:xfrm>
          <a:off x="10007719" y="3133219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 (s)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90965"/>
              </p:ext>
            </p:extLst>
          </p:nvPr>
        </p:nvGraphicFramePr>
        <p:xfrm>
          <a:off x="7674513" y="4030967"/>
          <a:ext cx="1702400" cy="207843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02400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sr</a:t>
                      </a:r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376913" y="5191665"/>
            <a:ext cx="106104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</p:cNvCxnSpPr>
          <p:nvPr/>
        </p:nvCxnSpPr>
        <p:spPr>
          <a:xfrm>
            <a:off x="10437962" y="3806679"/>
            <a:ext cx="0" cy="1391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900391" y="4588667"/>
            <a:ext cx="1130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u="none" strike="noStrike" dirty="0">
                <a:effectLst/>
              </a:rPr>
              <a:t>Constituency ID</a:t>
            </a:r>
            <a:endParaRPr lang="en-IN" sz="105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9633430" y="4912862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55373" y="4507751"/>
            <a:ext cx="11300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Parliament Constituency</a:t>
            </a:r>
            <a:endParaRPr lang="en-IN" sz="105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347870" y="1930448"/>
            <a:ext cx="10875095" cy="43237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1106621" y="736736"/>
            <a:ext cx="1046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INDIA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GENERAL ELECTION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RESULT ANALYSIS 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104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Suneela R H</cp:lastModifiedBy>
  <cp:revision>27</cp:revision>
  <dcterms:created xsi:type="dcterms:W3CDTF">2024-08-26T16:35:30Z</dcterms:created>
  <dcterms:modified xsi:type="dcterms:W3CDTF">2025-03-10T02:46:39Z</dcterms:modified>
</cp:coreProperties>
</file>