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4" d="100"/>
          <a:sy n="74" d="100"/>
        </p:scale>
        <p:origin x="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A64E-ECF8-49C9-7BD6-45202459C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CB8CF-FA34-B8B6-ED8D-01CB151A8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53EF5-3713-2CAD-DC80-D7C81959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8B7-84AD-447D-B36F-2E1940B1D84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5736A-B5AF-66CE-5181-FD00268B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1966B-0B8D-2D77-450A-80169542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5819-C5E1-40AF-B54E-1FA6C4653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50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5B6A-8E86-9CD3-8CA1-D74DAA21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6ACD5-BB97-F225-0437-A93E5400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7C11A-B7B0-20E7-6359-D6F40354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8B7-84AD-447D-B36F-2E1940B1D84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211E-AEF2-4783-9A10-DE8986BC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CED7F-380A-F6EF-5768-21F06568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5819-C5E1-40AF-B54E-1FA6C4653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43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111E1-DAF1-0945-301E-1F514A3B4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44B94-D31A-28FE-67AC-51A98E08C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2EB6-AC82-CB12-855F-EC89D9DC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8B7-84AD-447D-B36F-2E1940B1D84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4CFE0-5646-00BC-A58D-177A014A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4FA8-66A4-32FA-69DE-D8763F41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5819-C5E1-40AF-B54E-1FA6C4653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58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11D2-4E7C-D967-7DA7-545A6C6C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0801-2963-D419-410C-862D752B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070E-EEBA-D772-FCD5-6B203DDB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8B7-84AD-447D-B36F-2E1940B1D84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AEDAE-6C54-FDB7-49C2-CCE36E89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2654-A0BC-6E4C-F6E2-603D4A21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5819-C5E1-40AF-B54E-1FA6C4653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7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35E6-C3DD-812B-5118-823F4371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42AE5-1F73-4C9D-7AEC-B1B7F2A02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76FE1-9A00-AF64-6AE9-AC3C7B80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8B7-84AD-447D-B36F-2E1940B1D84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FB86-72D9-EBA8-ADED-3DCA6A61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D9D1-78F1-35CC-9D08-34916F2D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5819-C5E1-40AF-B54E-1FA6C4653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40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C97E-2A2D-CC48-11E5-F779795C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AE46-6E61-33E4-0B6D-FA5BC82AB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830F2-F356-18A0-A20D-1E88C6E06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8DA17-1AD7-9D22-6105-0D2EC744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8B7-84AD-447D-B36F-2E1940B1D84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23289-38D0-7D8C-BF83-CC8EC78B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9413E-883B-0822-63A9-E0F38F10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5819-C5E1-40AF-B54E-1FA6C4653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7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9642-1B4E-0279-E4C5-25F16E74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091AD-919B-247E-7A1C-1D65C2EAC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059AE-ECC0-B061-E370-8BF82EF48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8ACF8-AB7D-C783-0DD7-36E342A8E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D39F8-2AAE-9A69-07F8-97C1670E4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7FD41-04C4-FB09-D0F9-43A91113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8B7-84AD-447D-B36F-2E1940B1D84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A0A65-695D-12DE-6769-7748F54B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0CC8D-D0EE-5C68-1033-F976CF3E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5819-C5E1-40AF-B54E-1FA6C4653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07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E3F6-FAC7-0136-C6BB-FBD8AD88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A2EC9-A050-64B2-778E-F3E665C7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8B7-84AD-447D-B36F-2E1940B1D84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F9AB-5DFA-C089-D7B3-53E0FEEE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08501-2F4B-82C1-C845-6489173E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5819-C5E1-40AF-B54E-1FA6C4653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0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7D81E-936F-23DA-2FE0-0D26AEFE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8B7-84AD-447D-B36F-2E1940B1D84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36D39-DCCB-A25B-CF00-B238C377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19E62-4B03-D5FD-4FF8-FCD5519F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5819-C5E1-40AF-B54E-1FA6C4653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5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3CBC-440A-BD34-9855-12E2BE5E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B589-5286-9C51-C361-3901B45B3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FB10B-4CEF-FBC0-BBDA-A7A815D4C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AB6B2-B2C6-7A39-EC27-72906F0F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8B7-84AD-447D-B36F-2E1940B1D84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312C3-E8F9-0513-154F-48AFBF8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3D9BF-FF0E-ED29-363F-36709CDF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5819-C5E1-40AF-B54E-1FA6C4653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1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5B6D-1D1E-542E-6BE6-AE342928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F7E8F-F16F-D0D7-92F5-1052B5099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40BD7-F79C-72AD-FA4F-C7F3DA8AC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AAC2-4376-FEC7-AF5F-C74027B4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C18B7-84AD-447D-B36F-2E1940B1D84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248ED-CD10-A151-6938-63C5D118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FC270-9A7E-7034-AF44-CCB77AE2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C5819-C5E1-40AF-B54E-1FA6C4653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59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309B8-9482-9839-C3CF-EA497CDA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D9001-5716-DCE1-1989-FCE01989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165B-E0FF-C13A-445A-AF2C1582F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18B7-84AD-447D-B36F-2E1940B1D84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EDE9A-F7B0-9A0F-8621-FF28CB68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0278B-DDA3-42F3-F709-D9CF1B64E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5819-C5E1-40AF-B54E-1FA6C4653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7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014F58-185F-0004-B875-B06B6614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77"/>
            <a:ext cx="12192000" cy="68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4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BDA18-6092-4279-E4E2-9C5D88927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A73B59-DF9F-4A03-1A10-DE36C0C4F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7"/>
            <a:ext cx="12192000" cy="68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1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F7ECA-FC11-BE46-F95B-EB44FBF7D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012DC-5DBF-3AC4-B175-6966C34A8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" y="0"/>
            <a:ext cx="12189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3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507DD-7307-FF15-7A78-649EB0E2D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871A3B-872A-E0E0-EC91-5E837CA9D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1"/>
            <a:ext cx="12192000" cy="685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0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Suneela R H</dc:creator>
  <cp:lastModifiedBy>Suneela R H</cp:lastModifiedBy>
  <cp:revision>2</cp:revision>
  <dcterms:created xsi:type="dcterms:W3CDTF">2025-03-10T02:52:14Z</dcterms:created>
  <dcterms:modified xsi:type="dcterms:W3CDTF">2025-03-10T02:55:14Z</dcterms:modified>
</cp:coreProperties>
</file>