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970f51c43d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970f51c43d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70f51c43d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70f51c43d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970f51c43d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970f51c43d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70f51c43d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970f51c43d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970f51c43d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970f51c43d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70f51c43d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70f51c43d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970f51c43d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970f51c43d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970f51c43d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970f51c43d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6200"/>
            <a:ext cx="9143999" cy="499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05" y="0"/>
            <a:ext cx="90571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17"/>
            <a:ext cx="9144000" cy="5136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9722"/>
            <a:ext cx="9144001" cy="4944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793"/>
            <a:ext cx="9144001" cy="5129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1" y="0"/>
            <a:ext cx="913277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4587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chart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0968" y="152400"/>
            <a:ext cx="164686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120"/>
            <a:ext cx="9144002" cy="5099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B9C5D6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