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6" r:id="rId3"/>
    <p:sldId id="257" r:id="rId4"/>
    <p:sldId id="267" r:id="rId5"/>
    <p:sldId id="258" r:id="rId6"/>
    <p:sldId id="268" r:id="rId7"/>
    <p:sldId id="259" r:id="rId8"/>
    <p:sldId id="269" r:id="rId9"/>
    <p:sldId id="260" r:id="rId10"/>
    <p:sldId id="270" r:id="rId11"/>
    <p:sldId id="262" r:id="rId12"/>
    <p:sldId id="265"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03E14C-ADAB-4896-890F-4CFC904B9164}" type="datetimeFigureOut">
              <a:rPr lang="en-IN" smtClean="0"/>
              <a:t>13-04-2024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728EF1-7761-4F7A-AAE1-24391315055E}" type="slidenum">
              <a:rPr lang="en-IN" smtClean="0"/>
              <a:t>‹#›</a:t>
            </a:fld>
            <a:endParaRPr lang="en-IN"/>
          </a:p>
        </p:txBody>
      </p:sp>
    </p:spTree>
    <p:extLst>
      <p:ext uri="{BB962C8B-B14F-4D97-AF65-F5344CB8AC3E}">
        <p14:creationId xmlns:p14="http://schemas.microsoft.com/office/powerpoint/2010/main" val="4263315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F728EF1-7761-4F7A-AAE1-24391315055E}" type="slidenum">
              <a:rPr lang="en-IN" smtClean="0"/>
              <a:t>1</a:t>
            </a:fld>
            <a:endParaRPr lang="en-IN"/>
          </a:p>
        </p:txBody>
      </p:sp>
    </p:spTree>
    <p:extLst>
      <p:ext uri="{BB962C8B-B14F-4D97-AF65-F5344CB8AC3E}">
        <p14:creationId xmlns:p14="http://schemas.microsoft.com/office/powerpoint/2010/main" val="294192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C8975-8B94-2523-A523-254DC0F46C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1780E55-AAFB-57B7-2AA3-AB0EBD1364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064F58D-6E54-4E94-805E-CD68A25C49C0}"/>
              </a:ext>
            </a:extLst>
          </p:cNvPr>
          <p:cNvSpPr>
            <a:spLocks noGrp="1"/>
          </p:cNvSpPr>
          <p:nvPr>
            <p:ph type="dt" sz="half" idx="10"/>
          </p:nvPr>
        </p:nvSpPr>
        <p:spPr/>
        <p:txBody>
          <a:bodyPr/>
          <a:lstStyle/>
          <a:p>
            <a:fld id="{52996C69-BFDA-4BB7-B558-56FF395A4425}" type="datetimeFigureOut">
              <a:rPr lang="en-IN" smtClean="0"/>
              <a:t>13-04-2024</a:t>
            </a:fld>
            <a:endParaRPr lang="en-IN"/>
          </a:p>
        </p:txBody>
      </p:sp>
      <p:sp>
        <p:nvSpPr>
          <p:cNvPr id="5" name="Footer Placeholder 4">
            <a:extLst>
              <a:ext uri="{FF2B5EF4-FFF2-40B4-BE49-F238E27FC236}">
                <a16:creationId xmlns:a16="http://schemas.microsoft.com/office/drawing/2014/main" id="{493EC043-D4CB-573C-486C-39070D53F2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11D481-3424-6389-13D7-CD7E87D98F6F}"/>
              </a:ext>
            </a:extLst>
          </p:cNvPr>
          <p:cNvSpPr>
            <a:spLocks noGrp="1"/>
          </p:cNvSpPr>
          <p:nvPr>
            <p:ph type="sldNum" sz="quarter" idx="12"/>
          </p:nvPr>
        </p:nvSpPr>
        <p:spPr/>
        <p:txBody>
          <a:bodyPr/>
          <a:lstStyle/>
          <a:p>
            <a:fld id="{C967AB1C-A7E8-434B-A6CF-B068CCBF129B}" type="slidenum">
              <a:rPr lang="en-IN" smtClean="0"/>
              <a:t>‹#›</a:t>
            </a:fld>
            <a:endParaRPr lang="en-IN"/>
          </a:p>
        </p:txBody>
      </p:sp>
    </p:spTree>
    <p:extLst>
      <p:ext uri="{BB962C8B-B14F-4D97-AF65-F5344CB8AC3E}">
        <p14:creationId xmlns:p14="http://schemas.microsoft.com/office/powerpoint/2010/main" val="4226514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7C8B4-828E-F350-4654-1FC27080368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FA5018-1FF1-79B2-2526-EF58E88AAA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C924E0-D145-4B3D-D836-CCDE1A88C7FD}"/>
              </a:ext>
            </a:extLst>
          </p:cNvPr>
          <p:cNvSpPr>
            <a:spLocks noGrp="1"/>
          </p:cNvSpPr>
          <p:nvPr>
            <p:ph type="dt" sz="half" idx="10"/>
          </p:nvPr>
        </p:nvSpPr>
        <p:spPr/>
        <p:txBody>
          <a:bodyPr/>
          <a:lstStyle/>
          <a:p>
            <a:fld id="{52996C69-BFDA-4BB7-B558-56FF395A4425}" type="datetimeFigureOut">
              <a:rPr lang="en-IN" smtClean="0"/>
              <a:t>13-04-2024</a:t>
            </a:fld>
            <a:endParaRPr lang="en-IN"/>
          </a:p>
        </p:txBody>
      </p:sp>
      <p:sp>
        <p:nvSpPr>
          <p:cNvPr id="5" name="Footer Placeholder 4">
            <a:extLst>
              <a:ext uri="{FF2B5EF4-FFF2-40B4-BE49-F238E27FC236}">
                <a16:creationId xmlns:a16="http://schemas.microsoft.com/office/drawing/2014/main" id="{ACADF32E-2209-47CE-631F-8C5CE9627A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CA3882-0888-048B-C86F-3BCC2D280184}"/>
              </a:ext>
            </a:extLst>
          </p:cNvPr>
          <p:cNvSpPr>
            <a:spLocks noGrp="1"/>
          </p:cNvSpPr>
          <p:nvPr>
            <p:ph type="sldNum" sz="quarter" idx="12"/>
          </p:nvPr>
        </p:nvSpPr>
        <p:spPr/>
        <p:txBody>
          <a:bodyPr/>
          <a:lstStyle/>
          <a:p>
            <a:fld id="{C967AB1C-A7E8-434B-A6CF-B068CCBF129B}" type="slidenum">
              <a:rPr lang="en-IN" smtClean="0"/>
              <a:t>‹#›</a:t>
            </a:fld>
            <a:endParaRPr lang="en-IN"/>
          </a:p>
        </p:txBody>
      </p:sp>
    </p:spTree>
    <p:extLst>
      <p:ext uri="{BB962C8B-B14F-4D97-AF65-F5344CB8AC3E}">
        <p14:creationId xmlns:p14="http://schemas.microsoft.com/office/powerpoint/2010/main" val="774364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8DB9B4-F470-113E-FDFB-49B3BC0BAA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E724AE-62A1-02DF-36C9-F2861675CD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C88043-9762-8C80-9CFD-548D85932580}"/>
              </a:ext>
            </a:extLst>
          </p:cNvPr>
          <p:cNvSpPr>
            <a:spLocks noGrp="1"/>
          </p:cNvSpPr>
          <p:nvPr>
            <p:ph type="dt" sz="half" idx="10"/>
          </p:nvPr>
        </p:nvSpPr>
        <p:spPr/>
        <p:txBody>
          <a:bodyPr/>
          <a:lstStyle/>
          <a:p>
            <a:fld id="{52996C69-BFDA-4BB7-B558-56FF395A4425}" type="datetimeFigureOut">
              <a:rPr lang="en-IN" smtClean="0"/>
              <a:t>13-04-2024</a:t>
            </a:fld>
            <a:endParaRPr lang="en-IN"/>
          </a:p>
        </p:txBody>
      </p:sp>
      <p:sp>
        <p:nvSpPr>
          <p:cNvPr id="5" name="Footer Placeholder 4">
            <a:extLst>
              <a:ext uri="{FF2B5EF4-FFF2-40B4-BE49-F238E27FC236}">
                <a16:creationId xmlns:a16="http://schemas.microsoft.com/office/drawing/2014/main" id="{0E22B357-2379-7A3D-EE16-9A3CB7C697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8AA150-52F1-B4A1-7934-82B8781622AC}"/>
              </a:ext>
            </a:extLst>
          </p:cNvPr>
          <p:cNvSpPr>
            <a:spLocks noGrp="1"/>
          </p:cNvSpPr>
          <p:nvPr>
            <p:ph type="sldNum" sz="quarter" idx="12"/>
          </p:nvPr>
        </p:nvSpPr>
        <p:spPr/>
        <p:txBody>
          <a:bodyPr/>
          <a:lstStyle/>
          <a:p>
            <a:fld id="{C967AB1C-A7E8-434B-A6CF-B068CCBF129B}" type="slidenum">
              <a:rPr lang="en-IN" smtClean="0"/>
              <a:t>‹#›</a:t>
            </a:fld>
            <a:endParaRPr lang="en-IN"/>
          </a:p>
        </p:txBody>
      </p:sp>
    </p:spTree>
    <p:extLst>
      <p:ext uri="{BB962C8B-B14F-4D97-AF65-F5344CB8AC3E}">
        <p14:creationId xmlns:p14="http://schemas.microsoft.com/office/powerpoint/2010/main" val="2286467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5B748-4EB8-A140-E51D-7303FA87A4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AF6E8B-E271-9357-9DA8-3F07F41434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3CE677-4B0B-4014-7242-6078C8D21F92}"/>
              </a:ext>
            </a:extLst>
          </p:cNvPr>
          <p:cNvSpPr>
            <a:spLocks noGrp="1"/>
          </p:cNvSpPr>
          <p:nvPr>
            <p:ph type="dt" sz="half" idx="10"/>
          </p:nvPr>
        </p:nvSpPr>
        <p:spPr/>
        <p:txBody>
          <a:bodyPr/>
          <a:lstStyle/>
          <a:p>
            <a:fld id="{52996C69-BFDA-4BB7-B558-56FF395A4425}" type="datetimeFigureOut">
              <a:rPr lang="en-IN" smtClean="0"/>
              <a:t>13-04-2024</a:t>
            </a:fld>
            <a:endParaRPr lang="en-IN"/>
          </a:p>
        </p:txBody>
      </p:sp>
      <p:sp>
        <p:nvSpPr>
          <p:cNvPr id="5" name="Footer Placeholder 4">
            <a:extLst>
              <a:ext uri="{FF2B5EF4-FFF2-40B4-BE49-F238E27FC236}">
                <a16:creationId xmlns:a16="http://schemas.microsoft.com/office/drawing/2014/main" id="{74F4A136-2758-9B88-B11B-A20FE627F9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123A54-891F-1C8A-CB63-362E58DA1E8F}"/>
              </a:ext>
            </a:extLst>
          </p:cNvPr>
          <p:cNvSpPr>
            <a:spLocks noGrp="1"/>
          </p:cNvSpPr>
          <p:nvPr>
            <p:ph type="sldNum" sz="quarter" idx="12"/>
          </p:nvPr>
        </p:nvSpPr>
        <p:spPr/>
        <p:txBody>
          <a:bodyPr/>
          <a:lstStyle/>
          <a:p>
            <a:fld id="{C967AB1C-A7E8-434B-A6CF-B068CCBF129B}" type="slidenum">
              <a:rPr lang="en-IN" smtClean="0"/>
              <a:t>‹#›</a:t>
            </a:fld>
            <a:endParaRPr lang="en-IN"/>
          </a:p>
        </p:txBody>
      </p:sp>
    </p:spTree>
    <p:extLst>
      <p:ext uri="{BB962C8B-B14F-4D97-AF65-F5344CB8AC3E}">
        <p14:creationId xmlns:p14="http://schemas.microsoft.com/office/powerpoint/2010/main" val="3663816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4CD01-7B0C-2DE5-2559-F160A3E03F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1068FC-AB32-702E-BB12-FEF4DFE5FB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734D34-FBBA-FB8D-0E62-117C843D5710}"/>
              </a:ext>
            </a:extLst>
          </p:cNvPr>
          <p:cNvSpPr>
            <a:spLocks noGrp="1"/>
          </p:cNvSpPr>
          <p:nvPr>
            <p:ph type="dt" sz="half" idx="10"/>
          </p:nvPr>
        </p:nvSpPr>
        <p:spPr/>
        <p:txBody>
          <a:bodyPr/>
          <a:lstStyle/>
          <a:p>
            <a:fld id="{52996C69-BFDA-4BB7-B558-56FF395A4425}" type="datetimeFigureOut">
              <a:rPr lang="en-IN" smtClean="0"/>
              <a:t>13-04-2024</a:t>
            </a:fld>
            <a:endParaRPr lang="en-IN"/>
          </a:p>
        </p:txBody>
      </p:sp>
      <p:sp>
        <p:nvSpPr>
          <p:cNvPr id="5" name="Footer Placeholder 4">
            <a:extLst>
              <a:ext uri="{FF2B5EF4-FFF2-40B4-BE49-F238E27FC236}">
                <a16:creationId xmlns:a16="http://schemas.microsoft.com/office/drawing/2014/main" id="{0E55ABDB-D0C2-26DD-C3E8-184505F442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DA4B59-1BB1-B7F2-1A60-F1287162C554}"/>
              </a:ext>
            </a:extLst>
          </p:cNvPr>
          <p:cNvSpPr>
            <a:spLocks noGrp="1"/>
          </p:cNvSpPr>
          <p:nvPr>
            <p:ph type="sldNum" sz="quarter" idx="12"/>
          </p:nvPr>
        </p:nvSpPr>
        <p:spPr/>
        <p:txBody>
          <a:bodyPr/>
          <a:lstStyle/>
          <a:p>
            <a:fld id="{C967AB1C-A7E8-434B-A6CF-B068CCBF129B}" type="slidenum">
              <a:rPr lang="en-IN" smtClean="0"/>
              <a:t>‹#›</a:t>
            </a:fld>
            <a:endParaRPr lang="en-IN"/>
          </a:p>
        </p:txBody>
      </p:sp>
    </p:spTree>
    <p:extLst>
      <p:ext uri="{BB962C8B-B14F-4D97-AF65-F5344CB8AC3E}">
        <p14:creationId xmlns:p14="http://schemas.microsoft.com/office/powerpoint/2010/main" val="239575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B7352-C5C1-DBB3-F641-E5CD3DB53E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24E577-EE37-BE73-D994-E917C1A778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D78864A-25A0-09B9-5368-A6DB0D1C8E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443D40A-B17E-7581-6F88-8ECEA5805F4A}"/>
              </a:ext>
            </a:extLst>
          </p:cNvPr>
          <p:cNvSpPr>
            <a:spLocks noGrp="1"/>
          </p:cNvSpPr>
          <p:nvPr>
            <p:ph type="dt" sz="half" idx="10"/>
          </p:nvPr>
        </p:nvSpPr>
        <p:spPr/>
        <p:txBody>
          <a:bodyPr/>
          <a:lstStyle/>
          <a:p>
            <a:fld id="{52996C69-BFDA-4BB7-B558-56FF395A4425}" type="datetimeFigureOut">
              <a:rPr lang="en-IN" smtClean="0"/>
              <a:t>13-04-2024</a:t>
            </a:fld>
            <a:endParaRPr lang="en-IN"/>
          </a:p>
        </p:txBody>
      </p:sp>
      <p:sp>
        <p:nvSpPr>
          <p:cNvPr id="6" name="Footer Placeholder 5">
            <a:extLst>
              <a:ext uri="{FF2B5EF4-FFF2-40B4-BE49-F238E27FC236}">
                <a16:creationId xmlns:a16="http://schemas.microsoft.com/office/drawing/2014/main" id="{59B47F07-8965-D198-660E-29C5CC7E9D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FF0F02-84BE-5FF2-6EC7-909D2AC5986B}"/>
              </a:ext>
            </a:extLst>
          </p:cNvPr>
          <p:cNvSpPr>
            <a:spLocks noGrp="1"/>
          </p:cNvSpPr>
          <p:nvPr>
            <p:ph type="sldNum" sz="quarter" idx="12"/>
          </p:nvPr>
        </p:nvSpPr>
        <p:spPr/>
        <p:txBody>
          <a:bodyPr/>
          <a:lstStyle/>
          <a:p>
            <a:fld id="{C967AB1C-A7E8-434B-A6CF-B068CCBF129B}" type="slidenum">
              <a:rPr lang="en-IN" smtClean="0"/>
              <a:t>‹#›</a:t>
            </a:fld>
            <a:endParaRPr lang="en-IN"/>
          </a:p>
        </p:txBody>
      </p:sp>
    </p:spTree>
    <p:extLst>
      <p:ext uri="{BB962C8B-B14F-4D97-AF65-F5344CB8AC3E}">
        <p14:creationId xmlns:p14="http://schemas.microsoft.com/office/powerpoint/2010/main" val="489325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E5E66-63A4-F3C7-457E-CC84372220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7BC2E7-9BF4-6670-66CD-CF66D72ED6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83501E-30DE-6321-CD42-26371F525E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CF26140-6A4C-C821-0300-D990B04714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719612-017C-E5C9-8343-B8DC7D5C61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903CEC2-9B72-343B-98F3-39DFEF627C19}"/>
              </a:ext>
            </a:extLst>
          </p:cNvPr>
          <p:cNvSpPr>
            <a:spLocks noGrp="1"/>
          </p:cNvSpPr>
          <p:nvPr>
            <p:ph type="dt" sz="half" idx="10"/>
          </p:nvPr>
        </p:nvSpPr>
        <p:spPr/>
        <p:txBody>
          <a:bodyPr/>
          <a:lstStyle/>
          <a:p>
            <a:fld id="{52996C69-BFDA-4BB7-B558-56FF395A4425}" type="datetimeFigureOut">
              <a:rPr lang="en-IN" smtClean="0"/>
              <a:t>13-04-2024</a:t>
            </a:fld>
            <a:endParaRPr lang="en-IN"/>
          </a:p>
        </p:txBody>
      </p:sp>
      <p:sp>
        <p:nvSpPr>
          <p:cNvPr id="8" name="Footer Placeholder 7">
            <a:extLst>
              <a:ext uri="{FF2B5EF4-FFF2-40B4-BE49-F238E27FC236}">
                <a16:creationId xmlns:a16="http://schemas.microsoft.com/office/drawing/2014/main" id="{E1CE29B2-CB9A-8C8C-FA9F-98023595372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23742C7-AF09-57A8-4213-896119370289}"/>
              </a:ext>
            </a:extLst>
          </p:cNvPr>
          <p:cNvSpPr>
            <a:spLocks noGrp="1"/>
          </p:cNvSpPr>
          <p:nvPr>
            <p:ph type="sldNum" sz="quarter" idx="12"/>
          </p:nvPr>
        </p:nvSpPr>
        <p:spPr/>
        <p:txBody>
          <a:bodyPr/>
          <a:lstStyle/>
          <a:p>
            <a:fld id="{C967AB1C-A7E8-434B-A6CF-B068CCBF129B}" type="slidenum">
              <a:rPr lang="en-IN" smtClean="0"/>
              <a:t>‹#›</a:t>
            </a:fld>
            <a:endParaRPr lang="en-IN"/>
          </a:p>
        </p:txBody>
      </p:sp>
    </p:spTree>
    <p:extLst>
      <p:ext uri="{BB962C8B-B14F-4D97-AF65-F5344CB8AC3E}">
        <p14:creationId xmlns:p14="http://schemas.microsoft.com/office/powerpoint/2010/main" val="3520736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0D78B-F5F0-3326-AEFA-DA115ADFF7F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2DE5651-2123-CD11-99EF-E1DB748913CA}"/>
              </a:ext>
            </a:extLst>
          </p:cNvPr>
          <p:cNvSpPr>
            <a:spLocks noGrp="1"/>
          </p:cNvSpPr>
          <p:nvPr>
            <p:ph type="dt" sz="half" idx="10"/>
          </p:nvPr>
        </p:nvSpPr>
        <p:spPr/>
        <p:txBody>
          <a:bodyPr/>
          <a:lstStyle/>
          <a:p>
            <a:fld id="{52996C69-BFDA-4BB7-B558-56FF395A4425}" type="datetimeFigureOut">
              <a:rPr lang="en-IN" smtClean="0"/>
              <a:t>13-04-2024</a:t>
            </a:fld>
            <a:endParaRPr lang="en-IN"/>
          </a:p>
        </p:txBody>
      </p:sp>
      <p:sp>
        <p:nvSpPr>
          <p:cNvPr id="4" name="Footer Placeholder 3">
            <a:extLst>
              <a:ext uri="{FF2B5EF4-FFF2-40B4-BE49-F238E27FC236}">
                <a16:creationId xmlns:a16="http://schemas.microsoft.com/office/drawing/2014/main" id="{48A7109B-D9C6-10F7-1433-7F763A1E7B5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C9D2DA1-DD1F-9F67-751D-0FC5DB3A6131}"/>
              </a:ext>
            </a:extLst>
          </p:cNvPr>
          <p:cNvSpPr>
            <a:spLocks noGrp="1"/>
          </p:cNvSpPr>
          <p:nvPr>
            <p:ph type="sldNum" sz="quarter" idx="12"/>
          </p:nvPr>
        </p:nvSpPr>
        <p:spPr/>
        <p:txBody>
          <a:bodyPr/>
          <a:lstStyle/>
          <a:p>
            <a:fld id="{C967AB1C-A7E8-434B-A6CF-B068CCBF129B}" type="slidenum">
              <a:rPr lang="en-IN" smtClean="0"/>
              <a:t>‹#›</a:t>
            </a:fld>
            <a:endParaRPr lang="en-IN"/>
          </a:p>
        </p:txBody>
      </p:sp>
    </p:spTree>
    <p:extLst>
      <p:ext uri="{BB962C8B-B14F-4D97-AF65-F5344CB8AC3E}">
        <p14:creationId xmlns:p14="http://schemas.microsoft.com/office/powerpoint/2010/main" val="1926747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523BDB-A103-521D-2C38-917C3AD3901F}"/>
              </a:ext>
            </a:extLst>
          </p:cNvPr>
          <p:cNvSpPr>
            <a:spLocks noGrp="1"/>
          </p:cNvSpPr>
          <p:nvPr>
            <p:ph type="dt" sz="half" idx="10"/>
          </p:nvPr>
        </p:nvSpPr>
        <p:spPr/>
        <p:txBody>
          <a:bodyPr/>
          <a:lstStyle/>
          <a:p>
            <a:fld id="{52996C69-BFDA-4BB7-B558-56FF395A4425}" type="datetimeFigureOut">
              <a:rPr lang="en-IN" smtClean="0"/>
              <a:t>13-04-2024</a:t>
            </a:fld>
            <a:endParaRPr lang="en-IN"/>
          </a:p>
        </p:txBody>
      </p:sp>
      <p:sp>
        <p:nvSpPr>
          <p:cNvPr id="3" name="Footer Placeholder 2">
            <a:extLst>
              <a:ext uri="{FF2B5EF4-FFF2-40B4-BE49-F238E27FC236}">
                <a16:creationId xmlns:a16="http://schemas.microsoft.com/office/drawing/2014/main" id="{29692636-0EA6-62CA-5215-7BB764146C5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0A09FED-E1DF-6C51-62EC-2E7F6640040B}"/>
              </a:ext>
            </a:extLst>
          </p:cNvPr>
          <p:cNvSpPr>
            <a:spLocks noGrp="1"/>
          </p:cNvSpPr>
          <p:nvPr>
            <p:ph type="sldNum" sz="quarter" idx="12"/>
          </p:nvPr>
        </p:nvSpPr>
        <p:spPr/>
        <p:txBody>
          <a:bodyPr/>
          <a:lstStyle/>
          <a:p>
            <a:fld id="{C967AB1C-A7E8-434B-A6CF-B068CCBF129B}" type="slidenum">
              <a:rPr lang="en-IN" smtClean="0"/>
              <a:t>‹#›</a:t>
            </a:fld>
            <a:endParaRPr lang="en-IN"/>
          </a:p>
        </p:txBody>
      </p:sp>
    </p:spTree>
    <p:extLst>
      <p:ext uri="{BB962C8B-B14F-4D97-AF65-F5344CB8AC3E}">
        <p14:creationId xmlns:p14="http://schemas.microsoft.com/office/powerpoint/2010/main" val="2465178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A5335-3044-F76D-A33C-346E108C15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1014530-015A-38D1-50BC-127C32FD06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0479287-BCEE-D6B3-ED48-885AC42655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B47F4A-14A6-A0E6-54B7-70FBFA6A91A4}"/>
              </a:ext>
            </a:extLst>
          </p:cNvPr>
          <p:cNvSpPr>
            <a:spLocks noGrp="1"/>
          </p:cNvSpPr>
          <p:nvPr>
            <p:ph type="dt" sz="half" idx="10"/>
          </p:nvPr>
        </p:nvSpPr>
        <p:spPr/>
        <p:txBody>
          <a:bodyPr/>
          <a:lstStyle/>
          <a:p>
            <a:fld id="{52996C69-BFDA-4BB7-B558-56FF395A4425}" type="datetimeFigureOut">
              <a:rPr lang="en-IN" smtClean="0"/>
              <a:t>13-04-2024</a:t>
            </a:fld>
            <a:endParaRPr lang="en-IN"/>
          </a:p>
        </p:txBody>
      </p:sp>
      <p:sp>
        <p:nvSpPr>
          <p:cNvPr id="6" name="Footer Placeholder 5">
            <a:extLst>
              <a:ext uri="{FF2B5EF4-FFF2-40B4-BE49-F238E27FC236}">
                <a16:creationId xmlns:a16="http://schemas.microsoft.com/office/drawing/2014/main" id="{C19E2D6A-E2CE-09E6-1D5F-18A2FE22AE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10DA6E-EECD-7540-B3BE-D10A8DB774CB}"/>
              </a:ext>
            </a:extLst>
          </p:cNvPr>
          <p:cNvSpPr>
            <a:spLocks noGrp="1"/>
          </p:cNvSpPr>
          <p:nvPr>
            <p:ph type="sldNum" sz="quarter" idx="12"/>
          </p:nvPr>
        </p:nvSpPr>
        <p:spPr/>
        <p:txBody>
          <a:bodyPr/>
          <a:lstStyle/>
          <a:p>
            <a:fld id="{C967AB1C-A7E8-434B-A6CF-B068CCBF129B}" type="slidenum">
              <a:rPr lang="en-IN" smtClean="0"/>
              <a:t>‹#›</a:t>
            </a:fld>
            <a:endParaRPr lang="en-IN"/>
          </a:p>
        </p:txBody>
      </p:sp>
    </p:spTree>
    <p:extLst>
      <p:ext uri="{BB962C8B-B14F-4D97-AF65-F5344CB8AC3E}">
        <p14:creationId xmlns:p14="http://schemas.microsoft.com/office/powerpoint/2010/main" val="1209909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2FAE1-CDB1-929E-D27B-ADF317892D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04CB605-A6CD-9769-6F5A-E188BC3DFF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E486EC7-68F6-FE2B-7D46-41B44C6EBF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C788F1-B43E-F096-2695-62BCB18BA47C}"/>
              </a:ext>
            </a:extLst>
          </p:cNvPr>
          <p:cNvSpPr>
            <a:spLocks noGrp="1"/>
          </p:cNvSpPr>
          <p:nvPr>
            <p:ph type="dt" sz="half" idx="10"/>
          </p:nvPr>
        </p:nvSpPr>
        <p:spPr/>
        <p:txBody>
          <a:bodyPr/>
          <a:lstStyle/>
          <a:p>
            <a:fld id="{52996C69-BFDA-4BB7-B558-56FF395A4425}" type="datetimeFigureOut">
              <a:rPr lang="en-IN" smtClean="0"/>
              <a:t>13-04-2024</a:t>
            </a:fld>
            <a:endParaRPr lang="en-IN"/>
          </a:p>
        </p:txBody>
      </p:sp>
      <p:sp>
        <p:nvSpPr>
          <p:cNvPr id="6" name="Footer Placeholder 5">
            <a:extLst>
              <a:ext uri="{FF2B5EF4-FFF2-40B4-BE49-F238E27FC236}">
                <a16:creationId xmlns:a16="http://schemas.microsoft.com/office/drawing/2014/main" id="{B74F78AA-9434-EA45-4A94-D70223187B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B0D9D9-A68C-8474-95C8-16AF38B02D59}"/>
              </a:ext>
            </a:extLst>
          </p:cNvPr>
          <p:cNvSpPr>
            <a:spLocks noGrp="1"/>
          </p:cNvSpPr>
          <p:nvPr>
            <p:ph type="sldNum" sz="quarter" idx="12"/>
          </p:nvPr>
        </p:nvSpPr>
        <p:spPr/>
        <p:txBody>
          <a:bodyPr/>
          <a:lstStyle/>
          <a:p>
            <a:fld id="{C967AB1C-A7E8-434B-A6CF-B068CCBF129B}" type="slidenum">
              <a:rPr lang="en-IN" smtClean="0"/>
              <a:t>‹#›</a:t>
            </a:fld>
            <a:endParaRPr lang="en-IN"/>
          </a:p>
        </p:txBody>
      </p:sp>
    </p:spTree>
    <p:extLst>
      <p:ext uri="{BB962C8B-B14F-4D97-AF65-F5344CB8AC3E}">
        <p14:creationId xmlns:p14="http://schemas.microsoft.com/office/powerpoint/2010/main" val="1996897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1A0BFE-7D68-35E4-8019-B0A157D14E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A1AA5A-0574-CC83-2FE1-65E3720487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2DAE74-6DEE-35BA-D40A-C6906FCEE0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996C69-BFDA-4BB7-B558-56FF395A4425}" type="datetimeFigureOut">
              <a:rPr lang="en-IN" smtClean="0"/>
              <a:t>13-04-2024</a:t>
            </a:fld>
            <a:endParaRPr lang="en-IN"/>
          </a:p>
        </p:txBody>
      </p:sp>
      <p:sp>
        <p:nvSpPr>
          <p:cNvPr id="5" name="Footer Placeholder 4">
            <a:extLst>
              <a:ext uri="{FF2B5EF4-FFF2-40B4-BE49-F238E27FC236}">
                <a16:creationId xmlns:a16="http://schemas.microsoft.com/office/drawing/2014/main" id="{49A8E7A5-AFB3-4109-B829-19F2BACCE2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80253AD-D4D5-FC05-9D80-09DE1337BC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67AB1C-A7E8-434B-A6CF-B068CCBF129B}" type="slidenum">
              <a:rPr lang="en-IN" smtClean="0"/>
              <a:t>‹#›</a:t>
            </a:fld>
            <a:endParaRPr lang="en-IN"/>
          </a:p>
        </p:txBody>
      </p:sp>
    </p:spTree>
    <p:extLst>
      <p:ext uri="{BB962C8B-B14F-4D97-AF65-F5344CB8AC3E}">
        <p14:creationId xmlns:p14="http://schemas.microsoft.com/office/powerpoint/2010/main" val="812425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52A7F-22EC-25F1-23E5-6261AE2A88CC}"/>
              </a:ext>
            </a:extLst>
          </p:cNvPr>
          <p:cNvSpPr>
            <a:spLocks noGrp="1"/>
          </p:cNvSpPr>
          <p:nvPr>
            <p:ph type="ctrTitle"/>
          </p:nvPr>
        </p:nvSpPr>
        <p:spPr/>
        <p:txBody>
          <a:bodyPr/>
          <a:lstStyle/>
          <a:p>
            <a:r>
              <a:rPr lang="en-US" b="1" i="0" dirty="0">
                <a:solidFill>
                  <a:srgbClr val="1F1F1F"/>
                </a:solidFill>
                <a:effectLst/>
                <a:highlight>
                  <a:srgbClr val="FFFFFF"/>
                </a:highlight>
                <a:latin typeface="Google Sans"/>
              </a:rPr>
              <a:t>Welcome to the Wild </a:t>
            </a:r>
            <a:r>
              <a:rPr lang="en-US" b="1" i="0" dirty="0" err="1">
                <a:solidFill>
                  <a:srgbClr val="1F1F1F"/>
                </a:solidFill>
                <a:effectLst/>
                <a:highlight>
                  <a:srgbClr val="FFFFFF"/>
                </a:highlight>
                <a:latin typeface="Google Sans"/>
              </a:rPr>
              <a:t>Wild</a:t>
            </a:r>
            <a:r>
              <a:rPr lang="en-US" b="1" i="0" dirty="0">
                <a:solidFill>
                  <a:srgbClr val="1F1F1F"/>
                </a:solidFill>
                <a:effectLst/>
                <a:highlight>
                  <a:srgbClr val="FFFFFF"/>
                </a:highlight>
                <a:latin typeface="Google Sans"/>
              </a:rPr>
              <a:t> Web</a:t>
            </a:r>
            <a:endParaRPr lang="en-IN" dirty="0"/>
          </a:p>
        </p:txBody>
      </p:sp>
      <p:sp>
        <p:nvSpPr>
          <p:cNvPr id="3" name="Subtitle 2">
            <a:extLst>
              <a:ext uri="{FF2B5EF4-FFF2-40B4-BE49-F238E27FC236}">
                <a16:creationId xmlns:a16="http://schemas.microsoft.com/office/drawing/2014/main" id="{061211FC-7830-C495-BB63-FFC4827C4EC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47125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6D041-AD94-256D-8B0F-F373906535B4}"/>
              </a:ext>
            </a:extLst>
          </p:cNvPr>
          <p:cNvSpPr>
            <a:spLocks noGrp="1"/>
          </p:cNvSpPr>
          <p:nvPr>
            <p:ph type="title"/>
          </p:nvPr>
        </p:nvSpPr>
        <p:spPr/>
        <p:txBody>
          <a:bodyPr>
            <a:normAutofit fontScale="90000"/>
          </a:bodyPr>
          <a:lstStyle/>
          <a:p>
            <a:r>
              <a:rPr lang="en-US" b="1" i="0" dirty="0">
                <a:solidFill>
                  <a:srgbClr val="1F1F1F"/>
                </a:solidFill>
                <a:effectLst/>
                <a:highlight>
                  <a:srgbClr val="FFFFFF"/>
                </a:highlight>
                <a:latin typeface="Google Sans"/>
              </a:rPr>
              <a:t>Under the Hood of the Web: A Peek at the Tech Stack</a:t>
            </a:r>
            <a:br>
              <a:rPr lang="en-US" b="1" i="0" dirty="0">
                <a:solidFill>
                  <a:srgbClr val="1F1F1F"/>
                </a:solidFill>
                <a:effectLst/>
                <a:highlight>
                  <a:srgbClr val="FFFFFF"/>
                </a:highlight>
                <a:latin typeface="Google Sans"/>
              </a:rPr>
            </a:br>
            <a:endParaRPr lang="en-IN" dirty="0"/>
          </a:p>
        </p:txBody>
      </p:sp>
      <p:pic>
        <p:nvPicPr>
          <p:cNvPr id="5122" name="Picture 2">
            <a:extLst>
              <a:ext uri="{FF2B5EF4-FFF2-40B4-BE49-F238E27FC236}">
                <a16:creationId xmlns:a16="http://schemas.microsoft.com/office/drawing/2014/main" id="{7DAF5076-4D21-4D28-5D54-A5575A9451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76879" y="1440615"/>
            <a:ext cx="4351338"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2244932-F794-585B-605B-7882E37133D5}"/>
              </a:ext>
            </a:extLst>
          </p:cNvPr>
          <p:cNvSpPr txBox="1"/>
          <p:nvPr/>
        </p:nvSpPr>
        <p:spPr>
          <a:xfrm>
            <a:off x="663783" y="2415955"/>
            <a:ext cx="6135329" cy="1200329"/>
          </a:xfrm>
          <a:prstGeom prst="rect">
            <a:avLst/>
          </a:prstGeom>
          <a:noFill/>
        </p:spPr>
        <p:txBody>
          <a:bodyPr wrap="square" rtlCol="0">
            <a:spAutoFit/>
          </a:bodyPr>
          <a:lstStyle/>
          <a:p>
            <a:pPr marL="285750" indent="-285750">
              <a:buFont typeface="Arial" panose="020B0604020202020204" pitchFamily="34" charset="0"/>
              <a:buChar char="•"/>
            </a:pPr>
            <a:r>
              <a:rPr lang="en-IN" i="0" dirty="0">
                <a:solidFill>
                  <a:srgbClr val="1F1F1F"/>
                </a:solidFill>
                <a:effectLst/>
                <a:highlight>
                  <a:srgbClr val="FFFFFF"/>
                </a:highlight>
                <a:latin typeface="Google Sans"/>
              </a:rPr>
              <a:t>Client-Server Model</a:t>
            </a:r>
          </a:p>
          <a:p>
            <a:pPr marL="285750" indent="-285750">
              <a:buFont typeface="Arial" panose="020B0604020202020204" pitchFamily="34" charset="0"/>
              <a:buChar char="•"/>
            </a:pPr>
            <a:r>
              <a:rPr lang="en-IN" b="1" i="0" dirty="0">
                <a:solidFill>
                  <a:srgbClr val="1F1F1F"/>
                </a:solidFill>
                <a:effectLst/>
                <a:highlight>
                  <a:srgbClr val="FFFFFF"/>
                </a:highlight>
                <a:latin typeface="Google Sans"/>
              </a:rPr>
              <a:t>HTTP Protocol</a:t>
            </a:r>
            <a:endParaRPr lang="en-IN" b="1" dirty="0">
              <a:solidFill>
                <a:srgbClr val="1F1F1F"/>
              </a:solidFill>
              <a:highlight>
                <a:srgbClr val="FFFFFF"/>
              </a:highlight>
              <a:latin typeface="Google Sans"/>
            </a:endParaRPr>
          </a:p>
          <a:p>
            <a:pPr marL="285750" indent="-285750">
              <a:buFont typeface="Arial" panose="020B0604020202020204" pitchFamily="34" charset="0"/>
              <a:buChar char="•"/>
            </a:pPr>
            <a:r>
              <a:rPr lang="en-IN" b="1" i="0" dirty="0">
                <a:solidFill>
                  <a:srgbClr val="1F1F1F"/>
                </a:solidFill>
                <a:effectLst/>
                <a:highlight>
                  <a:srgbClr val="FFFFFF"/>
                </a:highlight>
                <a:latin typeface="Google Sans"/>
              </a:rPr>
              <a:t>HTML, CSS, and JavaScript</a:t>
            </a:r>
            <a:endParaRPr lang="en-IN" i="0" dirty="0">
              <a:solidFill>
                <a:srgbClr val="1F1F1F"/>
              </a:solidFill>
              <a:effectLst/>
              <a:highlight>
                <a:srgbClr val="FFFFFF"/>
              </a:highlight>
              <a:latin typeface="Google Sans"/>
            </a:endParaRPr>
          </a:p>
          <a:p>
            <a:endParaRPr lang="en-IN" dirty="0"/>
          </a:p>
        </p:txBody>
      </p:sp>
    </p:spTree>
    <p:extLst>
      <p:ext uri="{BB962C8B-B14F-4D97-AF65-F5344CB8AC3E}">
        <p14:creationId xmlns:p14="http://schemas.microsoft.com/office/powerpoint/2010/main" val="2691028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4">
            <a:extLst>
              <a:ext uri="{FF2B5EF4-FFF2-40B4-BE49-F238E27FC236}">
                <a16:creationId xmlns:a16="http://schemas.microsoft.com/office/drawing/2014/main" id="{A9491F3F-BA0E-15E3-6A07-A4B528B6A17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D43C3ED7-1396-4CE9-90A8-531D7F8124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3558" y="352927"/>
            <a:ext cx="3733800" cy="3733800"/>
          </a:xfrm>
          <a:prstGeom prst="rect">
            <a:avLst/>
          </a:prstGeom>
        </p:spPr>
      </p:pic>
      <p:sp>
        <p:nvSpPr>
          <p:cNvPr id="6" name="TextBox 5">
            <a:extLst>
              <a:ext uri="{FF2B5EF4-FFF2-40B4-BE49-F238E27FC236}">
                <a16:creationId xmlns:a16="http://schemas.microsoft.com/office/drawing/2014/main" id="{2459BC5C-A365-9F2F-6CF4-C6D247B578C0}"/>
              </a:ext>
            </a:extLst>
          </p:cNvPr>
          <p:cNvSpPr txBox="1"/>
          <p:nvPr/>
        </p:nvSpPr>
        <p:spPr>
          <a:xfrm>
            <a:off x="589935" y="560439"/>
            <a:ext cx="7275871" cy="3139321"/>
          </a:xfrm>
          <a:prstGeom prst="rect">
            <a:avLst/>
          </a:prstGeom>
          <a:noFill/>
        </p:spPr>
        <p:txBody>
          <a:bodyPr wrap="square" rtlCol="0">
            <a:spAutoFit/>
          </a:bodyPr>
          <a:lstStyle/>
          <a:p>
            <a:pPr algn="l">
              <a:buFont typeface="Arial" panose="020B0604020202020204" pitchFamily="34" charset="0"/>
              <a:buChar char="•"/>
            </a:pPr>
            <a:endParaRPr lang="en-US" b="1" i="0" dirty="0">
              <a:solidFill>
                <a:srgbClr val="1F1F1F"/>
              </a:solidFill>
              <a:effectLst/>
              <a:highlight>
                <a:srgbClr val="FFFFFF"/>
              </a:highlight>
              <a:latin typeface="Google Sans"/>
            </a:endParaRPr>
          </a:p>
          <a:p>
            <a:r>
              <a:rPr lang="en-US" b="1" i="0" dirty="0">
                <a:solidFill>
                  <a:srgbClr val="1F1F1F"/>
                </a:solidFill>
                <a:effectLst/>
                <a:highlight>
                  <a:srgbClr val="FFFFFF"/>
                </a:highlight>
                <a:latin typeface="Google Sans"/>
              </a:rPr>
              <a:t>The Web Evolves: Web 1.0, 2.0, and Beyond</a:t>
            </a:r>
          </a:p>
          <a:p>
            <a:pPr algn="l">
              <a:buFont typeface="Arial" panose="020B0604020202020204" pitchFamily="34" charset="0"/>
              <a:buChar char="•"/>
            </a:pPr>
            <a:endParaRPr lang="en-US" b="1" dirty="0">
              <a:solidFill>
                <a:srgbClr val="1F1F1F"/>
              </a:solidFill>
              <a:highlight>
                <a:srgbClr val="FFFFFF"/>
              </a:highlight>
              <a:latin typeface="Google Sans"/>
            </a:endParaRPr>
          </a:p>
          <a:p>
            <a:pPr algn="l">
              <a:buFont typeface="Arial" panose="020B0604020202020204" pitchFamily="34" charset="0"/>
              <a:buChar char="•"/>
            </a:pPr>
            <a:endParaRPr lang="en-US" b="1" i="0" dirty="0">
              <a:solidFill>
                <a:srgbClr val="1F1F1F"/>
              </a:solidFill>
              <a:effectLst/>
              <a:highlight>
                <a:srgbClr val="FFFFFF"/>
              </a:highlight>
              <a:latin typeface="Google Sans"/>
            </a:endParaRPr>
          </a:p>
          <a:p>
            <a:pPr algn="l">
              <a:buFont typeface="Arial" panose="020B0604020202020204" pitchFamily="34" charset="0"/>
              <a:buChar char="•"/>
            </a:pPr>
            <a:r>
              <a:rPr lang="en-US" b="1" i="0" dirty="0">
                <a:solidFill>
                  <a:srgbClr val="1F1F1F"/>
                </a:solidFill>
                <a:effectLst/>
                <a:highlight>
                  <a:srgbClr val="FFFFFF"/>
                </a:highlight>
                <a:latin typeface="Google Sans"/>
              </a:rPr>
              <a:t>Web 1.0 (1990s):</a:t>
            </a:r>
            <a:r>
              <a:rPr lang="en-US" b="0" i="0" dirty="0">
                <a:solidFill>
                  <a:srgbClr val="1F1F1F"/>
                </a:solidFill>
                <a:effectLst/>
                <a:highlight>
                  <a:srgbClr val="FFFFFF"/>
                </a:highlight>
                <a:latin typeface="Google Sans"/>
              </a:rPr>
              <a:t> The read-only web – static websites with limited user interaction.</a:t>
            </a:r>
          </a:p>
          <a:p>
            <a:pPr algn="l">
              <a:buFont typeface="Arial" panose="020B0604020202020204" pitchFamily="34" charset="0"/>
              <a:buChar char="•"/>
            </a:pPr>
            <a:r>
              <a:rPr lang="en-US" b="1" i="0" dirty="0">
                <a:solidFill>
                  <a:srgbClr val="1F1F1F"/>
                </a:solidFill>
                <a:effectLst/>
                <a:highlight>
                  <a:srgbClr val="FFFFFF"/>
                </a:highlight>
                <a:latin typeface="Google Sans"/>
              </a:rPr>
              <a:t>Web 2.0 (2000s):</a:t>
            </a:r>
            <a:r>
              <a:rPr lang="en-US" b="0" i="0" dirty="0">
                <a:solidFill>
                  <a:srgbClr val="1F1F1F"/>
                </a:solidFill>
                <a:effectLst/>
                <a:highlight>
                  <a:srgbClr val="FFFFFF"/>
                </a:highlight>
                <a:latin typeface="Google Sans"/>
              </a:rPr>
              <a:t> The rise of social media and user-generated content. Think blogs, wikis, and social networking sites.</a:t>
            </a:r>
          </a:p>
          <a:p>
            <a:pPr algn="l">
              <a:buFont typeface="Arial" panose="020B0604020202020204" pitchFamily="34" charset="0"/>
              <a:buChar char="•"/>
            </a:pPr>
            <a:r>
              <a:rPr lang="en-US" b="1" i="0" dirty="0">
                <a:solidFill>
                  <a:srgbClr val="1F1F1F"/>
                </a:solidFill>
                <a:effectLst/>
                <a:highlight>
                  <a:srgbClr val="FFFFFF"/>
                </a:highlight>
                <a:latin typeface="Google Sans"/>
              </a:rPr>
              <a:t>Web 3.0 (Present and Future):</a:t>
            </a:r>
            <a:r>
              <a:rPr lang="en-US" b="0" i="0" dirty="0">
                <a:solidFill>
                  <a:srgbClr val="1F1F1F"/>
                </a:solidFill>
                <a:effectLst/>
                <a:highlight>
                  <a:srgbClr val="FFFFFF"/>
                </a:highlight>
                <a:latin typeface="Google Sans"/>
              </a:rPr>
              <a:t> The semantic web – a focus on machine-readable data and artificial intelligence.</a:t>
            </a:r>
          </a:p>
          <a:p>
            <a:endParaRPr lang="en-IN" dirty="0"/>
          </a:p>
        </p:txBody>
      </p:sp>
    </p:spTree>
    <p:extLst>
      <p:ext uri="{BB962C8B-B14F-4D97-AF65-F5344CB8AC3E}">
        <p14:creationId xmlns:p14="http://schemas.microsoft.com/office/powerpoint/2010/main" val="4185519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C53E2E-E46C-4DCB-04BD-EC269C9F80AF}"/>
              </a:ext>
            </a:extLst>
          </p:cNvPr>
          <p:cNvSpPr txBox="1"/>
          <p:nvPr/>
        </p:nvSpPr>
        <p:spPr>
          <a:xfrm>
            <a:off x="1543665" y="1002890"/>
            <a:ext cx="6617109" cy="1200329"/>
          </a:xfrm>
          <a:prstGeom prst="rect">
            <a:avLst/>
          </a:prstGeom>
          <a:noFill/>
        </p:spPr>
        <p:txBody>
          <a:bodyPr wrap="square" rtlCol="0">
            <a:spAutoFit/>
          </a:bodyPr>
          <a:lstStyle/>
          <a:p>
            <a:r>
              <a:rPr lang="en-US" b="1" i="0" dirty="0">
                <a:solidFill>
                  <a:srgbClr val="1F1F1F"/>
                </a:solidFill>
                <a:effectLst/>
                <a:highlight>
                  <a:srgbClr val="FFFFFF"/>
                </a:highlight>
                <a:latin typeface="Google Sans"/>
              </a:rPr>
              <a:t>The Future of the Web: What's Next?</a:t>
            </a:r>
          </a:p>
          <a:p>
            <a:endParaRPr lang="en-IN" dirty="0"/>
          </a:p>
          <a:p>
            <a:r>
              <a:rPr lang="en-IN" b="1" i="0" dirty="0">
                <a:solidFill>
                  <a:srgbClr val="1F1F1F"/>
                </a:solidFill>
                <a:effectLst/>
                <a:highlight>
                  <a:srgbClr val="FFFFFF"/>
                </a:highlight>
                <a:latin typeface="Google Sans"/>
              </a:rPr>
              <a:t>Emerging Technologies</a:t>
            </a:r>
          </a:p>
          <a:p>
            <a:r>
              <a:rPr lang="en-US" b="1" i="0" dirty="0">
                <a:solidFill>
                  <a:srgbClr val="1F1F1F"/>
                </a:solidFill>
                <a:effectLst/>
                <a:highlight>
                  <a:srgbClr val="FFFFFF"/>
                </a:highlight>
                <a:latin typeface="Google Sans"/>
              </a:rPr>
              <a:t>Focus on Security and Privacy</a:t>
            </a:r>
            <a:endParaRPr lang="en-IN" dirty="0"/>
          </a:p>
        </p:txBody>
      </p:sp>
      <p:pic>
        <p:nvPicPr>
          <p:cNvPr id="7170" name="Picture 2">
            <a:extLst>
              <a:ext uri="{FF2B5EF4-FFF2-40B4-BE49-F238E27FC236}">
                <a16:creationId xmlns:a16="http://schemas.microsoft.com/office/drawing/2014/main" id="{7A37CC7B-672C-88BD-51B8-43294E7F5F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4547" y="1183106"/>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102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22C09-756F-0408-4694-1F6556198C9D}"/>
              </a:ext>
            </a:extLst>
          </p:cNvPr>
          <p:cNvSpPr>
            <a:spLocks noGrp="1"/>
          </p:cNvSpPr>
          <p:nvPr>
            <p:ph type="title"/>
          </p:nvPr>
        </p:nvSpPr>
        <p:spPr/>
        <p:txBody>
          <a:bodyPr/>
          <a:lstStyle/>
          <a:p>
            <a:r>
              <a:rPr lang="en-US" dirty="0">
                <a:solidFill>
                  <a:srgbClr val="1F1F1F"/>
                </a:solidFill>
                <a:highlight>
                  <a:srgbClr val="FFFFFF"/>
                </a:highlight>
                <a:latin typeface="Google Sans"/>
              </a:rPr>
              <a:t>The P</a:t>
            </a:r>
            <a:r>
              <a:rPr lang="en-US" b="0" i="0" dirty="0">
                <a:solidFill>
                  <a:srgbClr val="1F1F1F"/>
                </a:solidFill>
                <a:effectLst/>
                <a:highlight>
                  <a:srgbClr val="FFFFFF"/>
                </a:highlight>
                <a:latin typeface="Google Sans"/>
              </a:rPr>
              <a:t>aleontologist and web developer</a:t>
            </a:r>
            <a:endParaRPr lang="en-IN" dirty="0"/>
          </a:p>
        </p:txBody>
      </p:sp>
      <p:sp>
        <p:nvSpPr>
          <p:cNvPr id="3" name="Content Placeholder 2">
            <a:extLst>
              <a:ext uri="{FF2B5EF4-FFF2-40B4-BE49-F238E27FC236}">
                <a16:creationId xmlns:a16="http://schemas.microsoft.com/office/drawing/2014/main" id="{FAC7E76C-19BC-E9F8-3B61-D7F7BA91E0D2}"/>
              </a:ext>
            </a:extLst>
          </p:cNvPr>
          <p:cNvSpPr>
            <a:spLocks noGrp="1"/>
          </p:cNvSpPr>
          <p:nvPr>
            <p:ph idx="1"/>
          </p:nvPr>
        </p:nvSpPr>
        <p:spPr/>
        <p:txBody>
          <a:bodyPr/>
          <a:lstStyle/>
          <a:p>
            <a:pPr marL="0" indent="0">
              <a:buNone/>
            </a:pPr>
            <a:r>
              <a:rPr lang="en-US" b="0" i="0" dirty="0">
                <a:solidFill>
                  <a:srgbClr val="1F1F1F"/>
                </a:solidFill>
                <a:effectLst/>
                <a:highlight>
                  <a:srgbClr val="FFFFFF"/>
                </a:highlight>
                <a:latin typeface="Google Sans"/>
              </a:rPr>
              <a:t>  A paleontologist and a web developer are at a bar. The paleontologist says, "You know, my job is pretty tough. It takes years to dig up fossils and piece together the history of life on Earth." The web developer replies, "Yeah, but at least you don't have to deal with browser compatibility issues across different versions of Internet Explorer!"</a:t>
            </a:r>
            <a:endParaRPr lang="en-IN" dirty="0"/>
          </a:p>
        </p:txBody>
      </p:sp>
      <p:pic>
        <p:nvPicPr>
          <p:cNvPr id="5" name="Picture 4">
            <a:extLst>
              <a:ext uri="{FF2B5EF4-FFF2-40B4-BE49-F238E27FC236}">
                <a16:creationId xmlns:a16="http://schemas.microsoft.com/office/drawing/2014/main" id="{613D9627-AC74-7E37-0ABF-B4C9F3C11C4C}"/>
              </a:ext>
            </a:extLst>
          </p:cNvPr>
          <p:cNvPicPr>
            <a:picLocks noChangeAspect="1"/>
          </p:cNvPicPr>
          <p:nvPr/>
        </p:nvPicPr>
        <p:blipFill>
          <a:blip r:embed="rId2"/>
          <a:stretch>
            <a:fillRect/>
          </a:stretch>
        </p:blipFill>
        <p:spPr>
          <a:xfrm>
            <a:off x="8160773" y="5649643"/>
            <a:ext cx="3527323" cy="843232"/>
          </a:xfrm>
          <a:prstGeom prst="rect">
            <a:avLst/>
          </a:prstGeom>
        </p:spPr>
      </p:pic>
    </p:spTree>
    <p:extLst>
      <p:ext uri="{BB962C8B-B14F-4D97-AF65-F5344CB8AC3E}">
        <p14:creationId xmlns:p14="http://schemas.microsoft.com/office/powerpoint/2010/main" val="2819887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AB846-2EA8-3B51-943D-8EA8673C43C9}"/>
              </a:ext>
            </a:extLst>
          </p:cNvPr>
          <p:cNvSpPr>
            <a:spLocks noGrp="1"/>
          </p:cNvSpPr>
          <p:nvPr>
            <p:ph type="title"/>
          </p:nvPr>
        </p:nvSpPr>
        <p:spPr>
          <a:xfrm>
            <a:off x="1046747" y="2578935"/>
            <a:ext cx="10515600" cy="1325563"/>
          </a:xfrm>
        </p:spPr>
        <p:txBody>
          <a:bodyPr>
            <a:normAutofit fontScale="90000"/>
          </a:bodyPr>
          <a:lstStyle/>
          <a:p>
            <a:r>
              <a:rPr lang="en-US" b="1" i="0" dirty="0">
                <a:solidFill>
                  <a:srgbClr val="1F1F1F"/>
                </a:solidFill>
                <a:effectLst/>
                <a:highlight>
                  <a:srgbClr val="FFFFFF"/>
                </a:highlight>
                <a:latin typeface="Google Sans"/>
              </a:rPr>
              <a:t>The Dawn of the Web: From Humble Beginnings to "Googly" Eyes</a:t>
            </a:r>
            <a:br>
              <a:rPr lang="en-US" b="0" i="0" dirty="0">
                <a:solidFill>
                  <a:srgbClr val="1F1F1F"/>
                </a:solidFill>
                <a:effectLst/>
                <a:highlight>
                  <a:srgbClr val="FFFFFF"/>
                </a:highlight>
                <a:latin typeface="Google Sans"/>
              </a:rPr>
            </a:br>
            <a:br>
              <a:rPr lang="en-US" dirty="0">
                <a:effectLst/>
              </a:rPr>
            </a:br>
            <a:endParaRPr lang="en-IN" dirty="0"/>
          </a:p>
        </p:txBody>
      </p:sp>
    </p:spTree>
    <p:extLst>
      <p:ext uri="{BB962C8B-B14F-4D97-AF65-F5344CB8AC3E}">
        <p14:creationId xmlns:p14="http://schemas.microsoft.com/office/powerpoint/2010/main" val="733307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C0B429-CF2A-EE8F-3579-F53DE5A8DB00}"/>
              </a:ext>
            </a:extLst>
          </p:cNvPr>
          <p:cNvSpPr>
            <a:spLocks noGrp="1"/>
          </p:cNvSpPr>
          <p:nvPr>
            <p:ph idx="1"/>
          </p:nvPr>
        </p:nvSpPr>
        <p:spPr>
          <a:xfrm>
            <a:off x="838200" y="786063"/>
            <a:ext cx="10515600" cy="5390900"/>
          </a:xfrm>
        </p:spPr>
        <p:txBody>
          <a:bodyPr>
            <a:normAutofit fontScale="92500" lnSpcReduction="20000"/>
          </a:bodyPr>
          <a:lstStyle/>
          <a:p>
            <a:pPr algn="l">
              <a:buFont typeface="Arial" panose="020B0604020202020204" pitchFamily="34" charset="0"/>
              <a:buChar char="•"/>
            </a:pPr>
            <a:r>
              <a:rPr lang="en-US" b="0" i="0" dirty="0">
                <a:solidFill>
                  <a:srgbClr val="1F1F1F"/>
                </a:solidFill>
                <a:effectLst/>
                <a:highlight>
                  <a:srgbClr val="FFFFFF"/>
                </a:highlight>
                <a:latin typeface="Google Sans"/>
              </a:rPr>
              <a:t>The Web's grandpappy: Tim Berners-Lee, a computer scientist at CERN, invents the World Wide Web in 1989.</a:t>
            </a:r>
          </a:p>
          <a:p>
            <a:pPr algn="l">
              <a:buFont typeface="Arial" panose="020B0604020202020204" pitchFamily="34" charset="0"/>
              <a:buChar char="•"/>
            </a:pPr>
            <a:r>
              <a:rPr lang="en-US" b="0" i="0" dirty="0">
                <a:solidFill>
                  <a:srgbClr val="1F1F1F"/>
                </a:solidFill>
                <a:effectLst/>
                <a:highlight>
                  <a:srgbClr val="FFFFFF"/>
                </a:highlight>
                <a:latin typeface="Google Sans"/>
              </a:rPr>
              <a:t>Back then, websites looked like code puke – no fancy graphics, just pure text.</a:t>
            </a:r>
          </a:p>
          <a:p>
            <a:pPr algn="l">
              <a:buFont typeface="Arial" panose="020B0604020202020204" pitchFamily="34" charset="0"/>
              <a:buChar char="•"/>
            </a:pPr>
            <a:endParaRPr lang="en-US" dirty="0">
              <a:solidFill>
                <a:srgbClr val="1F1F1F"/>
              </a:solidFill>
              <a:highlight>
                <a:srgbClr val="FFFFFF"/>
              </a:highlight>
              <a:latin typeface="Google Sans"/>
            </a:endParaRPr>
          </a:p>
          <a:p>
            <a:pPr algn="l">
              <a:buFont typeface="Arial" panose="020B0604020202020204" pitchFamily="34" charset="0"/>
              <a:buChar char="•"/>
            </a:pPr>
            <a:endParaRPr lang="en-US" b="0" i="0" dirty="0">
              <a:solidFill>
                <a:srgbClr val="1F1F1F"/>
              </a:solidFill>
              <a:effectLst/>
              <a:highlight>
                <a:srgbClr val="FFFFFF"/>
              </a:highlight>
              <a:latin typeface="Google Sans"/>
            </a:endParaRPr>
          </a:p>
          <a:p>
            <a:pPr algn="l">
              <a:buFont typeface="Arial" panose="020B0604020202020204" pitchFamily="34" charset="0"/>
              <a:buChar char="•"/>
            </a:pPr>
            <a:endParaRPr lang="en-US" dirty="0">
              <a:solidFill>
                <a:srgbClr val="1F1F1F"/>
              </a:solidFill>
              <a:highlight>
                <a:srgbClr val="FFFFFF"/>
              </a:highlight>
              <a:latin typeface="Google Sans"/>
            </a:endParaRPr>
          </a:p>
          <a:p>
            <a:pPr algn="l">
              <a:buFont typeface="Arial" panose="020B0604020202020204" pitchFamily="34" charset="0"/>
              <a:buChar char="•"/>
            </a:pPr>
            <a:endParaRPr lang="en-US" b="0" i="0" dirty="0">
              <a:solidFill>
                <a:srgbClr val="1F1F1F"/>
              </a:solidFill>
              <a:effectLst/>
              <a:highlight>
                <a:srgbClr val="FFFFFF"/>
              </a:highlight>
              <a:latin typeface="Google Sans"/>
            </a:endParaRPr>
          </a:p>
          <a:p>
            <a:pPr algn="l">
              <a:buFont typeface="Arial" panose="020B0604020202020204" pitchFamily="34" charset="0"/>
              <a:buChar char="•"/>
            </a:pPr>
            <a:endParaRPr lang="en-US" b="0" i="0" dirty="0">
              <a:solidFill>
                <a:srgbClr val="1F1F1F"/>
              </a:solidFill>
              <a:effectLst/>
              <a:highlight>
                <a:srgbClr val="FFFFFF"/>
              </a:highlight>
              <a:latin typeface="Google Sans"/>
            </a:endParaRPr>
          </a:p>
          <a:p>
            <a:pPr algn="l">
              <a:buFont typeface="Arial" panose="020B0604020202020204" pitchFamily="34" charset="0"/>
              <a:buChar char="•"/>
            </a:pPr>
            <a:endParaRPr lang="en-US" b="0" i="0" dirty="0">
              <a:solidFill>
                <a:srgbClr val="1F1F1F"/>
              </a:solidFill>
              <a:effectLst/>
              <a:highlight>
                <a:srgbClr val="FFFFFF"/>
              </a:highlight>
              <a:latin typeface="Google Sans"/>
            </a:endParaRPr>
          </a:p>
          <a:p>
            <a:pPr algn="l">
              <a:buFont typeface="Arial" panose="020B0604020202020204" pitchFamily="34" charset="0"/>
              <a:buChar char="•"/>
            </a:pPr>
            <a:endParaRPr lang="en-US" b="0" i="0" dirty="0">
              <a:solidFill>
                <a:srgbClr val="1F1F1F"/>
              </a:solidFill>
              <a:effectLst/>
              <a:highlight>
                <a:srgbClr val="FFFFFF"/>
              </a:highlight>
              <a:latin typeface="Google Sans"/>
            </a:endParaRPr>
          </a:p>
          <a:p>
            <a:pPr algn="l">
              <a:buFont typeface="Arial" panose="020B0604020202020204" pitchFamily="34" charset="0"/>
              <a:buChar char="•"/>
            </a:pPr>
            <a:endParaRPr lang="en-US" b="0" i="0" dirty="0">
              <a:solidFill>
                <a:srgbClr val="1F1F1F"/>
              </a:solidFill>
              <a:effectLst/>
              <a:highlight>
                <a:srgbClr val="FFFFFF"/>
              </a:highlight>
              <a:latin typeface="Google Sans"/>
            </a:endParaRPr>
          </a:p>
          <a:p>
            <a:pPr algn="l">
              <a:buFont typeface="Arial" panose="020B0604020202020204" pitchFamily="34" charset="0"/>
              <a:buChar char="•"/>
            </a:pPr>
            <a:r>
              <a:rPr lang="en-US" b="0" i="0" dirty="0">
                <a:solidFill>
                  <a:srgbClr val="1F1F1F"/>
                </a:solidFill>
                <a:effectLst/>
                <a:highlight>
                  <a:srgbClr val="FFFFFF"/>
                </a:highlight>
                <a:latin typeface="Google Sans"/>
              </a:rPr>
              <a:t>Imagine Tinder profiles with just a list of IP addresses...yikes!</a:t>
            </a:r>
          </a:p>
          <a:p>
            <a:pPr marL="0" indent="0">
              <a:buNone/>
            </a:pPr>
            <a:endParaRPr lang="en-IN" dirty="0"/>
          </a:p>
        </p:txBody>
      </p:sp>
      <p:pic>
        <p:nvPicPr>
          <p:cNvPr id="5" name="Picture 4">
            <a:extLst>
              <a:ext uri="{FF2B5EF4-FFF2-40B4-BE49-F238E27FC236}">
                <a16:creationId xmlns:a16="http://schemas.microsoft.com/office/drawing/2014/main" id="{CB692726-E11D-B36F-DF97-2499E9F9B988}"/>
              </a:ext>
            </a:extLst>
          </p:cNvPr>
          <p:cNvPicPr>
            <a:picLocks noChangeAspect="1"/>
          </p:cNvPicPr>
          <p:nvPr/>
        </p:nvPicPr>
        <p:blipFill>
          <a:blip r:embed="rId2"/>
          <a:stretch>
            <a:fillRect/>
          </a:stretch>
        </p:blipFill>
        <p:spPr>
          <a:xfrm>
            <a:off x="8380392" y="1800298"/>
            <a:ext cx="3362429" cy="3362429"/>
          </a:xfrm>
          <a:prstGeom prst="rect">
            <a:avLst/>
          </a:prstGeom>
        </p:spPr>
      </p:pic>
    </p:spTree>
    <p:extLst>
      <p:ext uri="{BB962C8B-B14F-4D97-AF65-F5344CB8AC3E}">
        <p14:creationId xmlns:p14="http://schemas.microsoft.com/office/powerpoint/2010/main" val="4210317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42B18-D5FE-40C2-85B9-D08300057C50}"/>
              </a:ext>
            </a:extLst>
          </p:cNvPr>
          <p:cNvSpPr>
            <a:spLocks noGrp="1"/>
          </p:cNvSpPr>
          <p:nvPr>
            <p:ph type="title"/>
          </p:nvPr>
        </p:nvSpPr>
        <p:spPr>
          <a:xfrm>
            <a:off x="1399673" y="2578935"/>
            <a:ext cx="10515600" cy="1325563"/>
          </a:xfrm>
        </p:spPr>
        <p:txBody>
          <a:bodyPr/>
          <a:lstStyle/>
          <a:p>
            <a:r>
              <a:rPr lang="en-US" b="1" i="0" dirty="0">
                <a:solidFill>
                  <a:srgbClr val="1F1F1F"/>
                </a:solidFill>
                <a:effectLst/>
                <a:highlight>
                  <a:srgbClr val="FFFFFF"/>
                </a:highlight>
                <a:latin typeface="Google Sans"/>
              </a:rPr>
              <a:t>Dial-Up Days: The Sound of the Internet</a:t>
            </a:r>
            <a:endParaRPr lang="en-IN" dirty="0"/>
          </a:p>
        </p:txBody>
      </p:sp>
    </p:spTree>
    <p:extLst>
      <p:ext uri="{BB962C8B-B14F-4D97-AF65-F5344CB8AC3E}">
        <p14:creationId xmlns:p14="http://schemas.microsoft.com/office/powerpoint/2010/main" val="4266549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4E09250-B82C-D386-767A-E457AE55A2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6326647" y="1253331"/>
            <a:ext cx="4351338" cy="435133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FAC519A-CB69-347B-2D93-B75A128C6E1F}"/>
              </a:ext>
            </a:extLst>
          </p:cNvPr>
          <p:cNvSpPr txBox="1"/>
          <p:nvPr/>
        </p:nvSpPr>
        <p:spPr>
          <a:xfrm>
            <a:off x="529388" y="1253331"/>
            <a:ext cx="5566611" cy="3046988"/>
          </a:xfrm>
          <a:prstGeom prst="rect">
            <a:avLst/>
          </a:prstGeom>
          <a:noFill/>
        </p:spPr>
        <p:txBody>
          <a:bodyPr wrap="square" rtlCol="0">
            <a:spAutoFit/>
          </a:bodyPr>
          <a:lstStyle/>
          <a:p>
            <a:r>
              <a:rPr lang="en-IN" sz="3200" b="0" i="0" dirty="0">
                <a:solidFill>
                  <a:srgbClr val="1F1F1F"/>
                </a:solidFill>
                <a:effectLst/>
                <a:highlight>
                  <a:srgbClr val="FFFFFF"/>
                </a:highlight>
                <a:latin typeface="Google Sans"/>
              </a:rPr>
              <a:t>Ah, dial-up</a:t>
            </a:r>
          </a:p>
          <a:p>
            <a:endParaRPr lang="en-IN" sz="3200" b="0" i="0" dirty="0">
              <a:solidFill>
                <a:srgbClr val="1F1F1F"/>
              </a:solidFill>
              <a:effectLst/>
              <a:highlight>
                <a:srgbClr val="FFFFFF"/>
              </a:highlight>
              <a:latin typeface="Google Sans"/>
            </a:endParaRPr>
          </a:p>
          <a:p>
            <a:pPr algn="l">
              <a:buFont typeface="Arial" panose="020B0604020202020204" pitchFamily="34" charset="0"/>
              <a:buChar char="•"/>
            </a:pPr>
            <a:r>
              <a:rPr lang="en-US" sz="3200" b="0" i="0" dirty="0">
                <a:solidFill>
                  <a:srgbClr val="1F1F1F"/>
                </a:solidFill>
                <a:effectLst/>
                <a:highlight>
                  <a:srgbClr val="FFFFFF"/>
                </a:highlight>
                <a:latin typeface="Google Sans"/>
              </a:rPr>
              <a:t>Waiting for a webpage to load felt like an eternity, perfect for practicing your patience (or rage-quitting).</a:t>
            </a:r>
            <a:endParaRPr lang="en-IN" sz="3200" dirty="0"/>
          </a:p>
        </p:txBody>
      </p:sp>
    </p:spTree>
    <p:extLst>
      <p:ext uri="{BB962C8B-B14F-4D97-AF65-F5344CB8AC3E}">
        <p14:creationId xmlns:p14="http://schemas.microsoft.com/office/powerpoint/2010/main" val="3838159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74873-62AD-7EC1-AD99-07E88902C38F}"/>
              </a:ext>
            </a:extLst>
          </p:cNvPr>
          <p:cNvSpPr>
            <a:spLocks noGrp="1"/>
          </p:cNvSpPr>
          <p:nvPr>
            <p:ph type="title"/>
          </p:nvPr>
        </p:nvSpPr>
        <p:spPr>
          <a:xfrm>
            <a:off x="1207169" y="1921210"/>
            <a:ext cx="10515600" cy="1325563"/>
          </a:xfrm>
        </p:spPr>
        <p:txBody>
          <a:bodyPr/>
          <a:lstStyle/>
          <a:p>
            <a:r>
              <a:rPr lang="en-US" b="1" i="0" dirty="0">
                <a:solidFill>
                  <a:srgbClr val="1F1F1F"/>
                </a:solidFill>
                <a:effectLst/>
                <a:highlight>
                  <a:srgbClr val="FFFFFF"/>
                </a:highlight>
                <a:latin typeface="Google Sans"/>
              </a:rPr>
              <a:t>The Rise of the Social Web: From Myspace to Selfies</a:t>
            </a:r>
            <a:endParaRPr lang="en-IN" dirty="0"/>
          </a:p>
        </p:txBody>
      </p:sp>
    </p:spTree>
    <p:extLst>
      <p:ext uri="{BB962C8B-B14F-4D97-AF65-F5344CB8AC3E}">
        <p14:creationId xmlns:p14="http://schemas.microsoft.com/office/powerpoint/2010/main" val="1804817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F2CBA5EF-3E93-2C0E-B797-9470BDB99B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885" y="411580"/>
            <a:ext cx="8327094" cy="566837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2C4A925-A56B-A621-F286-236F29D0EDE1}"/>
              </a:ext>
            </a:extLst>
          </p:cNvPr>
          <p:cNvSpPr txBox="1"/>
          <p:nvPr/>
        </p:nvSpPr>
        <p:spPr>
          <a:xfrm>
            <a:off x="8947355" y="776748"/>
            <a:ext cx="2703871" cy="2308324"/>
          </a:xfrm>
          <a:prstGeom prst="rect">
            <a:avLst/>
          </a:prstGeom>
          <a:noFill/>
        </p:spPr>
        <p:txBody>
          <a:bodyPr wrap="square" rtlCol="0">
            <a:spAutoFit/>
          </a:bodyPr>
          <a:lstStyle/>
          <a:p>
            <a:pPr algn="l">
              <a:buFont typeface="Arial" panose="020B0604020202020204" pitchFamily="34" charset="0"/>
              <a:buChar char="•"/>
            </a:pPr>
            <a:r>
              <a:rPr lang="en-US" b="0" i="0" dirty="0">
                <a:solidFill>
                  <a:srgbClr val="1F1F1F"/>
                </a:solidFill>
                <a:effectLst/>
                <a:highlight>
                  <a:srgbClr val="FFFFFF"/>
                </a:highlight>
                <a:latin typeface="Google Sans"/>
              </a:rPr>
              <a:t>The selfie craze began – everyone became their own paparazzi, documenting their every move (and duckface) </a:t>
            </a:r>
            <a:r>
              <a:rPr lang="en-IN" b="0" i="0" dirty="0">
                <a:solidFill>
                  <a:srgbClr val="1F1F1F"/>
                </a:solidFill>
                <a:effectLst/>
                <a:highlight>
                  <a:srgbClr val="FFFFFF"/>
                </a:highlight>
                <a:latin typeface="Google Sans"/>
              </a:rPr>
              <a:t>and sometimes their food</a:t>
            </a:r>
            <a:r>
              <a:rPr lang="en-US" b="0" i="0" dirty="0">
                <a:solidFill>
                  <a:srgbClr val="1F1F1F"/>
                </a:solidFill>
                <a:effectLst/>
                <a:highlight>
                  <a:srgbClr val="FFFFFF"/>
                </a:highlight>
                <a:latin typeface="Google Sans"/>
              </a:rPr>
              <a:t>.</a:t>
            </a:r>
          </a:p>
          <a:p>
            <a:br>
              <a:rPr lang="en-US" dirty="0"/>
            </a:br>
            <a:endParaRPr lang="en-IN" dirty="0"/>
          </a:p>
        </p:txBody>
      </p:sp>
    </p:spTree>
    <p:extLst>
      <p:ext uri="{BB962C8B-B14F-4D97-AF65-F5344CB8AC3E}">
        <p14:creationId xmlns:p14="http://schemas.microsoft.com/office/powerpoint/2010/main" val="1233059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55301-C250-31D8-28A3-0DF6C0FD2307}"/>
              </a:ext>
            </a:extLst>
          </p:cNvPr>
          <p:cNvSpPr>
            <a:spLocks noGrp="1"/>
          </p:cNvSpPr>
          <p:nvPr>
            <p:ph type="title"/>
          </p:nvPr>
        </p:nvSpPr>
        <p:spPr>
          <a:xfrm>
            <a:off x="1110916" y="2103437"/>
            <a:ext cx="10515600" cy="1325563"/>
          </a:xfrm>
        </p:spPr>
        <p:txBody>
          <a:bodyPr/>
          <a:lstStyle/>
          <a:p>
            <a:r>
              <a:rPr lang="en-US" b="1" i="0" dirty="0">
                <a:solidFill>
                  <a:srgbClr val="1F1F1F"/>
                </a:solidFill>
                <a:effectLst/>
                <a:highlight>
                  <a:srgbClr val="FFFFFF"/>
                </a:highlight>
                <a:latin typeface="Google Sans"/>
              </a:rPr>
              <a:t>The Age of the Smartphone: The Web in Your Pocket</a:t>
            </a:r>
            <a:endParaRPr lang="en-IN" dirty="0"/>
          </a:p>
        </p:txBody>
      </p:sp>
    </p:spTree>
    <p:extLst>
      <p:ext uri="{BB962C8B-B14F-4D97-AF65-F5344CB8AC3E}">
        <p14:creationId xmlns:p14="http://schemas.microsoft.com/office/powerpoint/2010/main" val="445967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93850A-C0F7-BFE2-0BBE-D8D8EFB61CEB}"/>
              </a:ext>
            </a:extLst>
          </p:cNvPr>
          <p:cNvSpPr txBox="1"/>
          <p:nvPr/>
        </p:nvSpPr>
        <p:spPr>
          <a:xfrm>
            <a:off x="816077" y="1951672"/>
            <a:ext cx="3098197" cy="2092881"/>
          </a:xfrm>
          <a:prstGeom prst="rect">
            <a:avLst/>
          </a:prstGeom>
          <a:noFill/>
        </p:spPr>
        <p:txBody>
          <a:bodyPr wrap="square" rtlCol="0">
            <a:spAutoFit/>
          </a:bodyPr>
          <a:lstStyle/>
          <a:p>
            <a:r>
              <a:rPr lang="en-US" sz="2800" b="0" i="0" dirty="0">
                <a:solidFill>
                  <a:srgbClr val="1F1F1F"/>
                </a:solidFill>
                <a:effectLst/>
                <a:highlight>
                  <a:srgbClr val="FFFFFF"/>
                </a:highlight>
                <a:latin typeface="Google Sans"/>
              </a:rPr>
              <a:t>Attention spans have officially shrunk – thanks, endless scrolling!</a:t>
            </a:r>
          </a:p>
          <a:p>
            <a:endParaRPr lang="en-IN" dirty="0"/>
          </a:p>
        </p:txBody>
      </p:sp>
      <p:pic>
        <p:nvPicPr>
          <p:cNvPr id="4098" name="Picture 2">
            <a:extLst>
              <a:ext uri="{FF2B5EF4-FFF2-40B4-BE49-F238E27FC236}">
                <a16:creationId xmlns:a16="http://schemas.microsoft.com/office/drawing/2014/main" id="{9A0B67C1-7823-1AE2-0E2A-4DDB1290D5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8125" y="1047750"/>
            <a:ext cx="714375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41679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349</Words>
  <Application>Microsoft Office PowerPoint</Application>
  <PresentationFormat>Widescreen</PresentationFormat>
  <Paragraphs>40</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Google Sans</vt:lpstr>
      <vt:lpstr>Office Theme</vt:lpstr>
      <vt:lpstr>Welcome to the Wild Wild Web</vt:lpstr>
      <vt:lpstr>The Dawn of the Web: From Humble Beginnings to "Googly" Eyes  </vt:lpstr>
      <vt:lpstr>PowerPoint Presentation</vt:lpstr>
      <vt:lpstr>Dial-Up Days: The Sound of the Internet</vt:lpstr>
      <vt:lpstr>PowerPoint Presentation</vt:lpstr>
      <vt:lpstr>The Rise of the Social Web: From Myspace to Selfies</vt:lpstr>
      <vt:lpstr>PowerPoint Presentation</vt:lpstr>
      <vt:lpstr>The Age of the Smartphone: The Web in Your Pocket</vt:lpstr>
      <vt:lpstr>PowerPoint Presentation</vt:lpstr>
      <vt:lpstr>Under the Hood of the Web: A Peek at the Tech Stack </vt:lpstr>
      <vt:lpstr>PowerPoint Presentation</vt:lpstr>
      <vt:lpstr>PowerPoint Presentation</vt:lpstr>
      <vt:lpstr>The Paleontologist and web developer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Wild Wild Web</dc:title>
  <dc:creator>maanasa g</dc:creator>
  <cp:lastModifiedBy>maanasa g</cp:lastModifiedBy>
  <cp:revision>2</cp:revision>
  <dcterms:created xsi:type="dcterms:W3CDTF">2024-04-13T17:19:54Z</dcterms:created>
  <dcterms:modified xsi:type="dcterms:W3CDTF">2024-04-13T17:33:06Z</dcterms:modified>
</cp:coreProperties>
</file>