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7"/>
  </p:notesMasterIdLst>
  <p:sldIdLst>
    <p:sldId id="256" r:id="rId2"/>
    <p:sldId id="319" r:id="rId3"/>
    <p:sldId id="264" r:id="rId4"/>
    <p:sldId id="261" r:id="rId5"/>
    <p:sldId id="263" r:id="rId6"/>
    <p:sldId id="313" r:id="rId7"/>
    <p:sldId id="318" r:id="rId8"/>
    <p:sldId id="270" r:id="rId9"/>
    <p:sldId id="281" r:id="rId10"/>
    <p:sldId id="314" r:id="rId11"/>
    <p:sldId id="315" r:id="rId12"/>
    <p:sldId id="316" r:id="rId13"/>
    <p:sldId id="317" r:id="rId14"/>
    <p:sldId id="292"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838240-A4E7-4C1C-810A-384CC8E6C734}">
  <a:tblStyle styleId="{7A838240-A4E7-4C1C-810A-384CC8E6C7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7EB7F7-A7BA-495E-A0FB-3161303FAA2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0"/>
        <p:cNvGrpSpPr/>
        <p:nvPr/>
      </p:nvGrpSpPr>
      <p:grpSpPr>
        <a:xfrm>
          <a:off x="0" y="0"/>
          <a:ext cx="0" cy="0"/>
          <a:chOff x="0" y="0"/>
          <a:chExt cx="0" cy="0"/>
        </a:xfrm>
      </p:grpSpPr>
      <p:sp>
        <p:nvSpPr>
          <p:cNvPr id="3251" name="Google Shape;3251;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2" name="Google Shape;3252;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8"/>
        <p:cNvGrpSpPr/>
        <p:nvPr/>
      </p:nvGrpSpPr>
      <p:grpSpPr>
        <a:xfrm>
          <a:off x="0" y="0"/>
          <a:ext cx="0" cy="0"/>
          <a:chOff x="0" y="0"/>
          <a:chExt cx="0" cy="0"/>
        </a:xfrm>
      </p:grpSpPr>
      <p:sp>
        <p:nvSpPr>
          <p:cNvPr id="4579" name="Google Shape;4579;g22b2f4a4f65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0" name="Google Shape;4580;g22b2f4a4f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59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8"/>
        <p:cNvGrpSpPr/>
        <p:nvPr/>
      </p:nvGrpSpPr>
      <p:grpSpPr>
        <a:xfrm>
          <a:off x="0" y="0"/>
          <a:ext cx="0" cy="0"/>
          <a:chOff x="0" y="0"/>
          <a:chExt cx="0" cy="0"/>
        </a:xfrm>
      </p:grpSpPr>
      <p:sp>
        <p:nvSpPr>
          <p:cNvPr id="4579" name="Google Shape;4579;g22b2f4a4f65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0" name="Google Shape;4580;g22b2f4a4f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20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8"/>
        <p:cNvGrpSpPr/>
        <p:nvPr/>
      </p:nvGrpSpPr>
      <p:grpSpPr>
        <a:xfrm>
          <a:off x="0" y="0"/>
          <a:ext cx="0" cy="0"/>
          <a:chOff x="0" y="0"/>
          <a:chExt cx="0" cy="0"/>
        </a:xfrm>
      </p:grpSpPr>
      <p:sp>
        <p:nvSpPr>
          <p:cNvPr id="4579" name="Google Shape;4579;g22b2f4a4f65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0" name="Google Shape;4580;g22b2f4a4f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195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0"/>
        <p:cNvGrpSpPr/>
        <p:nvPr/>
      </p:nvGrpSpPr>
      <p:grpSpPr>
        <a:xfrm>
          <a:off x="0" y="0"/>
          <a:ext cx="0" cy="0"/>
          <a:chOff x="0" y="0"/>
          <a:chExt cx="0" cy="0"/>
        </a:xfrm>
      </p:grpSpPr>
      <p:sp>
        <p:nvSpPr>
          <p:cNvPr id="8811" name="Google Shape;8811;g22b33fc07b8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2" name="Google Shape;8812;g22b33fc07b8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012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0"/>
        <p:cNvGrpSpPr/>
        <p:nvPr/>
      </p:nvGrpSpPr>
      <p:grpSpPr>
        <a:xfrm>
          <a:off x="0" y="0"/>
          <a:ext cx="0" cy="0"/>
          <a:chOff x="0" y="0"/>
          <a:chExt cx="0" cy="0"/>
        </a:xfrm>
      </p:grpSpPr>
      <p:sp>
        <p:nvSpPr>
          <p:cNvPr id="8811" name="Google Shape;8811;g22b33fc07b8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2" name="Google Shape;8812;g22b33fc07b8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7"/>
        <p:cNvGrpSpPr/>
        <p:nvPr/>
      </p:nvGrpSpPr>
      <p:grpSpPr>
        <a:xfrm>
          <a:off x="0" y="0"/>
          <a:ext cx="0" cy="0"/>
          <a:chOff x="0" y="0"/>
          <a:chExt cx="0" cy="0"/>
        </a:xfrm>
      </p:grpSpPr>
      <p:sp>
        <p:nvSpPr>
          <p:cNvPr id="5128" name="Google Shape;5128;g22b33fc07b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9" name="Google Shape;5129;g22b33fc07b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0"/>
        <p:cNvGrpSpPr/>
        <p:nvPr/>
      </p:nvGrpSpPr>
      <p:grpSpPr>
        <a:xfrm>
          <a:off x="0" y="0"/>
          <a:ext cx="0" cy="0"/>
          <a:chOff x="0" y="0"/>
          <a:chExt cx="0" cy="0"/>
        </a:xfrm>
      </p:grpSpPr>
      <p:sp>
        <p:nvSpPr>
          <p:cNvPr id="8811" name="Google Shape;8811;g22b33fc07b8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2" name="Google Shape;8812;g22b33fc07b8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934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1"/>
        <p:cNvGrpSpPr/>
        <p:nvPr/>
      </p:nvGrpSpPr>
      <p:grpSpPr>
        <a:xfrm>
          <a:off x="0" y="0"/>
          <a:ext cx="0" cy="0"/>
          <a:chOff x="0" y="0"/>
          <a:chExt cx="0" cy="0"/>
        </a:xfrm>
      </p:grpSpPr>
      <p:sp>
        <p:nvSpPr>
          <p:cNvPr id="4692" name="Google Shape;4692;g22b33fc07b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3" name="Google Shape;4693;g22b33fc07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22b33fc07b8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22b33fc07b8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8"/>
        <p:cNvGrpSpPr/>
        <p:nvPr/>
      </p:nvGrpSpPr>
      <p:grpSpPr>
        <a:xfrm>
          <a:off x="0" y="0"/>
          <a:ext cx="0" cy="0"/>
          <a:chOff x="0" y="0"/>
          <a:chExt cx="0" cy="0"/>
        </a:xfrm>
      </p:grpSpPr>
      <p:sp>
        <p:nvSpPr>
          <p:cNvPr id="4579" name="Google Shape;4579;g22b2f4a4f65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0" name="Google Shape;4580;g22b2f4a4f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8"/>
        <p:cNvGrpSpPr/>
        <p:nvPr/>
      </p:nvGrpSpPr>
      <p:grpSpPr>
        <a:xfrm>
          <a:off x="0" y="0"/>
          <a:ext cx="0" cy="0"/>
          <a:chOff x="0" y="0"/>
          <a:chExt cx="0" cy="0"/>
        </a:xfrm>
      </p:grpSpPr>
      <p:sp>
        <p:nvSpPr>
          <p:cNvPr id="4579" name="Google Shape;4579;g22b2f4a4f65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0" name="Google Shape;4580;g22b2f4a4f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72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8"/>
        <p:cNvGrpSpPr/>
        <p:nvPr/>
      </p:nvGrpSpPr>
      <p:grpSpPr>
        <a:xfrm>
          <a:off x="0" y="0"/>
          <a:ext cx="0" cy="0"/>
          <a:chOff x="0" y="0"/>
          <a:chExt cx="0" cy="0"/>
        </a:xfrm>
      </p:grpSpPr>
      <p:sp>
        <p:nvSpPr>
          <p:cNvPr id="4579" name="Google Shape;4579;g22b2f4a4f65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0" name="Google Shape;4580;g22b2f4a4f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842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7"/>
        <p:cNvGrpSpPr/>
        <p:nvPr/>
      </p:nvGrpSpPr>
      <p:grpSpPr>
        <a:xfrm>
          <a:off x="0" y="0"/>
          <a:ext cx="0" cy="0"/>
          <a:chOff x="0" y="0"/>
          <a:chExt cx="0" cy="0"/>
        </a:xfrm>
      </p:grpSpPr>
      <p:sp>
        <p:nvSpPr>
          <p:cNvPr id="5568" name="Google Shape;5568;g22b33fc07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9" name="Google Shape;5569;g22b33fc07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9"/>
        <p:cNvGrpSpPr/>
        <p:nvPr/>
      </p:nvGrpSpPr>
      <p:grpSpPr>
        <a:xfrm>
          <a:off x="0" y="0"/>
          <a:ext cx="0" cy="0"/>
          <a:chOff x="0" y="0"/>
          <a:chExt cx="0" cy="0"/>
        </a:xfrm>
      </p:grpSpPr>
      <p:sp>
        <p:nvSpPr>
          <p:cNvPr id="7100" name="Google Shape;7100;g22b33fc07b8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1" name="Google Shape;7101;g22b33fc07b8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26883" y="4070300"/>
            <a:ext cx="11597767" cy="1073228"/>
            <a:chOff x="0" y="4070300"/>
            <a:chExt cx="11597767" cy="1073228"/>
          </a:xfrm>
        </p:grpSpPr>
        <p:sp>
          <p:nvSpPr>
            <p:cNvPr id="10" name="Google Shape;10;p2"/>
            <p:cNvSpPr/>
            <p:nvPr/>
          </p:nvSpPr>
          <p:spPr>
            <a:xfrm>
              <a:off x="0"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070300"/>
              <a:ext cx="3865929" cy="1073228"/>
            </a:xfrm>
            <a:custGeom>
              <a:avLst/>
              <a:gdLst/>
              <a:ahLst/>
              <a:cxnLst/>
              <a:rect l="l" t="t" r="r" b="b"/>
              <a:pathLst>
                <a:path w="89427" h="24826" fill="none" extrusionOk="0">
                  <a:moveTo>
                    <a:pt x="55873" y="0"/>
                  </a:moveTo>
                  <a:lnTo>
                    <a:pt x="53404" y="0"/>
                  </a:ln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865925"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865925" y="4070300"/>
              <a:ext cx="3865929" cy="1073228"/>
            </a:xfrm>
            <a:custGeom>
              <a:avLst/>
              <a:gdLst/>
              <a:ahLst/>
              <a:cxnLst/>
              <a:rect l="l" t="t" r="r" b="b"/>
              <a:pathLst>
                <a:path w="89427" h="24826" fill="none" extrusionOk="0">
                  <a:moveTo>
                    <a:pt x="55873" y="0"/>
                  </a:moveTo>
                  <a:lnTo>
                    <a:pt x="53404" y="0"/>
                  </a:ln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731838"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flipH="1">
            <a:off x="-295475" y="3197463"/>
            <a:ext cx="665236" cy="1946062"/>
            <a:chOff x="8991157" y="-2384450"/>
            <a:chExt cx="665236" cy="1946062"/>
          </a:xfrm>
        </p:grpSpPr>
        <p:sp>
          <p:nvSpPr>
            <p:cNvPr id="16" name="Google Shape;16;p2"/>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8232137" y="3132754"/>
            <a:ext cx="764487" cy="2010759"/>
            <a:chOff x="9765662" y="-2191721"/>
            <a:chExt cx="764487" cy="2010759"/>
          </a:xfrm>
        </p:grpSpPr>
        <p:sp>
          <p:nvSpPr>
            <p:cNvPr id="45" name="Google Shape;45;p2"/>
            <p:cNvSpPr/>
            <p:nvPr/>
          </p:nvSpPr>
          <p:spPr>
            <a:xfrm>
              <a:off x="9978552" y="-1622153"/>
              <a:ext cx="338037" cy="1441191"/>
            </a:xfrm>
            <a:custGeom>
              <a:avLst/>
              <a:gdLst/>
              <a:ahLst/>
              <a:cxnLst/>
              <a:rect l="l" t="t" r="r" b="b"/>
              <a:pathLst>
                <a:path w="9138" h="38959" extrusionOk="0">
                  <a:moveTo>
                    <a:pt x="0" y="0"/>
                  </a:moveTo>
                  <a:lnTo>
                    <a:pt x="0" y="38959"/>
                  </a:lnTo>
                  <a:lnTo>
                    <a:pt x="9137" y="38959"/>
                  </a:lnTo>
                  <a:lnTo>
                    <a:pt x="9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978552" y="-1622153"/>
              <a:ext cx="338037" cy="1441191"/>
            </a:xfrm>
            <a:custGeom>
              <a:avLst/>
              <a:gdLst/>
              <a:ahLst/>
              <a:cxnLst/>
              <a:rect l="l" t="t" r="r" b="b"/>
              <a:pathLst>
                <a:path w="9138" h="38959" fill="none" extrusionOk="0">
                  <a:moveTo>
                    <a:pt x="9137" y="0"/>
                  </a:moveTo>
                  <a:lnTo>
                    <a:pt x="0" y="0"/>
                  </a:lnTo>
                  <a:lnTo>
                    <a:pt x="0" y="38959"/>
                  </a:lnTo>
                  <a:lnTo>
                    <a:pt x="9137" y="38959"/>
                  </a:lnTo>
                  <a:lnTo>
                    <a:pt x="913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0215857" y="-1622153"/>
              <a:ext cx="51087" cy="1441191"/>
            </a:xfrm>
            <a:custGeom>
              <a:avLst/>
              <a:gdLst/>
              <a:ahLst/>
              <a:cxnLst/>
              <a:rect l="l" t="t" r="r" b="b"/>
              <a:pathLst>
                <a:path w="1381" h="38959" extrusionOk="0">
                  <a:moveTo>
                    <a:pt x="0" y="0"/>
                  </a:moveTo>
                  <a:lnTo>
                    <a:pt x="0" y="38959"/>
                  </a:lnTo>
                  <a:lnTo>
                    <a:pt x="1381" y="38959"/>
                  </a:lnTo>
                  <a:lnTo>
                    <a:pt x="138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215857" y="-1622153"/>
              <a:ext cx="51087" cy="1441191"/>
            </a:xfrm>
            <a:custGeom>
              <a:avLst/>
              <a:gdLst/>
              <a:ahLst/>
              <a:cxnLst/>
              <a:rect l="l" t="t" r="r" b="b"/>
              <a:pathLst>
                <a:path w="1381" h="38959" fill="none" extrusionOk="0">
                  <a:moveTo>
                    <a:pt x="1381" y="0"/>
                  </a:moveTo>
                  <a:lnTo>
                    <a:pt x="0" y="0"/>
                  </a:lnTo>
                  <a:lnTo>
                    <a:pt x="0" y="38959"/>
                  </a:lnTo>
                  <a:lnTo>
                    <a:pt x="1381" y="38959"/>
                  </a:lnTo>
                  <a:lnTo>
                    <a:pt x="138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978552" y="-1376229"/>
              <a:ext cx="338037" cy="168316"/>
            </a:xfrm>
            <a:custGeom>
              <a:avLst/>
              <a:gdLst/>
              <a:ahLst/>
              <a:cxnLst/>
              <a:rect l="l" t="t" r="r" b="b"/>
              <a:pathLst>
                <a:path w="9138" h="4550" extrusionOk="0">
                  <a:moveTo>
                    <a:pt x="7796" y="1"/>
                  </a:moveTo>
                  <a:lnTo>
                    <a:pt x="7796" y="2275"/>
                  </a:lnTo>
                  <a:lnTo>
                    <a:pt x="9137" y="1887"/>
                  </a:lnTo>
                  <a:lnTo>
                    <a:pt x="9137" y="1"/>
                  </a:lnTo>
                  <a:close/>
                  <a:moveTo>
                    <a:pt x="0" y="1"/>
                  </a:moveTo>
                  <a:lnTo>
                    <a:pt x="0" y="4550"/>
                  </a:lnTo>
                  <a:lnTo>
                    <a:pt x="6415" y="2684"/>
                  </a:lnTo>
                  <a:lnTo>
                    <a:pt x="641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978552" y="-1376229"/>
              <a:ext cx="237344" cy="168316"/>
            </a:xfrm>
            <a:custGeom>
              <a:avLst/>
              <a:gdLst/>
              <a:ahLst/>
              <a:cxnLst/>
              <a:rect l="l" t="t" r="r" b="b"/>
              <a:pathLst>
                <a:path w="6416" h="4550" fill="none" extrusionOk="0">
                  <a:moveTo>
                    <a:pt x="6415" y="1"/>
                  </a:moveTo>
                  <a:lnTo>
                    <a:pt x="0" y="1"/>
                  </a:lnTo>
                  <a:lnTo>
                    <a:pt x="0" y="4550"/>
                  </a:lnTo>
                  <a:lnTo>
                    <a:pt x="6415" y="2684"/>
                  </a:lnTo>
                  <a:lnTo>
                    <a:pt x="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266906" y="-1376229"/>
              <a:ext cx="49681" cy="84195"/>
            </a:xfrm>
            <a:custGeom>
              <a:avLst/>
              <a:gdLst/>
              <a:ahLst/>
              <a:cxnLst/>
              <a:rect l="l" t="t" r="r" b="b"/>
              <a:pathLst>
                <a:path w="1343" h="2276" fill="none" extrusionOk="0">
                  <a:moveTo>
                    <a:pt x="1342" y="1"/>
                  </a:moveTo>
                  <a:lnTo>
                    <a:pt x="1" y="1"/>
                  </a:lnTo>
                  <a:lnTo>
                    <a:pt x="1" y="2275"/>
                  </a:lnTo>
                  <a:lnTo>
                    <a:pt x="1342" y="1887"/>
                  </a:lnTo>
                  <a:lnTo>
                    <a:pt x="13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215857" y="-1376229"/>
              <a:ext cx="51087" cy="99288"/>
            </a:xfrm>
            <a:custGeom>
              <a:avLst/>
              <a:gdLst/>
              <a:ahLst/>
              <a:cxnLst/>
              <a:rect l="l" t="t" r="r" b="b"/>
              <a:pathLst>
                <a:path w="1381" h="2684" extrusionOk="0">
                  <a:moveTo>
                    <a:pt x="0" y="1"/>
                  </a:moveTo>
                  <a:lnTo>
                    <a:pt x="0" y="2684"/>
                  </a:lnTo>
                  <a:lnTo>
                    <a:pt x="1381" y="2275"/>
                  </a:lnTo>
                  <a:lnTo>
                    <a:pt x="138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215857" y="-1376229"/>
              <a:ext cx="51087" cy="99288"/>
            </a:xfrm>
            <a:custGeom>
              <a:avLst/>
              <a:gdLst/>
              <a:ahLst/>
              <a:cxnLst/>
              <a:rect l="l" t="t" r="r" b="b"/>
              <a:pathLst>
                <a:path w="1381" h="2684" fill="none" extrusionOk="0">
                  <a:moveTo>
                    <a:pt x="1381" y="1"/>
                  </a:moveTo>
                  <a:lnTo>
                    <a:pt x="0" y="1"/>
                  </a:lnTo>
                  <a:lnTo>
                    <a:pt x="0" y="2684"/>
                  </a:lnTo>
                  <a:lnTo>
                    <a:pt x="1381" y="2275"/>
                  </a:lnTo>
                  <a:lnTo>
                    <a:pt x="13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131700" y="-2191721"/>
              <a:ext cx="31703" cy="156811"/>
            </a:xfrm>
            <a:custGeom>
              <a:avLst/>
              <a:gdLst/>
              <a:ahLst/>
              <a:cxnLst/>
              <a:rect l="l" t="t" r="r" b="b"/>
              <a:pathLst>
                <a:path w="857" h="4239" extrusionOk="0">
                  <a:moveTo>
                    <a:pt x="118" y="0"/>
                  </a:moveTo>
                  <a:lnTo>
                    <a:pt x="79" y="20"/>
                  </a:lnTo>
                  <a:lnTo>
                    <a:pt x="40" y="39"/>
                  </a:lnTo>
                  <a:lnTo>
                    <a:pt x="20" y="78"/>
                  </a:lnTo>
                  <a:lnTo>
                    <a:pt x="1" y="117"/>
                  </a:lnTo>
                  <a:lnTo>
                    <a:pt x="1" y="4122"/>
                  </a:lnTo>
                  <a:lnTo>
                    <a:pt x="20" y="4160"/>
                  </a:lnTo>
                  <a:lnTo>
                    <a:pt x="40" y="4199"/>
                  </a:lnTo>
                  <a:lnTo>
                    <a:pt x="79" y="4219"/>
                  </a:lnTo>
                  <a:lnTo>
                    <a:pt x="118" y="4238"/>
                  </a:lnTo>
                  <a:lnTo>
                    <a:pt x="740" y="4238"/>
                  </a:lnTo>
                  <a:lnTo>
                    <a:pt x="798" y="4219"/>
                  </a:lnTo>
                  <a:lnTo>
                    <a:pt x="837" y="4199"/>
                  </a:lnTo>
                  <a:lnTo>
                    <a:pt x="856" y="4160"/>
                  </a:lnTo>
                  <a:lnTo>
                    <a:pt x="856" y="4122"/>
                  </a:lnTo>
                  <a:lnTo>
                    <a:pt x="856" y="117"/>
                  </a:lnTo>
                  <a:lnTo>
                    <a:pt x="856" y="78"/>
                  </a:lnTo>
                  <a:lnTo>
                    <a:pt x="837" y="39"/>
                  </a:lnTo>
                  <a:lnTo>
                    <a:pt x="798" y="20"/>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131700" y="-2191721"/>
              <a:ext cx="31703" cy="156811"/>
            </a:xfrm>
            <a:custGeom>
              <a:avLst/>
              <a:gdLst/>
              <a:ahLst/>
              <a:cxnLst/>
              <a:rect l="l" t="t" r="r" b="b"/>
              <a:pathLst>
                <a:path w="857" h="4239" fill="none" extrusionOk="0">
                  <a:moveTo>
                    <a:pt x="740" y="4238"/>
                  </a:moveTo>
                  <a:lnTo>
                    <a:pt x="118" y="4238"/>
                  </a:lnTo>
                  <a:lnTo>
                    <a:pt x="118" y="4238"/>
                  </a:lnTo>
                  <a:lnTo>
                    <a:pt x="79" y="4219"/>
                  </a:lnTo>
                  <a:lnTo>
                    <a:pt x="40" y="4199"/>
                  </a:lnTo>
                  <a:lnTo>
                    <a:pt x="20" y="4160"/>
                  </a:lnTo>
                  <a:lnTo>
                    <a:pt x="1" y="4122"/>
                  </a:lnTo>
                  <a:lnTo>
                    <a:pt x="1" y="117"/>
                  </a:lnTo>
                  <a:lnTo>
                    <a:pt x="1" y="117"/>
                  </a:lnTo>
                  <a:lnTo>
                    <a:pt x="20" y="78"/>
                  </a:lnTo>
                  <a:lnTo>
                    <a:pt x="40" y="39"/>
                  </a:lnTo>
                  <a:lnTo>
                    <a:pt x="79" y="20"/>
                  </a:lnTo>
                  <a:lnTo>
                    <a:pt x="118" y="0"/>
                  </a:lnTo>
                  <a:lnTo>
                    <a:pt x="740" y="0"/>
                  </a:lnTo>
                  <a:lnTo>
                    <a:pt x="740" y="0"/>
                  </a:lnTo>
                  <a:lnTo>
                    <a:pt x="798" y="20"/>
                  </a:lnTo>
                  <a:lnTo>
                    <a:pt x="837" y="39"/>
                  </a:lnTo>
                  <a:lnTo>
                    <a:pt x="856" y="78"/>
                  </a:lnTo>
                  <a:lnTo>
                    <a:pt x="856" y="117"/>
                  </a:lnTo>
                  <a:lnTo>
                    <a:pt x="856" y="4122"/>
                  </a:lnTo>
                  <a:lnTo>
                    <a:pt x="856" y="4122"/>
                  </a:lnTo>
                  <a:lnTo>
                    <a:pt x="856" y="4160"/>
                  </a:lnTo>
                  <a:lnTo>
                    <a:pt x="837" y="4199"/>
                  </a:lnTo>
                  <a:lnTo>
                    <a:pt x="798" y="4219"/>
                  </a:lnTo>
                  <a:lnTo>
                    <a:pt x="740" y="423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0131700" y="-2164421"/>
              <a:ext cx="31703" cy="43207"/>
            </a:xfrm>
            <a:custGeom>
              <a:avLst/>
              <a:gdLst/>
              <a:ahLst/>
              <a:cxnLst/>
              <a:rect l="l" t="t" r="r" b="b"/>
              <a:pathLst>
                <a:path w="857" h="1168" extrusionOk="0">
                  <a:moveTo>
                    <a:pt x="1" y="1"/>
                  </a:moveTo>
                  <a:lnTo>
                    <a:pt x="1" y="1167"/>
                  </a:lnTo>
                  <a:lnTo>
                    <a:pt x="856" y="1167"/>
                  </a:lnTo>
                  <a:lnTo>
                    <a:pt x="85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131700" y="-2164421"/>
              <a:ext cx="31703" cy="43207"/>
            </a:xfrm>
            <a:custGeom>
              <a:avLst/>
              <a:gdLst/>
              <a:ahLst/>
              <a:cxnLst/>
              <a:rect l="l" t="t" r="r" b="b"/>
              <a:pathLst>
                <a:path w="857" h="1168" fill="none" extrusionOk="0">
                  <a:moveTo>
                    <a:pt x="856" y="1"/>
                  </a:moveTo>
                  <a:lnTo>
                    <a:pt x="1" y="1"/>
                  </a:lnTo>
                  <a:lnTo>
                    <a:pt x="1" y="1167"/>
                  </a:lnTo>
                  <a:lnTo>
                    <a:pt x="856" y="1167"/>
                  </a:lnTo>
                  <a:lnTo>
                    <a:pt x="8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990057" y="-2159390"/>
              <a:ext cx="315028" cy="22343"/>
            </a:xfrm>
            <a:custGeom>
              <a:avLst/>
              <a:gdLst/>
              <a:ahLst/>
              <a:cxnLst/>
              <a:rect l="l" t="t" r="r" b="b"/>
              <a:pathLst>
                <a:path w="8516" h="604" extrusionOk="0">
                  <a:moveTo>
                    <a:pt x="58" y="1"/>
                  </a:moveTo>
                  <a:lnTo>
                    <a:pt x="20" y="20"/>
                  </a:lnTo>
                  <a:lnTo>
                    <a:pt x="0" y="40"/>
                  </a:lnTo>
                  <a:lnTo>
                    <a:pt x="0" y="79"/>
                  </a:lnTo>
                  <a:lnTo>
                    <a:pt x="0" y="526"/>
                  </a:lnTo>
                  <a:lnTo>
                    <a:pt x="0" y="545"/>
                  </a:lnTo>
                  <a:lnTo>
                    <a:pt x="20" y="565"/>
                  </a:lnTo>
                  <a:lnTo>
                    <a:pt x="58" y="584"/>
                  </a:lnTo>
                  <a:lnTo>
                    <a:pt x="78" y="604"/>
                  </a:lnTo>
                  <a:lnTo>
                    <a:pt x="8437" y="604"/>
                  </a:lnTo>
                  <a:lnTo>
                    <a:pt x="8476" y="584"/>
                  </a:lnTo>
                  <a:lnTo>
                    <a:pt x="8496" y="565"/>
                  </a:lnTo>
                  <a:lnTo>
                    <a:pt x="8515" y="545"/>
                  </a:lnTo>
                  <a:lnTo>
                    <a:pt x="8515" y="526"/>
                  </a:lnTo>
                  <a:lnTo>
                    <a:pt x="8515" y="79"/>
                  </a:lnTo>
                  <a:lnTo>
                    <a:pt x="8515" y="40"/>
                  </a:lnTo>
                  <a:lnTo>
                    <a:pt x="8496" y="20"/>
                  </a:lnTo>
                  <a:lnTo>
                    <a:pt x="8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775021" y="-1668208"/>
              <a:ext cx="742920" cy="199242"/>
            </a:xfrm>
            <a:custGeom>
              <a:avLst/>
              <a:gdLst/>
              <a:ahLst/>
              <a:cxnLst/>
              <a:rect l="l" t="t" r="r" b="b"/>
              <a:pathLst>
                <a:path w="20083" h="5386" extrusionOk="0">
                  <a:moveTo>
                    <a:pt x="0" y="1"/>
                  </a:moveTo>
                  <a:lnTo>
                    <a:pt x="0" y="5386"/>
                  </a:lnTo>
                  <a:lnTo>
                    <a:pt x="20082" y="5386"/>
                  </a:lnTo>
                  <a:lnTo>
                    <a:pt x="20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775021" y="-1668208"/>
              <a:ext cx="742920" cy="199242"/>
            </a:xfrm>
            <a:custGeom>
              <a:avLst/>
              <a:gdLst/>
              <a:ahLst/>
              <a:cxnLst/>
              <a:rect l="l" t="t" r="r" b="b"/>
              <a:pathLst>
                <a:path w="20083" h="5386" fill="none" extrusionOk="0">
                  <a:moveTo>
                    <a:pt x="20082" y="5386"/>
                  </a:moveTo>
                  <a:lnTo>
                    <a:pt x="0" y="5386"/>
                  </a:lnTo>
                  <a:lnTo>
                    <a:pt x="0" y="1"/>
                  </a:lnTo>
                  <a:lnTo>
                    <a:pt x="20082" y="1"/>
                  </a:lnTo>
                  <a:lnTo>
                    <a:pt x="20082" y="53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901571" y="-2001877"/>
              <a:ext cx="492666" cy="199242"/>
            </a:xfrm>
            <a:custGeom>
              <a:avLst/>
              <a:gdLst/>
              <a:ahLst/>
              <a:cxnLst/>
              <a:rect l="l" t="t" r="r" b="b"/>
              <a:pathLst>
                <a:path w="13318" h="5386" extrusionOk="0">
                  <a:moveTo>
                    <a:pt x="1" y="0"/>
                  </a:moveTo>
                  <a:lnTo>
                    <a:pt x="953" y="5386"/>
                  </a:lnTo>
                  <a:lnTo>
                    <a:pt x="12365" y="5386"/>
                  </a:lnTo>
                  <a:lnTo>
                    <a:pt x="13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901571" y="-2001877"/>
              <a:ext cx="492666" cy="199242"/>
            </a:xfrm>
            <a:custGeom>
              <a:avLst/>
              <a:gdLst/>
              <a:ahLst/>
              <a:cxnLst/>
              <a:rect l="l" t="t" r="r" b="b"/>
              <a:pathLst>
                <a:path w="13318" h="5386" fill="none" extrusionOk="0">
                  <a:moveTo>
                    <a:pt x="8283" y="0"/>
                  </a:moveTo>
                  <a:lnTo>
                    <a:pt x="5017" y="0"/>
                  </a:lnTo>
                  <a:lnTo>
                    <a:pt x="1" y="0"/>
                  </a:lnTo>
                  <a:lnTo>
                    <a:pt x="953" y="5386"/>
                  </a:lnTo>
                  <a:lnTo>
                    <a:pt x="5017" y="5386"/>
                  </a:lnTo>
                  <a:lnTo>
                    <a:pt x="8283" y="5386"/>
                  </a:lnTo>
                  <a:lnTo>
                    <a:pt x="12365" y="5386"/>
                  </a:lnTo>
                  <a:lnTo>
                    <a:pt x="13318" y="0"/>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901571" y="-2001877"/>
              <a:ext cx="133802" cy="176232"/>
            </a:xfrm>
            <a:custGeom>
              <a:avLst/>
              <a:gdLst/>
              <a:ahLst/>
              <a:cxnLst/>
              <a:rect l="l" t="t" r="r" b="b"/>
              <a:pathLst>
                <a:path w="3617" h="4764" extrusionOk="0">
                  <a:moveTo>
                    <a:pt x="1" y="0"/>
                  </a:moveTo>
                  <a:lnTo>
                    <a:pt x="234" y="1361"/>
                  </a:lnTo>
                  <a:lnTo>
                    <a:pt x="240" y="1361"/>
                  </a:lnTo>
                  <a:lnTo>
                    <a:pt x="1" y="0"/>
                  </a:lnTo>
                  <a:close/>
                  <a:moveTo>
                    <a:pt x="240" y="1361"/>
                  </a:moveTo>
                  <a:lnTo>
                    <a:pt x="837" y="4763"/>
                  </a:lnTo>
                  <a:lnTo>
                    <a:pt x="837" y="4530"/>
                  </a:lnTo>
                  <a:lnTo>
                    <a:pt x="3617" y="4530"/>
                  </a:lnTo>
                  <a:lnTo>
                    <a:pt x="3189" y="1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901571" y="-2001877"/>
              <a:ext cx="133802" cy="176232"/>
            </a:xfrm>
            <a:custGeom>
              <a:avLst/>
              <a:gdLst/>
              <a:ahLst/>
              <a:cxnLst/>
              <a:rect l="l" t="t" r="r" b="b"/>
              <a:pathLst>
                <a:path w="3617" h="4764" fill="none" extrusionOk="0">
                  <a:moveTo>
                    <a:pt x="1" y="0"/>
                  </a:moveTo>
                  <a:lnTo>
                    <a:pt x="1" y="0"/>
                  </a:lnTo>
                  <a:lnTo>
                    <a:pt x="837" y="4763"/>
                  </a:lnTo>
                  <a:lnTo>
                    <a:pt x="837" y="4530"/>
                  </a:lnTo>
                  <a:lnTo>
                    <a:pt x="3617" y="4530"/>
                  </a:lnTo>
                  <a:lnTo>
                    <a:pt x="3189" y="1361"/>
                  </a:lnTo>
                  <a:lnTo>
                    <a:pt x="234" y="13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259730" y="-2001877"/>
              <a:ext cx="134505" cy="176232"/>
            </a:xfrm>
            <a:custGeom>
              <a:avLst/>
              <a:gdLst/>
              <a:ahLst/>
              <a:cxnLst/>
              <a:rect l="l" t="t" r="r" b="b"/>
              <a:pathLst>
                <a:path w="3636" h="4764" extrusionOk="0">
                  <a:moveTo>
                    <a:pt x="3636" y="0"/>
                  </a:moveTo>
                  <a:lnTo>
                    <a:pt x="3383" y="1361"/>
                  </a:lnTo>
                  <a:lnTo>
                    <a:pt x="428" y="1361"/>
                  </a:lnTo>
                  <a:lnTo>
                    <a:pt x="0" y="4530"/>
                  </a:lnTo>
                  <a:lnTo>
                    <a:pt x="2780" y="4530"/>
                  </a:lnTo>
                  <a:lnTo>
                    <a:pt x="2780" y="4763"/>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259730" y="-2001877"/>
              <a:ext cx="134505" cy="176232"/>
            </a:xfrm>
            <a:custGeom>
              <a:avLst/>
              <a:gdLst/>
              <a:ahLst/>
              <a:cxnLst/>
              <a:rect l="l" t="t" r="r" b="b"/>
              <a:pathLst>
                <a:path w="3636" h="4764" fill="none" extrusionOk="0">
                  <a:moveTo>
                    <a:pt x="3636" y="0"/>
                  </a:moveTo>
                  <a:lnTo>
                    <a:pt x="3636" y="0"/>
                  </a:lnTo>
                  <a:lnTo>
                    <a:pt x="3383" y="1361"/>
                  </a:lnTo>
                  <a:lnTo>
                    <a:pt x="428" y="1361"/>
                  </a:lnTo>
                  <a:lnTo>
                    <a:pt x="0" y="4530"/>
                  </a:lnTo>
                  <a:lnTo>
                    <a:pt x="2780" y="4530"/>
                  </a:lnTo>
                  <a:lnTo>
                    <a:pt x="2780" y="4763"/>
                  </a:lnTo>
                  <a:lnTo>
                    <a:pt x="36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0013066" y="-2001877"/>
              <a:ext cx="268972" cy="50384"/>
            </a:xfrm>
            <a:custGeom>
              <a:avLst/>
              <a:gdLst/>
              <a:ahLst/>
              <a:cxnLst/>
              <a:rect l="l" t="t" r="r" b="b"/>
              <a:pathLst>
                <a:path w="7271" h="1362" extrusionOk="0">
                  <a:moveTo>
                    <a:pt x="0" y="0"/>
                  </a:moveTo>
                  <a:lnTo>
                    <a:pt x="175" y="1361"/>
                  </a:lnTo>
                  <a:lnTo>
                    <a:pt x="7096" y="1361"/>
                  </a:lnTo>
                  <a:lnTo>
                    <a:pt x="72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013066" y="-2001877"/>
              <a:ext cx="268972" cy="50384"/>
            </a:xfrm>
            <a:custGeom>
              <a:avLst/>
              <a:gdLst/>
              <a:ahLst/>
              <a:cxnLst/>
              <a:rect l="l" t="t" r="r" b="b"/>
              <a:pathLst>
                <a:path w="7271" h="1362" fill="none" extrusionOk="0">
                  <a:moveTo>
                    <a:pt x="7271" y="0"/>
                  </a:moveTo>
                  <a:lnTo>
                    <a:pt x="5269" y="0"/>
                  </a:lnTo>
                  <a:lnTo>
                    <a:pt x="2003" y="0"/>
                  </a:lnTo>
                  <a:lnTo>
                    <a:pt x="0" y="0"/>
                  </a:lnTo>
                  <a:lnTo>
                    <a:pt x="175" y="1361"/>
                  </a:lnTo>
                  <a:lnTo>
                    <a:pt x="7096" y="1361"/>
                  </a:lnTo>
                  <a:lnTo>
                    <a:pt x="7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901571" y="-2001877"/>
              <a:ext cx="118006" cy="50384"/>
            </a:xfrm>
            <a:custGeom>
              <a:avLst/>
              <a:gdLst/>
              <a:ahLst/>
              <a:cxnLst/>
              <a:rect l="l" t="t" r="r" b="b"/>
              <a:pathLst>
                <a:path w="3190" h="1362" extrusionOk="0">
                  <a:moveTo>
                    <a:pt x="1" y="0"/>
                  </a:moveTo>
                  <a:lnTo>
                    <a:pt x="234" y="1361"/>
                  </a:lnTo>
                  <a:lnTo>
                    <a:pt x="3189" y="1361"/>
                  </a:lnTo>
                  <a:lnTo>
                    <a:pt x="3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901571" y="-2001877"/>
              <a:ext cx="118006" cy="50384"/>
            </a:xfrm>
            <a:custGeom>
              <a:avLst/>
              <a:gdLst/>
              <a:ahLst/>
              <a:cxnLst/>
              <a:rect l="l" t="t" r="r" b="b"/>
              <a:pathLst>
                <a:path w="3190" h="1362" fill="none" extrusionOk="0">
                  <a:moveTo>
                    <a:pt x="3014" y="0"/>
                  </a:moveTo>
                  <a:lnTo>
                    <a:pt x="1" y="0"/>
                  </a:lnTo>
                  <a:lnTo>
                    <a:pt x="234" y="1361"/>
                  </a:lnTo>
                  <a:lnTo>
                    <a:pt x="3189" y="1361"/>
                  </a:lnTo>
                  <a:lnTo>
                    <a:pt x="30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275525" y="-2001877"/>
              <a:ext cx="118709" cy="50384"/>
            </a:xfrm>
            <a:custGeom>
              <a:avLst/>
              <a:gdLst/>
              <a:ahLst/>
              <a:cxnLst/>
              <a:rect l="l" t="t" r="r" b="b"/>
              <a:pathLst>
                <a:path w="3209" h="1362" extrusionOk="0">
                  <a:moveTo>
                    <a:pt x="176" y="0"/>
                  </a:moveTo>
                  <a:lnTo>
                    <a:pt x="1" y="1361"/>
                  </a:lnTo>
                  <a:lnTo>
                    <a:pt x="2956" y="1361"/>
                  </a:lnTo>
                  <a:lnTo>
                    <a:pt x="3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275525" y="-2001877"/>
              <a:ext cx="118709" cy="50384"/>
            </a:xfrm>
            <a:custGeom>
              <a:avLst/>
              <a:gdLst/>
              <a:ahLst/>
              <a:cxnLst/>
              <a:rect l="l" t="t" r="r" b="b"/>
              <a:pathLst>
                <a:path w="3209" h="1362" fill="none" extrusionOk="0">
                  <a:moveTo>
                    <a:pt x="3209" y="0"/>
                  </a:moveTo>
                  <a:lnTo>
                    <a:pt x="176" y="0"/>
                  </a:lnTo>
                  <a:lnTo>
                    <a:pt x="1" y="1361"/>
                  </a:lnTo>
                  <a:lnTo>
                    <a:pt x="2956" y="1361"/>
                  </a:lnTo>
                  <a:lnTo>
                    <a:pt x="32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932497" y="-1834303"/>
              <a:ext cx="430112" cy="87043"/>
            </a:xfrm>
            <a:custGeom>
              <a:avLst/>
              <a:gdLst/>
              <a:ahLst/>
              <a:cxnLst/>
              <a:rect l="l" t="t" r="r" b="b"/>
              <a:pathLst>
                <a:path w="11627" h="2353" extrusionOk="0">
                  <a:moveTo>
                    <a:pt x="1" y="0"/>
                  </a:moveTo>
                  <a:lnTo>
                    <a:pt x="1" y="2352"/>
                  </a:lnTo>
                  <a:lnTo>
                    <a:pt x="11626" y="2352"/>
                  </a:lnTo>
                  <a:lnTo>
                    <a:pt x="11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932497" y="-1834303"/>
              <a:ext cx="430112" cy="87043"/>
            </a:xfrm>
            <a:custGeom>
              <a:avLst/>
              <a:gdLst/>
              <a:ahLst/>
              <a:cxnLst/>
              <a:rect l="l" t="t" r="r" b="b"/>
              <a:pathLst>
                <a:path w="11627" h="2353" fill="none" extrusionOk="0">
                  <a:moveTo>
                    <a:pt x="11626" y="2352"/>
                  </a:moveTo>
                  <a:lnTo>
                    <a:pt x="1" y="2352"/>
                  </a:lnTo>
                  <a:lnTo>
                    <a:pt x="1" y="0"/>
                  </a:lnTo>
                  <a:lnTo>
                    <a:pt x="11626" y="0"/>
                  </a:lnTo>
                  <a:lnTo>
                    <a:pt x="11626" y="23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932497" y="-1834303"/>
              <a:ext cx="430112" cy="43170"/>
            </a:xfrm>
            <a:custGeom>
              <a:avLst/>
              <a:gdLst/>
              <a:ahLst/>
              <a:cxnLst/>
              <a:rect l="l" t="t" r="r" b="b"/>
              <a:pathLst>
                <a:path w="11627" h="1167" extrusionOk="0">
                  <a:moveTo>
                    <a:pt x="1" y="0"/>
                  </a:moveTo>
                  <a:lnTo>
                    <a:pt x="1" y="1167"/>
                  </a:lnTo>
                  <a:lnTo>
                    <a:pt x="11626" y="1167"/>
                  </a:lnTo>
                  <a:lnTo>
                    <a:pt x="1162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775021" y="-1658849"/>
              <a:ext cx="742920" cy="36734"/>
            </a:xfrm>
            <a:custGeom>
              <a:avLst/>
              <a:gdLst/>
              <a:ahLst/>
              <a:cxnLst/>
              <a:rect l="l" t="t" r="r" b="b"/>
              <a:pathLst>
                <a:path w="20083" h="993" extrusionOk="0">
                  <a:moveTo>
                    <a:pt x="0" y="1"/>
                  </a:moveTo>
                  <a:lnTo>
                    <a:pt x="0" y="992"/>
                  </a:lnTo>
                  <a:lnTo>
                    <a:pt x="2178" y="992"/>
                  </a:lnTo>
                  <a:lnTo>
                    <a:pt x="2178" y="1"/>
                  </a:lnTo>
                  <a:close/>
                  <a:moveTo>
                    <a:pt x="2489" y="1"/>
                  </a:moveTo>
                  <a:lnTo>
                    <a:pt x="2489" y="992"/>
                  </a:lnTo>
                  <a:lnTo>
                    <a:pt x="4744" y="992"/>
                  </a:lnTo>
                  <a:lnTo>
                    <a:pt x="4744" y="1"/>
                  </a:lnTo>
                  <a:close/>
                  <a:moveTo>
                    <a:pt x="5055" y="1"/>
                  </a:moveTo>
                  <a:lnTo>
                    <a:pt x="5055" y="992"/>
                  </a:lnTo>
                  <a:lnTo>
                    <a:pt x="7310" y="992"/>
                  </a:lnTo>
                  <a:lnTo>
                    <a:pt x="7310" y="1"/>
                  </a:lnTo>
                  <a:close/>
                  <a:moveTo>
                    <a:pt x="7621" y="1"/>
                  </a:moveTo>
                  <a:lnTo>
                    <a:pt x="7621" y="992"/>
                  </a:lnTo>
                  <a:lnTo>
                    <a:pt x="9896" y="992"/>
                  </a:lnTo>
                  <a:lnTo>
                    <a:pt x="9896" y="1"/>
                  </a:lnTo>
                  <a:close/>
                  <a:moveTo>
                    <a:pt x="10187" y="1"/>
                  </a:moveTo>
                  <a:lnTo>
                    <a:pt x="10187" y="992"/>
                  </a:lnTo>
                  <a:lnTo>
                    <a:pt x="12462" y="992"/>
                  </a:lnTo>
                  <a:lnTo>
                    <a:pt x="12462" y="1"/>
                  </a:lnTo>
                  <a:close/>
                  <a:moveTo>
                    <a:pt x="12773" y="1"/>
                  </a:moveTo>
                  <a:lnTo>
                    <a:pt x="12773" y="992"/>
                  </a:lnTo>
                  <a:lnTo>
                    <a:pt x="15028" y="992"/>
                  </a:lnTo>
                  <a:lnTo>
                    <a:pt x="15028" y="1"/>
                  </a:lnTo>
                  <a:close/>
                  <a:moveTo>
                    <a:pt x="15339" y="1"/>
                  </a:moveTo>
                  <a:lnTo>
                    <a:pt x="15339" y="992"/>
                  </a:lnTo>
                  <a:lnTo>
                    <a:pt x="17594" y="992"/>
                  </a:lnTo>
                  <a:lnTo>
                    <a:pt x="17594" y="1"/>
                  </a:lnTo>
                  <a:close/>
                  <a:moveTo>
                    <a:pt x="17905" y="1"/>
                  </a:moveTo>
                  <a:lnTo>
                    <a:pt x="17905" y="992"/>
                  </a:lnTo>
                  <a:lnTo>
                    <a:pt x="20082" y="992"/>
                  </a:lnTo>
                  <a:lnTo>
                    <a:pt x="20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775021" y="-1658849"/>
              <a:ext cx="80570" cy="36734"/>
            </a:xfrm>
            <a:custGeom>
              <a:avLst/>
              <a:gdLst/>
              <a:ahLst/>
              <a:cxnLst/>
              <a:rect l="l" t="t" r="r" b="b"/>
              <a:pathLst>
                <a:path w="2178" h="993" fill="none" extrusionOk="0">
                  <a:moveTo>
                    <a:pt x="2178" y="1"/>
                  </a:moveTo>
                  <a:lnTo>
                    <a:pt x="0" y="1"/>
                  </a:lnTo>
                  <a:lnTo>
                    <a:pt x="0" y="992"/>
                  </a:lnTo>
                  <a:lnTo>
                    <a:pt x="2178" y="992"/>
                  </a:lnTo>
                  <a:lnTo>
                    <a:pt x="217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867058" y="-1658849"/>
              <a:ext cx="83455" cy="36734"/>
            </a:xfrm>
            <a:custGeom>
              <a:avLst/>
              <a:gdLst/>
              <a:ahLst/>
              <a:cxnLst/>
              <a:rect l="l" t="t" r="r" b="b"/>
              <a:pathLst>
                <a:path w="2256" h="993" fill="none" extrusionOk="0">
                  <a:moveTo>
                    <a:pt x="2256" y="1"/>
                  </a:moveTo>
                  <a:lnTo>
                    <a:pt x="253"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961980"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056939"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151860"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0247485"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0342407" y="-1658849"/>
              <a:ext cx="83492" cy="36734"/>
            </a:xfrm>
            <a:custGeom>
              <a:avLst/>
              <a:gdLst/>
              <a:ahLst/>
              <a:cxnLst/>
              <a:rect l="l" t="t" r="r" b="b"/>
              <a:pathLst>
                <a:path w="2257" h="993" fill="none" extrusionOk="0">
                  <a:moveTo>
                    <a:pt x="2256" y="1"/>
                  </a:moveTo>
                  <a:lnTo>
                    <a:pt x="2062"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0437366" y="-1658849"/>
              <a:ext cx="80570" cy="36734"/>
            </a:xfrm>
            <a:custGeom>
              <a:avLst/>
              <a:gdLst/>
              <a:ahLst/>
              <a:cxnLst/>
              <a:rect l="l" t="t" r="r" b="b"/>
              <a:pathLst>
                <a:path w="2178" h="993" fill="none" extrusionOk="0">
                  <a:moveTo>
                    <a:pt x="2177" y="1"/>
                  </a:moveTo>
                  <a:lnTo>
                    <a:pt x="0" y="1"/>
                  </a:lnTo>
                  <a:lnTo>
                    <a:pt x="0" y="992"/>
                  </a:lnTo>
                  <a:lnTo>
                    <a:pt x="2177" y="992"/>
                  </a:lnTo>
                  <a:lnTo>
                    <a:pt x="217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855553"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855553"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9855553"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9855553"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950475"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950475"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950475"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950475"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0045397" y="-1622153"/>
              <a:ext cx="11579" cy="134505"/>
            </a:xfrm>
            <a:custGeom>
              <a:avLst/>
              <a:gdLst/>
              <a:ahLst/>
              <a:cxnLst/>
              <a:rect l="l" t="t" r="r" b="b"/>
              <a:pathLst>
                <a:path w="313"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0045397" y="-1622153"/>
              <a:ext cx="11579" cy="134505"/>
            </a:xfrm>
            <a:custGeom>
              <a:avLst/>
              <a:gdLst/>
              <a:ahLst/>
              <a:cxnLst/>
              <a:rect l="l" t="t" r="r" b="b"/>
              <a:pathLst>
                <a:path w="313"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0045397" y="-1658849"/>
              <a:ext cx="11579" cy="36734"/>
            </a:xfrm>
            <a:custGeom>
              <a:avLst/>
              <a:gdLst/>
              <a:ahLst/>
              <a:cxnLst/>
              <a:rect l="l" t="t" r="r" b="b"/>
              <a:pathLst>
                <a:path w="313" h="993" extrusionOk="0">
                  <a:moveTo>
                    <a:pt x="1" y="1"/>
                  </a:moveTo>
                  <a:lnTo>
                    <a:pt x="1" y="992"/>
                  </a:lnTo>
                  <a:lnTo>
                    <a:pt x="312" y="992"/>
                  </a:lnTo>
                  <a:lnTo>
                    <a:pt x="3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0141059" y="-1622153"/>
              <a:ext cx="10839" cy="134505"/>
            </a:xfrm>
            <a:custGeom>
              <a:avLst/>
              <a:gdLst/>
              <a:ahLst/>
              <a:cxnLst/>
              <a:rect l="l" t="t" r="r" b="b"/>
              <a:pathLst>
                <a:path w="293" h="3636" extrusionOk="0">
                  <a:moveTo>
                    <a:pt x="1" y="0"/>
                  </a:moveTo>
                  <a:lnTo>
                    <a:pt x="1" y="3635"/>
                  </a:lnTo>
                  <a:lnTo>
                    <a:pt x="292" y="3635"/>
                  </a:lnTo>
                  <a:lnTo>
                    <a:pt x="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0141059" y="-1658849"/>
              <a:ext cx="10839" cy="36734"/>
            </a:xfrm>
            <a:custGeom>
              <a:avLst/>
              <a:gdLst/>
              <a:ahLst/>
              <a:cxnLst/>
              <a:rect l="l" t="t" r="r" b="b"/>
              <a:pathLst>
                <a:path w="293" h="993" extrusionOk="0">
                  <a:moveTo>
                    <a:pt x="1" y="1"/>
                  </a:moveTo>
                  <a:lnTo>
                    <a:pt x="1" y="992"/>
                  </a:lnTo>
                  <a:lnTo>
                    <a:pt x="292" y="992"/>
                  </a:lnTo>
                  <a:lnTo>
                    <a:pt x="2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0235981"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0235981"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0235981"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0235981"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0330902"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0330902"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0330902"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0425861" y="-1622153"/>
              <a:ext cx="11542" cy="134505"/>
            </a:xfrm>
            <a:custGeom>
              <a:avLst/>
              <a:gdLst/>
              <a:ahLst/>
              <a:cxnLst/>
              <a:rect l="l" t="t" r="r" b="b"/>
              <a:pathLst>
                <a:path w="312" h="3636" extrusionOk="0">
                  <a:moveTo>
                    <a:pt x="0" y="0"/>
                  </a:moveTo>
                  <a:lnTo>
                    <a:pt x="0" y="3635"/>
                  </a:lnTo>
                  <a:lnTo>
                    <a:pt x="311" y="3635"/>
                  </a:lnTo>
                  <a:lnTo>
                    <a:pt x="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0425861" y="-1658849"/>
              <a:ext cx="11542" cy="36734"/>
            </a:xfrm>
            <a:custGeom>
              <a:avLst/>
              <a:gdLst/>
              <a:ahLst/>
              <a:cxnLst/>
              <a:rect l="l" t="t" r="r" b="b"/>
              <a:pathLst>
                <a:path w="312" h="993" extrusionOk="0">
                  <a:moveTo>
                    <a:pt x="0" y="1"/>
                  </a:moveTo>
                  <a:lnTo>
                    <a:pt x="0" y="992"/>
                  </a:lnTo>
                  <a:lnTo>
                    <a:pt x="311" y="992"/>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9765662" y="-1769603"/>
              <a:ext cx="764487" cy="110793"/>
            </a:xfrm>
            <a:custGeom>
              <a:avLst/>
              <a:gdLst/>
              <a:ahLst/>
              <a:cxnLst/>
              <a:rect l="l" t="t" r="r" b="b"/>
              <a:pathLst>
                <a:path w="20666" h="2995" extrusionOk="0">
                  <a:moveTo>
                    <a:pt x="1148" y="1"/>
                  </a:moveTo>
                  <a:lnTo>
                    <a:pt x="1" y="2995"/>
                  </a:lnTo>
                  <a:lnTo>
                    <a:pt x="20666" y="2995"/>
                  </a:lnTo>
                  <a:lnTo>
                    <a:pt x="19499"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9765662" y="-1769603"/>
              <a:ext cx="764487" cy="110793"/>
            </a:xfrm>
            <a:custGeom>
              <a:avLst/>
              <a:gdLst/>
              <a:ahLst/>
              <a:cxnLst/>
              <a:rect l="l" t="t" r="r" b="b"/>
              <a:pathLst>
                <a:path w="20666" h="2995" fill="none" extrusionOk="0">
                  <a:moveTo>
                    <a:pt x="19499" y="1"/>
                  </a:moveTo>
                  <a:lnTo>
                    <a:pt x="17653" y="1"/>
                  </a:lnTo>
                  <a:lnTo>
                    <a:pt x="2994" y="1"/>
                  </a:lnTo>
                  <a:lnTo>
                    <a:pt x="1148" y="1"/>
                  </a:lnTo>
                  <a:lnTo>
                    <a:pt x="1" y="2995"/>
                  </a:lnTo>
                  <a:lnTo>
                    <a:pt x="2994" y="2995"/>
                  </a:lnTo>
                  <a:lnTo>
                    <a:pt x="17653" y="2995"/>
                  </a:lnTo>
                  <a:lnTo>
                    <a:pt x="20666" y="2995"/>
                  </a:lnTo>
                  <a:lnTo>
                    <a:pt x="194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0171281" y="-1769603"/>
              <a:ext cx="222954" cy="110793"/>
            </a:xfrm>
            <a:custGeom>
              <a:avLst/>
              <a:gdLst/>
              <a:ahLst/>
              <a:cxnLst/>
              <a:rect l="l" t="t" r="r" b="b"/>
              <a:pathLst>
                <a:path w="6027" h="2995" extrusionOk="0">
                  <a:moveTo>
                    <a:pt x="0" y="1"/>
                  </a:moveTo>
                  <a:lnTo>
                    <a:pt x="0" y="2995"/>
                  </a:lnTo>
                  <a:lnTo>
                    <a:pt x="6027" y="2995"/>
                  </a:lnTo>
                  <a:lnTo>
                    <a:pt x="6027"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9765662" y="-1769603"/>
              <a:ext cx="628577" cy="110793"/>
            </a:xfrm>
            <a:custGeom>
              <a:avLst/>
              <a:gdLst/>
              <a:ahLst/>
              <a:cxnLst/>
              <a:rect l="l" t="t" r="r" b="b"/>
              <a:pathLst>
                <a:path w="16992" h="2995" fill="none" extrusionOk="0">
                  <a:moveTo>
                    <a:pt x="16992" y="1"/>
                  </a:moveTo>
                  <a:lnTo>
                    <a:pt x="10965" y="1"/>
                  </a:lnTo>
                  <a:lnTo>
                    <a:pt x="10965" y="2995"/>
                  </a:lnTo>
                  <a:lnTo>
                    <a:pt x="1" y="2995"/>
                  </a:lnTo>
                  <a:lnTo>
                    <a:pt x="16992" y="2995"/>
                  </a:lnTo>
                  <a:lnTo>
                    <a:pt x="169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932497" y="-1769603"/>
              <a:ext cx="238824" cy="110793"/>
            </a:xfrm>
            <a:custGeom>
              <a:avLst/>
              <a:gdLst/>
              <a:ahLst/>
              <a:cxnLst/>
              <a:rect l="l" t="t" r="r" b="b"/>
              <a:pathLst>
                <a:path w="6456" h="2995" extrusionOk="0">
                  <a:moveTo>
                    <a:pt x="1" y="1"/>
                  </a:moveTo>
                  <a:lnTo>
                    <a:pt x="1" y="2995"/>
                  </a:lnTo>
                  <a:lnTo>
                    <a:pt x="6455" y="2995"/>
                  </a:lnTo>
                  <a:lnTo>
                    <a:pt x="645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9765662" y="-1769603"/>
              <a:ext cx="405660" cy="110793"/>
            </a:xfrm>
            <a:custGeom>
              <a:avLst/>
              <a:gdLst/>
              <a:ahLst/>
              <a:cxnLst/>
              <a:rect l="l" t="t" r="r" b="b"/>
              <a:pathLst>
                <a:path w="10966" h="2995" fill="none" extrusionOk="0">
                  <a:moveTo>
                    <a:pt x="10965" y="1"/>
                  </a:moveTo>
                  <a:lnTo>
                    <a:pt x="4511" y="1"/>
                  </a:lnTo>
                  <a:lnTo>
                    <a:pt x="4511" y="2995"/>
                  </a:lnTo>
                  <a:lnTo>
                    <a:pt x="1" y="2995"/>
                  </a:lnTo>
                  <a:lnTo>
                    <a:pt x="10965" y="2995"/>
                  </a:lnTo>
                  <a:lnTo>
                    <a:pt x="109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9765662" y="-1769603"/>
              <a:ext cx="166873" cy="110793"/>
            </a:xfrm>
            <a:custGeom>
              <a:avLst/>
              <a:gdLst/>
              <a:ahLst/>
              <a:cxnLst/>
              <a:rect l="l" t="t" r="r" b="b"/>
              <a:pathLst>
                <a:path w="4511" h="2995" extrusionOk="0">
                  <a:moveTo>
                    <a:pt x="1148" y="1"/>
                  </a:moveTo>
                  <a:lnTo>
                    <a:pt x="1" y="2995"/>
                  </a:lnTo>
                  <a:lnTo>
                    <a:pt x="4511" y="2995"/>
                  </a:lnTo>
                  <a:lnTo>
                    <a:pt x="451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9765662" y="-1769603"/>
              <a:ext cx="166873" cy="110793"/>
            </a:xfrm>
            <a:custGeom>
              <a:avLst/>
              <a:gdLst/>
              <a:ahLst/>
              <a:cxnLst/>
              <a:rect l="l" t="t" r="r" b="b"/>
              <a:pathLst>
                <a:path w="4511" h="2995" fill="none" extrusionOk="0">
                  <a:moveTo>
                    <a:pt x="4511" y="1"/>
                  </a:moveTo>
                  <a:lnTo>
                    <a:pt x="4511" y="1"/>
                  </a:lnTo>
                  <a:lnTo>
                    <a:pt x="2994" y="1"/>
                  </a:lnTo>
                  <a:lnTo>
                    <a:pt x="1148" y="1"/>
                  </a:lnTo>
                  <a:lnTo>
                    <a:pt x="1" y="2995"/>
                  </a:lnTo>
                  <a:lnTo>
                    <a:pt x="4511" y="2995"/>
                  </a:lnTo>
                  <a:lnTo>
                    <a:pt x="45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9765662" y="-1487686"/>
              <a:ext cx="764487" cy="111495"/>
            </a:xfrm>
            <a:custGeom>
              <a:avLst/>
              <a:gdLst/>
              <a:ahLst/>
              <a:cxnLst/>
              <a:rect l="l" t="t" r="r" b="b"/>
              <a:pathLst>
                <a:path w="20666" h="3014" extrusionOk="0">
                  <a:moveTo>
                    <a:pt x="1" y="0"/>
                  </a:moveTo>
                  <a:lnTo>
                    <a:pt x="1148" y="3014"/>
                  </a:lnTo>
                  <a:lnTo>
                    <a:pt x="19499" y="3014"/>
                  </a:lnTo>
                  <a:lnTo>
                    <a:pt x="20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9765662" y="-1487686"/>
              <a:ext cx="764487" cy="111495"/>
            </a:xfrm>
            <a:custGeom>
              <a:avLst/>
              <a:gdLst/>
              <a:ahLst/>
              <a:cxnLst/>
              <a:rect l="l" t="t" r="r" b="b"/>
              <a:pathLst>
                <a:path w="20666" h="3014" fill="none" extrusionOk="0">
                  <a:moveTo>
                    <a:pt x="19499" y="3014"/>
                  </a:moveTo>
                  <a:lnTo>
                    <a:pt x="17653" y="3014"/>
                  </a:lnTo>
                  <a:lnTo>
                    <a:pt x="2994" y="3014"/>
                  </a:lnTo>
                  <a:lnTo>
                    <a:pt x="1148" y="3014"/>
                  </a:lnTo>
                  <a:lnTo>
                    <a:pt x="1" y="0"/>
                  </a:lnTo>
                  <a:lnTo>
                    <a:pt x="2994" y="0"/>
                  </a:lnTo>
                  <a:lnTo>
                    <a:pt x="17653" y="0"/>
                  </a:lnTo>
                  <a:lnTo>
                    <a:pt x="20666" y="0"/>
                  </a:lnTo>
                  <a:lnTo>
                    <a:pt x="19499" y="30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0171281" y="-1487686"/>
              <a:ext cx="222954" cy="111495"/>
            </a:xfrm>
            <a:custGeom>
              <a:avLst/>
              <a:gdLst/>
              <a:ahLst/>
              <a:cxnLst/>
              <a:rect l="l" t="t" r="r" b="b"/>
              <a:pathLst>
                <a:path w="6027" h="3014" extrusionOk="0">
                  <a:moveTo>
                    <a:pt x="0" y="0"/>
                  </a:moveTo>
                  <a:lnTo>
                    <a:pt x="0" y="3014"/>
                  </a:lnTo>
                  <a:lnTo>
                    <a:pt x="6027" y="3014"/>
                  </a:lnTo>
                  <a:lnTo>
                    <a:pt x="602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9765662" y="-1487686"/>
              <a:ext cx="628577" cy="111495"/>
            </a:xfrm>
            <a:custGeom>
              <a:avLst/>
              <a:gdLst/>
              <a:ahLst/>
              <a:cxnLst/>
              <a:rect l="l" t="t" r="r" b="b"/>
              <a:pathLst>
                <a:path w="16992" h="3014" fill="none" extrusionOk="0">
                  <a:moveTo>
                    <a:pt x="16992" y="0"/>
                  </a:moveTo>
                  <a:lnTo>
                    <a:pt x="15592" y="0"/>
                  </a:lnTo>
                  <a:lnTo>
                    <a:pt x="15281" y="0"/>
                  </a:lnTo>
                  <a:lnTo>
                    <a:pt x="13026" y="0"/>
                  </a:lnTo>
                  <a:lnTo>
                    <a:pt x="12715" y="0"/>
                  </a:lnTo>
                  <a:lnTo>
                    <a:pt x="10965" y="0"/>
                  </a:lnTo>
                  <a:lnTo>
                    <a:pt x="10965" y="3014"/>
                  </a:lnTo>
                  <a:lnTo>
                    <a:pt x="1148" y="3014"/>
                  </a:lnTo>
                  <a:lnTo>
                    <a:pt x="1" y="0"/>
                  </a:lnTo>
                  <a:lnTo>
                    <a:pt x="1148" y="3014"/>
                  </a:lnTo>
                  <a:lnTo>
                    <a:pt x="16992" y="3014"/>
                  </a:lnTo>
                  <a:lnTo>
                    <a:pt x="169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9932497" y="-1487686"/>
              <a:ext cx="238824" cy="111495"/>
            </a:xfrm>
            <a:custGeom>
              <a:avLst/>
              <a:gdLst/>
              <a:ahLst/>
              <a:cxnLst/>
              <a:rect l="l" t="t" r="r" b="b"/>
              <a:pathLst>
                <a:path w="6456" h="3014" extrusionOk="0">
                  <a:moveTo>
                    <a:pt x="1" y="0"/>
                  </a:moveTo>
                  <a:lnTo>
                    <a:pt x="1" y="3014"/>
                  </a:lnTo>
                  <a:lnTo>
                    <a:pt x="6455" y="3014"/>
                  </a:lnTo>
                  <a:lnTo>
                    <a:pt x="645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9765662" y="-1487686"/>
              <a:ext cx="405660" cy="111495"/>
            </a:xfrm>
            <a:custGeom>
              <a:avLst/>
              <a:gdLst/>
              <a:ahLst/>
              <a:cxnLst/>
              <a:rect l="l" t="t" r="r" b="b"/>
              <a:pathLst>
                <a:path w="10966" h="3014" fill="none" extrusionOk="0">
                  <a:moveTo>
                    <a:pt x="10965" y="0"/>
                  </a:moveTo>
                  <a:lnTo>
                    <a:pt x="10440" y="0"/>
                  </a:lnTo>
                  <a:lnTo>
                    <a:pt x="10149" y="0"/>
                  </a:lnTo>
                  <a:lnTo>
                    <a:pt x="7874" y="0"/>
                  </a:lnTo>
                  <a:lnTo>
                    <a:pt x="7563" y="0"/>
                  </a:lnTo>
                  <a:lnTo>
                    <a:pt x="5308" y="0"/>
                  </a:lnTo>
                  <a:lnTo>
                    <a:pt x="4997" y="0"/>
                  </a:lnTo>
                  <a:lnTo>
                    <a:pt x="4511" y="0"/>
                  </a:lnTo>
                  <a:lnTo>
                    <a:pt x="4511" y="3014"/>
                  </a:lnTo>
                  <a:lnTo>
                    <a:pt x="1148" y="3014"/>
                  </a:lnTo>
                  <a:lnTo>
                    <a:pt x="1" y="0"/>
                  </a:lnTo>
                  <a:lnTo>
                    <a:pt x="1148" y="3014"/>
                  </a:lnTo>
                  <a:lnTo>
                    <a:pt x="10965" y="3014"/>
                  </a:lnTo>
                  <a:lnTo>
                    <a:pt x="109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9765662" y="-1487686"/>
              <a:ext cx="166873" cy="111495"/>
            </a:xfrm>
            <a:custGeom>
              <a:avLst/>
              <a:gdLst/>
              <a:ahLst/>
              <a:cxnLst/>
              <a:rect l="l" t="t" r="r" b="b"/>
              <a:pathLst>
                <a:path w="4511" h="3014" extrusionOk="0">
                  <a:moveTo>
                    <a:pt x="1" y="0"/>
                  </a:moveTo>
                  <a:lnTo>
                    <a:pt x="1148" y="3014"/>
                  </a:lnTo>
                  <a:lnTo>
                    <a:pt x="4511" y="3014"/>
                  </a:lnTo>
                  <a:lnTo>
                    <a:pt x="451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9765662" y="-1487686"/>
              <a:ext cx="166873" cy="111495"/>
            </a:xfrm>
            <a:custGeom>
              <a:avLst/>
              <a:gdLst/>
              <a:ahLst/>
              <a:cxnLst/>
              <a:rect l="l" t="t" r="r" b="b"/>
              <a:pathLst>
                <a:path w="4511" h="3014" fill="none" extrusionOk="0">
                  <a:moveTo>
                    <a:pt x="4511" y="0"/>
                  </a:moveTo>
                  <a:lnTo>
                    <a:pt x="2994" y="0"/>
                  </a:lnTo>
                  <a:lnTo>
                    <a:pt x="2742" y="0"/>
                  </a:lnTo>
                  <a:lnTo>
                    <a:pt x="2431" y="0"/>
                  </a:lnTo>
                  <a:lnTo>
                    <a:pt x="1" y="0"/>
                  </a:lnTo>
                  <a:lnTo>
                    <a:pt x="1148" y="3014"/>
                  </a:lnTo>
                  <a:lnTo>
                    <a:pt x="4511" y="3014"/>
                  </a:lnTo>
                  <a:lnTo>
                    <a:pt x="45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9880005" y="-1879618"/>
              <a:ext cx="535097" cy="76981"/>
            </a:xfrm>
            <a:custGeom>
              <a:avLst/>
              <a:gdLst/>
              <a:ahLst/>
              <a:cxnLst/>
              <a:rect l="l" t="t" r="r" b="b"/>
              <a:pathLst>
                <a:path w="14465" h="2081" extrusionOk="0">
                  <a:moveTo>
                    <a:pt x="1" y="0"/>
                  </a:moveTo>
                  <a:lnTo>
                    <a:pt x="234" y="2081"/>
                  </a:lnTo>
                  <a:lnTo>
                    <a:pt x="14251" y="2081"/>
                  </a:lnTo>
                  <a:lnTo>
                    <a:pt x="14464"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880005" y="-1879618"/>
              <a:ext cx="426487" cy="76981"/>
            </a:xfrm>
            <a:custGeom>
              <a:avLst/>
              <a:gdLst/>
              <a:ahLst/>
              <a:cxnLst/>
              <a:rect l="l" t="t" r="r" b="b"/>
              <a:pathLst>
                <a:path w="11529" h="2081" extrusionOk="0">
                  <a:moveTo>
                    <a:pt x="1" y="0"/>
                  </a:moveTo>
                  <a:lnTo>
                    <a:pt x="234" y="2081"/>
                  </a:lnTo>
                  <a:lnTo>
                    <a:pt x="11315" y="2081"/>
                  </a:lnTo>
                  <a:lnTo>
                    <a:pt x="11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9880005" y="-1879618"/>
              <a:ext cx="243115" cy="76981"/>
            </a:xfrm>
            <a:custGeom>
              <a:avLst/>
              <a:gdLst/>
              <a:ahLst/>
              <a:cxnLst/>
              <a:rect l="l" t="t" r="r" b="b"/>
              <a:pathLst>
                <a:path w="6572" h="2081" extrusionOk="0">
                  <a:moveTo>
                    <a:pt x="1" y="0"/>
                  </a:moveTo>
                  <a:lnTo>
                    <a:pt x="234" y="2081"/>
                  </a:lnTo>
                  <a:lnTo>
                    <a:pt x="6358" y="2081"/>
                  </a:lnTo>
                  <a:lnTo>
                    <a:pt x="657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9833987" y="-2078118"/>
              <a:ext cx="627134" cy="76279"/>
            </a:xfrm>
            <a:custGeom>
              <a:avLst/>
              <a:gdLst/>
              <a:ahLst/>
              <a:cxnLst/>
              <a:rect l="l" t="t" r="r" b="b"/>
              <a:pathLst>
                <a:path w="16953" h="2062" extrusionOk="0">
                  <a:moveTo>
                    <a:pt x="0" y="1"/>
                  </a:moveTo>
                  <a:lnTo>
                    <a:pt x="253" y="2061"/>
                  </a:lnTo>
                  <a:lnTo>
                    <a:pt x="16700" y="2061"/>
                  </a:lnTo>
                  <a:lnTo>
                    <a:pt x="16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9833987" y="-2078118"/>
              <a:ext cx="627134" cy="76279"/>
            </a:xfrm>
            <a:custGeom>
              <a:avLst/>
              <a:gdLst/>
              <a:ahLst/>
              <a:cxnLst/>
              <a:rect l="l" t="t" r="r" b="b"/>
              <a:pathLst>
                <a:path w="16953" h="2062" fill="none" extrusionOk="0">
                  <a:moveTo>
                    <a:pt x="14600" y="1"/>
                  </a:moveTo>
                  <a:lnTo>
                    <a:pt x="16272" y="1"/>
                  </a:lnTo>
                  <a:lnTo>
                    <a:pt x="13900" y="1"/>
                  </a:lnTo>
                  <a:lnTo>
                    <a:pt x="7057" y="1"/>
                  </a:lnTo>
                  <a:lnTo>
                    <a:pt x="4686" y="1"/>
                  </a:lnTo>
                  <a:lnTo>
                    <a:pt x="2372" y="1"/>
                  </a:lnTo>
                  <a:lnTo>
                    <a:pt x="0" y="1"/>
                  </a:lnTo>
                  <a:lnTo>
                    <a:pt x="253" y="2061"/>
                  </a:lnTo>
                  <a:lnTo>
                    <a:pt x="2372" y="2061"/>
                  </a:lnTo>
                  <a:lnTo>
                    <a:pt x="5599" y="2061"/>
                  </a:lnTo>
                  <a:lnTo>
                    <a:pt x="7057" y="2061"/>
                  </a:lnTo>
                  <a:lnTo>
                    <a:pt x="13900" y="2061"/>
                  </a:lnTo>
                  <a:lnTo>
                    <a:pt x="15359" y="2061"/>
                  </a:lnTo>
                  <a:lnTo>
                    <a:pt x="14600" y="2061"/>
                  </a:lnTo>
                  <a:lnTo>
                    <a:pt x="16700" y="2061"/>
                  </a:lnTo>
                  <a:lnTo>
                    <a:pt x="16953" y="1"/>
                  </a:lnTo>
                  <a:lnTo>
                    <a:pt x="146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0109430" y="-2078118"/>
              <a:ext cx="224397" cy="76279"/>
            </a:xfrm>
            <a:custGeom>
              <a:avLst/>
              <a:gdLst/>
              <a:ahLst/>
              <a:cxnLst/>
              <a:rect l="l" t="t" r="r" b="b"/>
              <a:pathLst>
                <a:path w="6066" h="2062" extrusionOk="0">
                  <a:moveTo>
                    <a:pt x="253" y="1"/>
                  </a:moveTo>
                  <a:lnTo>
                    <a:pt x="0" y="2061"/>
                  </a:lnTo>
                  <a:lnTo>
                    <a:pt x="5813" y="2061"/>
                  </a:lnTo>
                  <a:lnTo>
                    <a:pt x="606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9833987" y="-2078118"/>
              <a:ext cx="499843" cy="76279"/>
            </a:xfrm>
            <a:custGeom>
              <a:avLst/>
              <a:gdLst/>
              <a:ahLst/>
              <a:cxnLst/>
              <a:rect l="l" t="t" r="r" b="b"/>
              <a:pathLst>
                <a:path w="13512" h="2062" fill="none" extrusionOk="0">
                  <a:moveTo>
                    <a:pt x="13512" y="1"/>
                  </a:moveTo>
                  <a:lnTo>
                    <a:pt x="8904" y="1"/>
                  </a:lnTo>
                  <a:lnTo>
                    <a:pt x="8049" y="1"/>
                  </a:lnTo>
                  <a:lnTo>
                    <a:pt x="7699" y="1"/>
                  </a:lnTo>
                  <a:lnTo>
                    <a:pt x="7446" y="2061"/>
                  </a:lnTo>
                  <a:lnTo>
                    <a:pt x="253" y="2061"/>
                  </a:lnTo>
                  <a:lnTo>
                    <a:pt x="0" y="1"/>
                  </a:lnTo>
                  <a:lnTo>
                    <a:pt x="253" y="2061"/>
                  </a:lnTo>
                  <a:lnTo>
                    <a:pt x="13259" y="2061"/>
                  </a:lnTo>
                  <a:lnTo>
                    <a:pt x="13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9833987" y="-2078118"/>
              <a:ext cx="284805" cy="76279"/>
            </a:xfrm>
            <a:custGeom>
              <a:avLst/>
              <a:gdLst/>
              <a:ahLst/>
              <a:cxnLst/>
              <a:rect l="l" t="t" r="r" b="b"/>
              <a:pathLst>
                <a:path w="7699" h="2062" extrusionOk="0">
                  <a:moveTo>
                    <a:pt x="0" y="1"/>
                  </a:moveTo>
                  <a:lnTo>
                    <a:pt x="253" y="2061"/>
                  </a:lnTo>
                  <a:lnTo>
                    <a:pt x="7446" y="2061"/>
                  </a:lnTo>
                  <a:lnTo>
                    <a:pt x="7699"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9833987" y="-2078118"/>
              <a:ext cx="284805" cy="76279"/>
            </a:xfrm>
            <a:custGeom>
              <a:avLst/>
              <a:gdLst/>
              <a:ahLst/>
              <a:cxnLst/>
              <a:rect l="l" t="t" r="r" b="b"/>
              <a:pathLst>
                <a:path w="7699" h="2062" fill="none" extrusionOk="0">
                  <a:moveTo>
                    <a:pt x="7699" y="1"/>
                  </a:moveTo>
                  <a:lnTo>
                    <a:pt x="7057" y="1"/>
                  </a:lnTo>
                  <a:lnTo>
                    <a:pt x="4686" y="1"/>
                  </a:lnTo>
                  <a:lnTo>
                    <a:pt x="2372" y="1"/>
                  </a:lnTo>
                  <a:lnTo>
                    <a:pt x="0" y="1"/>
                  </a:lnTo>
                  <a:lnTo>
                    <a:pt x="253" y="2061"/>
                  </a:lnTo>
                  <a:lnTo>
                    <a:pt x="7446" y="2061"/>
                  </a:lnTo>
                  <a:lnTo>
                    <a:pt x="76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2"/>
          <p:cNvSpPr txBox="1">
            <a:spLocks noGrp="1"/>
          </p:cNvSpPr>
          <p:nvPr>
            <p:ph type="ctrTitle"/>
          </p:nvPr>
        </p:nvSpPr>
        <p:spPr>
          <a:xfrm>
            <a:off x="744350" y="1319894"/>
            <a:ext cx="4655400" cy="1977000"/>
          </a:xfrm>
          <a:prstGeom prst="rect">
            <a:avLst/>
          </a:prstGeom>
          <a:noFill/>
        </p:spPr>
        <p:txBody>
          <a:bodyPr spcFirstLastPara="1" wrap="square" lIns="91425" tIns="91425" rIns="91425" bIns="91425" anchor="t" anchorCtr="0">
            <a:noAutofit/>
          </a:bodyPr>
          <a:lstStyle>
            <a:lvl1pPr lvl="0" algn="l">
              <a:lnSpc>
                <a:spcPct val="8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33" name="Google Shape;133;p2"/>
          <p:cNvSpPr txBox="1">
            <a:spLocks noGrp="1"/>
          </p:cNvSpPr>
          <p:nvPr>
            <p:ph type="subTitle" idx="1"/>
          </p:nvPr>
        </p:nvSpPr>
        <p:spPr>
          <a:xfrm>
            <a:off x="744225" y="3449206"/>
            <a:ext cx="4655700" cy="374400"/>
          </a:xfrm>
          <a:prstGeom prst="rect">
            <a:avLst/>
          </a:prstGeom>
          <a:solidFill>
            <a:schemeClr val="dk1"/>
          </a:solidFill>
          <a:ln>
            <a:noFill/>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4" name="Google Shape;134;p2"/>
          <p:cNvGrpSpPr/>
          <p:nvPr/>
        </p:nvGrpSpPr>
        <p:grpSpPr>
          <a:xfrm>
            <a:off x="7553332" y="92995"/>
            <a:ext cx="965604" cy="239081"/>
            <a:chOff x="4036326" y="-955475"/>
            <a:chExt cx="1775987" cy="439811"/>
          </a:xfrm>
        </p:grpSpPr>
        <p:sp>
          <p:nvSpPr>
            <p:cNvPr id="135" name="Google Shape;135;p2"/>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
          <p:cNvGrpSpPr/>
          <p:nvPr/>
        </p:nvGrpSpPr>
        <p:grpSpPr>
          <a:xfrm>
            <a:off x="3748807" y="138495"/>
            <a:ext cx="965604" cy="239081"/>
            <a:chOff x="4036326" y="-955475"/>
            <a:chExt cx="1775987" cy="439811"/>
          </a:xfrm>
        </p:grpSpPr>
        <p:sp>
          <p:nvSpPr>
            <p:cNvPr id="138" name="Google Shape;138;p2"/>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2"/>
          <p:cNvGrpSpPr/>
          <p:nvPr/>
        </p:nvGrpSpPr>
        <p:grpSpPr>
          <a:xfrm>
            <a:off x="-851400" y="266738"/>
            <a:ext cx="1631075" cy="374250"/>
            <a:chOff x="1284050" y="-462000"/>
            <a:chExt cx="1631075" cy="374250"/>
          </a:xfrm>
        </p:grpSpPr>
        <p:sp>
          <p:nvSpPr>
            <p:cNvPr id="141" name="Google Shape;141;p2"/>
            <p:cNvSpPr/>
            <p:nvPr/>
          </p:nvSpPr>
          <p:spPr>
            <a:xfrm>
              <a:off x="1284050" y="-462000"/>
              <a:ext cx="1631075" cy="374250"/>
            </a:xfrm>
            <a:custGeom>
              <a:avLst/>
              <a:gdLst/>
              <a:ahLst/>
              <a:cxnLst/>
              <a:rect l="l" t="t" r="r" b="b"/>
              <a:pathLst>
                <a:path w="65243" h="14970" extrusionOk="0">
                  <a:moveTo>
                    <a:pt x="40748" y="0"/>
                  </a:move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337" y="7660"/>
                  </a:lnTo>
                  <a:lnTo>
                    <a:pt x="53967" y="7699"/>
                  </a:lnTo>
                  <a:lnTo>
                    <a:pt x="53579" y="7776"/>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284050" y="-462000"/>
              <a:ext cx="1631075" cy="374250"/>
            </a:xfrm>
            <a:custGeom>
              <a:avLst/>
              <a:gdLst/>
              <a:ahLst/>
              <a:cxnLst/>
              <a:rect l="l" t="t" r="r" b="b"/>
              <a:pathLst>
                <a:path w="65243" h="14970" fill="none" extrusionOk="0">
                  <a:moveTo>
                    <a:pt x="0" y="14969"/>
                  </a:moveTo>
                  <a:lnTo>
                    <a:pt x="65243"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667" y="7660"/>
                  </a:lnTo>
                  <a:lnTo>
                    <a:pt x="54337" y="7660"/>
                  </a:lnTo>
                  <a:lnTo>
                    <a:pt x="53967" y="7699"/>
                  </a:lnTo>
                  <a:lnTo>
                    <a:pt x="53579" y="7776"/>
                  </a:lnTo>
                  <a:lnTo>
                    <a:pt x="53170" y="7874"/>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lnTo>
                    <a:pt x="40748" y="0"/>
                  </a:lnTo>
                  <a:lnTo>
                    <a:pt x="40748" y="0"/>
                  </a:ln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377"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537750" y="-272950"/>
              <a:ext cx="1186375" cy="185200"/>
            </a:xfrm>
            <a:custGeom>
              <a:avLst/>
              <a:gdLst/>
              <a:ahLst/>
              <a:cxnLst/>
              <a:rect l="l" t="t" r="r" b="b"/>
              <a:pathLst>
                <a:path w="47455" h="7408" extrusionOk="0">
                  <a:moveTo>
                    <a:pt x="35149" y="1"/>
                  </a:moveTo>
                  <a:lnTo>
                    <a:pt x="34896" y="20"/>
                  </a:lnTo>
                  <a:lnTo>
                    <a:pt x="34682" y="59"/>
                  </a:lnTo>
                  <a:lnTo>
                    <a:pt x="34488" y="117"/>
                  </a:lnTo>
                  <a:lnTo>
                    <a:pt x="34294" y="195"/>
                  </a:lnTo>
                  <a:lnTo>
                    <a:pt x="34138" y="292"/>
                  </a:lnTo>
                  <a:lnTo>
                    <a:pt x="34002" y="389"/>
                  </a:lnTo>
                  <a:lnTo>
                    <a:pt x="33885" y="506"/>
                  </a:lnTo>
                  <a:lnTo>
                    <a:pt x="33788" y="603"/>
                  </a:lnTo>
                  <a:lnTo>
                    <a:pt x="33633" y="836"/>
                  </a:lnTo>
                  <a:lnTo>
                    <a:pt x="33535" y="1031"/>
                  </a:lnTo>
                  <a:lnTo>
                    <a:pt x="33477" y="1167"/>
                  </a:lnTo>
                  <a:lnTo>
                    <a:pt x="33458" y="1225"/>
                  </a:lnTo>
                  <a:lnTo>
                    <a:pt x="33360" y="1186"/>
                  </a:lnTo>
                  <a:lnTo>
                    <a:pt x="33263" y="1167"/>
                  </a:lnTo>
                  <a:lnTo>
                    <a:pt x="33108" y="1148"/>
                  </a:lnTo>
                  <a:lnTo>
                    <a:pt x="32952" y="1167"/>
                  </a:lnTo>
                  <a:lnTo>
                    <a:pt x="32758" y="1206"/>
                  </a:lnTo>
                  <a:lnTo>
                    <a:pt x="32544" y="1264"/>
                  </a:lnTo>
                  <a:lnTo>
                    <a:pt x="32311" y="1361"/>
                  </a:lnTo>
                  <a:lnTo>
                    <a:pt x="32175" y="1439"/>
                  </a:lnTo>
                  <a:lnTo>
                    <a:pt x="32058" y="1517"/>
                  </a:lnTo>
                  <a:lnTo>
                    <a:pt x="31961" y="1614"/>
                  </a:lnTo>
                  <a:lnTo>
                    <a:pt x="31863" y="1711"/>
                  </a:lnTo>
                  <a:lnTo>
                    <a:pt x="31786" y="1828"/>
                  </a:lnTo>
                  <a:lnTo>
                    <a:pt x="31727" y="1945"/>
                  </a:lnTo>
                  <a:lnTo>
                    <a:pt x="31650" y="2158"/>
                  </a:lnTo>
                  <a:lnTo>
                    <a:pt x="31591" y="2372"/>
                  </a:lnTo>
                  <a:lnTo>
                    <a:pt x="31552" y="2547"/>
                  </a:lnTo>
                  <a:lnTo>
                    <a:pt x="31552" y="2703"/>
                  </a:lnTo>
                  <a:lnTo>
                    <a:pt x="31514" y="2644"/>
                  </a:lnTo>
                  <a:lnTo>
                    <a:pt x="31397" y="2469"/>
                  </a:lnTo>
                  <a:lnTo>
                    <a:pt x="31202" y="2236"/>
                  </a:lnTo>
                  <a:lnTo>
                    <a:pt x="30930" y="1945"/>
                  </a:lnTo>
                  <a:lnTo>
                    <a:pt x="30755" y="1809"/>
                  </a:lnTo>
                  <a:lnTo>
                    <a:pt x="30580" y="1672"/>
                  </a:lnTo>
                  <a:lnTo>
                    <a:pt x="30386" y="1536"/>
                  </a:lnTo>
                  <a:lnTo>
                    <a:pt x="30172" y="1439"/>
                  </a:lnTo>
                  <a:lnTo>
                    <a:pt x="29939" y="1342"/>
                  </a:lnTo>
                  <a:lnTo>
                    <a:pt x="29686" y="1264"/>
                  </a:lnTo>
                  <a:lnTo>
                    <a:pt x="29414" y="1206"/>
                  </a:lnTo>
                  <a:lnTo>
                    <a:pt x="29142" y="1186"/>
                  </a:lnTo>
                  <a:lnTo>
                    <a:pt x="28947" y="1206"/>
                  </a:lnTo>
                  <a:lnTo>
                    <a:pt x="28656" y="1245"/>
                  </a:lnTo>
                  <a:lnTo>
                    <a:pt x="28384" y="1322"/>
                  </a:lnTo>
                  <a:lnTo>
                    <a:pt x="28131" y="1420"/>
                  </a:lnTo>
                  <a:lnTo>
                    <a:pt x="27898" y="1536"/>
                  </a:lnTo>
                  <a:lnTo>
                    <a:pt x="27684" y="1692"/>
                  </a:lnTo>
                  <a:lnTo>
                    <a:pt x="27509" y="1847"/>
                  </a:lnTo>
                  <a:lnTo>
                    <a:pt x="27334" y="2003"/>
                  </a:lnTo>
                  <a:lnTo>
                    <a:pt x="27178" y="2178"/>
                  </a:lnTo>
                  <a:lnTo>
                    <a:pt x="27062" y="2333"/>
                  </a:lnTo>
                  <a:lnTo>
                    <a:pt x="26945" y="2508"/>
                  </a:lnTo>
                  <a:lnTo>
                    <a:pt x="26789" y="2781"/>
                  </a:lnTo>
                  <a:lnTo>
                    <a:pt x="26692" y="2975"/>
                  </a:lnTo>
                  <a:lnTo>
                    <a:pt x="26653" y="3053"/>
                  </a:lnTo>
                  <a:lnTo>
                    <a:pt x="26459" y="2994"/>
                  </a:lnTo>
                  <a:lnTo>
                    <a:pt x="26245" y="2975"/>
                  </a:lnTo>
                  <a:lnTo>
                    <a:pt x="26051" y="2955"/>
                  </a:lnTo>
                  <a:lnTo>
                    <a:pt x="25876" y="2936"/>
                  </a:lnTo>
                  <a:lnTo>
                    <a:pt x="25545" y="2955"/>
                  </a:lnTo>
                  <a:lnTo>
                    <a:pt x="25254" y="3014"/>
                  </a:lnTo>
                  <a:lnTo>
                    <a:pt x="24962" y="3092"/>
                  </a:lnTo>
                  <a:lnTo>
                    <a:pt x="24690" y="3208"/>
                  </a:lnTo>
                  <a:lnTo>
                    <a:pt x="24437" y="3325"/>
                  </a:lnTo>
                  <a:lnTo>
                    <a:pt x="24223" y="3480"/>
                  </a:lnTo>
                  <a:lnTo>
                    <a:pt x="24009" y="3636"/>
                  </a:lnTo>
                  <a:lnTo>
                    <a:pt x="23815" y="3791"/>
                  </a:lnTo>
                  <a:lnTo>
                    <a:pt x="23640" y="3947"/>
                  </a:lnTo>
                  <a:lnTo>
                    <a:pt x="23504" y="4102"/>
                  </a:lnTo>
                  <a:lnTo>
                    <a:pt x="23271" y="4375"/>
                  </a:lnTo>
                  <a:lnTo>
                    <a:pt x="23135" y="4569"/>
                  </a:lnTo>
                  <a:lnTo>
                    <a:pt x="23076" y="4627"/>
                  </a:lnTo>
                  <a:lnTo>
                    <a:pt x="23096" y="4433"/>
                  </a:lnTo>
                  <a:lnTo>
                    <a:pt x="23135" y="4239"/>
                  </a:lnTo>
                  <a:lnTo>
                    <a:pt x="23174" y="4064"/>
                  </a:lnTo>
                  <a:lnTo>
                    <a:pt x="23232" y="3889"/>
                  </a:lnTo>
                  <a:lnTo>
                    <a:pt x="23290" y="3733"/>
                  </a:lnTo>
                  <a:lnTo>
                    <a:pt x="23368" y="3578"/>
                  </a:lnTo>
                  <a:lnTo>
                    <a:pt x="23543" y="3286"/>
                  </a:lnTo>
                  <a:lnTo>
                    <a:pt x="23737" y="3033"/>
                  </a:lnTo>
                  <a:lnTo>
                    <a:pt x="23951" y="2819"/>
                  </a:lnTo>
                  <a:lnTo>
                    <a:pt x="24184" y="2625"/>
                  </a:lnTo>
                  <a:lnTo>
                    <a:pt x="24418" y="2469"/>
                  </a:lnTo>
                  <a:lnTo>
                    <a:pt x="24651" y="2333"/>
                  </a:lnTo>
                  <a:lnTo>
                    <a:pt x="24865" y="2217"/>
                  </a:lnTo>
                  <a:lnTo>
                    <a:pt x="25079" y="2139"/>
                  </a:lnTo>
                  <a:lnTo>
                    <a:pt x="25254" y="2061"/>
                  </a:lnTo>
                  <a:lnTo>
                    <a:pt x="25526" y="1983"/>
                  </a:lnTo>
                  <a:lnTo>
                    <a:pt x="25642" y="1945"/>
                  </a:lnTo>
                  <a:lnTo>
                    <a:pt x="25584" y="1886"/>
                  </a:lnTo>
                  <a:lnTo>
                    <a:pt x="25448" y="1692"/>
                  </a:lnTo>
                  <a:lnTo>
                    <a:pt x="25215" y="1420"/>
                  </a:lnTo>
                  <a:lnTo>
                    <a:pt x="24884" y="1128"/>
                  </a:lnTo>
                  <a:lnTo>
                    <a:pt x="24709" y="973"/>
                  </a:lnTo>
                  <a:lnTo>
                    <a:pt x="24495" y="817"/>
                  </a:lnTo>
                  <a:lnTo>
                    <a:pt x="24282" y="681"/>
                  </a:lnTo>
                  <a:lnTo>
                    <a:pt x="24029" y="564"/>
                  </a:lnTo>
                  <a:lnTo>
                    <a:pt x="23776" y="448"/>
                  </a:lnTo>
                  <a:lnTo>
                    <a:pt x="23523" y="370"/>
                  </a:lnTo>
                  <a:lnTo>
                    <a:pt x="23232" y="312"/>
                  </a:lnTo>
                  <a:lnTo>
                    <a:pt x="22940" y="292"/>
                  </a:lnTo>
                  <a:lnTo>
                    <a:pt x="22746" y="312"/>
                  </a:lnTo>
                  <a:lnTo>
                    <a:pt x="22551" y="331"/>
                  </a:lnTo>
                  <a:lnTo>
                    <a:pt x="22240" y="389"/>
                  </a:lnTo>
                  <a:lnTo>
                    <a:pt x="21949" y="487"/>
                  </a:lnTo>
                  <a:lnTo>
                    <a:pt x="21696" y="603"/>
                  </a:lnTo>
                  <a:lnTo>
                    <a:pt x="21482" y="739"/>
                  </a:lnTo>
                  <a:lnTo>
                    <a:pt x="21288" y="895"/>
                  </a:lnTo>
                  <a:lnTo>
                    <a:pt x="21132" y="1050"/>
                  </a:lnTo>
                  <a:lnTo>
                    <a:pt x="20977" y="1206"/>
                  </a:lnTo>
                  <a:lnTo>
                    <a:pt x="20860" y="1381"/>
                  </a:lnTo>
                  <a:lnTo>
                    <a:pt x="20763" y="1536"/>
                  </a:lnTo>
                  <a:lnTo>
                    <a:pt x="20705" y="1692"/>
                  </a:lnTo>
                  <a:lnTo>
                    <a:pt x="20588" y="1945"/>
                  </a:lnTo>
                  <a:lnTo>
                    <a:pt x="20549" y="2139"/>
                  </a:lnTo>
                  <a:lnTo>
                    <a:pt x="20530" y="2197"/>
                  </a:lnTo>
                  <a:lnTo>
                    <a:pt x="20238" y="2100"/>
                  </a:lnTo>
                  <a:lnTo>
                    <a:pt x="19985" y="2022"/>
                  </a:lnTo>
                  <a:lnTo>
                    <a:pt x="19733" y="1983"/>
                  </a:lnTo>
                  <a:lnTo>
                    <a:pt x="19499" y="1964"/>
                  </a:lnTo>
                  <a:lnTo>
                    <a:pt x="19305" y="1983"/>
                  </a:lnTo>
                  <a:lnTo>
                    <a:pt x="19149" y="2003"/>
                  </a:lnTo>
                  <a:lnTo>
                    <a:pt x="18994" y="2042"/>
                  </a:lnTo>
                  <a:lnTo>
                    <a:pt x="18838" y="2081"/>
                  </a:lnTo>
                  <a:lnTo>
                    <a:pt x="18722" y="2139"/>
                  </a:lnTo>
                  <a:lnTo>
                    <a:pt x="18586" y="2197"/>
                  </a:lnTo>
                  <a:lnTo>
                    <a:pt x="18391" y="2333"/>
                  </a:lnTo>
                  <a:lnTo>
                    <a:pt x="18236" y="2469"/>
                  </a:lnTo>
                  <a:lnTo>
                    <a:pt x="18119" y="2606"/>
                  </a:lnTo>
                  <a:lnTo>
                    <a:pt x="18041" y="2722"/>
                  </a:lnTo>
                  <a:lnTo>
                    <a:pt x="18216" y="2781"/>
                  </a:lnTo>
                  <a:lnTo>
                    <a:pt x="18372" y="2858"/>
                  </a:lnTo>
                  <a:lnTo>
                    <a:pt x="18508" y="2955"/>
                  </a:lnTo>
                  <a:lnTo>
                    <a:pt x="18624" y="3053"/>
                  </a:lnTo>
                  <a:lnTo>
                    <a:pt x="18722" y="3150"/>
                  </a:lnTo>
                  <a:lnTo>
                    <a:pt x="18819" y="3247"/>
                  </a:lnTo>
                  <a:lnTo>
                    <a:pt x="18935" y="3442"/>
                  </a:lnTo>
                  <a:lnTo>
                    <a:pt x="19033" y="3616"/>
                  </a:lnTo>
                  <a:lnTo>
                    <a:pt x="19091" y="3772"/>
                  </a:lnTo>
                  <a:lnTo>
                    <a:pt x="19110" y="3908"/>
                  </a:lnTo>
                  <a:lnTo>
                    <a:pt x="19033" y="3753"/>
                  </a:lnTo>
                  <a:lnTo>
                    <a:pt x="18916" y="3616"/>
                  </a:lnTo>
                  <a:lnTo>
                    <a:pt x="18799" y="3500"/>
                  </a:lnTo>
                  <a:lnTo>
                    <a:pt x="18683" y="3403"/>
                  </a:lnTo>
                  <a:lnTo>
                    <a:pt x="18547" y="3305"/>
                  </a:lnTo>
                  <a:lnTo>
                    <a:pt x="18391" y="3228"/>
                  </a:lnTo>
                  <a:lnTo>
                    <a:pt x="18255" y="3169"/>
                  </a:lnTo>
                  <a:lnTo>
                    <a:pt x="18100" y="3111"/>
                  </a:lnTo>
                  <a:lnTo>
                    <a:pt x="17808" y="3033"/>
                  </a:lnTo>
                  <a:lnTo>
                    <a:pt x="17536" y="2994"/>
                  </a:lnTo>
                  <a:lnTo>
                    <a:pt x="17322" y="2975"/>
                  </a:lnTo>
                  <a:lnTo>
                    <a:pt x="17069" y="2975"/>
                  </a:lnTo>
                  <a:lnTo>
                    <a:pt x="17030" y="2839"/>
                  </a:lnTo>
                  <a:lnTo>
                    <a:pt x="16972" y="2703"/>
                  </a:lnTo>
                  <a:lnTo>
                    <a:pt x="16855" y="2528"/>
                  </a:lnTo>
                  <a:lnTo>
                    <a:pt x="16778" y="2450"/>
                  </a:lnTo>
                  <a:lnTo>
                    <a:pt x="16680" y="2353"/>
                  </a:lnTo>
                  <a:lnTo>
                    <a:pt x="16564" y="2256"/>
                  </a:lnTo>
                  <a:lnTo>
                    <a:pt x="16428" y="2178"/>
                  </a:lnTo>
                  <a:lnTo>
                    <a:pt x="16272" y="2081"/>
                  </a:lnTo>
                  <a:lnTo>
                    <a:pt x="16097" y="2003"/>
                  </a:lnTo>
                  <a:lnTo>
                    <a:pt x="15883" y="1945"/>
                  </a:lnTo>
                  <a:lnTo>
                    <a:pt x="15650" y="1886"/>
                  </a:lnTo>
                  <a:lnTo>
                    <a:pt x="15417" y="1847"/>
                  </a:lnTo>
                  <a:lnTo>
                    <a:pt x="15008" y="1847"/>
                  </a:lnTo>
                  <a:lnTo>
                    <a:pt x="14834" y="1867"/>
                  </a:lnTo>
                  <a:lnTo>
                    <a:pt x="14659" y="1925"/>
                  </a:lnTo>
                  <a:lnTo>
                    <a:pt x="14484" y="1964"/>
                  </a:lnTo>
                  <a:lnTo>
                    <a:pt x="14328" y="2042"/>
                  </a:lnTo>
                  <a:lnTo>
                    <a:pt x="14192" y="2100"/>
                  </a:lnTo>
                  <a:lnTo>
                    <a:pt x="13939" y="2256"/>
                  </a:lnTo>
                  <a:lnTo>
                    <a:pt x="13745" y="2411"/>
                  </a:lnTo>
                  <a:lnTo>
                    <a:pt x="13609" y="2547"/>
                  </a:lnTo>
                  <a:lnTo>
                    <a:pt x="13473" y="2664"/>
                  </a:lnTo>
                  <a:lnTo>
                    <a:pt x="13434" y="2606"/>
                  </a:lnTo>
                  <a:lnTo>
                    <a:pt x="13278" y="2450"/>
                  </a:lnTo>
                  <a:lnTo>
                    <a:pt x="13026" y="2217"/>
                  </a:lnTo>
                  <a:lnTo>
                    <a:pt x="12676" y="1945"/>
                  </a:lnTo>
                  <a:lnTo>
                    <a:pt x="12481" y="1809"/>
                  </a:lnTo>
                  <a:lnTo>
                    <a:pt x="12248" y="1692"/>
                  </a:lnTo>
                  <a:lnTo>
                    <a:pt x="12015" y="1556"/>
                  </a:lnTo>
                  <a:lnTo>
                    <a:pt x="11762" y="1459"/>
                  </a:lnTo>
                  <a:lnTo>
                    <a:pt x="11470" y="1361"/>
                  </a:lnTo>
                  <a:lnTo>
                    <a:pt x="11179" y="1284"/>
                  </a:lnTo>
                  <a:lnTo>
                    <a:pt x="10868" y="1245"/>
                  </a:lnTo>
                  <a:lnTo>
                    <a:pt x="10537" y="1225"/>
                  </a:lnTo>
                  <a:lnTo>
                    <a:pt x="10246" y="1245"/>
                  </a:lnTo>
                  <a:lnTo>
                    <a:pt x="9954" y="1284"/>
                  </a:lnTo>
                  <a:lnTo>
                    <a:pt x="9760" y="1322"/>
                  </a:lnTo>
                  <a:lnTo>
                    <a:pt x="9585" y="1361"/>
                  </a:lnTo>
                  <a:lnTo>
                    <a:pt x="9235" y="1497"/>
                  </a:lnTo>
                  <a:lnTo>
                    <a:pt x="8943" y="1653"/>
                  </a:lnTo>
                  <a:lnTo>
                    <a:pt x="8690" y="1828"/>
                  </a:lnTo>
                  <a:lnTo>
                    <a:pt x="8457" y="2022"/>
                  </a:lnTo>
                  <a:lnTo>
                    <a:pt x="8263" y="2217"/>
                  </a:lnTo>
                  <a:lnTo>
                    <a:pt x="8088" y="2431"/>
                  </a:lnTo>
                  <a:lnTo>
                    <a:pt x="7952" y="2644"/>
                  </a:lnTo>
                  <a:lnTo>
                    <a:pt x="7835" y="2858"/>
                  </a:lnTo>
                  <a:lnTo>
                    <a:pt x="7738" y="3053"/>
                  </a:lnTo>
                  <a:lnTo>
                    <a:pt x="7621" y="3403"/>
                  </a:lnTo>
                  <a:lnTo>
                    <a:pt x="7543" y="3655"/>
                  </a:lnTo>
                  <a:lnTo>
                    <a:pt x="7524" y="3733"/>
                  </a:lnTo>
                  <a:lnTo>
                    <a:pt x="7349" y="3714"/>
                  </a:lnTo>
                  <a:lnTo>
                    <a:pt x="7174" y="3694"/>
                  </a:lnTo>
                  <a:lnTo>
                    <a:pt x="7057" y="3694"/>
                  </a:lnTo>
                  <a:lnTo>
                    <a:pt x="6960" y="3714"/>
                  </a:lnTo>
                  <a:lnTo>
                    <a:pt x="6785" y="3772"/>
                  </a:lnTo>
                  <a:lnTo>
                    <a:pt x="6630" y="3869"/>
                  </a:lnTo>
                  <a:lnTo>
                    <a:pt x="6532" y="3966"/>
                  </a:lnTo>
                  <a:lnTo>
                    <a:pt x="6455" y="4064"/>
                  </a:lnTo>
                  <a:lnTo>
                    <a:pt x="6396" y="4141"/>
                  </a:lnTo>
                  <a:lnTo>
                    <a:pt x="6357" y="4239"/>
                  </a:lnTo>
                  <a:lnTo>
                    <a:pt x="6202" y="4180"/>
                  </a:lnTo>
                  <a:lnTo>
                    <a:pt x="6008" y="4141"/>
                  </a:lnTo>
                  <a:lnTo>
                    <a:pt x="5755" y="4122"/>
                  </a:lnTo>
                  <a:lnTo>
                    <a:pt x="5541" y="4122"/>
                  </a:lnTo>
                  <a:lnTo>
                    <a:pt x="5347" y="4161"/>
                  </a:lnTo>
                  <a:lnTo>
                    <a:pt x="5113" y="4239"/>
                  </a:lnTo>
                  <a:lnTo>
                    <a:pt x="4880" y="4336"/>
                  </a:lnTo>
                  <a:lnTo>
                    <a:pt x="4744" y="4433"/>
                  </a:lnTo>
                  <a:lnTo>
                    <a:pt x="4608" y="4550"/>
                  </a:lnTo>
                  <a:lnTo>
                    <a:pt x="4511" y="4666"/>
                  </a:lnTo>
                  <a:lnTo>
                    <a:pt x="4433" y="4802"/>
                  </a:lnTo>
                  <a:lnTo>
                    <a:pt x="4355" y="4938"/>
                  </a:lnTo>
                  <a:lnTo>
                    <a:pt x="4297" y="5075"/>
                  </a:lnTo>
                  <a:lnTo>
                    <a:pt x="4219" y="5366"/>
                  </a:lnTo>
                  <a:lnTo>
                    <a:pt x="4180" y="5638"/>
                  </a:lnTo>
                  <a:lnTo>
                    <a:pt x="4161" y="5852"/>
                  </a:lnTo>
                  <a:lnTo>
                    <a:pt x="4161" y="6047"/>
                  </a:lnTo>
                  <a:lnTo>
                    <a:pt x="3966" y="5891"/>
                  </a:lnTo>
                  <a:lnTo>
                    <a:pt x="3772" y="5755"/>
                  </a:lnTo>
                  <a:lnTo>
                    <a:pt x="3577" y="5658"/>
                  </a:lnTo>
                  <a:lnTo>
                    <a:pt x="3402" y="5599"/>
                  </a:lnTo>
                  <a:lnTo>
                    <a:pt x="3208" y="5541"/>
                  </a:lnTo>
                  <a:lnTo>
                    <a:pt x="3053" y="5522"/>
                  </a:lnTo>
                  <a:lnTo>
                    <a:pt x="2800" y="5502"/>
                  </a:lnTo>
                  <a:lnTo>
                    <a:pt x="2703" y="5502"/>
                  </a:lnTo>
                  <a:lnTo>
                    <a:pt x="2683" y="5619"/>
                  </a:lnTo>
                  <a:lnTo>
                    <a:pt x="2683" y="5716"/>
                  </a:lnTo>
                  <a:lnTo>
                    <a:pt x="2683" y="5813"/>
                  </a:lnTo>
                  <a:lnTo>
                    <a:pt x="2703" y="5910"/>
                  </a:lnTo>
                  <a:lnTo>
                    <a:pt x="2780" y="6085"/>
                  </a:lnTo>
                  <a:lnTo>
                    <a:pt x="2878" y="6241"/>
                  </a:lnTo>
                  <a:lnTo>
                    <a:pt x="2994" y="6358"/>
                  </a:lnTo>
                  <a:lnTo>
                    <a:pt x="3091" y="6455"/>
                  </a:lnTo>
                  <a:lnTo>
                    <a:pt x="3189" y="6533"/>
                  </a:lnTo>
                  <a:lnTo>
                    <a:pt x="3189" y="6533"/>
                  </a:lnTo>
                  <a:lnTo>
                    <a:pt x="2994" y="6474"/>
                  </a:lnTo>
                  <a:lnTo>
                    <a:pt x="2839" y="6396"/>
                  </a:lnTo>
                  <a:lnTo>
                    <a:pt x="2567" y="6241"/>
                  </a:lnTo>
                  <a:lnTo>
                    <a:pt x="2372" y="6105"/>
                  </a:lnTo>
                  <a:lnTo>
                    <a:pt x="2255" y="5969"/>
                  </a:lnTo>
                  <a:lnTo>
                    <a:pt x="2178" y="5852"/>
                  </a:lnTo>
                  <a:lnTo>
                    <a:pt x="2139" y="5755"/>
                  </a:lnTo>
                  <a:lnTo>
                    <a:pt x="2119" y="5677"/>
                  </a:lnTo>
                  <a:lnTo>
                    <a:pt x="1808" y="5697"/>
                  </a:lnTo>
                  <a:lnTo>
                    <a:pt x="1517" y="5755"/>
                  </a:lnTo>
                  <a:lnTo>
                    <a:pt x="1264" y="5852"/>
                  </a:lnTo>
                  <a:lnTo>
                    <a:pt x="1031" y="5969"/>
                  </a:lnTo>
                  <a:lnTo>
                    <a:pt x="836" y="6105"/>
                  </a:lnTo>
                  <a:lnTo>
                    <a:pt x="661" y="6241"/>
                  </a:lnTo>
                  <a:lnTo>
                    <a:pt x="506" y="6396"/>
                  </a:lnTo>
                  <a:lnTo>
                    <a:pt x="389" y="6552"/>
                  </a:lnTo>
                  <a:lnTo>
                    <a:pt x="273" y="6708"/>
                  </a:lnTo>
                  <a:lnTo>
                    <a:pt x="195" y="6863"/>
                  </a:lnTo>
                  <a:lnTo>
                    <a:pt x="78" y="7135"/>
                  </a:lnTo>
                  <a:lnTo>
                    <a:pt x="20" y="7330"/>
                  </a:lnTo>
                  <a:lnTo>
                    <a:pt x="0" y="7407"/>
                  </a:lnTo>
                  <a:lnTo>
                    <a:pt x="47416" y="7407"/>
                  </a:lnTo>
                  <a:lnTo>
                    <a:pt x="47455" y="7213"/>
                  </a:lnTo>
                  <a:lnTo>
                    <a:pt x="47455" y="7038"/>
                  </a:lnTo>
                  <a:lnTo>
                    <a:pt x="47455" y="6882"/>
                  </a:lnTo>
                  <a:lnTo>
                    <a:pt x="47455" y="6727"/>
                  </a:lnTo>
                  <a:lnTo>
                    <a:pt x="47435" y="6591"/>
                  </a:lnTo>
                  <a:lnTo>
                    <a:pt x="47416" y="6474"/>
                  </a:lnTo>
                  <a:lnTo>
                    <a:pt x="47319" y="6222"/>
                  </a:lnTo>
                  <a:lnTo>
                    <a:pt x="47202" y="6027"/>
                  </a:lnTo>
                  <a:lnTo>
                    <a:pt x="47066" y="5872"/>
                  </a:lnTo>
                  <a:lnTo>
                    <a:pt x="46891" y="5716"/>
                  </a:lnTo>
                  <a:lnTo>
                    <a:pt x="46716" y="5619"/>
                  </a:lnTo>
                  <a:lnTo>
                    <a:pt x="46541" y="5522"/>
                  </a:lnTo>
                  <a:lnTo>
                    <a:pt x="46347" y="5444"/>
                  </a:lnTo>
                  <a:lnTo>
                    <a:pt x="46172" y="5405"/>
                  </a:lnTo>
                  <a:lnTo>
                    <a:pt x="45997" y="5366"/>
                  </a:lnTo>
                  <a:lnTo>
                    <a:pt x="45686" y="5327"/>
                  </a:lnTo>
                  <a:lnTo>
                    <a:pt x="45452" y="5327"/>
                  </a:lnTo>
                  <a:lnTo>
                    <a:pt x="45491" y="5152"/>
                  </a:lnTo>
                  <a:lnTo>
                    <a:pt x="45511" y="4997"/>
                  </a:lnTo>
                  <a:lnTo>
                    <a:pt x="45511" y="4725"/>
                  </a:lnTo>
                  <a:lnTo>
                    <a:pt x="45472" y="4491"/>
                  </a:lnTo>
                  <a:lnTo>
                    <a:pt x="45414" y="4297"/>
                  </a:lnTo>
                  <a:lnTo>
                    <a:pt x="45355" y="4141"/>
                  </a:lnTo>
                  <a:lnTo>
                    <a:pt x="45277" y="4044"/>
                  </a:lnTo>
                  <a:lnTo>
                    <a:pt x="45219" y="3966"/>
                  </a:lnTo>
                  <a:lnTo>
                    <a:pt x="45083" y="3966"/>
                  </a:lnTo>
                  <a:lnTo>
                    <a:pt x="44986" y="3986"/>
                  </a:lnTo>
                  <a:lnTo>
                    <a:pt x="44811" y="4083"/>
                  </a:lnTo>
                  <a:lnTo>
                    <a:pt x="44655" y="4219"/>
                  </a:lnTo>
                  <a:lnTo>
                    <a:pt x="44500" y="4375"/>
                  </a:lnTo>
                  <a:lnTo>
                    <a:pt x="44267" y="4647"/>
                  </a:lnTo>
                  <a:lnTo>
                    <a:pt x="44169" y="4783"/>
                  </a:lnTo>
                  <a:lnTo>
                    <a:pt x="44169" y="4666"/>
                  </a:lnTo>
                  <a:lnTo>
                    <a:pt x="44208" y="4550"/>
                  </a:lnTo>
                  <a:lnTo>
                    <a:pt x="44267" y="4336"/>
                  </a:lnTo>
                  <a:lnTo>
                    <a:pt x="44364" y="4161"/>
                  </a:lnTo>
                  <a:lnTo>
                    <a:pt x="44480" y="4005"/>
                  </a:lnTo>
                  <a:lnTo>
                    <a:pt x="44597" y="3869"/>
                  </a:lnTo>
                  <a:lnTo>
                    <a:pt x="44694" y="3772"/>
                  </a:lnTo>
                  <a:lnTo>
                    <a:pt x="44791" y="3694"/>
                  </a:lnTo>
                  <a:lnTo>
                    <a:pt x="44636" y="3480"/>
                  </a:lnTo>
                  <a:lnTo>
                    <a:pt x="44480" y="3286"/>
                  </a:lnTo>
                  <a:lnTo>
                    <a:pt x="44305" y="3130"/>
                  </a:lnTo>
                  <a:lnTo>
                    <a:pt x="44111" y="3033"/>
                  </a:lnTo>
                  <a:lnTo>
                    <a:pt x="43917" y="2955"/>
                  </a:lnTo>
                  <a:lnTo>
                    <a:pt x="43722" y="2897"/>
                  </a:lnTo>
                  <a:lnTo>
                    <a:pt x="43508" y="2858"/>
                  </a:lnTo>
                  <a:lnTo>
                    <a:pt x="43120" y="2858"/>
                  </a:lnTo>
                  <a:lnTo>
                    <a:pt x="42945" y="2878"/>
                  </a:lnTo>
                  <a:lnTo>
                    <a:pt x="42614" y="2955"/>
                  </a:lnTo>
                  <a:lnTo>
                    <a:pt x="42400" y="3014"/>
                  </a:lnTo>
                  <a:lnTo>
                    <a:pt x="42322" y="3033"/>
                  </a:lnTo>
                  <a:lnTo>
                    <a:pt x="42303" y="2994"/>
                  </a:lnTo>
                  <a:lnTo>
                    <a:pt x="42225" y="2897"/>
                  </a:lnTo>
                  <a:lnTo>
                    <a:pt x="42128" y="2819"/>
                  </a:lnTo>
                  <a:lnTo>
                    <a:pt x="42031" y="2722"/>
                  </a:lnTo>
                  <a:lnTo>
                    <a:pt x="41875" y="2625"/>
                  </a:lnTo>
                  <a:lnTo>
                    <a:pt x="41681" y="2508"/>
                  </a:lnTo>
                  <a:lnTo>
                    <a:pt x="41584" y="2469"/>
                  </a:lnTo>
                  <a:lnTo>
                    <a:pt x="41467" y="2431"/>
                  </a:lnTo>
                  <a:lnTo>
                    <a:pt x="41370" y="2411"/>
                  </a:lnTo>
                  <a:lnTo>
                    <a:pt x="41156" y="2411"/>
                  </a:lnTo>
                  <a:lnTo>
                    <a:pt x="41039" y="2450"/>
                  </a:lnTo>
                  <a:lnTo>
                    <a:pt x="40942" y="2469"/>
                  </a:lnTo>
                  <a:lnTo>
                    <a:pt x="40864" y="2508"/>
                  </a:lnTo>
                  <a:lnTo>
                    <a:pt x="40748" y="2586"/>
                  </a:lnTo>
                  <a:lnTo>
                    <a:pt x="40709" y="2625"/>
                  </a:lnTo>
                  <a:lnTo>
                    <a:pt x="40670" y="2469"/>
                  </a:lnTo>
                  <a:lnTo>
                    <a:pt x="40592" y="2314"/>
                  </a:lnTo>
                  <a:lnTo>
                    <a:pt x="40495" y="2120"/>
                  </a:lnTo>
                  <a:lnTo>
                    <a:pt x="40359" y="1925"/>
                  </a:lnTo>
                  <a:lnTo>
                    <a:pt x="40262" y="1828"/>
                  </a:lnTo>
                  <a:lnTo>
                    <a:pt x="40165" y="1731"/>
                  </a:lnTo>
                  <a:lnTo>
                    <a:pt x="40028" y="1634"/>
                  </a:lnTo>
                  <a:lnTo>
                    <a:pt x="39892" y="1556"/>
                  </a:lnTo>
                  <a:lnTo>
                    <a:pt x="39737" y="1497"/>
                  </a:lnTo>
                  <a:lnTo>
                    <a:pt x="39562" y="1439"/>
                  </a:lnTo>
                  <a:lnTo>
                    <a:pt x="39368" y="1400"/>
                  </a:lnTo>
                  <a:lnTo>
                    <a:pt x="39037" y="1400"/>
                  </a:lnTo>
                  <a:lnTo>
                    <a:pt x="38881" y="1420"/>
                  </a:lnTo>
                  <a:lnTo>
                    <a:pt x="38609" y="1478"/>
                  </a:lnTo>
                  <a:lnTo>
                    <a:pt x="38376" y="1575"/>
                  </a:lnTo>
                  <a:lnTo>
                    <a:pt x="38162" y="1672"/>
                  </a:lnTo>
                  <a:lnTo>
                    <a:pt x="37987" y="1789"/>
                  </a:lnTo>
                  <a:lnTo>
                    <a:pt x="37851" y="1867"/>
                  </a:lnTo>
                  <a:lnTo>
                    <a:pt x="37735" y="1964"/>
                  </a:lnTo>
                  <a:lnTo>
                    <a:pt x="37676" y="2081"/>
                  </a:lnTo>
                  <a:lnTo>
                    <a:pt x="37579" y="2158"/>
                  </a:lnTo>
                  <a:lnTo>
                    <a:pt x="37482" y="2256"/>
                  </a:lnTo>
                  <a:lnTo>
                    <a:pt x="37385" y="2314"/>
                  </a:lnTo>
                  <a:lnTo>
                    <a:pt x="37171" y="2431"/>
                  </a:lnTo>
                  <a:lnTo>
                    <a:pt x="36957" y="2489"/>
                  </a:lnTo>
                  <a:lnTo>
                    <a:pt x="36743" y="2547"/>
                  </a:lnTo>
                  <a:lnTo>
                    <a:pt x="36588" y="2567"/>
                  </a:lnTo>
                  <a:lnTo>
                    <a:pt x="36432" y="2567"/>
                  </a:lnTo>
                  <a:lnTo>
                    <a:pt x="36665" y="2489"/>
                  </a:lnTo>
                  <a:lnTo>
                    <a:pt x="36860" y="2392"/>
                  </a:lnTo>
                  <a:lnTo>
                    <a:pt x="37054" y="2275"/>
                  </a:lnTo>
                  <a:lnTo>
                    <a:pt x="37210" y="2158"/>
                  </a:lnTo>
                  <a:lnTo>
                    <a:pt x="37423" y="1964"/>
                  </a:lnTo>
                  <a:lnTo>
                    <a:pt x="37501" y="1867"/>
                  </a:lnTo>
                  <a:lnTo>
                    <a:pt x="37501" y="1809"/>
                  </a:lnTo>
                  <a:lnTo>
                    <a:pt x="37462" y="1653"/>
                  </a:lnTo>
                  <a:lnTo>
                    <a:pt x="37404" y="1400"/>
                  </a:lnTo>
                  <a:lnTo>
                    <a:pt x="37346" y="1264"/>
                  </a:lnTo>
                  <a:lnTo>
                    <a:pt x="37287" y="1109"/>
                  </a:lnTo>
                  <a:lnTo>
                    <a:pt x="37190" y="953"/>
                  </a:lnTo>
                  <a:lnTo>
                    <a:pt x="37074" y="798"/>
                  </a:lnTo>
                  <a:lnTo>
                    <a:pt x="36918" y="642"/>
                  </a:lnTo>
                  <a:lnTo>
                    <a:pt x="36743" y="506"/>
                  </a:lnTo>
                  <a:lnTo>
                    <a:pt x="36549" y="370"/>
                  </a:lnTo>
                  <a:lnTo>
                    <a:pt x="36296" y="253"/>
                  </a:lnTo>
                  <a:lnTo>
                    <a:pt x="36024" y="137"/>
                  </a:lnTo>
                  <a:lnTo>
                    <a:pt x="35693" y="59"/>
                  </a:lnTo>
                  <a:lnTo>
                    <a:pt x="35402" y="20"/>
                  </a:lnTo>
                  <a:lnTo>
                    <a:pt x="35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2"/>
          <p:cNvGrpSpPr/>
          <p:nvPr/>
        </p:nvGrpSpPr>
        <p:grpSpPr>
          <a:xfrm flipH="1">
            <a:off x="8232137" y="3132754"/>
            <a:ext cx="764487" cy="2010759"/>
            <a:chOff x="9765662" y="-2191721"/>
            <a:chExt cx="764487" cy="2010759"/>
          </a:xfrm>
        </p:grpSpPr>
        <p:sp>
          <p:nvSpPr>
            <p:cNvPr id="145" name="Google Shape;145;p2"/>
            <p:cNvSpPr/>
            <p:nvPr/>
          </p:nvSpPr>
          <p:spPr>
            <a:xfrm>
              <a:off x="9978552" y="-1622153"/>
              <a:ext cx="338037" cy="1441191"/>
            </a:xfrm>
            <a:custGeom>
              <a:avLst/>
              <a:gdLst/>
              <a:ahLst/>
              <a:cxnLst/>
              <a:rect l="l" t="t" r="r" b="b"/>
              <a:pathLst>
                <a:path w="9138" h="38959" extrusionOk="0">
                  <a:moveTo>
                    <a:pt x="0" y="0"/>
                  </a:moveTo>
                  <a:lnTo>
                    <a:pt x="0" y="38959"/>
                  </a:lnTo>
                  <a:lnTo>
                    <a:pt x="9137" y="38959"/>
                  </a:lnTo>
                  <a:lnTo>
                    <a:pt x="9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9978552" y="-1622153"/>
              <a:ext cx="338037" cy="1441191"/>
            </a:xfrm>
            <a:custGeom>
              <a:avLst/>
              <a:gdLst/>
              <a:ahLst/>
              <a:cxnLst/>
              <a:rect l="l" t="t" r="r" b="b"/>
              <a:pathLst>
                <a:path w="9138" h="38959" fill="none" extrusionOk="0">
                  <a:moveTo>
                    <a:pt x="9137" y="0"/>
                  </a:moveTo>
                  <a:lnTo>
                    <a:pt x="0" y="0"/>
                  </a:lnTo>
                  <a:lnTo>
                    <a:pt x="0" y="38959"/>
                  </a:lnTo>
                  <a:lnTo>
                    <a:pt x="9137" y="38959"/>
                  </a:lnTo>
                  <a:lnTo>
                    <a:pt x="913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0215857" y="-1622153"/>
              <a:ext cx="51087" cy="1441191"/>
            </a:xfrm>
            <a:custGeom>
              <a:avLst/>
              <a:gdLst/>
              <a:ahLst/>
              <a:cxnLst/>
              <a:rect l="l" t="t" r="r" b="b"/>
              <a:pathLst>
                <a:path w="1381" h="38959" extrusionOk="0">
                  <a:moveTo>
                    <a:pt x="0" y="0"/>
                  </a:moveTo>
                  <a:lnTo>
                    <a:pt x="0" y="38959"/>
                  </a:lnTo>
                  <a:lnTo>
                    <a:pt x="1381" y="38959"/>
                  </a:lnTo>
                  <a:lnTo>
                    <a:pt x="138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0215857" y="-1622153"/>
              <a:ext cx="51087" cy="1441191"/>
            </a:xfrm>
            <a:custGeom>
              <a:avLst/>
              <a:gdLst/>
              <a:ahLst/>
              <a:cxnLst/>
              <a:rect l="l" t="t" r="r" b="b"/>
              <a:pathLst>
                <a:path w="1381" h="38959" fill="none" extrusionOk="0">
                  <a:moveTo>
                    <a:pt x="1381" y="0"/>
                  </a:moveTo>
                  <a:lnTo>
                    <a:pt x="0" y="0"/>
                  </a:lnTo>
                  <a:lnTo>
                    <a:pt x="0" y="38959"/>
                  </a:lnTo>
                  <a:lnTo>
                    <a:pt x="1381" y="38959"/>
                  </a:lnTo>
                  <a:lnTo>
                    <a:pt x="138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9978552" y="-1376229"/>
              <a:ext cx="338037" cy="168316"/>
            </a:xfrm>
            <a:custGeom>
              <a:avLst/>
              <a:gdLst/>
              <a:ahLst/>
              <a:cxnLst/>
              <a:rect l="l" t="t" r="r" b="b"/>
              <a:pathLst>
                <a:path w="9138" h="4550" extrusionOk="0">
                  <a:moveTo>
                    <a:pt x="7796" y="1"/>
                  </a:moveTo>
                  <a:lnTo>
                    <a:pt x="7796" y="2275"/>
                  </a:lnTo>
                  <a:lnTo>
                    <a:pt x="9137" y="1887"/>
                  </a:lnTo>
                  <a:lnTo>
                    <a:pt x="9137" y="1"/>
                  </a:lnTo>
                  <a:close/>
                  <a:moveTo>
                    <a:pt x="0" y="1"/>
                  </a:moveTo>
                  <a:lnTo>
                    <a:pt x="0" y="4550"/>
                  </a:lnTo>
                  <a:lnTo>
                    <a:pt x="6415" y="2684"/>
                  </a:lnTo>
                  <a:lnTo>
                    <a:pt x="641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9978552" y="-1376229"/>
              <a:ext cx="237344" cy="168316"/>
            </a:xfrm>
            <a:custGeom>
              <a:avLst/>
              <a:gdLst/>
              <a:ahLst/>
              <a:cxnLst/>
              <a:rect l="l" t="t" r="r" b="b"/>
              <a:pathLst>
                <a:path w="6416" h="4550" fill="none" extrusionOk="0">
                  <a:moveTo>
                    <a:pt x="6415" y="1"/>
                  </a:moveTo>
                  <a:lnTo>
                    <a:pt x="0" y="1"/>
                  </a:lnTo>
                  <a:lnTo>
                    <a:pt x="0" y="4550"/>
                  </a:lnTo>
                  <a:lnTo>
                    <a:pt x="6415" y="2684"/>
                  </a:lnTo>
                  <a:lnTo>
                    <a:pt x="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0266906" y="-1376229"/>
              <a:ext cx="49681" cy="84195"/>
            </a:xfrm>
            <a:custGeom>
              <a:avLst/>
              <a:gdLst/>
              <a:ahLst/>
              <a:cxnLst/>
              <a:rect l="l" t="t" r="r" b="b"/>
              <a:pathLst>
                <a:path w="1343" h="2276" fill="none" extrusionOk="0">
                  <a:moveTo>
                    <a:pt x="1342" y="1"/>
                  </a:moveTo>
                  <a:lnTo>
                    <a:pt x="1" y="1"/>
                  </a:lnTo>
                  <a:lnTo>
                    <a:pt x="1" y="2275"/>
                  </a:lnTo>
                  <a:lnTo>
                    <a:pt x="1342" y="1887"/>
                  </a:lnTo>
                  <a:lnTo>
                    <a:pt x="13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0215857" y="-1376229"/>
              <a:ext cx="51087" cy="99288"/>
            </a:xfrm>
            <a:custGeom>
              <a:avLst/>
              <a:gdLst/>
              <a:ahLst/>
              <a:cxnLst/>
              <a:rect l="l" t="t" r="r" b="b"/>
              <a:pathLst>
                <a:path w="1381" h="2684" extrusionOk="0">
                  <a:moveTo>
                    <a:pt x="0" y="1"/>
                  </a:moveTo>
                  <a:lnTo>
                    <a:pt x="0" y="2684"/>
                  </a:lnTo>
                  <a:lnTo>
                    <a:pt x="1381" y="2275"/>
                  </a:lnTo>
                  <a:lnTo>
                    <a:pt x="138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0215857" y="-1376229"/>
              <a:ext cx="51087" cy="99288"/>
            </a:xfrm>
            <a:custGeom>
              <a:avLst/>
              <a:gdLst/>
              <a:ahLst/>
              <a:cxnLst/>
              <a:rect l="l" t="t" r="r" b="b"/>
              <a:pathLst>
                <a:path w="1381" h="2684" fill="none" extrusionOk="0">
                  <a:moveTo>
                    <a:pt x="1381" y="1"/>
                  </a:moveTo>
                  <a:lnTo>
                    <a:pt x="0" y="1"/>
                  </a:lnTo>
                  <a:lnTo>
                    <a:pt x="0" y="2684"/>
                  </a:lnTo>
                  <a:lnTo>
                    <a:pt x="1381" y="2275"/>
                  </a:lnTo>
                  <a:lnTo>
                    <a:pt x="13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0131700" y="-2191721"/>
              <a:ext cx="31703" cy="156811"/>
            </a:xfrm>
            <a:custGeom>
              <a:avLst/>
              <a:gdLst/>
              <a:ahLst/>
              <a:cxnLst/>
              <a:rect l="l" t="t" r="r" b="b"/>
              <a:pathLst>
                <a:path w="857" h="4239" extrusionOk="0">
                  <a:moveTo>
                    <a:pt x="118" y="0"/>
                  </a:moveTo>
                  <a:lnTo>
                    <a:pt x="79" y="20"/>
                  </a:lnTo>
                  <a:lnTo>
                    <a:pt x="40" y="39"/>
                  </a:lnTo>
                  <a:lnTo>
                    <a:pt x="20" y="78"/>
                  </a:lnTo>
                  <a:lnTo>
                    <a:pt x="1" y="117"/>
                  </a:lnTo>
                  <a:lnTo>
                    <a:pt x="1" y="4122"/>
                  </a:lnTo>
                  <a:lnTo>
                    <a:pt x="20" y="4160"/>
                  </a:lnTo>
                  <a:lnTo>
                    <a:pt x="40" y="4199"/>
                  </a:lnTo>
                  <a:lnTo>
                    <a:pt x="79" y="4219"/>
                  </a:lnTo>
                  <a:lnTo>
                    <a:pt x="118" y="4238"/>
                  </a:lnTo>
                  <a:lnTo>
                    <a:pt x="740" y="4238"/>
                  </a:lnTo>
                  <a:lnTo>
                    <a:pt x="798" y="4219"/>
                  </a:lnTo>
                  <a:lnTo>
                    <a:pt x="837" y="4199"/>
                  </a:lnTo>
                  <a:lnTo>
                    <a:pt x="856" y="4160"/>
                  </a:lnTo>
                  <a:lnTo>
                    <a:pt x="856" y="4122"/>
                  </a:lnTo>
                  <a:lnTo>
                    <a:pt x="856" y="117"/>
                  </a:lnTo>
                  <a:lnTo>
                    <a:pt x="856" y="78"/>
                  </a:lnTo>
                  <a:lnTo>
                    <a:pt x="837" y="39"/>
                  </a:lnTo>
                  <a:lnTo>
                    <a:pt x="798" y="20"/>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0131700" y="-2191721"/>
              <a:ext cx="31703" cy="156811"/>
            </a:xfrm>
            <a:custGeom>
              <a:avLst/>
              <a:gdLst/>
              <a:ahLst/>
              <a:cxnLst/>
              <a:rect l="l" t="t" r="r" b="b"/>
              <a:pathLst>
                <a:path w="857" h="4239" fill="none" extrusionOk="0">
                  <a:moveTo>
                    <a:pt x="740" y="4238"/>
                  </a:moveTo>
                  <a:lnTo>
                    <a:pt x="118" y="4238"/>
                  </a:lnTo>
                  <a:lnTo>
                    <a:pt x="118" y="4238"/>
                  </a:lnTo>
                  <a:lnTo>
                    <a:pt x="79" y="4219"/>
                  </a:lnTo>
                  <a:lnTo>
                    <a:pt x="40" y="4199"/>
                  </a:lnTo>
                  <a:lnTo>
                    <a:pt x="20" y="4160"/>
                  </a:lnTo>
                  <a:lnTo>
                    <a:pt x="1" y="4122"/>
                  </a:lnTo>
                  <a:lnTo>
                    <a:pt x="1" y="117"/>
                  </a:lnTo>
                  <a:lnTo>
                    <a:pt x="1" y="117"/>
                  </a:lnTo>
                  <a:lnTo>
                    <a:pt x="20" y="78"/>
                  </a:lnTo>
                  <a:lnTo>
                    <a:pt x="40" y="39"/>
                  </a:lnTo>
                  <a:lnTo>
                    <a:pt x="79" y="20"/>
                  </a:lnTo>
                  <a:lnTo>
                    <a:pt x="118" y="0"/>
                  </a:lnTo>
                  <a:lnTo>
                    <a:pt x="740" y="0"/>
                  </a:lnTo>
                  <a:lnTo>
                    <a:pt x="740" y="0"/>
                  </a:lnTo>
                  <a:lnTo>
                    <a:pt x="798" y="20"/>
                  </a:lnTo>
                  <a:lnTo>
                    <a:pt x="837" y="39"/>
                  </a:lnTo>
                  <a:lnTo>
                    <a:pt x="856" y="78"/>
                  </a:lnTo>
                  <a:lnTo>
                    <a:pt x="856" y="117"/>
                  </a:lnTo>
                  <a:lnTo>
                    <a:pt x="856" y="4122"/>
                  </a:lnTo>
                  <a:lnTo>
                    <a:pt x="856" y="4122"/>
                  </a:lnTo>
                  <a:lnTo>
                    <a:pt x="856" y="4160"/>
                  </a:lnTo>
                  <a:lnTo>
                    <a:pt x="837" y="4199"/>
                  </a:lnTo>
                  <a:lnTo>
                    <a:pt x="798" y="4219"/>
                  </a:lnTo>
                  <a:lnTo>
                    <a:pt x="740" y="423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0131700" y="-2164421"/>
              <a:ext cx="31703" cy="43207"/>
            </a:xfrm>
            <a:custGeom>
              <a:avLst/>
              <a:gdLst/>
              <a:ahLst/>
              <a:cxnLst/>
              <a:rect l="l" t="t" r="r" b="b"/>
              <a:pathLst>
                <a:path w="857" h="1168" extrusionOk="0">
                  <a:moveTo>
                    <a:pt x="1" y="1"/>
                  </a:moveTo>
                  <a:lnTo>
                    <a:pt x="1" y="1167"/>
                  </a:lnTo>
                  <a:lnTo>
                    <a:pt x="856" y="1167"/>
                  </a:lnTo>
                  <a:lnTo>
                    <a:pt x="85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0131700" y="-2164421"/>
              <a:ext cx="31703" cy="43207"/>
            </a:xfrm>
            <a:custGeom>
              <a:avLst/>
              <a:gdLst/>
              <a:ahLst/>
              <a:cxnLst/>
              <a:rect l="l" t="t" r="r" b="b"/>
              <a:pathLst>
                <a:path w="857" h="1168" fill="none" extrusionOk="0">
                  <a:moveTo>
                    <a:pt x="856" y="1"/>
                  </a:moveTo>
                  <a:lnTo>
                    <a:pt x="1" y="1"/>
                  </a:lnTo>
                  <a:lnTo>
                    <a:pt x="1" y="1167"/>
                  </a:lnTo>
                  <a:lnTo>
                    <a:pt x="856" y="1167"/>
                  </a:lnTo>
                  <a:lnTo>
                    <a:pt x="8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9990057" y="-2159390"/>
              <a:ext cx="315028" cy="22343"/>
            </a:xfrm>
            <a:custGeom>
              <a:avLst/>
              <a:gdLst/>
              <a:ahLst/>
              <a:cxnLst/>
              <a:rect l="l" t="t" r="r" b="b"/>
              <a:pathLst>
                <a:path w="8516" h="604" extrusionOk="0">
                  <a:moveTo>
                    <a:pt x="58" y="1"/>
                  </a:moveTo>
                  <a:lnTo>
                    <a:pt x="20" y="20"/>
                  </a:lnTo>
                  <a:lnTo>
                    <a:pt x="0" y="40"/>
                  </a:lnTo>
                  <a:lnTo>
                    <a:pt x="0" y="79"/>
                  </a:lnTo>
                  <a:lnTo>
                    <a:pt x="0" y="526"/>
                  </a:lnTo>
                  <a:lnTo>
                    <a:pt x="0" y="545"/>
                  </a:lnTo>
                  <a:lnTo>
                    <a:pt x="20" y="565"/>
                  </a:lnTo>
                  <a:lnTo>
                    <a:pt x="58" y="584"/>
                  </a:lnTo>
                  <a:lnTo>
                    <a:pt x="78" y="604"/>
                  </a:lnTo>
                  <a:lnTo>
                    <a:pt x="8437" y="604"/>
                  </a:lnTo>
                  <a:lnTo>
                    <a:pt x="8476" y="584"/>
                  </a:lnTo>
                  <a:lnTo>
                    <a:pt x="8496" y="565"/>
                  </a:lnTo>
                  <a:lnTo>
                    <a:pt x="8515" y="545"/>
                  </a:lnTo>
                  <a:lnTo>
                    <a:pt x="8515" y="526"/>
                  </a:lnTo>
                  <a:lnTo>
                    <a:pt x="8515" y="79"/>
                  </a:lnTo>
                  <a:lnTo>
                    <a:pt x="8515" y="40"/>
                  </a:lnTo>
                  <a:lnTo>
                    <a:pt x="8496" y="20"/>
                  </a:lnTo>
                  <a:lnTo>
                    <a:pt x="8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9775021" y="-1668208"/>
              <a:ext cx="742920" cy="199242"/>
            </a:xfrm>
            <a:custGeom>
              <a:avLst/>
              <a:gdLst/>
              <a:ahLst/>
              <a:cxnLst/>
              <a:rect l="l" t="t" r="r" b="b"/>
              <a:pathLst>
                <a:path w="20083" h="5386" extrusionOk="0">
                  <a:moveTo>
                    <a:pt x="0" y="1"/>
                  </a:moveTo>
                  <a:lnTo>
                    <a:pt x="0" y="5386"/>
                  </a:lnTo>
                  <a:lnTo>
                    <a:pt x="20082" y="5386"/>
                  </a:lnTo>
                  <a:lnTo>
                    <a:pt x="20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9775021" y="-1668208"/>
              <a:ext cx="742920" cy="199242"/>
            </a:xfrm>
            <a:custGeom>
              <a:avLst/>
              <a:gdLst/>
              <a:ahLst/>
              <a:cxnLst/>
              <a:rect l="l" t="t" r="r" b="b"/>
              <a:pathLst>
                <a:path w="20083" h="5386" fill="none" extrusionOk="0">
                  <a:moveTo>
                    <a:pt x="20082" y="5386"/>
                  </a:moveTo>
                  <a:lnTo>
                    <a:pt x="0" y="5386"/>
                  </a:lnTo>
                  <a:lnTo>
                    <a:pt x="0" y="1"/>
                  </a:lnTo>
                  <a:lnTo>
                    <a:pt x="20082" y="1"/>
                  </a:lnTo>
                  <a:lnTo>
                    <a:pt x="20082" y="53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9901571" y="-2001877"/>
              <a:ext cx="492666" cy="199242"/>
            </a:xfrm>
            <a:custGeom>
              <a:avLst/>
              <a:gdLst/>
              <a:ahLst/>
              <a:cxnLst/>
              <a:rect l="l" t="t" r="r" b="b"/>
              <a:pathLst>
                <a:path w="13318" h="5386" extrusionOk="0">
                  <a:moveTo>
                    <a:pt x="1" y="0"/>
                  </a:moveTo>
                  <a:lnTo>
                    <a:pt x="953" y="5386"/>
                  </a:lnTo>
                  <a:lnTo>
                    <a:pt x="12365" y="5386"/>
                  </a:lnTo>
                  <a:lnTo>
                    <a:pt x="13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9901571" y="-2001877"/>
              <a:ext cx="492666" cy="199242"/>
            </a:xfrm>
            <a:custGeom>
              <a:avLst/>
              <a:gdLst/>
              <a:ahLst/>
              <a:cxnLst/>
              <a:rect l="l" t="t" r="r" b="b"/>
              <a:pathLst>
                <a:path w="13318" h="5386" fill="none" extrusionOk="0">
                  <a:moveTo>
                    <a:pt x="8283" y="0"/>
                  </a:moveTo>
                  <a:lnTo>
                    <a:pt x="5017" y="0"/>
                  </a:lnTo>
                  <a:lnTo>
                    <a:pt x="1" y="0"/>
                  </a:lnTo>
                  <a:lnTo>
                    <a:pt x="953" y="5386"/>
                  </a:lnTo>
                  <a:lnTo>
                    <a:pt x="5017" y="5386"/>
                  </a:lnTo>
                  <a:lnTo>
                    <a:pt x="8283" y="5386"/>
                  </a:lnTo>
                  <a:lnTo>
                    <a:pt x="12365" y="5386"/>
                  </a:lnTo>
                  <a:lnTo>
                    <a:pt x="13318" y="0"/>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9901571" y="-2001877"/>
              <a:ext cx="133802" cy="176232"/>
            </a:xfrm>
            <a:custGeom>
              <a:avLst/>
              <a:gdLst/>
              <a:ahLst/>
              <a:cxnLst/>
              <a:rect l="l" t="t" r="r" b="b"/>
              <a:pathLst>
                <a:path w="3617" h="4764" extrusionOk="0">
                  <a:moveTo>
                    <a:pt x="1" y="0"/>
                  </a:moveTo>
                  <a:lnTo>
                    <a:pt x="234" y="1361"/>
                  </a:lnTo>
                  <a:lnTo>
                    <a:pt x="240" y="1361"/>
                  </a:lnTo>
                  <a:lnTo>
                    <a:pt x="1" y="0"/>
                  </a:lnTo>
                  <a:close/>
                  <a:moveTo>
                    <a:pt x="240" y="1361"/>
                  </a:moveTo>
                  <a:lnTo>
                    <a:pt x="837" y="4763"/>
                  </a:lnTo>
                  <a:lnTo>
                    <a:pt x="837" y="4530"/>
                  </a:lnTo>
                  <a:lnTo>
                    <a:pt x="3617" y="4530"/>
                  </a:lnTo>
                  <a:lnTo>
                    <a:pt x="3189" y="1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9901571" y="-2001877"/>
              <a:ext cx="133802" cy="176232"/>
            </a:xfrm>
            <a:custGeom>
              <a:avLst/>
              <a:gdLst/>
              <a:ahLst/>
              <a:cxnLst/>
              <a:rect l="l" t="t" r="r" b="b"/>
              <a:pathLst>
                <a:path w="3617" h="4764" fill="none" extrusionOk="0">
                  <a:moveTo>
                    <a:pt x="1" y="0"/>
                  </a:moveTo>
                  <a:lnTo>
                    <a:pt x="1" y="0"/>
                  </a:lnTo>
                  <a:lnTo>
                    <a:pt x="837" y="4763"/>
                  </a:lnTo>
                  <a:lnTo>
                    <a:pt x="837" y="4530"/>
                  </a:lnTo>
                  <a:lnTo>
                    <a:pt x="3617" y="4530"/>
                  </a:lnTo>
                  <a:lnTo>
                    <a:pt x="3189" y="1361"/>
                  </a:lnTo>
                  <a:lnTo>
                    <a:pt x="234" y="13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0259730" y="-2001877"/>
              <a:ext cx="134505" cy="176232"/>
            </a:xfrm>
            <a:custGeom>
              <a:avLst/>
              <a:gdLst/>
              <a:ahLst/>
              <a:cxnLst/>
              <a:rect l="l" t="t" r="r" b="b"/>
              <a:pathLst>
                <a:path w="3636" h="4764" extrusionOk="0">
                  <a:moveTo>
                    <a:pt x="3636" y="0"/>
                  </a:moveTo>
                  <a:lnTo>
                    <a:pt x="3383" y="1361"/>
                  </a:lnTo>
                  <a:lnTo>
                    <a:pt x="428" y="1361"/>
                  </a:lnTo>
                  <a:lnTo>
                    <a:pt x="0" y="4530"/>
                  </a:lnTo>
                  <a:lnTo>
                    <a:pt x="2780" y="4530"/>
                  </a:lnTo>
                  <a:lnTo>
                    <a:pt x="2780" y="4763"/>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0259730" y="-2001877"/>
              <a:ext cx="134505" cy="176232"/>
            </a:xfrm>
            <a:custGeom>
              <a:avLst/>
              <a:gdLst/>
              <a:ahLst/>
              <a:cxnLst/>
              <a:rect l="l" t="t" r="r" b="b"/>
              <a:pathLst>
                <a:path w="3636" h="4764" fill="none" extrusionOk="0">
                  <a:moveTo>
                    <a:pt x="3636" y="0"/>
                  </a:moveTo>
                  <a:lnTo>
                    <a:pt x="3636" y="0"/>
                  </a:lnTo>
                  <a:lnTo>
                    <a:pt x="3383" y="1361"/>
                  </a:lnTo>
                  <a:lnTo>
                    <a:pt x="428" y="1361"/>
                  </a:lnTo>
                  <a:lnTo>
                    <a:pt x="0" y="4530"/>
                  </a:lnTo>
                  <a:lnTo>
                    <a:pt x="2780" y="4530"/>
                  </a:lnTo>
                  <a:lnTo>
                    <a:pt x="2780" y="4763"/>
                  </a:lnTo>
                  <a:lnTo>
                    <a:pt x="36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0013066" y="-2001877"/>
              <a:ext cx="268972" cy="50384"/>
            </a:xfrm>
            <a:custGeom>
              <a:avLst/>
              <a:gdLst/>
              <a:ahLst/>
              <a:cxnLst/>
              <a:rect l="l" t="t" r="r" b="b"/>
              <a:pathLst>
                <a:path w="7271" h="1362" extrusionOk="0">
                  <a:moveTo>
                    <a:pt x="0" y="0"/>
                  </a:moveTo>
                  <a:lnTo>
                    <a:pt x="175" y="1361"/>
                  </a:lnTo>
                  <a:lnTo>
                    <a:pt x="7096" y="1361"/>
                  </a:lnTo>
                  <a:lnTo>
                    <a:pt x="727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0013066" y="-2001877"/>
              <a:ext cx="268972" cy="50384"/>
            </a:xfrm>
            <a:custGeom>
              <a:avLst/>
              <a:gdLst/>
              <a:ahLst/>
              <a:cxnLst/>
              <a:rect l="l" t="t" r="r" b="b"/>
              <a:pathLst>
                <a:path w="7271" h="1362" fill="none" extrusionOk="0">
                  <a:moveTo>
                    <a:pt x="7271" y="0"/>
                  </a:moveTo>
                  <a:lnTo>
                    <a:pt x="5269" y="0"/>
                  </a:lnTo>
                  <a:lnTo>
                    <a:pt x="2003" y="0"/>
                  </a:lnTo>
                  <a:lnTo>
                    <a:pt x="0" y="0"/>
                  </a:lnTo>
                  <a:lnTo>
                    <a:pt x="175" y="1361"/>
                  </a:lnTo>
                  <a:lnTo>
                    <a:pt x="7096" y="1361"/>
                  </a:lnTo>
                  <a:lnTo>
                    <a:pt x="7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9901571" y="-2001877"/>
              <a:ext cx="118006" cy="50384"/>
            </a:xfrm>
            <a:custGeom>
              <a:avLst/>
              <a:gdLst/>
              <a:ahLst/>
              <a:cxnLst/>
              <a:rect l="l" t="t" r="r" b="b"/>
              <a:pathLst>
                <a:path w="3190" h="1362" extrusionOk="0">
                  <a:moveTo>
                    <a:pt x="1" y="0"/>
                  </a:moveTo>
                  <a:lnTo>
                    <a:pt x="234" y="1361"/>
                  </a:lnTo>
                  <a:lnTo>
                    <a:pt x="3189" y="1361"/>
                  </a:lnTo>
                  <a:lnTo>
                    <a:pt x="301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9901571" y="-2001877"/>
              <a:ext cx="118006" cy="50384"/>
            </a:xfrm>
            <a:custGeom>
              <a:avLst/>
              <a:gdLst/>
              <a:ahLst/>
              <a:cxnLst/>
              <a:rect l="l" t="t" r="r" b="b"/>
              <a:pathLst>
                <a:path w="3190" h="1362" fill="none" extrusionOk="0">
                  <a:moveTo>
                    <a:pt x="3014" y="0"/>
                  </a:moveTo>
                  <a:lnTo>
                    <a:pt x="1" y="0"/>
                  </a:lnTo>
                  <a:lnTo>
                    <a:pt x="234" y="1361"/>
                  </a:lnTo>
                  <a:lnTo>
                    <a:pt x="3189" y="1361"/>
                  </a:lnTo>
                  <a:lnTo>
                    <a:pt x="30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0275525" y="-2001877"/>
              <a:ext cx="118709" cy="50384"/>
            </a:xfrm>
            <a:custGeom>
              <a:avLst/>
              <a:gdLst/>
              <a:ahLst/>
              <a:cxnLst/>
              <a:rect l="l" t="t" r="r" b="b"/>
              <a:pathLst>
                <a:path w="3209" h="1362" extrusionOk="0">
                  <a:moveTo>
                    <a:pt x="176" y="0"/>
                  </a:moveTo>
                  <a:lnTo>
                    <a:pt x="1" y="1361"/>
                  </a:lnTo>
                  <a:lnTo>
                    <a:pt x="2956" y="1361"/>
                  </a:lnTo>
                  <a:lnTo>
                    <a:pt x="320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0275525" y="-2001877"/>
              <a:ext cx="118709" cy="50384"/>
            </a:xfrm>
            <a:custGeom>
              <a:avLst/>
              <a:gdLst/>
              <a:ahLst/>
              <a:cxnLst/>
              <a:rect l="l" t="t" r="r" b="b"/>
              <a:pathLst>
                <a:path w="3209" h="1362" fill="none" extrusionOk="0">
                  <a:moveTo>
                    <a:pt x="3209" y="0"/>
                  </a:moveTo>
                  <a:lnTo>
                    <a:pt x="176" y="0"/>
                  </a:lnTo>
                  <a:lnTo>
                    <a:pt x="1" y="1361"/>
                  </a:lnTo>
                  <a:lnTo>
                    <a:pt x="2956" y="1361"/>
                  </a:lnTo>
                  <a:lnTo>
                    <a:pt x="32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9932497" y="-1834303"/>
              <a:ext cx="430112" cy="87043"/>
            </a:xfrm>
            <a:custGeom>
              <a:avLst/>
              <a:gdLst/>
              <a:ahLst/>
              <a:cxnLst/>
              <a:rect l="l" t="t" r="r" b="b"/>
              <a:pathLst>
                <a:path w="11627" h="2353" extrusionOk="0">
                  <a:moveTo>
                    <a:pt x="1" y="0"/>
                  </a:moveTo>
                  <a:lnTo>
                    <a:pt x="1" y="2352"/>
                  </a:lnTo>
                  <a:lnTo>
                    <a:pt x="11626" y="2352"/>
                  </a:lnTo>
                  <a:lnTo>
                    <a:pt x="11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9932497" y="-1834303"/>
              <a:ext cx="430112" cy="87043"/>
            </a:xfrm>
            <a:custGeom>
              <a:avLst/>
              <a:gdLst/>
              <a:ahLst/>
              <a:cxnLst/>
              <a:rect l="l" t="t" r="r" b="b"/>
              <a:pathLst>
                <a:path w="11627" h="2353" fill="none" extrusionOk="0">
                  <a:moveTo>
                    <a:pt x="11626" y="2352"/>
                  </a:moveTo>
                  <a:lnTo>
                    <a:pt x="1" y="2352"/>
                  </a:lnTo>
                  <a:lnTo>
                    <a:pt x="1" y="0"/>
                  </a:lnTo>
                  <a:lnTo>
                    <a:pt x="11626" y="0"/>
                  </a:lnTo>
                  <a:lnTo>
                    <a:pt x="11626" y="23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9932497" y="-1834303"/>
              <a:ext cx="430112" cy="43170"/>
            </a:xfrm>
            <a:custGeom>
              <a:avLst/>
              <a:gdLst/>
              <a:ahLst/>
              <a:cxnLst/>
              <a:rect l="l" t="t" r="r" b="b"/>
              <a:pathLst>
                <a:path w="11627" h="1167" extrusionOk="0">
                  <a:moveTo>
                    <a:pt x="1" y="0"/>
                  </a:moveTo>
                  <a:lnTo>
                    <a:pt x="1" y="1167"/>
                  </a:lnTo>
                  <a:lnTo>
                    <a:pt x="11626" y="1167"/>
                  </a:lnTo>
                  <a:lnTo>
                    <a:pt x="1162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9775021" y="-1658849"/>
              <a:ext cx="742920" cy="36734"/>
            </a:xfrm>
            <a:custGeom>
              <a:avLst/>
              <a:gdLst/>
              <a:ahLst/>
              <a:cxnLst/>
              <a:rect l="l" t="t" r="r" b="b"/>
              <a:pathLst>
                <a:path w="20083" h="993" extrusionOk="0">
                  <a:moveTo>
                    <a:pt x="0" y="1"/>
                  </a:moveTo>
                  <a:lnTo>
                    <a:pt x="0" y="992"/>
                  </a:lnTo>
                  <a:lnTo>
                    <a:pt x="2178" y="992"/>
                  </a:lnTo>
                  <a:lnTo>
                    <a:pt x="2178" y="1"/>
                  </a:lnTo>
                  <a:close/>
                  <a:moveTo>
                    <a:pt x="2489" y="1"/>
                  </a:moveTo>
                  <a:lnTo>
                    <a:pt x="2489" y="992"/>
                  </a:lnTo>
                  <a:lnTo>
                    <a:pt x="4744" y="992"/>
                  </a:lnTo>
                  <a:lnTo>
                    <a:pt x="4744" y="1"/>
                  </a:lnTo>
                  <a:close/>
                  <a:moveTo>
                    <a:pt x="5055" y="1"/>
                  </a:moveTo>
                  <a:lnTo>
                    <a:pt x="5055" y="992"/>
                  </a:lnTo>
                  <a:lnTo>
                    <a:pt x="7310" y="992"/>
                  </a:lnTo>
                  <a:lnTo>
                    <a:pt x="7310" y="1"/>
                  </a:lnTo>
                  <a:close/>
                  <a:moveTo>
                    <a:pt x="7621" y="1"/>
                  </a:moveTo>
                  <a:lnTo>
                    <a:pt x="7621" y="992"/>
                  </a:lnTo>
                  <a:lnTo>
                    <a:pt x="9896" y="992"/>
                  </a:lnTo>
                  <a:lnTo>
                    <a:pt x="9896" y="1"/>
                  </a:lnTo>
                  <a:close/>
                  <a:moveTo>
                    <a:pt x="10187" y="1"/>
                  </a:moveTo>
                  <a:lnTo>
                    <a:pt x="10187" y="992"/>
                  </a:lnTo>
                  <a:lnTo>
                    <a:pt x="12462" y="992"/>
                  </a:lnTo>
                  <a:lnTo>
                    <a:pt x="12462" y="1"/>
                  </a:lnTo>
                  <a:close/>
                  <a:moveTo>
                    <a:pt x="12773" y="1"/>
                  </a:moveTo>
                  <a:lnTo>
                    <a:pt x="12773" y="992"/>
                  </a:lnTo>
                  <a:lnTo>
                    <a:pt x="15028" y="992"/>
                  </a:lnTo>
                  <a:lnTo>
                    <a:pt x="15028" y="1"/>
                  </a:lnTo>
                  <a:close/>
                  <a:moveTo>
                    <a:pt x="15339" y="1"/>
                  </a:moveTo>
                  <a:lnTo>
                    <a:pt x="15339" y="992"/>
                  </a:lnTo>
                  <a:lnTo>
                    <a:pt x="17594" y="992"/>
                  </a:lnTo>
                  <a:lnTo>
                    <a:pt x="17594" y="1"/>
                  </a:lnTo>
                  <a:close/>
                  <a:moveTo>
                    <a:pt x="17905" y="1"/>
                  </a:moveTo>
                  <a:lnTo>
                    <a:pt x="17905" y="992"/>
                  </a:lnTo>
                  <a:lnTo>
                    <a:pt x="20082" y="992"/>
                  </a:lnTo>
                  <a:lnTo>
                    <a:pt x="2008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9775021" y="-1658849"/>
              <a:ext cx="80570" cy="36734"/>
            </a:xfrm>
            <a:custGeom>
              <a:avLst/>
              <a:gdLst/>
              <a:ahLst/>
              <a:cxnLst/>
              <a:rect l="l" t="t" r="r" b="b"/>
              <a:pathLst>
                <a:path w="2178" h="993" fill="none" extrusionOk="0">
                  <a:moveTo>
                    <a:pt x="2178" y="1"/>
                  </a:moveTo>
                  <a:lnTo>
                    <a:pt x="0" y="1"/>
                  </a:lnTo>
                  <a:lnTo>
                    <a:pt x="0" y="992"/>
                  </a:lnTo>
                  <a:lnTo>
                    <a:pt x="2178" y="992"/>
                  </a:lnTo>
                  <a:lnTo>
                    <a:pt x="217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9867058" y="-1658849"/>
              <a:ext cx="83455" cy="36734"/>
            </a:xfrm>
            <a:custGeom>
              <a:avLst/>
              <a:gdLst/>
              <a:ahLst/>
              <a:cxnLst/>
              <a:rect l="l" t="t" r="r" b="b"/>
              <a:pathLst>
                <a:path w="2256" h="993" fill="none" extrusionOk="0">
                  <a:moveTo>
                    <a:pt x="2256" y="1"/>
                  </a:moveTo>
                  <a:lnTo>
                    <a:pt x="253"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9961980"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0056939"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0151860"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0247485"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0342407" y="-1658849"/>
              <a:ext cx="83492" cy="36734"/>
            </a:xfrm>
            <a:custGeom>
              <a:avLst/>
              <a:gdLst/>
              <a:ahLst/>
              <a:cxnLst/>
              <a:rect l="l" t="t" r="r" b="b"/>
              <a:pathLst>
                <a:path w="2257" h="993" fill="none" extrusionOk="0">
                  <a:moveTo>
                    <a:pt x="2256" y="1"/>
                  </a:moveTo>
                  <a:lnTo>
                    <a:pt x="2062"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0437366" y="-1658849"/>
              <a:ext cx="80570" cy="36734"/>
            </a:xfrm>
            <a:custGeom>
              <a:avLst/>
              <a:gdLst/>
              <a:ahLst/>
              <a:cxnLst/>
              <a:rect l="l" t="t" r="r" b="b"/>
              <a:pathLst>
                <a:path w="2178" h="993" fill="none" extrusionOk="0">
                  <a:moveTo>
                    <a:pt x="2177" y="1"/>
                  </a:moveTo>
                  <a:lnTo>
                    <a:pt x="0" y="1"/>
                  </a:lnTo>
                  <a:lnTo>
                    <a:pt x="0" y="992"/>
                  </a:lnTo>
                  <a:lnTo>
                    <a:pt x="2177" y="992"/>
                  </a:lnTo>
                  <a:lnTo>
                    <a:pt x="217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9855553"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9855553"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9855553"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9855553"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9950475"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9950475"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9950475"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9950475"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0045397" y="-1622153"/>
              <a:ext cx="11579" cy="134505"/>
            </a:xfrm>
            <a:custGeom>
              <a:avLst/>
              <a:gdLst/>
              <a:ahLst/>
              <a:cxnLst/>
              <a:rect l="l" t="t" r="r" b="b"/>
              <a:pathLst>
                <a:path w="313"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0045397" y="-1622153"/>
              <a:ext cx="11579" cy="134505"/>
            </a:xfrm>
            <a:custGeom>
              <a:avLst/>
              <a:gdLst/>
              <a:ahLst/>
              <a:cxnLst/>
              <a:rect l="l" t="t" r="r" b="b"/>
              <a:pathLst>
                <a:path w="313"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0045397" y="-1658849"/>
              <a:ext cx="11579" cy="36734"/>
            </a:xfrm>
            <a:custGeom>
              <a:avLst/>
              <a:gdLst/>
              <a:ahLst/>
              <a:cxnLst/>
              <a:rect l="l" t="t" r="r" b="b"/>
              <a:pathLst>
                <a:path w="313"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0141059" y="-1622153"/>
              <a:ext cx="10839" cy="134505"/>
            </a:xfrm>
            <a:custGeom>
              <a:avLst/>
              <a:gdLst/>
              <a:ahLst/>
              <a:cxnLst/>
              <a:rect l="l" t="t" r="r" b="b"/>
              <a:pathLst>
                <a:path w="293" h="3636" extrusionOk="0">
                  <a:moveTo>
                    <a:pt x="1" y="0"/>
                  </a:moveTo>
                  <a:lnTo>
                    <a:pt x="1" y="3635"/>
                  </a:lnTo>
                  <a:lnTo>
                    <a:pt x="292" y="3635"/>
                  </a:lnTo>
                  <a:lnTo>
                    <a:pt x="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0141059" y="-1658849"/>
              <a:ext cx="10839" cy="36734"/>
            </a:xfrm>
            <a:custGeom>
              <a:avLst/>
              <a:gdLst/>
              <a:ahLst/>
              <a:cxnLst/>
              <a:rect l="l" t="t" r="r" b="b"/>
              <a:pathLst>
                <a:path w="293" h="993" extrusionOk="0">
                  <a:moveTo>
                    <a:pt x="1" y="1"/>
                  </a:moveTo>
                  <a:lnTo>
                    <a:pt x="1" y="992"/>
                  </a:lnTo>
                  <a:lnTo>
                    <a:pt x="292" y="992"/>
                  </a:lnTo>
                  <a:lnTo>
                    <a:pt x="29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0235981"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0235981"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0235981"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0235981"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0330902"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0330902"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0330902"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0425861" y="-1622153"/>
              <a:ext cx="11542" cy="134505"/>
            </a:xfrm>
            <a:custGeom>
              <a:avLst/>
              <a:gdLst/>
              <a:ahLst/>
              <a:cxnLst/>
              <a:rect l="l" t="t" r="r" b="b"/>
              <a:pathLst>
                <a:path w="312" h="3636" extrusionOk="0">
                  <a:moveTo>
                    <a:pt x="0" y="0"/>
                  </a:moveTo>
                  <a:lnTo>
                    <a:pt x="0" y="3635"/>
                  </a:lnTo>
                  <a:lnTo>
                    <a:pt x="311" y="3635"/>
                  </a:lnTo>
                  <a:lnTo>
                    <a:pt x="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0425861" y="-1658849"/>
              <a:ext cx="11542" cy="36734"/>
            </a:xfrm>
            <a:custGeom>
              <a:avLst/>
              <a:gdLst/>
              <a:ahLst/>
              <a:cxnLst/>
              <a:rect l="l" t="t" r="r" b="b"/>
              <a:pathLst>
                <a:path w="312" h="993" extrusionOk="0">
                  <a:moveTo>
                    <a:pt x="0" y="1"/>
                  </a:moveTo>
                  <a:lnTo>
                    <a:pt x="0" y="992"/>
                  </a:lnTo>
                  <a:lnTo>
                    <a:pt x="311" y="992"/>
                  </a:lnTo>
                  <a:lnTo>
                    <a:pt x="31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9765662" y="-1769603"/>
              <a:ext cx="764487" cy="110793"/>
            </a:xfrm>
            <a:custGeom>
              <a:avLst/>
              <a:gdLst/>
              <a:ahLst/>
              <a:cxnLst/>
              <a:rect l="l" t="t" r="r" b="b"/>
              <a:pathLst>
                <a:path w="20666" h="2995" extrusionOk="0">
                  <a:moveTo>
                    <a:pt x="1148" y="1"/>
                  </a:moveTo>
                  <a:lnTo>
                    <a:pt x="1" y="2995"/>
                  </a:lnTo>
                  <a:lnTo>
                    <a:pt x="20666" y="2995"/>
                  </a:lnTo>
                  <a:lnTo>
                    <a:pt x="19499"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9765662" y="-1769603"/>
              <a:ext cx="764487" cy="110793"/>
            </a:xfrm>
            <a:custGeom>
              <a:avLst/>
              <a:gdLst/>
              <a:ahLst/>
              <a:cxnLst/>
              <a:rect l="l" t="t" r="r" b="b"/>
              <a:pathLst>
                <a:path w="20666" h="2995" fill="none" extrusionOk="0">
                  <a:moveTo>
                    <a:pt x="19499" y="1"/>
                  </a:moveTo>
                  <a:lnTo>
                    <a:pt x="17653" y="1"/>
                  </a:lnTo>
                  <a:lnTo>
                    <a:pt x="2994" y="1"/>
                  </a:lnTo>
                  <a:lnTo>
                    <a:pt x="1148" y="1"/>
                  </a:lnTo>
                  <a:lnTo>
                    <a:pt x="1" y="2995"/>
                  </a:lnTo>
                  <a:lnTo>
                    <a:pt x="2994" y="2995"/>
                  </a:lnTo>
                  <a:lnTo>
                    <a:pt x="17653" y="2995"/>
                  </a:lnTo>
                  <a:lnTo>
                    <a:pt x="20666" y="2995"/>
                  </a:lnTo>
                  <a:lnTo>
                    <a:pt x="194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0171281" y="-1769603"/>
              <a:ext cx="222954" cy="110793"/>
            </a:xfrm>
            <a:custGeom>
              <a:avLst/>
              <a:gdLst/>
              <a:ahLst/>
              <a:cxnLst/>
              <a:rect l="l" t="t" r="r" b="b"/>
              <a:pathLst>
                <a:path w="6027" h="2995" extrusionOk="0">
                  <a:moveTo>
                    <a:pt x="0" y="1"/>
                  </a:moveTo>
                  <a:lnTo>
                    <a:pt x="0" y="2995"/>
                  </a:lnTo>
                  <a:lnTo>
                    <a:pt x="6027" y="2995"/>
                  </a:lnTo>
                  <a:lnTo>
                    <a:pt x="6027"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9765662" y="-1769603"/>
              <a:ext cx="628577" cy="110793"/>
            </a:xfrm>
            <a:custGeom>
              <a:avLst/>
              <a:gdLst/>
              <a:ahLst/>
              <a:cxnLst/>
              <a:rect l="l" t="t" r="r" b="b"/>
              <a:pathLst>
                <a:path w="16992" h="2995" fill="none" extrusionOk="0">
                  <a:moveTo>
                    <a:pt x="16992" y="1"/>
                  </a:moveTo>
                  <a:lnTo>
                    <a:pt x="10965" y="1"/>
                  </a:lnTo>
                  <a:lnTo>
                    <a:pt x="10965" y="2995"/>
                  </a:lnTo>
                  <a:lnTo>
                    <a:pt x="1" y="2995"/>
                  </a:lnTo>
                  <a:lnTo>
                    <a:pt x="16992" y="2995"/>
                  </a:lnTo>
                  <a:lnTo>
                    <a:pt x="169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9932497" y="-1769603"/>
              <a:ext cx="238824" cy="110793"/>
            </a:xfrm>
            <a:custGeom>
              <a:avLst/>
              <a:gdLst/>
              <a:ahLst/>
              <a:cxnLst/>
              <a:rect l="l" t="t" r="r" b="b"/>
              <a:pathLst>
                <a:path w="6456" h="2995" extrusionOk="0">
                  <a:moveTo>
                    <a:pt x="1" y="1"/>
                  </a:moveTo>
                  <a:lnTo>
                    <a:pt x="1" y="2995"/>
                  </a:lnTo>
                  <a:lnTo>
                    <a:pt x="6455" y="2995"/>
                  </a:lnTo>
                  <a:lnTo>
                    <a:pt x="645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9765662" y="-1769603"/>
              <a:ext cx="405660" cy="110793"/>
            </a:xfrm>
            <a:custGeom>
              <a:avLst/>
              <a:gdLst/>
              <a:ahLst/>
              <a:cxnLst/>
              <a:rect l="l" t="t" r="r" b="b"/>
              <a:pathLst>
                <a:path w="10966" h="2995" fill="none" extrusionOk="0">
                  <a:moveTo>
                    <a:pt x="10965" y="1"/>
                  </a:moveTo>
                  <a:lnTo>
                    <a:pt x="4511" y="1"/>
                  </a:lnTo>
                  <a:lnTo>
                    <a:pt x="4511" y="2995"/>
                  </a:lnTo>
                  <a:lnTo>
                    <a:pt x="1" y="2995"/>
                  </a:lnTo>
                  <a:lnTo>
                    <a:pt x="10965" y="2995"/>
                  </a:lnTo>
                  <a:lnTo>
                    <a:pt x="109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9765662" y="-1769603"/>
              <a:ext cx="166873" cy="110793"/>
            </a:xfrm>
            <a:custGeom>
              <a:avLst/>
              <a:gdLst/>
              <a:ahLst/>
              <a:cxnLst/>
              <a:rect l="l" t="t" r="r" b="b"/>
              <a:pathLst>
                <a:path w="4511" h="2995" extrusionOk="0">
                  <a:moveTo>
                    <a:pt x="1148" y="1"/>
                  </a:moveTo>
                  <a:lnTo>
                    <a:pt x="1" y="2995"/>
                  </a:lnTo>
                  <a:lnTo>
                    <a:pt x="4511" y="2995"/>
                  </a:lnTo>
                  <a:lnTo>
                    <a:pt x="451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9765662" y="-1769603"/>
              <a:ext cx="166873" cy="110793"/>
            </a:xfrm>
            <a:custGeom>
              <a:avLst/>
              <a:gdLst/>
              <a:ahLst/>
              <a:cxnLst/>
              <a:rect l="l" t="t" r="r" b="b"/>
              <a:pathLst>
                <a:path w="4511" h="2995" fill="none" extrusionOk="0">
                  <a:moveTo>
                    <a:pt x="4511" y="1"/>
                  </a:moveTo>
                  <a:lnTo>
                    <a:pt x="4511" y="1"/>
                  </a:lnTo>
                  <a:lnTo>
                    <a:pt x="2994" y="1"/>
                  </a:lnTo>
                  <a:lnTo>
                    <a:pt x="1148" y="1"/>
                  </a:lnTo>
                  <a:lnTo>
                    <a:pt x="1" y="2995"/>
                  </a:lnTo>
                  <a:lnTo>
                    <a:pt x="4511" y="2995"/>
                  </a:lnTo>
                  <a:lnTo>
                    <a:pt x="45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9765662" y="-1487686"/>
              <a:ext cx="764487" cy="111495"/>
            </a:xfrm>
            <a:custGeom>
              <a:avLst/>
              <a:gdLst/>
              <a:ahLst/>
              <a:cxnLst/>
              <a:rect l="l" t="t" r="r" b="b"/>
              <a:pathLst>
                <a:path w="20666" h="3014" extrusionOk="0">
                  <a:moveTo>
                    <a:pt x="1" y="0"/>
                  </a:moveTo>
                  <a:lnTo>
                    <a:pt x="1148" y="3014"/>
                  </a:lnTo>
                  <a:lnTo>
                    <a:pt x="19499" y="3014"/>
                  </a:lnTo>
                  <a:lnTo>
                    <a:pt x="20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9765662" y="-1487686"/>
              <a:ext cx="764487" cy="111495"/>
            </a:xfrm>
            <a:custGeom>
              <a:avLst/>
              <a:gdLst/>
              <a:ahLst/>
              <a:cxnLst/>
              <a:rect l="l" t="t" r="r" b="b"/>
              <a:pathLst>
                <a:path w="20666" h="3014" fill="none" extrusionOk="0">
                  <a:moveTo>
                    <a:pt x="19499" y="3014"/>
                  </a:moveTo>
                  <a:lnTo>
                    <a:pt x="17653" y="3014"/>
                  </a:lnTo>
                  <a:lnTo>
                    <a:pt x="2994" y="3014"/>
                  </a:lnTo>
                  <a:lnTo>
                    <a:pt x="1148" y="3014"/>
                  </a:lnTo>
                  <a:lnTo>
                    <a:pt x="1" y="0"/>
                  </a:lnTo>
                  <a:lnTo>
                    <a:pt x="2994" y="0"/>
                  </a:lnTo>
                  <a:lnTo>
                    <a:pt x="17653" y="0"/>
                  </a:lnTo>
                  <a:lnTo>
                    <a:pt x="20666" y="0"/>
                  </a:lnTo>
                  <a:lnTo>
                    <a:pt x="19499" y="30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0171281" y="-1487686"/>
              <a:ext cx="222954" cy="111495"/>
            </a:xfrm>
            <a:custGeom>
              <a:avLst/>
              <a:gdLst/>
              <a:ahLst/>
              <a:cxnLst/>
              <a:rect l="l" t="t" r="r" b="b"/>
              <a:pathLst>
                <a:path w="6027" h="3014" extrusionOk="0">
                  <a:moveTo>
                    <a:pt x="0" y="0"/>
                  </a:moveTo>
                  <a:lnTo>
                    <a:pt x="0" y="3014"/>
                  </a:lnTo>
                  <a:lnTo>
                    <a:pt x="6027" y="3014"/>
                  </a:lnTo>
                  <a:lnTo>
                    <a:pt x="602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9765662" y="-1487686"/>
              <a:ext cx="628577" cy="111495"/>
            </a:xfrm>
            <a:custGeom>
              <a:avLst/>
              <a:gdLst/>
              <a:ahLst/>
              <a:cxnLst/>
              <a:rect l="l" t="t" r="r" b="b"/>
              <a:pathLst>
                <a:path w="16992" h="3014" fill="none" extrusionOk="0">
                  <a:moveTo>
                    <a:pt x="16992" y="0"/>
                  </a:moveTo>
                  <a:lnTo>
                    <a:pt x="15592" y="0"/>
                  </a:lnTo>
                  <a:lnTo>
                    <a:pt x="15281" y="0"/>
                  </a:lnTo>
                  <a:lnTo>
                    <a:pt x="13026" y="0"/>
                  </a:lnTo>
                  <a:lnTo>
                    <a:pt x="12715" y="0"/>
                  </a:lnTo>
                  <a:lnTo>
                    <a:pt x="10965" y="0"/>
                  </a:lnTo>
                  <a:lnTo>
                    <a:pt x="10965" y="3014"/>
                  </a:lnTo>
                  <a:lnTo>
                    <a:pt x="1148" y="3014"/>
                  </a:lnTo>
                  <a:lnTo>
                    <a:pt x="1" y="0"/>
                  </a:lnTo>
                  <a:lnTo>
                    <a:pt x="1148" y="3014"/>
                  </a:lnTo>
                  <a:lnTo>
                    <a:pt x="16992" y="3014"/>
                  </a:lnTo>
                  <a:lnTo>
                    <a:pt x="169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9932497" y="-1487686"/>
              <a:ext cx="238824" cy="111495"/>
            </a:xfrm>
            <a:custGeom>
              <a:avLst/>
              <a:gdLst/>
              <a:ahLst/>
              <a:cxnLst/>
              <a:rect l="l" t="t" r="r" b="b"/>
              <a:pathLst>
                <a:path w="6456" h="3014" extrusionOk="0">
                  <a:moveTo>
                    <a:pt x="1" y="0"/>
                  </a:moveTo>
                  <a:lnTo>
                    <a:pt x="1" y="3014"/>
                  </a:lnTo>
                  <a:lnTo>
                    <a:pt x="6455" y="3014"/>
                  </a:lnTo>
                  <a:lnTo>
                    <a:pt x="645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9765662" y="-1487686"/>
              <a:ext cx="405660" cy="111495"/>
            </a:xfrm>
            <a:custGeom>
              <a:avLst/>
              <a:gdLst/>
              <a:ahLst/>
              <a:cxnLst/>
              <a:rect l="l" t="t" r="r" b="b"/>
              <a:pathLst>
                <a:path w="10966" h="3014" fill="none" extrusionOk="0">
                  <a:moveTo>
                    <a:pt x="10965" y="0"/>
                  </a:moveTo>
                  <a:lnTo>
                    <a:pt x="10440" y="0"/>
                  </a:lnTo>
                  <a:lnTo>
                    <a:pt x="10149" y="0"/>
                  </a:lnTo>
                  <a:lnTo>
                    <a:pt x="7874" y="0"/>
                  </a:lnTo>
                  <a:lnTo>
                    <a:pt x="7563" y="0"/>
                  </a:lnTo>
                  <a:lnTo>
                    <a:pt x="5308" y="0"/>
                  </a:lnTo>
                  <a:lnTo>
                    <a:pt x="4997" y="0"/>
                  </a:lnTo>
                  <a:lnTo>
                    <a:pt x="4511" y="0"/>
                  </a:lnTo>
                  <a:lnTo>
                    <a:pt x="4511" y="3014"/>
                  </a:lnTo>
                  <a:lnTo>
                    <a:pt x="1148" y="3014"/>
                  </a:lnTo>
                  <a:lnTo>
                    <a:pt x="1" y="0"/>
                  </a:lnTo>
                  <a:lnTo>
                    <a:pt x="1148" y="3014"/>
                  </a:lnTo>
                  <a:lnTo>
                    <a:pt x="10965" y="3014"/>
                  </a:lnTo>
                  <a:lnTo>
                    <a:pt x="109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9765662" y="-1487686"/>
              <a:ext cx="166873" cy="111495"/>
            </a:xfrm>
            <a:custGeom>
              <a:avLst/>
              <a:gdLst/>
              <a:ahLst/>
              <a:cxnLst/>
              <a:rect l="l" t="t" r="r" b="b"/>
              <a:pathLst>
                <a:path w="4511" h="3014" extrusionOk="0">
                  <a:moveTo>
                    <a:pt x="1" y="0"/>
                  </a:moveTo>
                  <a:lnTo>
                    <a:pt x="1148" y="3014"/>
                  </a:lnTo>
                  <a:lnTo>
                    <a:pt x="4511" y="3014"/>
                  </a:lnTo>
                  <a:lnTo>
                    <a:pt x="451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9765662" y="-1487686"/>
              <a:ext cx="166873" cy="111495"/>
            </a:xfrm>
            <a:custGeom>
              <a:avLst/>
              <a:gdLst/>
              <a:ahLst/>
              <a:cxnLst/>
              <a:rect l="l" t="t" r="r" b="b"/>
              <a:pathLst>
                <a:path w="4511" h="3014" fill="none" extrusionOk="0">
                  <a:moveTo>
                    <a:pt x="4511" y="0"/>
                  </a:moveTo>
                  <a:lnTo>
                    <a:pt x="2994" y="0"/>
                  </a:lnTo>
                  <a:lnTo>
                    <a:pt x="2742" y="0"/>
                  </a:lnTo>
                  <a:lnTo>
                    <a:pt x="2431" y="0"/>
                  </a:lnTo>
                  <a:lnTo>
                    <a:pt x="1" y="0"/>
                  </a:lnTo>
                  <a:lnTo>
                    <a:pt x="1148" y="3014"/>
                  </a:lnTo>
                  <a:lnTo>
                    <a:pt x="4511" y="3014"/>
                  </a:lnTo>
                  <a:lnTo>
                    <a:pt x="45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9880005" y="-1879618"/>
              <a:ext cx="535097" cy="76981"/>
            </a:xfrm>
            <a:custGeom>
              <a:avLst/>
              <a:gdLst/>
              <a:ahLst/>
              <a:cxnLst/>
              <a:rect l="l" t="t" r="r" b="b"/>
              <a:pathLst>
                <a:path w="14465" h="2081" extrusionOk="0">
                  <a:moveTo>
                    <a:pt x="1" y="0"/>
                  </a:moveTo>
                  <a:lnTo>
                    <a:pt x="234" y="2081"/>
                  </a:lnTo>
                  <a:lnTo>
                    <a:pt x="14251" y="2081"/>
                  </a:lnTo>
                  <a:lnTo>
                    <a:pt x="14464"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9880005" y="-1879618"/>
              <a:ext cx="426487" cy="76981"/>
            </a:xfrm>
            <a:custGeom>
              <a:avLst/>
              <a:gdLst/>
              <a:ahLst/>
              <a:cxnLst/>
              <a:rect l="l" t="t" r="r" b="b"/>
              <a:pathLst>
                <a:path w="11529" h="2081" extrusionOk="0">
                  <a:moveTo>
                    <a:pt x="1" y="0"/>
                  </a:moveTo>
                  <a:lnTo>
                    <a:pt x="234" y="2081"/>
                  </a:lnTo>
                  <a:lnTo>
                    <a:pt x="11315" y="2081"/>
                  </a:lnTo>
                  <a:lnTo>
                    <a:pt x="11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9880005" y="-1879618"/>
              <a:ext cx="243115" cy="76981"/>
            </a:xfrm>
            <a:custGeom>
              <a:avLst/>
              <a:gdLst/>
              <a:ahLst/>
              <a:cxnLst/>
              <a:rect l="l" t="t" r="r" b="b"/>
              <a:pathLst>
                <a:path w="6572" h="2081" extrusionOk="0">
                  <a:moveTo>
                    <a:pt x="1" y="0"/>
                  </a:moveTo>
                  <a:lnTo>
                    <a:pt x="234" y="2081"/>
                  </a:lnTo>
                  <a:lnTo>
                    <a:pt x="6358" y="2081"/>
                  </a:lnTo>
                  <a:lnTo>
                    <a:pt x="657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9833987" y="-2078118"/>
              <a:ext cx="627134" cy="76279"/>
            </a:xfrm>
            <a:custGeom>
              <a:avLst/>
              <a:gdLst/>
              <a:ahLst/>
              <a:cxnLst/>
              <a:rect l="l" t="t" r="r" b="b"/>
              <a:pathLst>
                <a:path w="16953" h="2062" extrusionOk="0">
                  <a:moveTo>
                    <a:pt x="0" y="1"/>
                  </a:moveTo>
                  <a:lnTo>
                    <a:pt x="253" y="2061"/>
                  </a:lnTo>
                  <a:lnTo>
                    <a:pt x="16700" y="2061"/>
                  </a:lnTo>
                  <a:lnTo>
                    <a:pt x="16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9833987" y="-2078118"/>
              <a:ext cx="627134" cy="76279"/>
            </a:xfrm>
            <a:custGeom>
              <a:avLst/>
              <a:gdLst/>
              <a:ahLst/>
              <a:cxnLst/>
              <a:rect l="l" t="t" r="r" b="b"/>
              <a:pathLst>
                <a:path w="16953" h="2062" fill="none" extrusionOk="0">
                  <a:moveTo>
                    <a:pt x="14600" y="1"/>
                  </a:moveTo>
                  <a:lnTo>
                    <a:pt x="16272" y="1"/>
                  </a:lnTo>
                  <a:lnTo>
                    <a:pt x="13900" y="1"/>
                  </a:lnTo>
                  <a:lnTo>
                    <a:pt x="7057" y="1"/>
                  </a:lnTo>
                  <a:lnTo>
                    <a:pt x="4686" y="1"/>
                  </a:lnTo>
                  <a:lnTo>
                    <a:pt x="2372" y="1"/>
                  </a:lnTo>
                  <a:lnTo>
                    <a:pt x="0" y="1"/>
                  </a:lnTo>
                  <a:lnTo>
                    <a:pt x="253" y="2061"/>
                  </a:lnTo>
                  <a:lnTo>
                    <a:pt x="2372" y="2061"/>
                  </a:lnTo>
                  <a:lnTo>
                    <a:pt x="5599" y="2061"/>
                  </a:lnTo>
                  <a:lnTo>
                    <a:pt x="7057" y="2061"/>
                  </a:lnTo>
                  <a:lnTo>
                    <a:pt x="13900" y="2061"/>
                  </a:lnTo>
                  <a:lnTo>
                    <a:pt x="15359" y="2061"/>
                  </a:lnTo>
                  <a:lnTo>
                    <a:pt x="14600" y="2061"/>
                  </a:lnTo>
                  <a:lnTo>
                    <a:pt x="16700" y="2061"/>
                  </a:lnTo>
                  <a:lnTo>
                    <a:pt x="16953" y="1"/>
                  </a:lnTo>
                  <a:lnTo>
                    <a:pt x="146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0109430" y="-2078118"/>
              <a:ext cx="224397" cy="76279"/>
            </a:xfrm>
            <a:custGeom>
              <a:avLst/>
              <a:gdLst/>
              <a:ahLst/>
              <a:cxnLst/>
              <a:rect l="l" t="t" r="r" b="b"/>
              <a:pathLst>
                <a:path w="6066" h="2062" extrusionOk="0">
                  <a:moveTo>
                    <a:pt x="253" y="1"/>
                  </a:moveTo>
                  <a:lnTo>
                    <a:pt x="0" y="2061"/>
                  </a:lnTo>
                  <a:lnTo>
                    <a:pt x="5813" y="2061"/>
                  </a:lnTo>
                  <a:lnTo>
                    <a:pt x="606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9833987" y="-2078118"/>
              <a:ext cx="499843" cy="76279"/>
            </a:xfrm>
            <a:custGeom>
              <a:avLst/>
              <a:gdLst/>
              <a:ahLst/>
              <a:cxnLst/>
              <a:rect l="l" t="t" r="r" b="b"/>
              <a:pathLst>
                <a:path w="13512" h="2062" fill="none" extrusionOk="0">
                  <a:moveTo>
                    <a:pt x="13512" y="1"/>
                  </a:moveTo>
                  <a:lnTo>
                    <a:pt x="8904" y="1"/>
                  </a:lnTo>
                  <a:lnTo>
                    <a:pt x="8049" y="1"/>
                  </a:lnTo>
                  <a:lnTo>
                    <a:pt x="7699" y="1"/>
                  </a:lnTo>
                  <a:lnTo>
                    <a:pt x="7446" y="2061"/>
                  </a:lnTo>
                  <a:lnTo>
                    <a:pt x="253" y="2061"/>
                  </a:lnTo>
                  <a:lnTo>
                    <a:pt x="0" y="1"/>
                  </a:lnTo>
                  <a:lnTo>
                    <a:pt x="253" y="2061"/>
                  </a:lnTo>
                  <a:lnTo>
                    <a:pt x="13259" y="2061"/>
                  </a:lnTo>
                  <a:lnTo>
                    <a:pt x="13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9833987" y="-2078118"/>
              <a:ext cx="284805" cy="76279"/>
            </a:xfrm>
            <a:custGeom>
              <a:avLst/>
              <a:gdLst/>
              <a:ahLst/>
              <a:cxnLst/>
              <a:rect l="l" t="t" r="r" b="b"/>
              <a:pathLst>
                <a:path w="7699" h="2062" extrusionOk="0">
                  <a:moveTo>
                    <a:pt x="0" y="1"/>
                  </a:moveTo>
                  <a:lnTo>
                    <a:pt x="253" y="2061"/>
                  </a:lnTo>
                  <a:lnTo>
                    <a:pt x="7446" y="2061"/>
                  </a:lnTo>
                  <a:lnTo>
                    <a:pt x="7699"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9833987" y="-2078118"/>
              <a:ext cx="284805" cy="76279"/>
            </a:xfrm>
            <a:custGeom>
              <a:avLst/>
              <a:gdLst/>
              <a:ahLst/>
              <a:cxnLst/>
              <a:rect l="l" t="t" r="r" b="b"/>
              <a:pathLst>
                <a:path w="7699" h="2062" fill="none" extrusionOk="0">
                  <a:moveTo>
                    <a:pt x="7699" y="1"/>
                  </a:moveTo>
                  <a:lnTo>
                    <a:pt x="7057" y="1"/>
                  </a:lnTo>
                  <a:lnTo>
                    <a:pt x="4686" y="1"/>
                  </a:lnTo>
                  <a:lnTo>
                    <a:pt x="2372" y="1"/>
                  </a:lnTo>
                  <a:lnTo>
                    <a:pt x="0" y="1"/>
                  </a:lnTo>
                  <a:lnTo>
                    <a:pt x="253" y="2061"/>
                  </a:lnTo>
                  <a:lnTo>
                    <a:pt x="7446" y="2061"/>
                  </a:lnTo>
                  <a:lnTo>
                    <a:pt x="76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73"/>
        <p:cNvGrpSpPr/>
        <p:nvPr/>
      </p:nvGrpSpPr>
      <p:grpSpPr>
        <a:xfrm>
          <a:off x="0" y="0"/>
          <a:ext cx="0" cy="0"/>
          <a:chOff x="0" y="0"/>
          <a:chExt cx="0" cy="0"/>
        </a:xfrm>
      </p:grpSpPr>
      <p:grpSp>
        <p:nvGrpSpPr>
          <p:cNvPr id="2974" name="Google Shape;2974;p33"/>
          <p:cNvGrpSpPr/>
          <p:nvPr/>
        </p:nvGrpSpPr>
        <p:grpSpPr>
          <a:xfrm>
            <a:off x="-2750883" y="4070300"/>
            <a:ext cx="14645767" cy="1073228"/>
            <a:chOff x="-2750883" y="4070300"/>
            <a:chExt cx="14645767" cy="1073228"/>
          </a:xfrm>
        </p:grpSpPr>
        <p:grpSp>
          <p:nvGrpSpPr>
            <p:cNvPr id="2975" name="Google Shape;2975;p33"/>
            <p:cNvGrpSpPr/>
            <p:nvPr/>
          </p:nvGrpSpPr>
          <p:grpSpPr>
            <a:xfrm>
              <a:off x="-2750883" y="4070300"/>
              <a:ext cx="14645767" cy="1073228"/>
              <a:chOff x="-1524000" y="4070300"/>
              <a:chExt cx="14645767" cy="1073228"/>
            </a:xfrm>
          </p:grpSpPr>
          <p:sp>
            <p:nvSpPr>
              <p:cNvPr id="2976" name="Google Shape;2976;p33"/>
              <p:cNvSpPr/>
              <p:nvPr/>
            </p:nvSpPr>
            <p:spPr>
              <a:xfrm>
                <a:off x="-1524000"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3"/>
              <p:cNvSpPr/>
              <p:nvPr/>
            </p:nvSpPr>
            <p:spPr>
              <a:xfrm flipH="1">
                <a:off x="9255838"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8" name="Google Shape;2978;p33"/>
            <p:cNvSpPr/>
            <p:nvPr/>
          </p:nvSpPr>
          <p:spPr>
            <a:xfrm>
              <a:off x="1031225" y="4717725"/>
              <a:ext cx="71016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9" name="Google Shape;2979;p33"/>
          <p:cNvGrpSpPr/>
          <p:nvPr/>
        </p:nvGrpSpPr>
        <p:grpSpPr>
          <a:xfrm>
            <a:off x="7699857" y="150720"/>
            <a:ext cx="965604" cy="239081"/>
            <a:chOff x="4036326" y="-955475"/>
            <a:chExt cx="1775987" cy="439811"/>
          </a:xfrm>
        </p:grpSpPr>
        <p:sp>
          <p:nvSpPr>
            <p:cNvPr id="2980" name="Google Shape;2980;p33"/>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3"/>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33"/>
          <p:cNvGrpSpPr/>
          <p:nvPr/>
        </p:nvGrpSpPr>
        <p:grpSpPr>
          <a:xfrm>
            <a:off x="598232" y="150720"/>
            <a:ext cx="965604" cy="239081"/>
            <a:chOff x="4036326" y="-955475"/>
            <a:chExt cx="1775987" cy="439811"/>
          </a:xfrm>
        </p:grpSpPr>
        <p:sp>
          <p:nvSpPr>
            <p:cNvPr id="2983" name="Google Shape;2983;p33"/>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3"/>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5" name="Google Shape;2985;p33"/>
          <p:cNvGrpSpPr/>
          <p:nvPr/>
        </p:nvGrpSpPr>
        <p:grpSpPr>
          <a:xfrm flipH="1">
            <a:off x="8308349" y="3132754"/>
            <a:ext cx="764487" cy="2010759"/>
            <a:chOff x="9765662" y="-2191721"/>
            <a:chExt cx="764487" cy="2010759"/>
          </a:xfrm>
        </p:grpSpPr>
        <p:sp>
          <p:nvSpPr>
            <p:cNvPr id="2986" name="Google Shape;2986;p33"/>
            <p:cNvSpPr/>
            <p:nvPr/>
          </p:nvSpPr>
          <p:spPr>
            <a:xfrm>
              <a:off x="9978552" y="-1622153"/>
              <a:ext cx="338037" cy="1441191"/>
            </a:xfrm>
            <a:custGeom>
              <a:avLst/>
              <a:gdLst/>
              <a:ahLst/>
              <a:cxnLst/>
              <a:rect l="l" t="t" r="r" b="b"/>
              <a:pathLst>
                <a:path w="9138" h="38959" extrusionOk="0">
                  <a:moveTo>
                    <a:pt x="0" y="0"/>
                  </a:moveTo>
                  <a:lnTo>
                    <a:pt x="0" y="38959"/>
                  </a:lnTo>
                  <a:lnTo>
                    <a:pt x="9137" y="38959"/>
                  </a:lnTo>
                  <a:lnTo>
                    <a:pt x="9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3"/>
            <p:cNvSpPr/>
            <p:nvPr/>
          </p:nvSpPr>
          <p:spPr>
            <a:xfrm>
              <a:off x="9978552" y="-1622153"/>
              <a:ext cx="338037" cy="1441191"/>
            </a:xfrm>
            <a:custGeom>
              <a:avLst/>
              <a:gdLst/>
              <a:ahLst/>
              <a:cxnLst/>
              <a:rect l="l" t="t" r="r" b="b"/>
              <a:pathLst>
                <a:path w="9138" h="38959" fill="none" extrusionOk="0">
                  <a:moveTo>
                    <a:pt x="9137" y="0"/>
                  </a:moveTo>
                  <a:lnTo>
                    <a:pt x="0" y="0"/>
                  </a:lnTo>
                  <a:lnTo>
                    <a:pt x="0" y="38959"/>
                  </a:lnTo>
                  <a:lnTo>
                    <a:pt x="9137" y="38959"/>
                  </a:lnTo>
                  <a:lnTo>
                    <a:pt x="913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3"/>
            <p:cNvSpPr/>
            <p:nvPr/>
          </p:nvSpPr>
          <p:spPr>
            <a:xfrm>
              <a:off x="10215857" y="-1622153"/>
              <a:ext cx="51087" cy="1441191"/>
            </a:xfrm>
            <a:custGeom>
              <a:avLst/>
              <a:gdLst/>
              <a:ahLst/>
              <a:cxnLst/>
              <a:rect l="l" t="t" r="r" b="b"/>
              <a:pathLst>
                <a:path w="1381" h="38959" extrusionOk="0">
                  <a:moveTo>
                    <a:pt x="0" y="0"/>
                  </a:moveTo>
                  <a:lnTo>
                    <a:pt x="0" y="38959"/>
                  </a:lnTo>
                  <a:lnTo>
                    <a:pt x="1381" y="38959"/>
                  </a:lnTo>
                  <a:lnTo>
                    <a:pt x="138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3"/>
            <p:cNvSpPr/>
            <p:nvPr/>
          </p:nvSpPr>
          <p:spPr>
            <a:xfrm>
              <a:off x="10215857" y="-1622153"/>
              <a:ext cx="51087" cy="1441191"/>
            </a:xfrm>
            <a:custGeom>
              <a:avLst/>
              <a:gdLst/>
              <a:ahLst/>
              <a:cxnLst/>
              <a:rect l="l" t="t" r="r" b="b"/>
              <a:pathLst>
                <a:path w="1381" h="38959" fill="none" extrusionOk="0">
                  <a:moveTo>
                    <a:pt x="1381" y="0"/>
                  </a:moveTo>
                  <a:lnTo>
                    <a:pt x="0" y="0"/>
                  </a:lnTo>
                  <a:lnTo>
                    <a:pt x="0" y="38959"/>
                  </a:lnTo>
                  <a:lnTo>
                    <a:pt x="1381" y="38959"/>
                  </a:lnTo>
                  <a:lnTo>
                    <a:pt x="138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3"/>
            <p:cNvSpPr/>
            <p:nvPr/>
          </p:nvSpPr>
          <p:spPr>
            <a:xfrm>
              <a:off x="9978552" y="-1376229"/>
              <a:ext cx="338037" cy="168316"/>
            </a:xfrm>
            <a:custGeom>
              <a:avLst/>
              <a:gdLst/>
              <a:ahLst/>
              <a:cxnLst/>
              <a:rect l="l" t="t" r="r" b="b"/>
              <a:pathLst>
                <a:path w="9138" h="4550" extrusionOk="0">
                  <a:moveTo>
                    <a:pt x="7796" y="1"/>
                  </a:moveTo>
                  <a:lnTo>
                    <a:pt x="7796" y="2275"/>
                  </a:lnTo>
                  <a:lnTo>
                    <a:pt x="9137" y="1887"/>
                  </a:lnTo>
                  <a:lnTo>
                    <a:pt x="9137" y="1"/>
                  </a:lnTo>
                  <a:close/>
                  <a:moveTo>
                    <a:pt x="0" y="1"/>
                  </a:moveTo>
                  <a:lnTo>
                    <a:pt x="0" y="4550"/>
                  </a:lnTo>
                  <a:lnTo>
                    <a:pt x="6415" y="2684"/>
                  </a:lnTo>
                  <a:lnTo>
                    <a:pt x="641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3"/>
            <p:cNvSpPr/>
            <p:nvPr/>
          </p:nvSpPr>
          <p:spPr>
            <a:xfrm>
              <a:off x="9978552" y="-1376229"/>
              <a:ext cx="237344" cy="168316"/>
            </a:xfrm>
            <a:custGeom>
              <a:avLst/>
              <a:gdLst/>
              <a:ahLst/>
              <a:cxnLst/>
              <a:rect l="l" t="t" r="r" b="b"/>
              <a:pathLst>
                <a:path w="6416" h="4550" fill="none" extrusionOk="0">
                  <a:moveTo>
                    <a:pt x="6415" y="1"/>
                  </a:moveTo>
                  <a:lnTo>
                    <a:pt x="0" y="1"/>
                  </a:lnTo>
                  <a:lnTo>
                    <a:pt x="0" y="4550"/>
                  </a:lnTo>
                  <a:lnTo>
                    <a:pt x="6415" y="2684"/>
                  </a:lnTo>
                  <a:lnTo>
                    <a:pt x="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3"/>
            <p:cNvSpPr/>
            <p:nvPr/>
          </p:nvSpPr>
          <p:spPr>
            <a:xfrm>
              <a:off x="10266906" y="-1376229"/>
              <a:ext cx="49681" cy="84195"/>
            </a:xfrm>
            <a:custGeom>
              <a:avLst/>
              <a:gdLst/>
              <a:ahLst/>
              <a:cxnLst/>
              <a:rect l="l" t="t" r="r" b="b"/>
              <a:pathLst>
                <a:path w="1343" h="2276" fill="none" extrusionOk="0">
                  <a:moveTo>
                    <a:pt x="1342" y="1"/>
                  </a:moveTo>
                  <a:lnTo>
                    <a:pt x="1" y="1"/>
                  </a:lnTo>
                  <a:lnTo>
                    <a:pt x="1" y="2275"/>
                  </a:lnTo>
                  <a:lnTo>
                    <a:pt x="1342" y="1887"/>
                  </a:lnTo>
                  <a:lnTo>
                    <a:pt x="13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3"/>
            <p:cNvSpPr/>
            <p:nvPr/>
          </p:nvSpPr>
          <p:spPr>
            <a:xfrm>
              <a:off x="10215857" y="-1376229"/>
              <a:ext cx="51087" cy="99288"/>
            </a:xfrm>
            <a:custGeom>
              <a:avLst/>
              <a:gdLst/>
              <a:ahLst/>
              <a:cxnLst/>
              <a:rect l="l" t="t" r="r" b="b"/>
              <a:pathLst>
                <a:path w="1381" h="2684" extrusionOk="0">
                  <a:moveTo>
                    <a:pt x="0" y="1"/>
                  </a:moveTo>
                  <a:lnTo>
                    <a:pt x="0" y="2684"/>
                  </a:lnTo>
                  <a:lnTo>
                    <a:pt x="1381" y="2275"/>
                  </a:lnTo>
                  <a:lnTo>
                    <a:pt x="138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3"/>
            <p:cNvSpPr/>
            <p:nvPr/>
          </p:nvSpPr>
          <p:spPr>
            <a:xfrm>
              <a:off x="10215857" y="-1376229"/>
              <a:ext cx="51087" cy="99288"/>
            </a:xfrm>
            <a:custGeom>
              <a:avLst/>
              <a:gdLst/>
              <a:ahLst/>
              <a:cxnLst/>
              <a:rect l="l" t="t" r="r" b="b"/>
              <a:pathLst>
                <a:path w="1381" h="2684" fill="none" extrusionOk="0">
                  <a:moveTo>
                    <a:pt x="1381" y="1"/>
                  </a:moveTo>
                  <a:lnTo>
                    <a:pt x="0" y="1"/>
                  </a:lnTo>
                  <a:lnTo>
                    <a:pt x="0" y="2684"/>
                  </a:lnTo>
                  <a:lnTo>
                    <a:pt x="1381" y="2275"/>
                  </a:lnTo>
                  <a:lnTo>
                    <a:pt x="13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3"/>
            <p:cNvSpPr/>
            <p:nvPr/>
          </p:nvSpPr>
          <p:spPr>
            <a:xfrm>
              <a:off x="10131700" y="-2191721"/>
              <a:ext cx="31703" cy="156811"/>
            </a:xfrm>
            <a:custGeom>
              <a:avLst/>
              <a:gdLst/>
              <a:ahLst/>
              <a:cxnLst/>
              <a:rect l="l" t="t" r="r" b="b"/>
              <a:pathLst>
                <a:path w="857" h="4239" extrusionOk="0">
                  <a:moveTo>
                    <a:pt x="118" y="0"/>
                  </a:moveTo>
                  <a:lnTo>
                    <a:pt x="79" y="20"/>
                  </a:lnTo>
                  <a:lnTo>
                    <a:pt x="40" y="39"/>
                  </a:lnTo>
                  <a:lnTo>
                    <a:pt x="20" y="78"/>
                  </a:lnTo>
                  <a:lnTo>
                    <a:pt x="1" y="117"/>
                  </a:lnTo>
                  <a:lnTo>
                    <a:pt x="1" y="4122"/>
                  </a:lnTo>
                  <a:lnTo>
                    <a:pt x="20" y="4160"/>
                  </a:lnTo>
                  <a:lnTo>
                    <a:pt x="40" y="4199"/>
                  </a:lnTo>
                  <a:lnTo>
                    <a:pt x="79" y="4219"/>
                  </a:lnTo>
                  <a:lnTo>
                    <a:pt x="118" y="4238"/>
                  </a:lnTo>
                  <a:lnTo>
                    <a:pt x="740" y="4238"/>
                  </a:lnTo>
                  <a:lnTo>
                    <a:pt x="798" y="4219"/>
                  </a:lnTo>
                  <a:lnTo>
                    <a:pt x="837" y="4199"/>
                  </a:lnTo>
                  <a:lnTo>
                    <a:pt x="856" y="4160"/>
                  </a:lnTo>
                  <a:lnTo>
                    <a:pt x="856" y="4122"/>
                  </a:lnTo>
                  <a:lnTo>
                    <a:pt x="856" y="117"/>
                  </a:lnTo>
                  <a:lnTo>
                    <a:pt x="856" y="78"/>
                  </a:lnTo>
                  <a:lnTo>
                    <a:pt x="837" y="39"/>
                  </a:lnTo>
                  <a:lnTo>
                    <a:pt x="798" y="20"/>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3"/>
            <p:cNvSpPr/>
            <p:nvPr/>
          </p:nvSpPr>
          <p:spPr>
            <a:xfrm>
              <a:off x="10131700" y="-2191721"/>
              <a:ext cx="31703" cy="156811"/>
            </a:xfrm>
            <a:custGeom>
              <a:avLst/>
              <a:gdLst/>
              <a:ahLst/>
              <a:cxnLst/>
              <a:rect l="l" t="t" r="r" b="b"/>
              <a:pathLst>
                <a:path w="857" h="4239" fill="none" extrusionOk="0">
                  <a:moveTo>
                    <a:pt x="740" y="4238"/>
                  </a:moveTo>
                  <a:lnTo>
                    <a:pt x="118" y="4238"/>
                  </a:lnTo>
                  <a:lnTo>
                    <a:pt x="118" y="4238"/>
                  </a:lnTo>
                  <a:lnTo>
                    <a:pt x="79" y="4219"/>
                  </a:lnTo>
                  <a:lnTo>
                    <a:pt x="40" y="4199"/>
                  </a:lnTo>
                  <a:lnTo>
                    <a:pt x="20" y="4160"/>
                  </a:lnTo>
                  <a:lnTo>
                    <a:pt x="1" y="4122"/>
                  </a:lnTo>
                  <a:lnTo>
                    <a:pt x="1" y="117"/>
                  </a:lnTo>
                  <a:lnTo>
                    <a:pt x="1" y="117"/>
                  </a:lnTo>
                  <a:lnTo>
                    <a:pt x="20" y="78"/>
                  </a:lnTo>
                  <a:lnTo>
                    <a:pt x="40" y="39"/>
                  </a:lnTo>
                  <a:lnTo>
                    <a:pt x="79" y="20"/>
                  </a:lnTo>
                  <a:lnTo>
                    <a:pt x="118" y="0"/>
                  </a:lnTo>
                  <a:lnTo>
                    <a:pt x="740" y="0"/>
                  </a:lnTo>
                  <a:lnTo>
                    <a:pt x="740" y="0"/>
                  </a:lnTo>
                  <a:lnTo>
                    <a:pt x="798" y="20"/>
                  </a:lnTo>
                  <a:lnTo>
                    <a:pt x="837" y="39"/>
                  </a:lnTo>
                  <a:lnTo>
                    <a:pt x="856" y="78"/>
                  </a:lnTo>
                  <a:lnTo>
                    <a:pt x="856" y="117"/>
                  </a:lnTo>
                  <a:lnTo>
                    <a:pt x="856" y="4122"/>
                  </a:lnTo>
                  <a:lnTo>
                    <a:pt x="856" y="4122"/>
                  </a:lnTo>
                  <a:lnTo>
                    <a:pt x="856" y="4160"/>
                  </a:lnTo>
                  <a:lnTo>
                    <a:pt x="837" y="4199"/>
                  </a:lnTo>
                  <a:lnTo>
                    <a:pt x="798" y="4219"/>
                  </a:lnTo>
                  <a:lnTo>
                    <a:pt x="740" y="423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3"/>
            <p:cNvSpPr/>
            <p:nvPr/>
          </p:nvSpPr>
          <p:spPr>
            <a:xfrm>
              <a:off x="10131700" y="-2164421"/>
              <a:ext cx="31703" cy="43207"/>
            </a:xfrm>
            <a:custGeom>
              <a:avLst/>
              <a:gdLst/>
              <a:ahLst/>
              <a:cxnLst/>
              <a:rect l="l" t="t" r="r" b="b"/>
              <a:pathLst>
                <a:path w="857" h="1168" extrusionOk="0">
                  <a:moveTo>
                    <a:pt x="1" y="1"/>
                  </a:moveTo>
                  <a:lnTo>
                    <a:pt x="1" y="1167"/>
                  </a:lnTo>
                  <a:lnTo>
                    <a:pt x="856" y="1167"/>
                  </a:lnTo>
                  <a:lnTo>
                    <a:pt x="85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3"/>
            <p:cNvSpPr/>
            <p:nvPr/>
          </p:nvSpPr>
          <p:spPr>
            <a:xfrm>
              <a:off x="10131700" y="-2164421"/>
              <a:ext cx="31703" cy="43207"/>
            </a:xfrm>
            <a:custGeom>
              <a:avLst/>
              <a:gdLst/>
              <a:ahLst/>
              <a:cxnLst/>
              <a:rect l="l" t="t" r="r" b="b"/>
              <a:pathLst>
                <a:path w="857" h="1168" fill="none" extrusionOk="0">
                  <a:moveTo>
                    <a:pt x="856" y="1"/>
                  </a:moveTo>
                  <a:lnTo>
                    <a:pt x="1" y="1"/>
                  </a:lnTo>
                  <a:lnTo>
                    <a:pt x="1" y="1167"/>
                  </a:lnTo>
                  <a:lnTo>
                    <a:pt x="856" y="1167"/>
                  </a:lnTo>
                  <a:lnTo>
                    <a:pt x="8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3"/>
            <p:cNvSpPr/>
            <p:nvPr/>
          </p:nvSpPr>
          <p:spPr>
            <a:xfrm>
              <a:off x="9990057" y="-2159390"/>
              <a:ext cx="315028" cy="22343"/>
            </a:xfrm>
            <a:custGeom>
              <a:avLst/>
              <a:gdLst/>
              <a:ahLst/>
              <a:cxnLst/>
              <a:rect l="l" t="t" r="r" b="b"/>
              <a:pathLst>
                <a:path w="8516" h="604" extrusionOk="0">
                  <a:moveTo>
                    <a:pt x="58" y="1"/>
                  </a:moveTo>
                  <a:lnTo>
                    <a:pt x="20" y="20"/>
                  </a:lnTo>
                  <a:lnTo>
                    <a:pt x="0" y="40"/>
                  </a:lnTo>
                  <a:lnTo>
                    <a:pt x="0" y="79"/>
                  </a:lnTo>
                  <a:lnTo>
                    <a:pt x="0" y="526"/>
                  </a:lnTo>
                  <a:lnTo>
                    <a:pt x="0" y="545"/>
                  </a:lnTo>
                  <a:lnTo>
                    <a:pt x="20" y="565"/>
                  </a:lnTo>
                  <a:lnTo>
                    <a:pt x="58" y="584"/>
                  </a:lnTo>
                  <a:lnTo>
                    <a:pt x="78" y="604"/>
                  </a:lnTo>
                  <a:lnTo>
                    <a:pt x="8437" y="604"/>
                  </a:lnTo>
                  <a:lnTo>
                    <a:pt x="8476" y="584"/>
                  </a:lnTo>
                  <a:lnTo>
                    <a:pt x="8496" y="565"/>
                  </a:lnTo>
                  <a:lnTo>
                    <a:pt x="8515" y="545"/>
                  </a:lnTo>
                  <a:lnTo>
                    <a:pt x="8515" y="526"/>
                  </a:lnTo>
                  <a:lnTo>
                    <a:pt x="8515" y="79"/>
                  </a:lnTo>
                  <a:lnTo>
                    <a:pt x="8515" y="40"/>
                  </a:lnTo>
                  <a:lnTo>
                    <a:pt x="8496" y="20"/>
                  </a:lnTo>
                  <a:lnTo>
                    <a:pt x="8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3"/>
            <p:cNvSpPr/>
            <p:nvPr/>
          </p:nvSpPr>
          <p:spPr>
            <a:xfrm>
              <a:off x="9775021" y="-1668208"/>
              <a:ext cx="742920" cy="199242"/>
            </a:xfrm>
            <a:custGeom>
              <a:avLst/>
              <a:gdLst/>
              <a:ahLst/>
              <a:cxnLst/>
              <a:rect l="l" t="t" r="r" b="b"/>
              <a:pathLst>
                <a:path w="20083" h="5386" extrusionOk="0">
                  <a:moveTo>
                    <a:pt x="0" y="1"/>
                  </a:moveTo>
                  <a:lnTo>
                    <a:pt x="0" y="5386"/>
                  </a:lnTo>
                  <a:lnTo>
                    <a:pt x="20082" y="5386"/>
                  </a:lnTo>
                  <a:lnTo>
                    <a:pt x="20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3"/>
            <p:cNvSpPr/>
            <p:nvPr/>
          </p:nvSpPr>
          <p:spPr>
            <a:xfrm>
              <a:off x="9775021" y="-1668208"/>
              <a:ext cx="742920" cy="199242"/>
            </a:xfrm>
            <a:custGeom>
              <a:avLst/>
              <a:gdLst/>
              <a:ahLst/>
              <a:cxnLst/>
              <a:rect l="l" t="t" r="r" b="b"/>
              <a:pathLst>
                <a:path w="20083" h="5386" fill="none" extrusionOk="0">
                  <a:moveTo>
                    <a:pt x="20082" y="5386"/>
                  </a:moveTo>
                  <a:lnTo>
                    <a:pt x="0" y="5386"/>
                  </a:lnTo>
                  <a:lnTo>
                    <a:pt x="0" y="1"/>
                  </a:lnTo>
                  <a:lnTo>
                    <a:pt x="20082" y="1"/>
                  </a:lnTo>
                  <a:lnTo>
                    <a:pt x="20082" y="53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3"/>
            <p:cNvSpPr/>
            <p:nvPr/>
          </p:nvSpPr>
          <p:spPr>
            <a:xfrm>
              <a:off x="9901571" y="-2001877"/>
              <a:ext cx="492666" cy="199242"/>
            </a:xfrm>
            <a:custGeom>
              <a:avLst/>
              <a:gdLst/>
              <a:ahLst/>
              <a:cxnLst/>
              <a:rect l="l" t="t" r="r" b="b"/>
              <a:pathLst>
                <a:path w="13318" h="5386" extrusionOk="0">
                  <a:moveTo>
                    <a:pt x="1" y="0"/>
                  </a:moveTo>
                  <a:lnTo>
                    <a:pt x="953" y="5386"/>
                  </a:lnTo>
                  <a:lnTo>
                    <a:pt x="12365" y="5386"/>
                  </a:lnTo>
                  <a:lnTo>
                    <a:pt x="13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3"/>
            <p:cNvSpPr/>
            <p:nvPr/>
          </p:nvSpPr>
          <p:spPr>
            <a:xfrm>
              <a:off x="9901571" y="-2001877"/>
              <a:ext cx="492666" cy="199242"/>
            </a:xfrm>
            <a:custGeom>
              <a:avLst/>
              <a:gdLst/>
              <a:ahLst/>
              <a:cxnLst/>
              <a:rect l="l" t="t" r="r" b="b"/>
              <a:pathLst>
                <a:path w="13318" h="5386" fill="none" extrusionOk="0">
                  <a:moveTo>
                    <a:pt x="8283" y="0"/>
                  </a:moveTo>
                  <a:lnTo>
                    <a:pt x="5017" y="0"/>
                  </a:lnTo>
                  <a:lnTo>
                    <a:pt x="1" y="0"/>
                  </a:lnTo>
                  <a:lnTo>
                    <a:pt x="953" y="5386"/>
                  </a:lnTo>
                  <a:lnTo>
                    <a:pt x="5017" y="5386"/>
                  </a:lnTo>
                  <a:lnTo>
                    <a:pt x="8283" y="5386"/>
                  </a:lnTo>
                  <a:lnTo>
                    <a:pt x="12365" y="5386"/>
                  </a:lnTo>
                  <a:lnTo>
                    <a:pt x="13318" y="0"/>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3"/>
            <p:cNvSpPr/>
            <p:nvPr/>
          </p:nvSpPr>
          <p:spPr>
            <a:xfrm>
              <a:off x="9901571" y="-2001877"/>
              <a:ext cx="133802" cy="176232"/>
            </a:xfrm>
            <a:custGeom>
              <a:avLst/>
              <a:gdLst/>
              <a:ahLst/>
              <a:cxnLst/>
              <a:rect l="l" t="t" r="r" b="b"/>
              <a:pathLst>
                <a:path w="3617" h="4764" extrusionOk="0">
                  <a:moveTo>
                    <a:pt x="1" y="0"/>
                  </a:moveTo>
                  <a:lnTo>
                    <a:pt x="234" y="1361"/>
                  </a:lnTo>
                  <a:lnTo>
                    <a:pt x="240" y="1361"/>
                  </a:lnTo>
                  <a:lnTo>
                    <a:pt x="1" y="0"/>
                  </a:lnTo>
                  <a:close/>
                  <a:moveTo>
                    <a:pt x="240" y="1361"/>
                  </a:moveTo>
                  <a:lnTo>
                    <a:pt x="837" y="4763"/>
                  </a:lnTo>
                  <a:lnTo>
                    <a:pt x="837" y="4530"/>
                  </a:lnTo>
                  <a:lnTo>
                    <a:pt x="3617" y="4530"/>
                  </a:lnTo>
                  <a:lnTo>
                    <a:pt x="3189" y="1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3"/>
            <p:cNvSpPr/>
            <p:nvPr/>
          </p:nvSpPr>
          <p:spPr>
            <a:xfrm>
              <a:off x="9901571" y="-2001877"/>
              <a:ext cx="133802" cy="176232"/>
            </a:xfrm>
            <a:custGeom>
              <a:avLst/>
              <a:gdLst/>
              <a:ahLst/>
              <a:cxnLst/>
              <a:rect l="l" t="t" r="r" b="b"/>
              <a:pathLst>
                <a:path w="3617" h="4764" fill="none" extrusionOk="0">
                  <a:moveTo>
                    <a:pt x="1" y="0"/>
                  </a:moveTo>
                  <a:lnTo>
                    <a:pt x="1" y="0"/>
                  </a:lnTo>
                  <a:lnTo>
                    <a:pt x="837" y="4763"/>
                  </a:lnTo>
                  <a:lnTo>
                    <a:pt x="837" y="4530"/>
                  </a:lnTo>
                  <a:lnTo>
                    <a:pt x="3617" y="4530"/>
                  </a:lnTo>
                  <a:lnTo>
                    <a:pt x="3189" y="1361"/>
                  </a:lnTo>
                  <a:lnTo>
                    <a:pt x="234" y="13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3"/>
            <p:cNvSpPr/>
            <p:nvPr/>
          </p:nvSpPr>
          <p:spPr>
            <a:xfrm>
              <a:off x="10259730" y="-2001877"/>
              <a:ext cx="134505" cy="176232"/>
            </a:xfrm>
            <a:custGeom>
              <a:avLst/>
              <a:gdLst/>
              <a:ahLst/>
              <a:cxnLst/>
              <a:rect l="l" t="t" r="r" b="b"/>
              <a:pathLst>
                <a:path w="3636" h="4764" extrusionOk="0">
                  <a:moveTo>
                    <a:pt x="3636" y="0"/>
                  </a:moveTo>
                  <a:lnTo>
                    <a:pt x="3383" y="1361"/>
                  </a:lnTo>
                  <a:lnTo>
                    <a:pt x="428" y="1361"/>
                  </a:lnTo>
                  <a:lnTo>
                    <a:pt x="0" y="4530"/>
                  </a:lnTo>
                  <a:lnTo>
                    <a:pt x="2780" y="4530"/>
                  </a:lnTo>
                  <a:lnTo>
                    <a:pt x="2780" y="4763"/>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3"/>
            <p:cNvSpPr/>
            <p:nvPr/>
          </p:nvSpPr>
          <p:spPr>
            <a:xfrm>
              <a:off x="10259730" y="-2001877"/>
              <a:ext cx="134505" cy="176232"/>
            </a:xfrm>
            <a:custGeom>
              <a:avLst/>
              <a:gdLst/>
              <a:ahLst/>
              <a:cxnLst/>
              <a:rect l="l" t="t" r="r" b="b"/>
              <a:pathLst>
                <a:path w="3636" h="4764" fill="none" extrusionOk="0">
                  <a:moveTo>
                    <a:pt x="3636" y="0"/>
                  </a:moveTo>
                  <a:lnTo>
                    <a:pt x="3636" y="0"/>
                  </a:lnTo>
                  <a:lnTo>
                    <a:pt x="3383" y="1361"/>
                  </a:lnTo>
                  <a:lnTo>
                    <a:pt x="428" y="1361"/>
                  </a:lnTo>
                  <a:lnTo>
                    <a:pt x="0" y="4530"/>
                  </a:lnTo>
                  <a:lnTo>
                    <a:pt x="2780" y="4530"/>
                  </a:lnTo>
                  <a:lnTo>
                    <a:pt x="2780" y="4763"/>
                  </a:lnTo>
                  <a:lnTo>
                    <a:pt x="36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3"/>
            <p:cNvSpPr/>
            <p:nvPr/>
          </p:nvSpPr>
          <p:spPr>
            <a:xfrm>
              <a:off x="10013066" y="-2001877"/>
              <a:ext cx="268972" cy="50384"/>
            </a:xfrm>
            <a:custGeom>
              <a:avLst/>
              <a:gdLst/>
              <a:ahLst/>
              <a:cxnLst/>
              <a:rect l="l" t="t" r="r" b="b"/>
              <a:pathLst>
                <a:path w="7271" h="1362" extrusionOk="0">
                  <a:moveTo>
                    <a:pt x="0" y="0"/>
                  </a:moveTo>
                  <a:lnTo>
                    <a:pt x="175" y="1361"/>
                  </a:lnTo>
                  <a:lnTo>
                    <a:pt x="7096" y="1361"/>
                  </a:lnTo>
                  <a:lnTo>
                    <a:pt x="727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3"/>
            <p:cNvSpPr/>
            <p:nvPr/>
          </p:nvSpPr>
          <p:spPr>
            <a:xfrm>
              <a:off x="10013066" y="-2001877"/>
              <a:ext cx="268972" cy="50384"/>
            </a:xfrm>
            <a:custGeom>
              <a:avLst/>
              <a:gdLst/>
              <a:ahLst/>
              <a:cxnLst/>
              <a:rect l="l" t="t" r="r" b="b"/>
              <a:pathLst>
                <a:path w="7271" h="1362" fill="none" extrusionOk="0">
                  <a:moveTo>
                    <a:pt x="7271" y="0"/>
                  </a:moveTo>
                  <a:lnTo>
                    <a:pt x="5269" y="0"/>
                  </a:lnTo>
                  <a:lnTo>
                    <a:pt x="2003" y="0"/>
                  </a:lnTo>
                  <a:lnTo>
                    <a:pt x="0" y="0"/>
                  </a:lnTo>
                  <a:lnTo>
                    <a:pt x="175" y="1361"/>
                  </a:lnTo>
                  <a:lnTo>
                    <a:pt x="7096" y="1361"/>
                  </a:lnTo>
                  <a:lnTo>
                    <a:pt x="7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3"/>
            <p:cNvSpPr/>
            <p:nvPr/>
          </p:nvSpPr>
          <p:spPr>
            <a:xfrm>
              <a:off x="9901571" y="-2001877"/>
              <a:ext cx="118006" cy="50384"/>
            </a:xfrm>
            <a:custGeom>
              <a:avLst/>
              <a:gdLst/>
              <a:ahLst/>
              <a:cxnLst/>
              <a:rect l="l" t="t" r="r" b="b"/>
              <a:pathLst>
                <a:path w="3190" h="1362" extrusionOk="0">
                  <a:moveTo>
                    <a:pt x="1" y="0"/>
                  </a:moveTo>
                  <a:lnTo>
                    <a:pt x="234" y="1361"/>
                  </a:lnTo>
                  <a:lnTo>
                    <a:pt x="3189" y="1361"/>
                  </a:lnTo>
                  <a:lnTo>
                    <a:pt x="301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3"/>
            <p:cNvSpPr/>
            <p:nvPr/>
          </p:nvSpPr>
          <p:spPr>
            <a:xfrm>
              <a:off x="9901571" y="-2001877"/>
              <a:ext cx="118006" cy="50384"/>
            </a:xfrm>
            <a:custGeom>
              <a:avLst/>
              <a:gdLst/>
              <a:ahLst/>
              <a:cxnLst/>
              <a:rect l="l" t="t" r="r" b="b"/>
              <a:pathLst>
                <a:path w="3190" h="1362" fill="none" extrusionOk="0">
                  <a:moveTo>
                    <a:pt x="3014" y="0"/>
                  </a:moveTo>
                  <a:lnTo>
                    <a:pt x="1" y="0"/>
                  </a:lnTo>
                  <a:lnTo>
                    <a:pt x="234" y="1361"/>
                  </a:lnTo>
                  <a:lnTo>
                    <a:pt x="3189" y="1361"/>
                  </a:lnTo>
                  <a:lnTo>
                    <a:pt x="30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3"/>
            <p:cNvSpPr/>
            <p:nvPr/>
          </p:nvSpPr>
          <p:spPr>
            <a:xfrm>
              <a:off x="10275525" y="-2001877"/>
              <a:ext cx="118709" cy="50384"/>
            </a:xfrm>
            <a:custGeom>
              <a:avLst/>
              <a:gdLst/>
              <a:ahLst/>
              <a:cxnLst/>
              <a:rect l="l" t="t" r="r" b="b"/>
              <a:pathLst>
                <a:path w="3209" h="1362" extrusionOk="0">
                  <a:moveTo>
                    <a:pt x="176" y="0"/>
                  </a:moveTo>
                  <a:lnTo>
                    <a:pt x="1" y="1361"/>
                  </a:lnTo>
                  <a:lnTo>
                    <a:pt x="2956" y="1361"/>
                  </a:lnTo>
                  <a:lnTo>
                    <a:pt x="320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3"/>
            <p:cNvSpPr/>
            <p:nvPr/>
          </p:nvSpPr>
          <p:spPr>
            <a:xfrm>
              <a:off x="10275525" y="-2001877"/>
              <a:ext cx="118709" cy="50384"/>
            </a:xfrm>
            <a:custGeom>
              <a:avLst/>
              <a:gdLst/>
              <a:ahLst/>
              <a:cxnLst/>
              <a:rect l="l" t="t" r="r" b="b"/>
              <a:pathLst>
                <a:path w="3209" h="1362" fill="none" extrusionOk="0">
                  <a:moveTo>
                    <a:pt x="3209" y="0"/>
                  </a:moveTo>
                  <a:lnTo>
                    <a:pt x="176" y="0"/>
                  </a:lnTo>
                  <a:lnTo>
                    <a:pt x="1" y="1361"/>
                  </a:lnTo>
                  <a:lnTo>
                    <a:pt x="2956" y="1361"/>
                  </a:lnTo>
                  <a:lnTo>
                    <a:pt x="32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3"/>
            <p:cNvSpPr/>
            <p:nvPr/>
          </p:nvSpPr>
          <p:spPr>
            <a:xfrm>
              <a:off x="9932497" y="-1834303"/>
              <a:ext cx="430112" cy="87043"/>
            </a:xfrm>
            <a:custGeom>
              <a:avLst/>
              <a:gdLst/>
              <a:ahLst/>
              <a:cxnLst/>
              <a:rect l="l" t="t" r="r" b="b"/>
              <a:pathLst>
                <a:path w="11627" h="2353" extrusionOk="0">
                  <a:moveTo>
                    <a:pt x="1" y="0"/>
                  </a:moveTo>
                  <a:lnTo>
                    <a:pt x="1" y="2352"/>
                  </a:lnTo>
                  <a:lnTo>
                    <a:pt x="11626" y="2352"/>
                  </a:lnTo>
                  <a:lnTo>
                    <a:pt x="11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3"/>
            <p:cNvSpPr/>
            <p:nvPr/>
          </p:nvSpPr>
          <p:spPr>
            <a:xfrm>
              <a:off x="9932497" y="-1834303"/>
              <a:ext cx="430112" cy="87043"/>
            </a:xfrm>
            <a:custGeom>
              <a:avLst/>
              <a:gdLst/>
              <a:ahLst/>
              <a:cxnLst/>
              <a:rect l="l" t="t" r="r" b="b"/>
              <a:pathLst>
                <a:path w="11627" h="2353" fill="none" extrusionOk="0">
                  <a:moveTo>
                    <a:pt x="11626" y="2352"/>
                  </a:moveTo>
                  <a:lnTo>
                    <a:pt x="1" y="2352"/>
                  </a:lnTo>
                  <a:lnTo>
                    <a:pt x="1" y="0"/>
                  </a:lnTo>
                  <a:lnTo>
                    <a:pt x="11626" y="0"/>
                  </a:lnTo>
                  <a:lnTo>
                    <a:pt x="11626" y="23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3"/>
            <p:cNvSpPr/>
            <p:nvPr/>
          </p:nvSpPr>
          <p:spPr>
            <a:xfrm>
              <a:off x="9932497" y="-1834303"/>
              <a:ext cx="430112" cy="43170"/>
            </a:xfrm>
            <a:custGeom>
              <a:avLst/>
              <a:gdLst/>
              <a:ahLst/>
              <a:cxnLst/>
              <a:rect l="l" t="t" r="r" b="b"/>
              <a:pathLst>
                <a:path w="11627" h="1167" extrusionOk="0">
                  <a:moveTo>
                    <a:pt x="1" y="0"/>
                  </a:moveTo>
                  <a:lnTo>
                    <a:pt x="1" y="1167"/>
                  </a:lnTo>
                  <a:lnTo>
                    <a:pt x="11626" y="1167"/>
                  </a:lnTo>
                  <a:lnTo>
                    <a:pt x="1162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3"/>
            <p:cNvSpPr/>
            <p:nvPr/>
          </p:nvSpPr>
          <p:spPr>
            <a:xfrm>
              <a:off x="9775021" y="-1658849"/>
              <a:ext cx="742920" cy="36734"/>
            </a:xfrm>
            <a:custGeom>
              <a:avLst/>
              <a:gdLst/>
              <a:ahLst/>
              <a:cxnLst/>
              <a:rect l="l" t="t" r="r" b="b"/>
              <a:pathLst>
                <a:path w="20083" h="993" extrusionOk="0">
                  <a:moveTo>
                    <a:pt x="0" y="1"/>
                  </a:moveTo>
                  <a:lnTo>
                    <a:pt x="0" y="992"/>
                  </a:lnTo>
                  <a:lnTo>
                    <a:pt x="2178" y="992"/>
                  </a:lnTo>
                  <a:lnTo>
                    <a:pt x="2178" y="1"/>
                  </a:lnTo>
                  <a:close/>
                  <a:moveTo>
                    <a:pt x="2489" y="1"/>
                  </a:moveTo>
                  <a:lnTo>
                    <a:pt x="2489" y="992"/>
                  </a:lnTo>
                  <a:lnTo>
                    <a:pt x="4744" y="992"/>
                  </a:lnTo>
                  <a:lnTo>
                    <a:pt x="4744" y="1"/>
                  </a:lnTo>
                  <a:close/>
                  <a:moveTo>
                    <a:pt x="5055" y="1"/>
                  </a:moveTo>
                  <a:lnTo>
                    <a:pt x="5055" y="992"/>
                  </a:lnTo>
                  <a:lnTo>
                    <a:pt x="7310" y="992"/>
                  </a:lnTo>
                  <a:lnTo>
                    <a:pt x="7310" y="1"/>
                  </a:lnTo>
                  <a:close/>
                  <a:moveTo>
                    <a:pt x="7621" y="1"/>
                  </a:moveTo>
                  <a:lnTo>
                    <a:pt x="7621" y="992"/>
                  </a:lnTo>
                  <a:lnTo>
                    <a:pt x="9896" y="992"/>
                  </a:lnTo>
                  <a:lnTo>
                    <a:pt x="9896" y="1"/>
                  </a:lnTo>
                  <a:close/>
                  <a:moveTo>
                    <a:pt x="10187" y="1"/>
                  </a:moveTo>
                  <a:lnTo>
                    <a:pt x="10187" y="992"/>
                  </a:lnTo>
                  <a:lnTo>
                    <a:pt x="12462" y="992"/>
                  </a:lnTo>
                  <a:lnTo>
                    <a:pt x="12462" y="1"/>
                  </a:lnTo>
                  <a:close/>
                  <a:moveTo>
                    <a:pt x="12773" y="1"/>
                  </a:moveTo>
                  <a:lnTo>
                    <a:pt x="12773" y="992"/>
                  </a:lnTo>
                  <a:lnTo>
                    <a:pt x="15028" y="992"/>
                  </a:lnTo>
                  <a:lnTo>
                    <a:pt x="15028" y="1"/>
                  </a:lnTo>
                  <a:close/>
                  <a:moveTo>
                    <a:pt x="15339" y="1"/>
                  </a:moveTo>
                  <a:lnTo>
                    <a:pt x="15339" y="992"/>
                  </a:lnTo>
                  <a:lnTo>
                    <a:pt x="17594" y="992"/>
                  </a:lnTo>
                  <a:lnTo>
                    <a:pt x="17594" y="1"/>
                  </a:lnTo>
                  <a:close/>
                  <a:moveTo>
                    <a:pt x="17905" y="1"/>
                  </a:moveTo>
                  <a:lnTo>
                    <a:pt x="17905" y="992"/>
                  </a:lnTo>
                  <a:lnTo>
                    <a:pt x="20082" y="992"/>
                  </a:lnTo>
                  <a:lnTo>
                    <a:pt x="2008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3"/>
            <p:cNvSpPr/>
            <p:nvPr/>
          </p:nvSpPr>
          <p:spPr>
            <a:xfrm>
              <a:off x="9775021" y="-1658849"/>
              <a:ext cx="80570" cy="36734"/>
            </a:xfrm>
            <a:custGeom>
              <a:avLst/>
              <a:gdLst/>
              <a:ahLst/>
              <a:cxnLst/>
              <a:rect l="l" t="t" r="r" b="b"/>
              <a:pathLst>
                <a:path w="2178" h="993" fill="none" extrusionOk="0">
                  <a:moveTo>
                    <a:pt x="2178" y="1"/>
                  </a:moveTo>
                  <a:lnTo>
                    <a:pt x="0" y="1"/>
                  </a:lnTo>
                  <a:lnTo>
                    <a:pt x="0" y="992"/>
                  </a:lnTo>
                  <a:lnTo>
                    <a:pt x="2178" y="992"/>
                  </a:lnTo>
                  <a:lnTo>
                    <a:pt x="217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3"/>
            <p:cNvSpPr/>
            <p:nvPr/>
          </p:nvSpPr>
          <p:spPr>
            <a:xfrm>
              <a:off x="9867058" y="-1658849"/>
              <a:ext cx="83455" cy="36734"/>
            </a:xfrm>
            <a:custGeom>
              <a:avLst/>
              <a:gdLst/>
              <a:ahLst/>
              <a:cxnLst/>
              <a:rect l="l" t="t" r="r" b="b"/>
              <a:pathLst>
                <a:path w="2256" h="993" fill="none" extrusionOk="0">
                  <a:moveTo>
                    <a:pt x="2256" y="1"/>
                  </a:moveTo>
                  <a:lnTo>
                    <a:pt x="253"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3"/>
            <p:cNvSpPr/>
            <p:nvPr/>
          </p:nvSpPr>
          <p:spPr>
            <a:xfrm>
              <a:off x="9961980"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3"/>
            <p:cNvSpPr/>
            <p:nvPr/>
          </p:nvSpPr>
          <p:spPr>
            <a:xfrm>
              <a:off x="10056939"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3"/>
            <p:cNvSpPr/>
            <p:nvPr/>
          </p:nvSpPr>
          <p:spPr>
            <a:xfrm>
              <a:off x="10151860"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3"/>
            <p:cNvSpPr/>
            <p:nvPr/>
          </p:nvSpPr>
          <p:spPr>
            <a:xfrm>
              <a:off x="10247485"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3"/>
            <p:cNvSpPr/>
            <p:nvPr/>
          </p:nvSpPr>
          <p:spPr>
            <a:xfrm>
              <a:off x="10342407" y="-1658849"/>
              <a:ext cx="83492" cy="36734"/>
            </a:xfrm>
            <a:custGeom>
              <a:avLst/>
              <a:gdLst/>
              <a:ahLst/>
              <a:cxnLst/>
              <a:rect l="l" t="t" r="r" b="b"/>
              <a:pathLst>
                <a:path w="2257" h="993" fill="none" extrusionOk="0">
                  <a:moveTo>
                    <a:pt x="2256" y="1"/>
                  </a:moveTo>
                  <a:lnTo>
                    <a:pt x="2062"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3"/>
            <p:cNvSpPr/>
            <p:nvPr/>
          </p:nvSpPr>
          <p:spPr>
            <a:xfrm>
              <a:off x="10437366" y="-1658849"/>
              <a:ext cx="80570" cy="36734"/>
            </a:xfrm>
            <a:custGeom>
              <a:avLst/>
              <a:gdLst/>
              <a:ahLst/>
              <a:cxnLst/>
              <a:rect l="l" t="t" r="r" b="b"/>
              <a:pathLst>
                <a:path w="2178" h="993" fill="none" extrusionOk="0">
                  <a:moveTo>
                    <a:pt x="2177" y="1"/>
                  </a:moveTo>
                  <a:lnTo>
                    <a:pt x="0" y="1"/>
                  </a:lnTo>
                  <a:lnTo>
                    <a:pt x="0" y="992"/>
                  </a:lnTo>
                  <a:lnTo>
                    <a:pt x="2177" y="992"/>
                  </a:lnTo>
                  <a:lnTo>
                    <a:pt x="217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3"/>
            <p:cNvSpPr/>
            <p:nvPr/>
          </p:nvSpPr>
          <p:spPr>
            <a:xfrm>
              <a:off x="9855553"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3"/>
            <p:cNvSpPr/>
            <p:nvPr/>
          </p:nvSpPr>
          <p:spPr>
            <a:xfrm>
              <a:off x="9855553"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3"/>
            <p:cNvSpPr/>
            <p:nvPr/>
          </p:nvSpPr>
          <p:spPr>
            <a:xfrm>
              <a:off x="9855553"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3"/>
            <p:cNvSpPr/>
            <p:nvPr/>
          </p:nvSpPr>
          <p:spPr>
            <a:xfrm>
              <a:off x="9855553"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3"/>
            <p:cNvSpPr/>
            <p:nvPr/>
          </p:nvSpPr>
          <p:spPr>
            <a:xfrm>
              <a:off x="9950475"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3"/>
            <p:cNvSpPr/>
            <p:nvPr/>
          </p:nvSpPr>
          <p:spPr>
            <a:xfrm>
              <a:off x="9950475"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3"/>
            <p:cNvSpPr/>
            <p:nvPr/>
          </p:nvSpPr>
          <p:spPr>
            <a:xfrm>
              <a:off x="9950475"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3"/>
            <p:cNvSpPr/>
            <p:nvPr/>
          </p:nvSpPr>
          <p:spPr>
            <a:xfrm>
              <a:off x="9950475"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3"/>
            <p:cNvSpPr/>
            <p:nvPr/>
          </p:nvSpPr>
          <p:spPr>
            <a:xfrm>
              <a:off x="10045397" y="-1622153"/>
              <a:ext cx="11579" cy="134505"/>
            </a:xfrm>
            <a:custGeom>
              <a:avLst/>
              <a:gdLst/>
              <a:ahLst/>
              <a:cxnLst/>
              <a:rect l="l" t="t" r="r" b="b"/>
              <a:pathLst>
                <a:path w="313"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3"/>
            <p:cNvSpPr/>
            <p:nvPr/>
          </p:nvSpPr>
          <p:spPr>
            <a:xfrm>
              <a:off x="10045397" y="-1622153"/>
              <a:ext cx="11579" cy="134505"/>
            </a:xfrm>
            <a:custGeom>
              <a:avLst/>
              <a:gdLst/>
              <a:ahLst/>
              <a:cxnLst/>
              <a:rect l="l" t="t" r="r" b="b"/>
              <a:pathLst>
                <a:path w="313"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3"/>
            <p:cNvSpPr/>
            <p:nvPr/>
          </p:nvSpPr>
          <p:spPr>
            <a:xfrm>
              <a:off x="10045397" y="-1658849"/>
              <a:ext cx="11579" cy="36734"/>
            </a:xfrm>
            <a:custGeom>
              <a:avLst/>
              <a:gdLst/>
              <a:ahLst/>
              <a:cxnLst/>
              <a:rect l="l" t="t" r="r" b="b"/>
              <a:pathLst>
                <a:path w="313"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3"/>
            <p:cNvSpPr/>
            <p:nvPr/>
          </p:nvSpPr>
          <p:spPr>
            <a:xfrm>
              <a:off x="10141059" y="-1622153"/>
              <a:ext cx="10839" cy="134505"/>
            </a:xfrm>
            <a:custGeom>
              <a:avLst/>
              <a:gdLst/>
              <a:ahLst/>
              <a:cxnLst/>
              <a:rect l="l" t="t" r="r" b="b"/>
              <a:pathLst>
                <a:path w="293" h="3636" extrusionOk="0">
                  <a:moveTo>
                    <a:pt x="1" y="0"/>
                  </a:moveTo>
                  <a:lnTo>
                    <a:pt x="1" y="3635"/>
                  </a:lnTo>
                  <a:lnTo>
                    <a:pt x="292" y="3635"/>
                  </a:lnTo>
                  <a:lnTo>
                    <a:pt x="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3"/>
            <p:cNvSpPr/>
            <p:nvPr/>
          </p:nvSpPr>
          <p:spPr>
            <a:xfrm>
              <a:off x="10141059" y="-1658849"/>
              <a:ext cx="10839" cy="36734"/>
            </a:xfrm>
            <a:custGeom>
              <a:avLst/>
              <a:gdLst/>
              <a:ahLst/>
              <a:cxnLst/>
              <a:rect l="l" t="t" r="r" b="b"/>
              <a:pathLst>
                <a:path w="293" h="993" extrusionOk="0">
                  <a:moveTo>
                    <a:pt x="1" y="1"/>
                  </a:moveTo>
                  <a:lnTo>
                    <a:pt x="1" y="992"/>
                  </a:lnTo>
                  <a:lnTo>
                    <a:pt x="292" y="992"/>
                  </a:lnTo>
                  <a:lnTo>
                    <a:pt x="29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3"/>
            <p:cNvSpPr/>
            <p:nvPr/>
          </p:nvSpPr>
          <p:spPr>
            <a:xfrm>
              <a:off x="10235981"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3"/>
            <p:cNvSpPr/>
            <p:nvPr/>
          </p:nvSpPr>
          <p:spPr>
            <a:xfrm>
              <a:off x="10235981"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3"/>
            <p:cNvSpPr/>
            <p:nvPr/>
          </p:nvSpPr>
          <p:spPr>
            <a:xfrm>
              <a:off x="10235981"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3"/>
            <p:cNvSpPr/>
            <p:nvPr/>
          </p:nvSpPr>
          <p:spPr>
            <a:xfrm>
              <a:off x="10235981"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3"/>
            <p:cNvSpPr/>
            <p:nvPr/>
          </p:nvSpPr>
          <p:spPr>
            <a:xfrm>
              <a:off x="10330902"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3"/>
            <p:cNvSpPr/>
            <p:nvPr/>
          </p:nvSpPr>
          <p:spPr>
            <a:xfrm>
              <a:off x="10330902"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3"/>
            <p:cNvSpPr/>
            <p:nvPr/>
          </p:nvSpPr>
          <p:spPr>
            <a:xfrm>
              <a:off x="10330902"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3"/>
            <p:cNvSpPr/>
            <p:nvPr/>
          </p:nvSpPr>
          <p:spPr>
            <a:xfrm>
              <a:off x="10425861" y="-1622153"/>
              <a:ext cx="11542" cy="134505"/>
            </a:xfrm>
            <a:custGeom>
              <a:avLst/>
              <a:gdLst/>
              <a:ahLst/>
              <a:cxnLst/>
              <a:rect l="l" t="t" r="r" b="b"/>
              <a:pathLst>
                <a:path w="312" h="3636" extrusionOk="0">
                  <a:moveTo>
                    <a:pt x="0" y="0"/>
                  </a:moveTo>
                  <a:lnTo>
                    <a:pt x="0" y="3635"/>
                  </a:lnTo>
                  <a:lnTo>
                    <a:pt x="311" y="3635"/>
                  </a:lnTo>
                  <a:lnTo>
                    <a:pt x="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3"/>
            <p:cNvSpPr/>
            <p:nvPr/>
          </p:nvSpPr>
          <p:spPr>
            <a:xfrm>
              <a:off x="10425861" y="-1658849"/>
              <a:ext cx="11542" cy="36734"/>
            </a:xfrm>
            <a:custGeom>
              <a:avLst/>
              <a:gdLst/>
              <a:ahLst/>
              <a:cxnLst/>
              <a:rect l="l" t="t" r="r" b="b"/>
              <a:pathLst>
                <a:path w="312" h="993" extrusionOk="0">
                  <a:moveTo>
                    <a:pt x="0" y="1"/>
                  </a:moveTo>
                  <a:lnTo>
                    <a:pt x="0" y="992"/>
                  </a:lnTo>
                  <a:lnTo>
                    <a:pt x="311" y="992"/>
                  </a:lnTo>
                  <a:lnTo>
                    <a:pt x="31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3"/>
            <p:cNvSpPr/>
            <p:nvPr/>
          </p:nvSpPr>
          <p:spPr>
            <a:xfrm>
              <a:off x="9765662" y="-1769603"/>
              <a:ext cx="764487" cy="110793"/>
            </a:xfrm>
            <a:custGeom>
              <a:avLst/>
              <a:gdLst/>
              <a:ahLst/>
              <a:cxnLst/>
              <a:rect l="l" t="t" r="r" b="b"/>
              <a:pathLst>
                <a:path w="20666" h="2995" extrusionOk="0">
                  <a:moveTo>
                    <a:pt x="1148" y="1"/>
                  </a:moveTo>
                  <a:lnTo>
                    <a:pt x="1" y="2995"/>
                  </a:lnTo>
                  <a:lnTo>
                    <a:pt x="20666" y="2995"/>
                  </a:lnTo>
                  <a:lnTo>
                    <a:pt x="19499"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3"/>
            <p:cNvSpPr/>
            <p:nvPr/>
          </p:nvSpPr>
          <p:spPr>
            <a:xfrm>
              <a:off x="9765662" y="-1769603"/>
              <a:ext cx="764487" cy="110793"/>
            </a:xfrm>
            <a:custGeom>
              <a:avLst/>
              <a:gdLst/>
              <a:ahLst/>
              <a:cxnLst/>
              <a:rect l="l" t="t" r="r" b="b"/>
              <a:pathLst>
                <a:path w="20666" h="2995" fill="none" extrusionOk="0">
                  <a:moveTo>
                    <a:pt x="19499" y="1"/>
                  </a:moveTo>
                  <a:lnTo>
                    <a:pt x="17653" y="1"/>
                  </a:lnTo>
                  <a:lnTo>
                    <a:pt x="2994" y="1"/>
                  </a:lnTo>
                  <a:lnTo>
                    <a:pt x="1148" y="1"/>
                  </a:lnTo>
                  <a:lnTo>
                    <a:pt x="1" y="2995"/>
                  </a:lnTo>
                  <a:lnTo>
                    <a:pt x="2994" y="2995"/>
                  </a:lnTo>
                  <a:lnTo>
                    <a:pt x="17653" y="2995"/>
                  </a:lnTo>
                  <a:lnTo>
                    <a:pt x="20666" y="2995"/>
                  </a:lnTo>
                  <a:lnTo>
                    <a:pt x="194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3"/>
            <p:cNvSpPr/>
            <p:nvPr/>
          </p:nvSpPr>
          <p:spPr>
            <a:xfrm>
              <a:off x="10171281" y="-1769603"/>
              <a:ext cx="222954" cy="110793"/>
            </a:xfrm>
            <a:custGeom>
              <a:avLst/>
              <a:gdLst/>
              <a:ahLst/>
              <a:cxnLst/>
              <a:rect l="l" t="t" r="r" b="b"/>
              <a:pathLst>
                <a:path w="6027" h="2995" extrusionOk="0">
                  <a:moveTo>
                    <a:pt x="0" y="1"/>
                  </a:moveTo>
                  <a:lnTo>
                    <a:pt x="0" y="2995"/>
                  </a:lnTo>
                  <a:lnTo>
                    <a:pt x="6027" y="2995"/>
                  </a:lnTo>
                  <a:lnTo>
                    <a:pt x="6027"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3"/>
            <p:cNvSpPr/>
            <p:nvPr/>
          </p:nvSpPr>
          <p:spPr>
            <a:xfrm>
              <a:off x="9765662" y="-1769603"/>
              <a:ext cx="628577" cy="110793"/>
            </a:xfrm>
            <a:custGeom>
              <a:avLst/>
              <a:gdLst/>
              <a:ahLst/>
              <a:cxnLst/>
              <a:rect l="l" t="t" r="r" b="b"/>
              <a:pathLst>
                <a:path w="16992" h="2995" fill="none" extrusionOk="0">
                  <a:moveTo>
                    <a:pt x="16992" y="1"/>
                  </a:moveTo>
                  <a:lnTo>
                    <a:pt x="10965" y="1"/>
                  </a:lnTo>
                  <a:lnTo>
                    <a:pt x="10965" y="2995"/>
                  </a:lnTo>
                  <a:lnTo>
                    <a:pt x="1" y="2995"/>
                  </a:lnTo>
                  <a:lnTo>
                    <a:pt x="16992" y="2995"/>
                  </a:lnTo>
                  <a:lnTo>
                    <a:pt x="169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3"/>
            <p:cNvSpPr/>
            <p:nvPr/>
          </p:nvSpPr>
          <p:spPr>
            <a:xfrm>
              <a:off x="9932497" y="-1769603"/>
              <a:ext cx="238824" cy="110793"/>
            </a:xfrm>
            <a:custGeom>
              <a:avLst/>
              <a:gdLst/>
              <a:ahLst/>
              <a:cxnLst/>
              <a:rect l="l" t="t" r="r" b="b"/>
              <a:pathLst>
                <a:path w="6456" h="2995" extrusionOk="0">
                  <a:moveTo>
                    <a:pt x="1" y="1"/>
                  </a:moveTo>
                  <a:lnTo>
                    <a:pt x="1" y="2995"/>
                  </a:lnTo>
                  <a:lnTo>
                    <a:pt x="6455" y="2995"/>
                  </a:lnTo>
                  <a:lnTo>
                    <a:pt x="645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3"/>
            <p:cNvSpPr/>
            <p:nvPr/>
          </p:nvSpPr>
          <p:spPr>
            <a:xfrm>
              <a:off x="9765662" y="-1769603"/>
              <a:ext cx="405660" cy="110793"/>
            </a:xfrm>
            <a:custGeom>
              <a:avLst/>
              <a:gdLst/>
              <a:ahLst/>
              <a:cxnLst/>
              <a:rect l="l" t="t" r="r" b="b"/>
              <a:pathLst>
                <a:path w="10966" h="2995" fill="none" extrusionOk="0">
                  <a:moveTo>
                    <a:pt x="10965" y="1"/>
                  </a:moveTo>
                  <a:lnTo>
                    <a:pt x="4511" y="1"/>
                  </a:lnTo>
                  <a:lnTo>
                    <a:pt x="4511" y="2995"/>
                  </a:lnTo>
                  <a:lnTo>
                    <a:pt x="1" y="2995"/>
                  </a:lnTo>
                  <a:lnTo>
                    <a:pt x="10965" y="2995"/>
                  </a:lnTo>
                  <a:lnTo>
                    <a:pt x="109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3"/>
            <p:cNvSpPr/>
            <p:nvPr/>
          </p:nvSpPr>
          <p:spPr>
            <a:xfrm>
              <a:off x="9765662" y="-1769603"/>
              <a:ext cx="166873" cy="110793"/>
            </a:xfrm>
            <a:custGeom>
              <a:avLst/>
              <a:gdLst/>
              <a:ahLst/>
              <a:cxnLst/>
              <a:rect l="l" t="t" r="r" b="b"/>
              <a:pathLst>
                <a:path w="4511" h="2995" extrusionOk="0">
                  <a:moveTo>
                    <a:pt x="1148" y="1"/>
                  </a:moveTo>
                  <a:lnTo>
                    <a:pt x="1" y="2995"/>
                  </a:lnTo>
                  <a:lnTo>
                    <a:pt x="4511" y="2995"/>
                  </a:lnTo>
                  <a:lnTo>
                    <a:pt x="451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3"/>
            <p:cNvSpPr/>
            <p:nvPr/>
          </p:nvSpPr>
          <p:spPr>
            <a:xfrm>
              <a:off x="9765662" y="-1769603"/>
              <a:ext cx="166873" cy="110793"/>
            </a:xfrm>
            <a:custGeom>
              <a:avLst/>
              <a:gdLst/>
              <a:ahLst/>
              <a:cxnLst/>
              <a:rect l="l" t="t" r="r" b="b"/>
              <a:pathLst>
                <a:path w="4511" h="2995" fill="none" extrusionOk="0">
                  <a:moveTo>
                    <a:pt x="4511" y="1"/>
                  </a:moveTo>
                  <a:lnTo>
                    <a:pt x="4511" y="1"/>
                  </a:lnTo>
                  <a:lnTo>
                    <a:pt x="2994" y="1"/>
                  </a:lnTo>
                  <a:lnTo>
                    <a:pt x="1148" y="1"/>
                  </a:lnTo>
                  <a:lnTo>
                    <a:pt x="1" y="2995"/>
                  </a:lnTo>
                  <a:lnTo>
                    <a:pt x="4511" y="2995"/>
                  </a:lnTo>
                  <a:lnTo>
                    <a:pt x="45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3"/>
            <p:cNvSpPr/>
            <p:nvPr/>
          </p:nvSpPr>
          <p:spPr>
            <a:xfrm>
              <a:off x="9765662" y="-1487686"/>
              <a:ext cx="764487" cy="111495"/>
            </a:xfrm>
            <a:custGeom>
              <a:avLst/>
              <a:gdLst/>
              <a:ahLst/>
              <a:cxnLst/>
              <a:rect l="l" t="t" r="r" b="b"/>
              <a:pathLst>
                <a:path w="20666" h="3014" extrusionOk="0">
                  <a:moveTo>
                    <a:pt x="1" y="0"/>
                  </a:moveTo>
                  <a:lnTo>
                    <a:pt x="1148" y="3014"/>
                  </a:lnTo>
                  <a:lnTo>
                    <a:pt x="19499" y="3014"/>
                  </a:lnTo>
                  <a:lnTo>
                    <a:pt x="20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3"/>
            <p:cNvSpPr/>
            <p:nvPr/>
          </p:nvSpPr>
          <p:spPr>
            <a:xfrm>
              <a:off x="9765662" y="-1487686"/>
              <a:ext cx="764487" cy="111495"/>
            </a:xfrm>
            <a:custGeom>
              <a:avLst/>
              <a:gdLst/>
              <a:ahLst/>
              <a:cxnLst/>
              <a:rect l="l" t="t" r="r" b="b"/>
              <a:pathLst>
                <a:path w="20666" h="3014" fill="none" extrusionOk="0">
                  <a:moveTo>
                    <a:pt x="19499" y="3014"/>
                  </a:moveTo>
                  <a:lnTo>
                    <a:pt x="17653" y="3014"/>
                  </a:lnTo>
                  <a:lnTo>
                    <a:pt x="2994" y="3014"/>
                  </a:lnTo>
                  <a:lnTo>
                    <a:pt x="1148" y="3014"/>
                  </a:lnTo>
                  <a:lnTo>
                    <a:pt x="1" y="0"/>
                  </a:lnTo>
                  <a:lnTo>
                    <a:pt x="2994" y="0"/>
                  </a:lnTo>
                  <a:lnTo>
                    <a:pt x="17653" y="0"/>
                  </a:lnTo>
                  <a:lnTo>
                    <a:pt x="20666" y="0"/>
                  </a:lnTo>
                  <a:lnTo>
                    <a:pt x="19499" y="30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3"/>
            <p:cNvSpPr/>
            <p:nvPr/>
          </p:nvSpPr>
          <p:spPr>
            <a:xfrm>
              <a:off x="10171281" y="-1487686"/>
              <a:ext cx="222954" cy="111495"/>
            </a:xfrm>
            <a:custGeom>
              <a:avLst/>
              <a:gdLst/>
              <a:ahLst/>
              <a:cxnLst/>
              <a:rect l="l" t="t" r="r" b="b"/>
              <a:pathLst>
                <a:path w="6027" h="3014" extrusionOk="0">
                  <a:moveTo>
                    <a:pt x="0" y="0"/>
                  </a:moveTo>
                  <a:lnTo>
                    <a:pt x="0" y="3014"/>
                  </a:lnTo>
                  <a:lnTo>
                    <a:pt x="6027" y="3014"/>
                  </a:lnTo>
                  <a:lnTo>
                    <a:pt x="602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3"/>
            <p:cNvSpPr/>
            <p:nvPr/>
          </p:nvSpPr>
          <p:spPr>
            <a:xfrm>
              <a:off x="9765662" y="-1487686"/>
              <a:ext cx="628577" cy="111495"/>
            </a:xfrm>
            <a:custGeom>
              <a:avLst/>
              <a:gdLst/>
              <a:ahLst/>
              <a:cxnLst/>
              <a:rect l="l" t="t" r="r" b="b"/>
              <a:pathLst>
                <a:path w="16992" h="3014" fill="none" extrusionOk="0">
                  <a:moveTo>
                    <a:pt x="16992" y="0"/>
                  </a:moveTo>
                  <a:lnTo>
                    <a:pt x="15592" y="0"/>
                  </a:lnTo>
                  <a:lnTo>
                    <a:pt x="15281" y="0"/>
                  </a:lnTo>
                  <a:lnTo>
                    <a:pt x="13026" y="0"/>
                  </a:lnTo>
                  <a:lnTo>
                    <a:pt x="12715" y="0"/>
                  </a:lnTo>
                  <a:lnTo>
                    <a:pt x="10965" y="0"/>
                  </a:lnTo>
                  <a:lnTo>
                    <a:pt x="10965" y="3014"/>
                  </a:lnTo>
                  <a:lnTo>
                    <a:pt x="1148" y="3014"/>
                  </a:lnTo>
                  <a:lnTo>
                    <a:pt x="1" y="0"/>
                  </a:lnTo>
                  <a:lnTo>
                    <a:pt x="1148" y="3014"/>
                  </a:lnTo>
                  <a:lnTo>
                    <a:pt x="16992" y="3014"/>
                  </a:lnTo>
                  <a:lnTo>
                    <a:pt x="169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3"/>
            <p:cNvSpPr/>
            <p:nvPr/>
          </p:nvSpPr>
          <p:spPr>
            <a:xfrm>
              <a:off x="9932497" y="-1487686"/>
              <a:ext cx="238824" cy="111495"/>
            </a:xfrm>
            <a:custGeom>
              <a:avLst/>
              <a:gdLst/>
              <a:ahLst/>
              <a:cxnLst/>
              <a:rect l="l" t="t" r="r" b="b"/>
              <a:pathLst>
                <a:path w="6456" h="3014" extrusionOk="0">
                  <a:moveTo>
                    <a:pt x="1" y="0"/>
                  </a:moveTo>
                  <a:lnTo>
                    <a:pt x="1" y="3014"/>
                  </a:lnTo>
                  <a:lnTo>
                    <a:pt x="6455" y="3014"/>
                  </a:lnTo>
                  <a:lnTo>
                    <a:pt x="645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3"/>
            <p:cNvSpPr/>
            <p:nvPr/>
          </p:nvSpPr>
          <p:spPr>
            <a:xfrm>
              <a:off x="9765662" y="-1487686"/>
              <a:ext cx="405660" cy="111495"/>
            </a:xfrm>
            <a:custGeom>
              <a:avLst/>
              <a:gdLst/>
              <a:ahLst/>
              <a:cxnLst/>
              <a:rect l="l" t="t" r="r" b="b"/>
              <a:pathLst>
                <a:path w="10966" h="3014" fill="none" extrusionOk="0">
                  <a:moveTo>
                    <a:pt x="10965" y="0"/>
                  </a:moveTo>
                  <a:lnTo>
                    <a:pt x="10440" y="0"/>
                  </a:lnTo>
                  <a:lnTo>
                    <a:pt x="10149" y="0"/>
                  </a:lnTo>
                  <a:lnTo>
                    <a:pt x="7874" y="0"/>
                  </a:lnTo>
                  <a:lnTo>
                    <a:pt x="7563" y="0"/>
                  </a:lnTo>
                  <a:lnTo>
                    <a:pt x="5308" y="0"/>
                  </a:lnTo>
                  <a:lnTo>
                    <a:pt x="4997" y="0"/>
                  </a:lnTo>
                  <a:lnTo>
                    <a:pt x="4511" y="0"/>
                  </a:lnTo>
                  <a:lnTo>
                    <a:pt x="4511" y="3014"/>
                  </a:lnTo>
                  <a:lnTo>
                    <a:pt x="1148" y="3014"/>
                  </a:lnTo>
                  <a:lnTo>
                    <a:pt x="1" y="0"/>
                  </a:lnTo>
                  <a:lnTo>
                    <a:pt x="1148" y="3014"/>
                  </a:lnTo>
                  <a:lnTo>
                    <a:pt x="10965" y="3014"/>
                  </a:lnTo>
                  <a:lnTo>
                    <a:pt x="109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3"/>
            <p:cNvSpPr/>
            <p:nvPr/>
          </p:nvSpPr>
          <p:spPr>
            <a:xfrm>
              <a:off x="9765662" y="-1487686"/>
              <a:ext cx="166873" cy="111495"/>
            </a:xfrm>
            <a:custGeom>
              <a:avLst/>
              <a:gdLst/>
              <a:ahLst/>
              <a:cxnLst/>
              <a:rect l="l" t="t" r="r" b="b"/>
              <a:pathLst>
                <a:path w="4511" h="3014" extrusionOk="0">
                  <a:moveTo>
                    <a:pt x="1" y="0"/>
                  </a:moveTo>
                  <a:lnTo>
                    <a:pt x="1148" y="3014"/>
                  </a:lnTo>
                  <a:lnTo>
                    <a:pt x="4511" y="3014"/>
                  </a:lnTo>
                  <a:lnTo>
                    <a:pt x="451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3"/>
            <p:cNvSpPr/>
            <p:nvPr/>
          </p:nvSpPr>
          <p:spPr>
            <a:xfrm>
              <a:off x="9765662" y="-1487686"/>
              <a:ext cx="166873" cy="111495"/>
            </a:xfrm>
            <a:custGeom>
              <a:avLst/>
              <a:gdLst/>
              <a:ahLst/>
              <a:cxnLst/>
              <a:rect l="l" t="t" r="r" b="b"/>
              <a:pathLst>
                <a:path w="4511" h="3014" fill="none" extrusionOk="0">
                  <a:moveTo>
                    <a:pt x="4511" y="0"/>
                  </a:moveTo>
                  <a:lnTo>
                    <a:pt x="2994" y="0"/>
                  </a:lnTo>
                  <a:lnTo>
                    <a:pt x="2742" y="0"/>
                  </a:lnTo>
                  <a:lnTo>
                    <a:pt x="2431" y="0"/>
                  </a:lnTo>
                  <a:lnTo>
                    <a:pt x="1" y="0"/>
                  </a:lnTo>
                  <a:lnTo>
                    <a:pt x="1148" y="3014"/>
                  </a:lnTo>
                  <a:lnTo>
                    <a:pt x="4511" y="3014"/>
                  </a:lnTo>
                  <a:lnTo>
                    <a:pt x="45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3"/>
            <p:cNvSpPr/>
            <p:nvPr/>
          </p:nvSpPr>
          <p:spPr>
            <a:xfrm>
              <a:off x="9880005" y="-1879618"/>
              <a:ext cx="535097" cy="76981"/>
            </a:xfrm>
            <a:custGeom>
              <a:avLst/>
              <a:gdLst/>
              <a:ahLst/>
              <a:cxnLst/>
              <a:rect l="l" t="t" r="r" b="b"/>
              <a:pathLst>
                <a:path w="14465" h="2081" extrusionOk="0">
                  <a:moveTo>
                    <a:pt x="1" y="0"/>
                  </a:moveTo>
                  <a:lnTo>
                    <a:pt x="234" y="2081"/>
                  </a:lnTo>
                  <a:lnTo>
                    <a:pt x="14251" y="2081"/>
                  </a:lnTo>
                  <a:lnTo>
                    <a:pt x="14464"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3"/>
            <p:cNvSpPr/>
            <p:nvPr/>
          </p:nvSpPr>
          <p:spPr>
            <a:xfrm>
              <a:off x="9880005" y="-1879618"/>
              <a:ext cx="426487" cy="76981"/>
            </a:xfrm>
            <a:custGeom>
              <a:avLst/>
              <a:gdLst/>
              <a:ahLst/>
              <a:cxnLst/>
              <a:rect l="l" t="t" r="r" b="b"/>
              <a:pathLst>
                <a:path w="11529" h="2081" extrusionOk="0">
                  <a:moveTo>
                    <a:pt x="1" y="0"/>
                  </a:moveTo>
                  <a:lnTo>
                    <a:pt x="234" y="2081"/>
                  </a:lnTo>
                  <a:lnTo>
                    <a:pt x="11315" y="2081"/>
                  </a:lnTo>
                  <a:lnTo>
                    <a:pt x="11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3"/>
            <p:cNvSpPr/>
            <p:nvPr/>
          </p:nvSpPr>
          <p:spPr>
            <a:xfrm>
              <a:off x="9880005" y="-1879618"/>
              <a:ext cx="243115" cy="76981"/>
            </a:xfrm>
            <a:custGeom>
              <a:avLst/>
              <a:gdLst/>
              <a:ahLst/>
              <a:cxnLst/>
              <a:rect l="l" t="t" r="r" b="b"/>
              <a:pathLst>
                <a:path w="6572" h="2081" extrusionOk="0">
                  <a:moveTo>
                    <a:pt x="1" y="0"/>
                  </a:moveTo>
                  <a:lnTo>
                    <a:pt x="234" y="2081"/>
                  </a:lnTo>
                  <a:lnTo>
                    <a:pt x="6358" y="2081"/>
                  </a:lnTo>
                  <a:lnTo>
                    <a:pt x="657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3"/>
            <p:cNvSpPr/>
            <p:nvPr/>
          </p:nvSpPr>
          <p:spPr>
            <a:xfrm>
              <a:off x="9833987" y="-2078118"/>
              <a:ext cx="627134" cy="76279"/>
            </a:xfrm>
            <a:custGeom>
              <a:avLst/>
              <a:gdLst/>
              <a:ahLst/>
              <a:cxnLst/>
              <a:rect l="l" t="t" r="r" b="b"/>
              <a:pathLst>
                <a:path w="16953" h="2062" extrusionOk="0">
                  <a:moveTo>
                    <a:pt x="0" y="1"/>
                  </a:moveTo>
                  <a:lnTo>
                    <a:pt x="253" y="2061"/>
                  </a:lnTo>
                  <a:lnTo>
                    <a:pt x="16700" y="2061"/>
                  </a:lnTo>
                  <a:lnTo>
                    <a:pt x="16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3"/>
            <p:cNvSpPr/>
            <p:nvPr/>
          </p:nvSpPr>
          <p:spPr>
            <a:xfrm>
              <a:off x="9833987" y="-2078118"/>
              <a:ext cx="627134" cy="76279"/>
            </a:xfrm>
            <a:custGeom>
              <a:avLst/>
              <a:gdLst/>
              <a:ahLst/>
              <a:cxnLst/>
              <a:rect l="l" t="t" r="r" b="b"/>
              <a:pathLst>
                <a:path w="16953" h="2062" fill="none" extrusionOk="0">
                  <a:moveTo>
                    <a:pt x="14600" y="1"/>
                  </a:moveTo>
                  <a:lnTo>
                    <a:pt x="16272" y="1"/>
                  </a:lnTo>
                  <a:lnTo>
                    <a:pt x="13900" y="1"/>
                  </a:lnTo>
                  <a:lnTo>
                    <a:pt x="7057" y="1"/>
                  </a:lnTo>
                  <a:lnTo>
                    <a:pt x="4686" y="1"/>
                  </a:lnTo>
                  <a:lnTo>
                    <a:pt x="2372" y="1"/>
                  </a:lnTo>
                  <a:lnTo>
                    <a:pt x="0" y="1"/>
                  </a:lnTo>
                  <a:lnTo>
                    <a:pt x="253" y="2061"/>
                  </a:lnTo>
                  <a:lnTo>
                    <a:pt x="2372" y="2061"/>
                  </a:lnTo>
                  <a:lnTo>
                    <a:pt x="5599" y="2061"/>
                  </a:lnTo>
                  <a:lnTo>
                    <a:pt x="7057" y="2061"/>
                  </a:lnTo>
                  <a:lnTo>
                    <a:pt x="13900" y="2061"/>
                  </a:lnTo>
                  <a:lnTo>
                    <a:pt x="15359" y="2061"/>
                  </a:lnTo>
                  <a:lnTo>
                    <a:pt x="14600" y="2061"/>
                  </a:lnTo>
                  <a:lnTo>
                    <a:pt x="16700" y="2061"/>
                  </a:lnTo>
                  <a:lnTo>
                    <a:pt x="16953" y="1"/>
                  </a:lnTo>
                  <a:lnTo>
                    <a:pt x="146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3"/>
            <p:cNvSpPr/>
            <p:nvPr/>
          </p:nvSpPr>
          <p:spPr>
            <a:xfrm>
              <a:off x="10109430" y="-2078118"/>
              <a:ext cx="224397" cy="76279"/>
            </a:xfrm>
            <a:custGeom>
              <a:avLst/>
              <a:gdLst/>
              <a:ahLst/>
              <a:cxnLst/>
              <a:rect l="l" t="t" r="r" b="b"/>
              <a:pathLst>
                <a:path w="6066" h="2062" extrusionOk="0">
                  <a:moveTo>
                    <a:pt x="253" y="1"/>
                  </a:moveTo>
                  <a:lnTo>
                    <a:pt x="0" y="2061"/>
                  </a:lnTo>
                  <a:lnTo>
                    <a:pt x="5813" y="2061"/>
                  </a:lnTo>
                  <a:lnTo>
                    <a:pt x="606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3"/>
            <p:cNvSpPr/>
            <p:nvPr/>
          </p:nvSpPr>
          <p:spPr>
            <a:xfrm>
              <a:off x="9833987" y="-2078118"/>
              <a:ext cx="499843" cy="76279"/>
            </a:xfrm>
            <a:custGeom>
              <a:avLst/>
              <a:gdLst/>
              <a:ahLst/>
              <a:cxnLst/>
              <a:rect l="l" t="t" r="r" b="b"/>
              <a:pathLst>
                <a:path w="13512" h="2062" fill="none" extrusionOk="0">
                  <a:moveTo>
                    <a:pt x="13512" y="1"/>
                  </a:moveTo>
                  <a:lnTo>
                    <a:pt x="8904" y="1"/>
                  </a:lnTo>
                  <a:lnTo>
                    <a:pt x="8049" y="1"/>
                  </a:lnTo>
                  <a:lnTo>
                    <a:pt x="7699" y="1"/>
                  </a:lnTo>
                  <a:lnTo>
                    <a:pt x="7446" y="2061"/>
                  </a:lnTo>
                  <a:lnTo>
                    <a:pt x="253" y="2061"/>
                  </a:lnTo>
                  <a:lnTo>
                    <a:pt x="0" y="1"/>
                  </a:lnTo>
                  <a:lnTo>
                    <a:pt x="253" y="2061"/>
                  </a:lnTo>
                  <a:lnTo>
                    <a:pt x="13259" y="2061"/>
                  </a:lnTo>
                  <a:lnTo>
                    <a:pt x="13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3"/>
            <p:cNvSpPr/>
            <p:nvPr/>
          </p:nvSpPr>
          <p:spPr>
            <a:xfrm>
              <a:off x="9833987" y="-2078118"/>
              <a:ext cx="284805" cy="76279"/>
            </a:xfrm>
            <a:custGeom>
              <a:avLst/>
              <a:gdLst/>
              <a:ahLst/>
              <a:cxnLst/>
              <a:rect l="l" t="t" r="r" b="b"/>
              <a:pathLst>
                <a:path w="7699" h="2062" extrusionOk="0">
                  <a:moveTo>
                    <a:pt x="0" y="1"/>
                  </a:moveTo>
                  <a:lnTo>
                    <a:pt x="253" y="2061"/>
                  </a:lnTo>
                  <a:lnTo>
                    <a:pt x="7446" y="2061"/>
                  </a:lnTo>
                  <a:lnTo>
                    <a:pt x="7699"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3"/>
            <p:cNvSpPr/>
            <p:nvPr/>
          </p:nvSpPr>
          <p:spPr>
            <a:xfrm>
              <a:off x="9833987" y="-2078118"/>
              <a:ext cx="284805" cy="76279"/>
            </a:xfrm>
            <a:custGeom>
              <a:avLst/>
              <a:gdLst/>
              <a:ahLst/>
              <a:cxnLst/>
              <a:rect l="l" t="t" r="r" b="b"/>
              <a:pathLst>
                <a:path w="7699" h="2062" fill="none" extrusionOk="0">
                  <a:moveTo>
                    <a:pt x="7699" y="1"/>
                  </a:moveTo>
                  <a:lnTo>
                    <a:pt x="7057" y="1"/>
                  </a:lnTo>
                  <a:lnTo>
                    <a:pt x="4686" y="1"/>
                  </a:lnTo>
                  <a:lnTo>
                    <a:pt x="2372" y="1"/>
                  </a:lnTo>
                  <a:lnTo>
                    <a:pt x="0" y="1"/>
                  </a:lnTo>
                  <a:lnTo>
                    <a:pt x="253" y="2061"/>
                  </a:lnTo>
                  <a:lnTo>
                    <a:pt x="7446" y="2061"/>
                  </a:lnTo>
                  <a:lnTo>
                    <a:pt x="76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3" name="Google Shape;3073;p33"/>
          <p:cNvGrpSpPr/>
          <p:nvPr/>
        </p:nvGrpSpPr>
        <p:grpSpPr>
          <a:xfrm flipH="1">
            <a:off x="122749" y="3132754"/>
            <a:ext cx="764487" cy="2010759"/>
            <a:chOff x="9765662" y="-2191721"/>
            <a:chExt cx="764487" cy="2010759"/>
          </a:xfrm>
        </p:grpSpPr>
        <p:sp>
          <p:nvSpPr>
            <p:cNvPr id="3074" name="Google Shape;3074;p33"/>
            <p:cNvSpPr/>
            <p:nvPr/>
          </p:nvSpPr>
          <p:spPr>
            <a:xfrm>
              <a:off x="9978552" y="-1622153"/>
              <a:ext cx="338037" cy="1441191"/>
            </a:xfrm>
            <a:custGeom>
              <a:avLst/>
              <a:gdLst/>
              <a:ahLst/>
              <a:cxnLst/>
              <a:rect l="l" t="t" r="r" b="b"/>
              <a:pathLst>
                <a:path w="9138" h="38959" extrusionOk="0">
                  <a:moveTo>
                    <a:pt x="0" y="0"/>
                  </a:moveTo>
                  <a:lnTo>
                    <a:pt x="0" y="38959"/>
                  </a:lnTo>
                  <a:lnTo>
                    <a:pt x="9137" y="38959"/>
                  </a:lnTo>
                  <a:lnTo>
                    <a:pt x="9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3"/>
            <p:cNvSpPr/>
            <p:nvPr/>
          </p:nvSpPr>
          <p:spPr>
            <a:xfrm>
              <a:off x="9978552" y="-1622153"/>
              <a:ext cx="338037" cy="1441191"/>
            </a:xfrm>
            <a:custGeom>
              <a:avLst/>
              <a:gdLst/>
              <a:ahLst/>
              <a:cxnLst/>
              <a:rect l="l" t="t" r="r" b="b"/>
              <a:pathLst>
                <a:path w="9138" h="38959" fill="none" extrusionOk="0">
                  <a:moveTo>
                    <a:pt x="9137" y="0"/>
                  </a:moveTo>
                  <a:lnTo>
                    <a:pt x="0" y="0"/>
                  </a:lnTo>
                  <a:lnTo>
                    <a:pt x="0" y="38959"/>
                  </a:lnTo>
                  <a:lnTo>
                    <a:pt x="9137" y="38959"/>
                  </a:lnTo>
                  <a:lnTo>
                    <a:pt x="913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3"/>
            <p:cNvSpPr/>
            <p:nvPr/>
          </p:nvSpPr>
          <p:spPr>
            <a:xfrm>
              <a:off x="10215857" y="-1622153"/>
              <a:ext cx="51087" cy="1441191"/>
            </a:xfrm>
            <a:custGeom>
              <a:avLst/>
              <a:gdLst/>
              <a:ahLst/>
              <a:cxnLst/>
              <a:rect l="l" t="t" r="r" b="b"/>
              <a:pathLst>
                <a:path w="1381" h="38959" extrusionOk="0">
                  <a:moveTo>
                    <a:pt x="0" y="0"/>
                  </a:moveTo>
                  <a:lnTo>
                    <a:pt x="0" y="38959"/>
                  </a:lnTo>
                  <a:lnTo>
                    <a:pt x="1381" y="38959"/>
                  </a:lnTo>
                  <a:lnTo>
                    <a:pt x="138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3"/>
            <p:cNvSpPr/>
            <p:nvPr/>
          </p:nvSpPr>
          <p:spPr>
            <a:xfrm>
              <a:off x="10215857" y="-1622153"/>
              <a:ext cx="51087" cy="1441191"/>
            </a:xfrm>
            <a:custGeom>
              <a:avLst/>
              <a:gdLst/>
              <a:ahLst/>
              <a:cxnLst/>
              <a:rect l="l" t="t" r="r" b="b"/>
              <a:pathLst>
                <a:path w="1381" h="38959" fill="none" extrusionOk="0">
                  <a:moveTo>
                    <a:pt x="1381" y="0"/>
                  </a:moveTo>
                  <a:lnTo>
                    <a:pt x="0" y="0"/>
                  </a:lnTo>
                  <a:lnTo>
                    <a:pt x="0" y="38959"/>
                  </a:lnTo>
                  <a:lnTo>
                    <a:pt x="1381" y="38959"/>
                  </a:lnTo>
                  <a:lnTo>
                    <a:pt x="138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3"/>
            <p:cNvSpPr/>
            <p:nvPr/>
          </p:nvSpPr>
          <p:spPr>
            <a:xfrm>
              <a:off x="9978552" y="-1376229"/>
              <a:ext cx="338037" cy="168316"/>
            </a:xfrm>
            <a:custGeom>
              <a:avLst/>
              <a:gdLst/>
              <a:ahLst/>
              <a:cxnLst/>
              <a:rect l="l" t="t" r="r" b="b"/>
              <a:pathLst>
                <a:path w="9138" h="4550" extrusionOk="0">
                  <a:moveTo>
                    <a:pt x="7796" y="1"/>
                  </a:moveTo>
                  <a:lnTo>
                    <a:pt x="7796" y="2275"/>
                  </a:lnTo>
                  <a:lnTo>
                    <a:pt x="9137" y="1887"/>
                  </a:lnTo>
                  <a:lnTo>
                    <a:pt x="9137" y="1"/>
                  </a:lnTo>
                  <a:close/>
                  <a:moveTo>
                    <a:pt x="0" y="1"/>
                  </a:moveTo>
                  <a:lnTo>
                    <a:pt x="0" y="4550"/>
                  </a:lnTo>
                  <a:lnTo>
                    <a:pt x="6415" y="2684"/>
                  </a:lnTo>
                  <a:lnTo>
                    <a:pt x="641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3"/>
            <p:cNvSpPr/>
            <p:nvPr/>
          </p:nvSpPr>
          <p:spPr>
            <a:xfrm>
              <a:off x="9978552" y="-1376229"/>
              <a:ext cx="237344" cy="168316"/>
            </a:xfrm>
            <a:custGeom>
              <a:avLst/>
              <a:gdLst/>
              <a:ahLst/>
              <a:cxnLst/>
              <a:rect l="l" t="t" r="r" b="b"/>
              <a:pathLst>
                <a:path w="6416" h="4550" fill="none" extrusionOk="0">
                  <a:moveTo>
                    <a:pt x="6415" y="1"/>
                  </a:moveTo>
                  <a:lnTo>
                    <a:pt x="0" y="1"/>
                  </a:lnTo>
                  <a:lnTo>
                    <a:pt x="0" y="4550"/>
                  </a:lnTo>
                  <a:lnTo>
                    <a:pt x="6415" y="2684"/>
                  </a:lnTo>
                  <a:lnTo>
                    <a:pt x="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3"/>
            <p:cNvSpPr/>
            <p:nvPr/>
          </p:nvSpPr>
          <p:spPr>
            <a:xfrm>
              <a:off x="10266906" y="-1376229"/>
              <a:ext cx="49681" cy="84195"/>
            </a:xfrm>
            <a:custGeom>
              <a:avLst/>
              <a:gdLst/>
              <a:ahLst/>
              <a:cxnLst/>
              <a:rect l="l" t="t" r="r" b="b"/>
              <a:pathLst>
                <a:path w="1343" h="2276" fill="none" extrusionOk="0">
                  <a:moveTo>
                    <a:pt x="1342" y="1"/>
                  </a:moveTo>
                  <a:lnTo>
                    <a:pt x="1" y="1"/>
                  </a:lnTo>
                  <a:lnTo>
                    <a:pt x="1" y="2275"/>
                  </a:lnTo>
                  <a:lnTo>
                    <a:pt x="1342" y="1887"/>
                  </a:lnTo>
                  <a:lnTo>
                    <a:pt x="13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3"/>
            <p:cNvSpPr/>
            <p:nvPr/>
          </p:nvSpPr>
          <p:spPr>
            <a:xfrm>
              <a:off x="10215857" y="-1376229"/>
              <a:ext cx="51087" cy="99288"/>
            </a:xfrm>
            <a:custGeom>
              <a:avLst/>
              <a:gdLst/>
              <a:ahLst/>
              <a:cxnLst/>
              <a:rect l="l" t="t" r="r" b="b"/>
              <a:pathLst>
                <a:path w="1381" h="2684" extrusionOk="0">
                  <a:moveTo>
                    <a:pt x="0" y="1"/>
                  </a:moveTo>
                  <a:lnTo>
                    <a:pt x="0" y="2684"/>
                  </a:lnTo>
                  <a:lnTo>
                    <a:pt x="1381" y="2275"/>
                  </a:lnTo>
                  <a:lnTo>
                    <a:pt x="138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3"/>
            <p:cNvSpPr/>
            <p:nvPr/>
          </p:nvSpPr>
          <p:spPr>
            <a:xfrm>
              <a:off x="10215857" y="-1376229"/>
              <a:ext cx="51087" cy="99288"/>
            </a:xfrm>
            <a:custGeom>
              <a:avLst/>
              <a:gdLst/>
              <a:ahLst/>
              <a:cxnLst/>
              <a:rect l="l" t="t" r="r" b="b"/>
              <a:pathLst>
                <a:path w="1381" h="2684" fill="none" extrusionOk="0">
                  <a:moveTo>
                    <a:pt x="1381" y="1"/>
                  </a:moveTo>
                  <a:lnTo>
                    <a:pt x="0" y="1"/>
                  </a:lnTo>
                  <a:lnTo>
                    <a:pt x="0" y="2684"/>
                  </a:lnTo>
                  <a:lnTo>
                    <a:pt x="1381" y="2275"/>
                  </a:lnTo>
                  <a:lnTo>
                    <a:pt x="13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3"/>
            <p:cNvSpPr/>
            <p:nvPr/>
          </p:nvSpPr>
          <p:spPr>
            <a:xfrm>
              <a:off x="10131700" y="-2191721"/>
              <a:ext cx="31703" cy="156811"/>
            </a:xfrm>
            <a:custGeom>
              <a:avLst/>
              <a:gdLst/>
              <a:ahLst/>
              <a:cxnLst/>
              <a:rect l="l" t="t" r="r" b="b"/>
              <a:pathLst>
                <a:path w="857" h="4239" extrusionOk="0">
                  <a:moveTo>
                    <a:pt x="118" y="0"/>
                  </a:moveTo>
                  <a:lnTo>
                    <a:pt x="79" y="20"/>
                  </a:lnTo>
                  <a:lnTo>
                    <a:pt x="40" y="39"/>
                  </a:lnTo>
                  <a:lnTo>
                    <a:pt x="20" y="78"/>
                  </a:lnTo>
                  <a:lnTo>
                    <a:pt x="1" y="117"/>
                  </a:lnTo>
                  <a:lnTo>
                    <a:pt x="1" y="4122"/>
                  </a:lnTo>
                  <a:lnTo>
                    <a:pt x="20" y="4160"/>
                  </a:lnTo>
                  <a:lnTo>
                    <a:pt x="40" y="4199"/>
                  </a:lnTo>
                  <a:lnTo>
                    <a:pt x="79" y="4219"/>
                  </a:lnTo>
                  <a:lnTo>
                    <a:pt x="118" y="4238"/>
                  </a:lnTo>
                  <a:lnTo>
                    <a:pt x="740" y="4238"/>
                  </a:lnTo>
                  <a:lnTo>
                    <a:pt x="798" y="4219"/>
                  </a:lnTo>
                  <a:lnTo>
                    <a:pt x="837" y="4199"/>
                  </a:lnTo>
                  <a:lnTo>
                    <a:pt x="856" y="4160"/>
                  </a:lnTo>
                  <a:lnTo>
                    <a:pt x="856" y="4122"/>
                  </a:lnTo>
                  <a:lnTo>
                    <a:pt x="856" y="117"/>
                  </a:lnTo>
                  <a:lnTo>
                    <a:pt x="856" y="78"/>
                  </a:lnTo>
                  <a:lnTo>
                    <a:pt x="837" y="39"/>
                  </a:lnTo>
                  <a:lnTo>
                    <a:pt x="798" y="20"/>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3"/>
            <p:cNvSpPr/>
            <p:nvPr/>
          </p:nvSpPr>
          <p:spPr>
            <a:xfrm>
              <a:off x="10131700" y="-2191721"/>
              <a:ext cx="31703" cy="156811"/>
            </a:xfrm>
            <a:custGeom>
              <a:avLst/>
              <a:gdLst/>
              <a:ahLst/>
              <a:cxnLst/>
              <a:rect l="l" t="t" r="r" b="b"/>
              <a:pathLst>
                <a:path w="857" h="4239" fill="none" extrusionOk="0">
                  <a:moveTo>
                    <a:pt x="740" y="4238"/>
                  </a:moveTo>
                  <a:lnTo>
                    <a:pt x="118" y="4238"/>
                  </a:lnTo>
                  <a:lnTo>
                    <a:pt x="118" y="4238"/>
                  </a:lnTo>
                  <a:lnTo>
                    <a:pt x="79" y="4219"/>
                  </a:lnTo>
                  <a:lnTo>
                    <a:pt x="40" y="4199"/>
                  </a:lnTo>
                  <a:lnTo>
                    <a:pt x="20" y="4160"/>
                  </a:lnTo>
                  <a:lnTo>
                    <a:pt x="1" y="4122"/>
                  </a:lnTo>
                  <a:lnTo>
                    <a:pt x="1" y="117"/>
                  </a:lnTo>
                  <a:lnTo>
                    <a:pt x="1" y="117"/>
                  </a:lnTo>
                  <a:lnTo>
                    <a:pt x="20" y="78"/>
                  </a:lnTo>
                  <a:lnTo>
                    <a:pt x="40" y="39"/>
                  </a:lnTo>
                  <a:lnTo>
                    <a:pt x="79" y="20"/>
                  </a:lnTo>
                  <a:lnTo>
                    <a:pt x="118" y="0"/>
                  </a:lnTo>
                  <a:lnTo>
                    <a:pt x="740" y="0"/>
                  </a:lnTo>
                  <a:lnTo>
                    <a:pt x="740" y="0"/>
                  </a:lnTo>
                  <a:lnTo>
                    <a:pt x="798" y="20"/>
                  </a:lnTo>
                  <a:lnTo>
                    <a:pt x="837" y="39"/>
                  </a:lnTo>
                  <a:lnTo>
                    <a:pt x="856" y="78"/>
                  </a:lnTo>
                  <a:lnTo>
                    <a:pt x="856" y="117"/>
                  </a:lnTo>
                  <a:lnTo>
                    <a:pt x="856" y="4122"/>
                  </a:lnTo>
                  <a:lnTo>
                    <a:pt x="856" y="4122"/>
                  </a:lnTo>
                  <a:lnTo>
                    <a:pt x="856" y="4160"/>
                  </a:lnTo>
                  <a:lnTo>
                    <a:pt x="837" y="4199"/>
                  </a:lnTo>
                  <a:lnTo>
                    <a:pt x="798" y="4219"/>
                  </a:lnTo>
                  <a:lnTo>
                    <a:pt x="740" y="423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3"/>
            <p:cNvSpPr/>
            <p:nvPr/>
          </p:nvSpPr>
          <p:spPr>
            <a:xfrm>
              <a:off x="10131700" y="-2164421"/>
              <a:ext cx="31703" cy="43207"/>
            </a:xfrm>
            <a:custGeom>
              <a:avLst/>
              <a:gdLst/>
              <a:ahLst/>
              <a:cxnLst/>
              <a:rect l="l" t="t" r="r" b="b"/>
              <a:pathLst>
                <a:path w="857" h="1168" extrusionOk="0">
                  <a:moveTo>
                    <a:pt x="1" y="1"/>
                  </a:moveTo>
                  <a:lnTo>
                    <a:pt x="1" y="1167"/>
                  </a:lnTo>
                  <a:lnTo>
                    <a:pt x="856" y="1167"/>
                  </a:lnTo>
                  <a:lnTo>
                    <a:pt x="85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3"/>
            <p:cNvSpPr/>
            <p:nvPr/>
          </p:nvSpPr>
          <p:spPr>
            <a:xfrm>
              <a:off x="10131700" y="-2164421"/>
              <a:ext cx="31703" cy="43207"/>
            </a:xfrm>
            <a:custGeom>
              <a:avLst/>
              <a:gdLst/>
              <a:ahLst/>
              <a:cxnLst/>
              <a:rect l="l" t="t" r="r" b="b"/>
              <a:pathLst>
                <a:path w="857" h="1168" fill="none" extrusionOk="0">
                  <a:moveTo>
                    <a:pt x="856" y="1"/>
                  </a:moveTo>
                  <a:lnTo>
                    <a:pt x="1" y="1"/>
                  </a:lnTo>
                  <a:lnTo>
                    <a:pt x="1" y="1167"/>
                  </a:lnTo>
                  <a:lnTo>
                    <a:pt x="856" y="1167"/>
                  </a:lnTo>
                  <a:lnTo>
                    <a:pt x="8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3"/>
            <p:cNvSpPr/>
            <p:nvPr/>
          </p:nvSpPr>
          <p:spPr>
            <a:xfrm>
              <a:off x="9990057" y="-2159390"/>
              <a:ext cx="315028" cy="22343"/>
            </a:xfrm>
            <a:custGeom>
              <a:avLst/>
              <a:gdLst/>
              <a:ahLst/>
              <a:cxnLst/>
              <a:rect l="l" t="t" r="r" b="b"/>
              <a:pathLst>
                <a:path w="8516" h="604" extrusionOk="0">
                  <a:moveTo>
                    <a:pt x="58" y="1"/>
                  </a:moveTo>
                  <a:lnTo>
                    <a:pt x="20" y="20"/>
                  </a:lnTo>
                  <a:lnTo>
                    <a:pt x="0" y="40"/>
                  </a:lnTo>
                  <a:lnTo>
                    <a:pt x="0" y="79"/>
                  </a:lnTo>
                  <a:lnTo>
                    <a:pt x="0" y="526"/>
                  </a:lnTo>
                  <a:lnTo>
                    <a:pt x="0" y="545"/>
                  </a:lnTo>
                  <a:lnTo>
                    <a:pt x="20" y="565"/>
                  </a:lnTo>
                  <a:lnTo>
                    <a:pt x="58" y="584"/>
                  </a:lnTo>
                  <a:lnTo>
                    <a:pt x="78" y="604"/>
                  </a:lnTo>
                  <a:lnTo>
                    <a:pt x="8437" y="604"/>
                  </a:lnTo>
                  <a:lnTo>
                    <a:pt x="8476" y="584"/>
                  </a:lnTo>
                  <a:lnTo>
                    <a:pt x="8496" y="565"/>
                  </a:lnTo>
                  <a:lnTo>
                    <a:pt x="8515" y="545"/>
                  </a:lnTo>
                  <a:lnTo>
                    <a:pt x="8515" y="526"/>
                  </a:lnTo>
                  <a:lnTo>
                    <a:pt x="8515" y="79"/>
                  </a:lnTo>
                  <a:lnTo>
                    <a:pt x="8515" y="40"/>
                  </a:lnTo>
                  <a:lnTo>
                    <a:pt x="8496" y="20"/>
                  </a:lnTo>
                  <a:lnTo>
                    <a:pt x="8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3"/>
            <p:cNvSpPr/>
            <p:nvPr/>
          </p:nvSpPr>
          <p:spPr>
            <a:xfrm>
              <a:off x="9775021" y="-1668208"/>
              <a:ext cx="742920" cy="199242"/>
            </a:xfrm>
            <a:custGeom>
              <a:avLst/>
              <a:gdLst/>
              <a:ahLst/>
              <a:cxnLst/>
              <a:rect l="l" t="t" r="r" b="b"/>
              <a:pathLst>
                <a:path w="20083" h="5386" extrusionOk="0">
                  <a:moveTo>
                    <a:pt x="0" y="1"/>
                  </a:moveTo>
                  <a:lnTo>
                    <a:pt x="0" y="5386"/>
                  </a:lnTo>
                  <a:lnTo>
                    <a:pt x="20082" y="5386"/>
                  </a:lnTo>
                  <a:lnTo>
                    <a:pt x="20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3"/>
            <p:cNvSpPr/>
            <p:nvPr/>
          </p:nvSpPr>
          <p:spPr>
            <a:xfrm>
              <a:off x="9775021" y="-1668208"/>
              <a:ext cx="742920" cy="199242"/>
            </a:xfrm>
            <a:custGeom>
              <a:avLst/>
              <a:gdLst/>
              <a:ahLst/>
              <a:cxnLst/>
              <a:rect l="l" t="t" r="r" b="b"/>
              <a:pathLst>
                <a:path w="20083" h="5386" fill="none" extrusionOk="0">
                  <a:moveTo>
                    <a:pt x="20082" y="5386"/>
                  </a:moveTo>
                  <a:lnTo>
                    <a:pt x="0" y="5386"/>
                  </a:lnTo>
                  <a:lnTo>
                    <a:pt x="0" y="1"/>
                  </a:lnTo>
                  <a:lnTo>
                    <a:pt x="20082" y="1"/>
                  </a:lnTo>
                  <a:lnTo>
                    <a:pt x="20082" y="53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3"/>
            <p:cNvSpPr/>
            <p:nvPr/>
          </p:nvSpPr>
          <p:spPr>
            <a:xfrm>
              <a:off x="9901571" y="-2001877"/>
              <a:ext cx="492666" cy="199242"/>
            </a:xfrm>
            <a:custGeom>
              <a:avLst/>
              <a:gdLst/>
              <a:ahLst/>
              <a:cxnLst/>
              <a:rect l="l" t="t" r="r" b="b"/>
              <a:pathLst>
                <a:path w="13318" h="5386" extrusionOk="0">
                  <a:moveTo>
                    <a:pt x="1" y="0"/>
                  </a:moveTo>
                  <a:lnTo>
                    <a:pt x="953" y="5386"/>
                  </a:lnTo>
                  <a:lnTo>
                    <a:pt x="12365" y="5386"/>
                  </a:lnTo>
                  <a:lnTo>
                    <a:pt x="13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3"/>
            <p:cNvSpPr/>
            <p:nvPr/>
          </p:nvSpPr>
          <p:spPr>
            <a:xfrm>
              <a:off x="9901571" y="-2001877"/>
              <a:ext cx="492666" cy="199242"/>
            </a:xfrm>
            <a:custGeom>
              <a:avLst/>
              <a:gdLst/>
              <a:ahLst/>
              <a:cxnLst/>
              <a:rect l="l" t="t" r="r" b="b"/>
              <a:pathLst>
                <a:path w="13318" h="5386" fill="none" extrusionOk="0">
                  <a:moveTo>
                    <a:pt x="8283" y="0"/>
                  </a:moveTo>
                  <a:lnTo>
                    <a:pt x="5017" y="0"/>
                  </a:lnTo>
                  <a:lnTo>
                    <a:pt x="1" y="0"/>
                  </a:lnTo>
                  <a:lnTo>
                    <a:pt x="953" y="5386"/>
                  </a:lnTo>
                  <a:lnTo>
                    <a:pt x="5017" y="5386"/>
                  </a:lnTo>
                  <a:lnTo>
                    <a:pt x="8283" y="5386"/>
                  </a:lnTo>
                  <a:lnTo>
                    <a:pt x="12365" y="5386"/>
                  </a:lnTo>
                  <a:lnTo>
                    <a:pt x="13318" y="0"/>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3"/>
            <p:cNvSpPr/>
            <p:nvPr/>
          </p:nvSpPr>
          <p:spPr>
            <a:xfrm>
              <a:off x="9901571" y="-2001877"/>
              <a:ext cx="133802" cy="176232"/>
            </a:xfrm>
            <a:custGeom>
              <a:avLst/>
              <a:gdLst/>
              <a:ahLst/>
              <a:cxnLst/>
              <a:rect l="l" t="t" r="r" b="b"/>
              <a:pathLst>
                <a:path w="3617" h="4764" extrusionOk="0">
                  <a:moveTo>
                    <a:pt x="1" y="0"/>
                  </a:moveTo>
                  <a:lnTo>
                    <a:pt x="234" y="1361"/>
                  </a:lnTo>
                  <a:lnTo>
                    <a:pt x="240" y="1361"/>
                  </a:lnTo>
                  <a:lnTo>
                    <a:pt x="1" y="0"/>
                  </a:lnTo>
                  <a:close/>
                  <a:moveTo>
                    <a:pt x="240" y="1361"/>
                  </a:moveTo>
                  <a:lnTo>
                    <a:pt x="837" y="4763"/>
                  </a:lnTo>
                  <a:lnTo>
                    <a:pt x="837" y="4530"/>
                  </a:lnTo>
                  <a:lnTo>
                    <a:pt x="3617" y="4530"/>
                  </a:lnTo>
                  <a:lnTo>
                    <a:pt x="3189" y="1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3"/>
            <p:cNvSpPr/>
            <p:nvPr/>
          </p:nvSpPr>
          <p:spPr>
            <a:xfrm>
              <a:off x="9901571" y="-2001877"/>
              <a:ext cx="133802" cy="176232"/>
            </a:xfrm>
            <a:custGeom>
              <a:avLst/>
              <a:gdLst/>
              <a:ahLst/>
              <a:cxnLst/>
              <a:rect l="l" t="t" r="r" b="b"/>
              <a:pathLst>
                <a:path w="3617" h="4764" fill="none" extrusionOk="0">
                  <a:moveTo>
                    <a:pt x="1" y="0"/>
                  </a:moveTo>
                  <a:lnTo>
                    <a:pt x="1" y="0"/>
                  </a:lnTo>
                  <a:lnTo>
                    <a:pt x="837" y="4763"/>
                  </a:lnTo>
                  <a:lnTo>
                    <a:pt x="837" y="4530"/>
                  </a:lnTo>
                  <a:lnTo>
                    <a:pt x="3617" y="4530"/>
                  </a:lnTo>
                  <a:lnTo>
                    <a:pt x="3189" y="1361"/>
                  </a:lnTo>
                  <a:lnTo>
                    <a:pt x="234" y="13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3"/>
            <p:cNvSpPr/>
            <p:nvPr/>
          </p:nvSpPr>
          <p:spPr>
            <a:xfrm>
              <a:off x="10259730" y="-2001877"/>
              <a:ext cx="134505" cy="176232"/>
            </a:xfrm>
            <a:custGeom>
              <a:avLst/>
              <a:gdLst/>
              <a:ahLst/>
              <a:cxnLst/>
              <a:rect l="l" t="t" r="r" b="b"/>
              <a:pathLst>
                <a:path w="3636" h="4764" extrusionOk="0">
                  <a:moveTo>
                    <a:pt x="3636" y="0"/>
                  </a:moveTo>
                  <a:lnTo>
                    <a:pt x="3383" y="1361"/>
                  </a:lnTo>
                  <a:lnTo>
                    <a:pt x="428" y="1361"/>
                  </a:lnTo>
                  <a:lnTo>
                    <a:pt x="0" y="4530"/>
                  </a:lnTo>
                  <a:lnTo>
                    <a:pt x="2780" y="4530"/>
                  </a:lnTo>
                  <a:lnTo>
                    <a:pt x="2780" y="4763"/>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3"/>
            <p:cNvSpPr/>
            <p:nvPr/>
          </p:nvSpPr>
          <p:spPr>
            <a:xfrm>
              <a:off x="10259730" y="-2001877"/>
              <a:ext cx="134505" cy="176232"/>
            </a:xfrm>
            <a:custGeom>
              <a:avLst/>
              <a:gdLst/>
              <a:ahLst/>
              <a:cxnLst/>
              <a:rect l="l" t="t" r="r" b="b"/>
              <a:pathLst>
                <a:path w="3636" h="4764" fill="none" extrusionOk="0">
                  <a:moveTo>
                    <a:pt x="3636" y="0"/>
                  </a:moveTo>
                  <a:lnTo>
                    <a:pt x="3636" y="0"/>
                  </a:lnTo>
                  <a:lnTo>
                    <a:pt x="3383" y="1361"/>
                  </a:lnTo>
                  <a:lnTo>
                    <a:pt x="428" y="1361"/>
                  </a:lnTo>
                  <a:lnTo>
                    <a:pt x="0" y="4530"/>
                  </a:lnTo>
                  <a:lnTo>
                    <a:pt x="2780" y="4530"/>
                  </a:lnTo>
                  <a:lnTo>
                    <a:pt x="2780" y="4763"/>
                  </a:lnTo>
                  <a:lnTo>
                    <a:pt x="36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3"/>
            <p:cNvSpPr/>
            <p:nvPr/>
          </p:nvSpPr>
          <p:spPr>
            <a:xfrm>
              <a:off x="10013066" y="-2001877"/>
              <a:ext cx="268972" cy="50384"/>
            </a:xfrm>
            <a:custGeom>
              <a:avLst/>
              <a:gdLst/>
              <a:ahLst/>
              <a:cxnLst/>
              <a:rect l="l" t="t" r="r" b="b"/>
              <a:pathLst>
                <a:path w="7271" h="1362" extrusionOk="0">
                  <a:moveTo>
                    <a:pt x="0" y="0"/>
                  </a:moveTo>
                  <a:lnTo>
                    <a:pt x="175" y="1361"/>
                  </a:lnTo>
                  <a:lnTo>
                    <a:pt x="7096" y="1361"/>
                  </a:lnTo>
                  <a:lnTo>
                    <a:pt x="727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3"/>
            <p:cNvSpPr/>
            <p:nvPr/>
          </p:nvSpPr>
          <p:spPr>
            <a:xfrm>
              <a:off x="10013066" y="-2001877"/>
              <a:ext cx="268972" cy="50384"/>
            </a:xfrm>
            <a:custGeom>
              <a:avLst/>
              <a:gdLst/>
              <a:ahLst/>
              <a:cxnLst/>
              <a:rect l="l" t="t" r="r" b="b"/>
              <a:pathLst>
                <a:path w="7271" h="1362" fill="none" extrusionOk="0">
                  <a:moveTo>
                    <a:pt x="7271" y="0"/>
                  </a:moveTo>
                  <a:lnTo>
                    <a:pt x="5269" y="0"/>
                  </a:lnTo>
                  <a:lnTo>
                    <a:pt x="2003" y="0"/>
                  </a:lnTo>
                  <a:lnTo>
                    <a:pt x="0" y="0"/>
                  </a:lnTo>
                  <a:lnTo>
                    <a:pt x="175" y="1361"/>
                  </a:lnTo>
                  <a:lnTo>
                    <a:pt x="7096" y="1361"/>
                  </a:lnTo>
                  <a:lnTo>
                    <a:pt x="7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3"/>
            <p:cNvSpPr/>
            <p:nvPr/>
          </p:nvSpPr>
          <p:spPr>
            <a:xfrm>
              <a:off x="9901571" y="-2001877"/>
              <a:ext cx="118006" cy="50384"/>
            </a:xfrm>
            <a:custGeom>
              <a:avLst/>
              <a:gdLst/>
              <a:ahLst/>
              <a:cxnLst/>
              <a:rect l="l" t="t" r="r" b="b"/>
              <a:pathLst>
                <a:path w="3190" h="1362" extrusionOk="0">
                  <a:moveTo>
                    <a:pt x="1" y="0"/>
                  </a:moveTo>
                  <a:lnTo>
                    <a:pt x="234" y="1361"/>
                  </a:lnTo>
                  <a:lnTo>
                    <a:pt x="3189" y="1361"/>
                  </a:lnTo>
                  <a:lnTo>
                    <a:pt x="301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3"/>
            <p:cNvSpPr/>
            <p:nvPr/>
          </p:nvSpPr>
          <p:spPr>
            <a:xfrm>
              <a:off x="9901571" y="-2001877"/>
              <a:ext cx="118006" cy="50384"/>
            </a:xfrm>
            <a:custGeom>
              <a:avLst/>
              <a:gdLst/>
              <a:ahLst/>
              <a:cxnLst/>
              <a:rect l="l" t="t" r="r" b="b"/>
              <a:pathLst>
                <a:path w="3190" h="1362" fill="none" extrusionOk="0">
                  <a:moveTo>
                    <a:pt x="3014" y="0"/>
                  </a:moveTo>
                  <a:lnTo>
                    <a:pt x="1" y="0"/>
                  </a:lnTo>
                  <a:lnTo>
                    <a:pt x="234" y="1361"/>
                  </a:lnTo>
                  <a:lnTo>
                    <a:pt x="3189" y="1361"/>
                  </a:lnTo>
                  <a:lnTo>
                    <a:pt x="30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3"/>
            <p:cNvSpPr/>
            <p:nvPr/>
          </p:nvSpPr>
          <p:spPr>
            <a:xfrm>
              <a:off x="10275525" y="-2001877"/>
              <a:ext cx="118709" cy="50384"/>
            </a:xfrm>
            <a:custGeom>
              <a:avLst/>
              <a:gdLst/>
              <a:ahLst/>
              <a:cxnLst/>
              <a:rect l="l" t="t" r="r" b="b"/>
              <a:pathLst>
                <a:path w="3209" h="1362" extrusionOk="0">
                  <a:moveTo>
                    <a:pt x="176" y="0"/>
                  </a:moveTo>
                  <a:lnTo>
                    <a:pt x="1" y="1361"/>
                  </a:lnTo>
                  <a:lnTo>
                    <a:pt x="2956" y="1361"/>
                  </a:lnTo>
                  <a:lnTo>
                    <a:pt x="320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3"/>
            <p:cNvSpPr/>
            <p:nvPr/>
          </p:nvSpPr>
          <p:spPr>
            <a:xfrm>
              <a:off x="10275525" y="-2001877"/>
              <a:ext cx="118709" cy="50384"/>
            </a:xfrm>
            <a:custGeom>
              <a:avLst/>
              <a:gdLst/>
              <a:ahLst/>
              <a:cxnLst/>
              <a:rect l="l" t="t" r="r" b="b"/>
              <a:pathLst>
                <a:path w="3209" h="1362" fill="none" extrusionOk="0">
                  <a:moveTo>
                    <a:pt x="3209" y="0"/>
                  </a:moveTo>
                  <a:lnTo>
                    <a:pt x="176" y="0"/>
                  </a:lnTo>
                  <a:lnTo>
                    <a:pt x="1" y="1361"/>
                  </a:lnTo>
                  <a:lnTo>
                    <a:pt x="2956" y="1361"/>
                  </a:lnTo>
                  <a:lnTo>
                    <a:pt x="32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3"/>
            <p:cNvSpPr/>
            <p:nvPr/>
          </p:nvSpPr>
          <p:spPr>
            <a:xfrm>
              <a:off x="9932497" y="-1834303"/>
              <a:ext cx="430112" cy="87043"/>
            </a:xfrm>
            <a:custGeom>
              <a:avLst/>
              <a:gdLst/>
              <a:ahLst/>
              <a:cxnLst/>
              <a:rect l="l" t="t" r="r" b="b"/>
              <a:pathLst>
                <a:path w="11627" h="2353" extrusionOk="0">
                  <a:moveTo>
                    <a:pt x="1" y="0"/>
                  </a:moveTo>
                  <a:lnTo>
                    <a:pt x="1" y="2352"/>
                  </a:lnTo>
                  <a:lnTo>
                    <a:pt x="11626" y="2352"/>
                  </a:lnTo>
                  <a:lnTo>
                    <a:pt x="11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3"/>
            <p:cNvSpPr/>
            <p:nvPr/>
          </p:nvSpPr>
          <p:spPr>
            <a:xfrm>
              <a:off x="9932497" y="-1834303"/>
              <a:ext cx="430112" cy="87043"/>
            </a:xfrm>
            <a:custGeom>
              <a:avLst/>
              <a:gdLst/>
              <a:ahLst/>
              <a:cxnLst/>
              <a:rect l="l" t="t" r="r" b="b"/>
              <a:pathLst>
                <a:path w="11627" h="2353" fill="none" extrusionOk="0">
                  <a:moveTo>
                    <a:pt x="11626" y="2352"/>
                  </a:moveTo>
                  <a:lnTo>
                    <a:pt x="1" y="2352"/>
                  </a:lnTo>
                  <a:lnTo>
                    <a:pt x="1" y="0"/>
                  </a:lnTo>
                  <a:lnTo>
                    <a:pt x="11626" y="0"/>
                  </a:lnTo>
                  <a:lnTo>
                    <a:pt x="11626" y="23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3"/>
            <p:cNvSpPr/>
            <p:nvPr/>
          </p:nvSpPr>
          <p:spPr>
            <a:xfrm>
              <a:off x="9932497" y="-1834303"/>
              <a:ext cx="430112" cy="43170"/>
            </a:xfrm>
            <a:custGeom>
              <a:avLst/>
              <a:gdLst/>
              <a:ahLst/>
              <a:cxnLst/>
              <a:rect l="l" t="t" r="r" b="b"/>
              <a:pathLst>
                <a:path w="11627" h="1167" extrusionOk="0">
                  <a:moveTo>
                    <a:pt x="1" y="0"/>
                  </a:moveTo>
                  <a:lnTo>
                    <a:pt x="1" y="1167"/>
                  </a:lnTo>
                  <a:lnTo>
                    <a:pt x="11626" y="1167"/>
                  </a:lnTo>
                  <a:lnTo>
                    <a:pt x="1162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3"/>
            <p:cNvSpPr/>
            <p:nvPr/>
          </p:nvSpPr>
          <p:spPr>
            <a:xfrm>
              <a:off x="9775021" y="-1658849"/>
              <a:ext cx="742920" cy="36734"/>
            </a:xfrm>
            <a:custGeom>
              <a:avLst/>
              <a:gdLst/>
              <a:ahLst/>
              <a:cxnLst/>
              <a:rect l="l" t="t" r="r" b="b"/>
              <a:pathLst>
                <a:path w="20083" h="993" extrusionOk="0">
                  <a:moveTo>
                    <a:pt x="0" y="1"/>
                  </a:moveTo>
                  <a:lnTo>
                    <a:pt x="0" y="992"/>
                  </a:lnTo>
                  <a:lnTo>
                    <a:pt x="2178" y="992"/>
                  </a:lnTo>
                  <a:lnTo>
                    <a:pt x="2178" y="1"/>
                  </a:lnTo>
                  <a:close/>
                  <a:moveTo>
                    <a:pt x="2489" y="1"/>
                  </a:moveTo>
                  <a:lnTo>
                    <a:pt x="2489" y="992"/>
                  </a:lnTo>
                  <a:lnTo>
                    <a:pt x="4744" y="992"/>
                  </a:lnTo>
                  <a:lnTo>
                    <a:pt x="4744" y="1"/>
                  </a:lnTo>
                  <a:close/>
                  <a:moveTo>
                    <a:pt x="5055" y="1"/>
                  </a:moveTo>
                  <a:lnTo>
                    <a:pt x="5055" y="992"/>
                  </a:lnTo>
                  <a:lnTo>
                    <a:pt x="7310" y="992"/>
                  </a:lnTo>
                  <a:lnTo>
                    <a:pt x="7310" y="1"/>
                  </a:lnTo>
                  <a:close/>
                  <a:moveTo>
                    <a:pt x="7621" y="1"/>
                  </a:moveTo>
                  <a:lnTo>
                    <a:pt x="7621" y="992"/>
                  </a:lnTo>
                  <a:lnTo>
                    <a:pt x="9896" y="992"/>
                  </a:lnTo>
                  <a:lnTo>
                    <a:pt x="9896" y="1"/>
                  </a:lnTo>
                  <a:close/>
                  <a:moveTo>
                    <a:pt x="10187" y="1"/>
                  </a:moveTo>
                  <a:lnTo>
                    <a:pt x="10187" y="992"/>
                  </a:lnTo>
                  <a:lnTo>
                    <a:pt x="12462" y="992"/>
                  </a:lnTo>
                  <a:lnTo>
                    <a:pt x="12462" y="1"/>
                  </a:lnTo>
                  <a:close/>
                  <a:moveTo>
                    <a:pt x="12773" y="1"/>
                  </a:moveTo>
                  <a:lnTo>
                    <a:pt x="12773" y="992"/>
                  </a:lnTo>
                  <a:lnTo>
                    <a:pt x="15028" y="992"/>
                  </a:lnTo>
                  <a:lnTo>
                    <a:pt x="15028" y="1"/>
                  </a:lnTo>
                  <a:close/>
                  <a:moveTo>
                    <a:pt x="15339" y="1"/>
                  </a:moveTo>
                  <a:lnTo>
                    <a:pt x="15339" y="992"/>
                  </a:lnTo>
                  <a:lnTo>
                    <a:pt x="17594" y="992"/>
                  </a:lnTo>
                  <a:lnTo>
                    <a:pt x="17594" y="1"/>
                  </a:lnTo>
                  <a:close/>
                  <a:moveTo>
                    <a:pt x="17905" y="1"/>
                  </a:moveTo>
                  <a:lnTo>
                    <a:pt x="17905" y="992"/>
                  </a:lnTo>
                  <a:lnTo>
                    <a:pt x="20082" y="992"/>
                  </a:lnTo>
                  <a:lnTo>
                    <a:pt x="2008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3"/>
            <p:cNvSpPr/>
            <p:nvPr/>
          </p:nvSpPr>
          <p:spPr>
            <a:xfrm>
              <a:off x="9775021" y="-1658849"/>
              <a:ext cx="80570" cy="36734"/>
            </a:xfrm>
            <a:custGeom>
              <a:avLst/>
              <a:gdLst/>
              <a:ahLst/>
              <a:cxnLst/>
              <a:rect l="l" t="t" r="r" b="b"/>
              <a:pathLst>
                <a:path w="2178" h="993" fill="none" extrusionOk="0">
                  <a:moveTo>
                    <a:pt x="2178" y="1"/>
                  </a:moveTo>
                  <a:lnTo>
                    <a:pt x="0" y="1"/>
                  </a:lnTo>
                  <a:lnTo>
                    <a:pt x="0" y="992"/>
                  </a:lnTo>
                  <a:lnTo>
                    <a:pt x="2178" y="992"/>
                  </a:lnTo>
                  <a:lnTo>
                    <a:pt x="217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3"/>
            <p:cNvSpPr/>
            <p:nvPr/>
          </p:nvSpPr>
          <p:spPr>
            <a:xfrm>
              <a:off x="9867058" y="-1658849"/>
              <a:ext cx="83455" cy="36734"/>
            </a:xfrm>
            <a:custGeom>
              <a:avLst/>
              <a:gdLst/>
              <a:ahLst/>
              <a:cxnLst/>
              <a:rect l="l" t="t" r="r" b="b"/>
              <a:pathLst>
                <a:path w="2256" h="993" fill="none" extrusionOk="0">
                  <a:moveTo>
                    <a:pt x="2256" y="1"/>
                  </a:moveTo>
                  <a:lnTo>
                    <a:pt x="253"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3"/>
            <p:cNvSpPr/>
            <p:nvPr/>
          </p:nvSpPr>
          <p:spPr>
            <a:xfrm>
              <a:off x="9961980"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3"/>
            <p:cNvSpPr/>
            <p:nvPr/>
          </p:nvSpPr>
          <p:spPr>
            <a:xfrm>
              <a:off x="10056939"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3"/>
            <p:cNvSpPr/>
            <p:nvPr/>
          </p:nvSpPr>
          <p:spPr>
            <a:xfrm>
              <a:off x="10151860"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3"/>
            <p:cNvSpPr/>
            <p:nvPr/>
          </p:nvSpPr>
          <p:spPr>
            <a:xfrm>
              <a:off x="10247485"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3"/>
            <p:cNvSpPr/>
            <p:nvPr/>
          </p:nvSpPr>
          <p:spPr>
            <a:xfrm>
              <a:off x="10342407" y="-1658849"/>
              <a:ext cx="83492" cy="36734"/>
            </a:xfrm>
            <a:custGeom>
              <a:avLst/>
              <a:gdLst/>
              <a:ahLst/>
              <a:cxnLst/>
              <a:rect l="l" t="t" r="r" b="b"/>
              <a:pathLst>
                <a:path w="2257" h="993" fill="none" extrusionOk="0">
                  <a:moveTo>
                    <a:pt x="2256" y="1"/>
                  </a:moveTo>
                  <a:lnTo>
                    <a:pt x="2062"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3"/>
            <p:cNvSpPr/>
            <p:nvPr/>
          </p:nvSpPr>
          <p:spPr>
            <a:xfrm>
              <a:off x="10437366" y="-1658849"/>
              <a:ext cx="80570" cy="36734"/>
            </a:xfrm>
            <a:custGeom>
              <a:avLst/>
              <a:gdLst/>
              <a:ahLst/>
              <a:cxnLst/>
              <a:rect l="l" t="t" r="r" b="b"/>
              <a:pathLst>
                <a:path w="2178" h="993" fill="none" extrusionOk="0">
                  <a:moveTo>
                    <a:pt x="2177" y="1"/>
                  </a:moveTo>
                  <a:lnTo>
                    <a:pt x="0" y="1"/>
                  </a:lnTo>
                  <a:lnTo>
                    <a:pt x="0" y="992"/>
                  </a:lnTo>
                  <a:lnTo>
                    <a:pt x="2177" y="992"/>
                  </a:lnTo>
                  <a:lnTo>
                    <a:pt x="217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3"/>
            <p:cNvSpPr/>
            <p:nvPr/>
          </p:nvSpPr>
          <p:spPr>
            <a:xfrm>
              <a:off x="9855553"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3"/>
            <p:cNvSpPr/>
            <p:nvPr/>
          </p:nvSpPr>
          <p:spPr>
            <a:xfrm>
              <a:off x="9855553"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3"/>
            <p:cNvSpPr/>
            <p:nvPr/>
          </p:nvSpPr>
          <p:spPr>
            <a:xfrm>
              <a:off x="9855553"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3"/>
            <p:cNvSpPr/>
            <p:nvPr/>
          </p:nvSpPr>
          <p:spPr>
            <a:xfrm>
              <a:off x="9855553"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3"/>
            <p:cNvSpPr/>
            <p:nvPr/>
          </p:nvSpPr>
          <p:spPr>
            <a:xfrm>
              <a:off x="9950475"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3"/>
            <p:cNvSpPr/>
            <p:nvPr/>
          </p:nvSpPr>
          <p:spPr>
            <a:xfrm>
              <a:off x="9950475"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3"/>
            <p:cNvSpPr/>
            <p:nvPr/>
          </p:nvSpPr>
          <p:spPr>
            <a:xfrm>
              <a:off x="9950475"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3"/>
            <p:cNvSpPr/>
            <p:nvPr/>
          </p:nvSpPr>
          <p:spPr>
            <a:xfrm>
              <a:off x="9950475"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3"/>
            <p:cNvSpPr/>
            <p:nvPr/>
          </p:nvSpPr>
          <p:spPr>
            <a:xfrm>
              <a:off x="10045397" y="-1622153"/>
              <a:ext cx="11579" cy="134505"/>
            </a:xfrm>
            <a:custGeom>
              <a:avLst/>
              <a:gdLst/>
              <a:ahLst/>
              <a:cxnLst/>
              <a:rect l="l" t="t" r="r" b="b"/>
              <a:pathLst>
                <a:path w="313"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3"/>
            <p:cNvSpPr/>
            <p:nvPr/>
          </p:nvSpPr>
          <p:spPr>
            <a:xfrm>
              <a:off x="10045397" y="-1622153"/>
              <a:ext cx="11579" cy="134505"/>
            </a:xfrm>
            <a:custGeom>
              <a:avLst/>
              <a:gdLst/>
              <a:ahLst/>
              <a:cxnLst/>
              <a:rect l="l" t="t" r="r" b="b"/>
              <a:pathLst>
                <a:path w="313"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3"/>
            <p:cNvSpPr/>
            <p:nvPr/>
          </p:nvSpPr>
          <p:spPr>
            <a:xfrm>
              <a:off x="10045397" y="-1658849"/>
              <a:ext cx="11579" cy="36734"/>
            </a:xfrm>
            <a:custGeom>
              <a:avLst/>
              <a:gdLst/>
              <a:ahLst/>
              <a:cxnLst/>
              <a:rect l="l" t="t" r="r" b="b"/>
              <a:pathLst>
                <a:path w="313"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3"/>
            <p:cNvSpPr/>
            <p:nvPr/>
          </p:nvSpPr>
          <p:spPr>
            <a:xfrm>
              <a:off x="10141059" y="-1622153"/>
              <a:ext cx="10839" cy="134505"/>
            </a:xfrm>
            <a:custGeom>
              <a:avLst/>
              <a:gdLst/>
              <a:ahLst/>
              <a:cxnLst/>
              <a:rect l="l" t="t" r="r" b="b"/>
              <a:pathLst>
                <a:path w="293" h="3636" extrusionOk="0">
                  <a:moveTo>
                    <a:pt x="1" y="0"/>
                  </a:moveTo>
                  <a:lnTo>
                    <a:pt x="1" y="3635"/>
                  </a:lnTo>
                  <a:lnTo>
                    <a:pt x="292" y="3635"/>
                  </a:lnTo>
                  <a:lnTo>
                    <a:pt x="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3"/>
            <p:cNvSpPr/>
            <p:nvPr/>
          </p:nvSpPr>
          <p:spPr>
            <a:xfrm>
              <a:off x="10141059" y="-1658849"/>
              <a:ext cx="10839" cy="36734"/>
            </a:xfrm>
            <a:custGeom>
              <a:avLst/>
              <a:gdLst/>
              <a:ahLst/>
              <a:cxnLst/>
              <a:rect l="l" t="t" r="r" b="b"/>
              <a:pathLst>
                <a:path w="293" h="993" extrusionOk="0">
                  <a:moveTo>
                    <a:pt x="1" y="1"/>
                  </a:moveTo>
                  <a:lnTo>
                    <a:pt x="1" y="992"/>
                  </a:lnTo>
                  <a:lnTo>
                    <a:pt x="292" y="992"/>
                  </a:lnTo>
                  <a:lnTo>
                    <a:pt x="29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3"/>
            <p:cNvSpPr/>
            <p:nvPr/>
          </p:nvSpPr>
          <p:spPr>
            <a:xfrm>
              <a:off x="10235981"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3"/>
            <p:cNvSpPr/>
            <p:nvPr/>
          </p:nvSpPr>
          <p:spPr>
            <a:xfrm>
              <a:off x="10235981"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3"/>
            <p:cNvSpPr/>
            <p:nvPr/>
          </p:nvSpPr>
          <p:spPr>
            <a:xfrm>
              <a:off x="10235981"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3"/>
            <p:cNvSpPr/>
            <p:nvPr/>
          </p:nvSpPr>
          <p:spPr>
            <a:xfrm>
              <a:off x="10235981"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3"/>
            <p:cNvSpPr/>
            <p:nvPr/>
          </p:nvSpPr>
          <p:spPr>
            <a:xfrm>
              <a:off x="10330902"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3"/>
            <p:cNvSpPr/>
            <p:nvPr/>
          </p:nvSpPr>
          <p:spPr>
            <a:xfrm>
              <a:off x="10330902"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3"/>
            <p:cNvSpPr/>
            <p:nvPr/>
          </p:nvSpPr>
          <p:spPr>
            <a:xfrm>
              <a:off x="10330902"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3"/>
            <p:cNvSpPr/>
            <p:nvPr/>
          </p:nvSpPr>
          <p:spPr>
            <a:xfrm>
              <a:off x="10425861" y="-1622153"/>
              <a:ext cx="11542" cy="134505"/>
            </a:xfrm>
            <a:custGeom>
              <a:avLst/>
              <a:gdLst/>
              <a:ahLst/>
              <a:cxnLst/>
              <a:rect l="l" t="t" r="r" b="b"/>
              <a:pathLst>
                <a:path w="312" h="3636" extrusionOk="0">
                  <a:moveTo>
                    <a:pt x="0" y="0"/>
                  </a:moveTo>
                  <a:lnTo>
                    <a:pt x="0" y="3635"/>
                  </a:lnTo>
                  <a:lnTo>
                    <a:pt x="311" y="3635"/>
                  </a:lnTo>
                  <a:lnTo>
                    <a:pt x="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3"/>
            <p:cNvSpPr/>
            <p:nvPr/>
          </p:nvSpPr>
          <p:spPr>
            <a:xfrm>
              <a:off x="10425861" y="-1658849"/>
              <a:ext cx="11542" cy="36734"/>
            </a:xfrm>
            <a:custGeom>
              <a:avLst/>
              <a:gdLst/>
              <a:ahLst/>
              <a:cxnLst/>
              <a:rect l="l" t="t" r="r" b="b"/>
              <a:pathLst>
                <a:path w="312" h="993" extrusionOk="0">
                  <a:moveTo>
                    <a:pt x="0" y="1"/>
                  </a:moveTo>
                  <a:lnTo>
                    <a:pt x="0" y="992"/>
                  </a:lnTo>
                  <a:lnTo>
                    <a:pt x="311" y="992"/>
                  </a:lnTo>
                  <a:lnTo>
                    <a:pt x="31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3"/>
            <p:cNvSpPr/>
            <p:nvPr/>
          </p:nvSpPr>
          <p:spPr>
            <a:xfrm>
              <a:off x="9765662" y="-1769603"/>
              <a:ext cx="764487" cy="110793"/>
            </a:xfrm>
            <a:custGeom>
              <a:avLst/>
              <a:gdLst/>
              <a:ahLst/>
              <a:cxnLst/>
              <a:rect l="l" t="t" r="r" b="b"/>
              <a:pathLst>
                <a:path w="20666" h="2995" extrusionOk="0">
                  <a:moveTo>
                    <a:pt x="1148" y="1"/>
                  </a:moveTo>
                  <a:lnTo>
                    <a:pt x="1" y="2995"/>
                  </a:lnTo>
                  <a:lnTo>
                    <a:pt x="20666" y="2995"/>
                  </a:lnTo>
                  <a:lnTo>
                    <a:pt x="19499"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3"/>
            <p:cNvSpPr/>
            <p:nvPr/>
          </p:nvSpPr>
          <p:spPr>
            <a:xfrm>
              <a:off x="9765662" y="-1769603"/>
              <a:ext cx="764487" cy="110793"/>
            </a:xfrm>
            <a:custGeom>
              <a:avLst/>
              <a:gdLst/>
              <a:ahLst/>
              <a:cxnLst/>
              <a:rect l="l" t="t" r="r" b="b"/>
              <a:pathLst>
                <a:path w="20666" h="2995" fill="none" extrusionOk="0">
                  <a:moveTo>
                    <a:pt x="19499" y="1"/>
                  </a:moveTo>
                  <a:lnTo>
                    <a:pt x="17653" y="1"/>
                  </a:lnTo>
                  <a:lnTo>
                    <a:pt x="2994" y="1"/>
                  </a:lnTo>
                  <a:lnTo>
                    <a:pt x="1148" y="1"/>
                  </a:lnTo>
                  <a:lnTo>
                    <a:pt x="1" y="2995"/>
                  </a:lnTo>
                  <a:lnTo>
                    <a:pt x="2994" y="2995"/>
                  </a:lnTo>
                  <a:lnTo>
                    <a:pt x="17653" y="2995"/>
                  </a:lnTo>
                  <a:lnTo>
                    <a:pt x="20666" y="2995"/>
                  </a:lnTo>
                  <a:lnTo>
                    <a:pt x="194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3"/>
            <p:cNvSpPr/>
            <p:nvPr/>
          </p:nvSpPr>
          <p:spPr>
            <a:xfrm>
              <a:off x="10171281" y="-1769603"/>
              <a:ext cx="222954" cy="110793"/>
            </a:xfrm>
            <a:custGeom>
              <a:avLst/>
              <a:gdLst/>
              <a:ahLst/>
              <a:cxnLst/>
              <a:rect l="l" t="t" r="r" b="b"/>
              <a:pathLst>
                <a:path w="6027" h="2995" extrusionOk="0">
                  <a:moveTo>
                    <a:pt x="0" y="1"/>
                  </a:moveTo>
                  <a:lnTo>
                    <a:pt x="0" y="2995"/>
                  </a:lnTo>
                  <a:lnTo>
                    <a:pt x="6027" y="2995"/>
                  </a:lnTo>
                  <a:lnTo>
                    <a:pt x="6027"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3"/>
            <p:cNvSpPr/>
            <p:nvPr/>
          </p:nvSpPr>
          <p:spPr>
            <a:xfrm>
              <a:off x="9765662" y="-1769603"/>
              <a:ext cx="628577" cy="110793"/>
            </a:xfrm>
            <a:custGeom>
              <a:avLst/>
              <a:gdLst/>
              <a:ahLst/>
              <a:cxnLst/>
              <a:rect l="l" t="t" r="r" b="b"/>
              <a:pathLst>
                <a:path w="16992" h="2995" fill="none" extrusionOk="0">
                  <a:moveTo>
                    <a:pt x="16992" y="1"/>
                  </a:moveTo>
                  <a:lnTo>
                    <a:pt x="10965" y="1"/>
                  </a:lnTo>
                  <a:lnTo>
                    <a:pt x="10965" y="2995"/>
                  </a:lnTo>
                  <a:lnTo>
                    <a:pt x="1" y="2995"/>
                  </a:lnTo>
                  <a:lnTo>
                    <a:pt x="16992" y="2995"/>
                  </a:lnTo>
                  <a:lnTo>
                    <a:pt x="169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3"/>
            <p:cNvSpPr/>
            <p:nvPr/>
          </p:nvSpPr>
          <p:spPr>
            <a:xfrm>
              <a:off x="9932497" y="-1769603"/>
              <a:ext cx="238824" cy="110793"/>
            </a:xfrm>
            <a:custGeom>
              <a:avLst/>
              <a:gdLst/>
              <a:ahLst/>
              <a:cxnLst/>
              <a:rect l="l" t="t" r="r" b="b"/>
              <a:pathLst>
                <a:path w="6456" h="2995" extrusionOk="0">
                  <a:moveTo>
                    <a:pt x="1" y="1"/>
                  </a:moveTo>
                  <a:lnTo>
                    <a:pt x="1" y="2995"/>
                  </a:lnTo>
                  <a:lnTo>
                    <a:pt x="6455" y="2995"/>
                  </a:lnTo>
                  <a:lnTo>
                    <a:pt x="645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3"/>
            <p:cNvSpPr/>
            <p:nvPr/>
          </p:nvSpPr>
          <p:spPr>
            <a:xfrm>
              <a:off x="9765662" y="-1769603"/>
              <a:ext cx="405660" cy="110793"/>
            </a:xfrm>
            <a:custGeom>
              <a:avLst/>
              <a:gdLst/>
              <a:ahLst/>
              <a:cxnLst/>
              <a:rect l="l" t="t" r="r" b="b"/>
              <a:pathLst>
                <a:path w="10966" h="2995" fill="none" extrusionOk="0">
                  <a:moveTo>
                    <a:pt x="10965" y="1"/>
                  </a:moveTo>
                  <a:lnTo>
                    <a:pt x="4511" y="1"/>
                  </a:lnTo>
                  <a:lnTo>
                    <a:pt x="4511" y="2995"/>
                  </a:lnTo>
                  <a:lnTo>
                    <a:pt x="1" y="2995"/>
                  </a:lnTo>
                  <a:lnTo>
                    <a:pt x="10965" y="2995"/>
                  </a:lnTo>
                  <a:lnTo>
                    <a:pt x="109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3"/>
            <p:cNvSpPr/>
            <p:nvPr/>
          </p:nvSpPr>
          <p:spPr>
            <a:xfrm>
              <a:off x="9765662" y="-1769603"/>
              <a:ext cx="166873" cy="110793"/>
            </a:xfrm>
            <a:custGeom>
              <a:avLst/>
              <a:gdLst/>
              <a:ahLst/>
              <a:cxnLst/>
              <a:rect l="l" t="t" r="r" b="b"/>
              <a:pathLst>
                <a:path w="4511" h="2995" extrusionOk="0">
                  <a:moveTo>
                    <a:pt x="1148" y="1"/>
                  </a:moveTo>
                  <a:lnTo>
                    <a:pt x="1" y="2995"/>
                  </a:lnTo>
                  <a:lnTo>
                    <a:pt x="4511" y="2995"/>
                  </a:lnTo>
                  <a:lnTo>
                    <a:pt x="451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3"/>
            <p:cNvSpPr/>
            <p:nvPr/>
          </p:nvSpPr>
          <p:spPr>
            <a:xfrm>
              <a:off x="9765662" y="-1769603"/>
              <a:ext cx="166873" cy="110793"/>
            </a:xfrm>
            <a:custGeom>
              <a:avLst/>
              <a:gdLst/>
              <a:ahLst/>
              <a:cxnLst/>
              <a:rect l="l" t="t" r="r" b="b"/>
              <a:pathLst>
                <a:path w="4511" h="2995" fill="none" extrusionOk="0">
                  <a:moveTo>
                    <a:pt x="4511" y="1"/>
                  </a:moveTo>
                  <a:lnTo>
                    <a:pt x="4511" y="1"/>
                  </a:lnTo>
                  <a:lnTo>
                    <a:pt x="2994" y="1"/>
                  </a:lnTo>
                  <a:lnTo>
                    <a:pt x="1148" y="1"/>
                  </a:lnTo>
                  <a:lnTo>
                    <a:pt x="1" y="2995"/>
                  </a:lnTo>
                  <a:lnTo>
                    <a:pt x="4511" y="2995"/>
                  </a:lnTo>
                  <a:lnTo>
                    <a:pt x="45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3"/>
            <p:cNvSpPr/>
            <p:nvPr/>
          </p:nvSpPr>
          <p:spPr>
            <a:xfrm>
              <a:off x="9765662" y="-1487686"/>
              <a:ext cx="764487" cy="111495"/>
            </a:xfrm>
            <a:custGeom>
              <a:avLst/>
              <a:gdLst/>
              <a:ahLst/>
              <a:cxnLst/>
              <a:rect l="l" t="t" r="r" b="b"/>
              <a:pathLst>
                <a:path w="20666" h="3014" extrusionOk="0">
                  <a:moveTo>
                    <a:pt x="1" y="0"/>
                  </a:moveTo>
                  <a:lnTo>
                    <a:pt x="1148" y="3014"/>
                  </a:lnTo>
                  <a:lnTo>
                    <a:pt x="19499" y="3014"/>
                  </a:lnTo>
                  <a:lnTo>
                    <a:pt x="20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3"/>
            <p:cNvSpPr/>
            <p:nvPr/>
          </p:nvSpPr>
          <p:spPr>
            <a:xfrm>
              <a:off x="9765662" y="-1487686"/>
              <a:ext cx="764487" cy="111495"/>
            </a:xfrm>
            <a:custGeom>
              <a:avLst/>
              <a:gdLst/>
              <a:ahLst/>
              <a:cxnLst/>
              <a:rect l="l" t="t" r="r" b="b"/>
              <a:pathLst>
                <a:path w="20666" h="3014" fill="none" extrusionOk="0">
                  <a:moveTo>
                    <a:pt x="19499" y="3014"/>
                  </a:moveTo>
                  <a:lnTo>
                    <a:pt x="17653" y="3014"/>
                  </a:lnTo>
                  <a:lnTo>
                    <a:pt x="2994" y="3014"/>
                  </a:lnTo>
                  <a:lnTo>
                    <a:pt x="1148" y="3014"/>
                  </a:lnTo>
                  <a:lnTo>
                    <a:pt x="1" y="0"/>
                  </a:lnTo>
                  <a:lnTo>
                    <a:pt x="2994" y="0"/>
                  </a:lnTo>
                  <a:lnTo>
                    <a:pt x="17653" y="0"/>
                  </a:lnTo>
                  <a:lnTo>
                    <a:pt x="20666" y="0"/>
                  </a:lnTo>
                  <a:lnTo>
                    <a:pt x="19499" y="30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3"/>
            <p:cNvSpPr/>
            <p:nvPr/>
          </p:nvSpPr>
          <p:spPr>
            <a:xfrm>
              <a:off x="10171281" y="-1487686"/>
              <a:ext cx="222954" cy="111495"/>
            </a:xfrm>
            <a:custGeom>
              <a:avLst/>
              <a:gdLst/>
              <a:ahLst/>
              <a:cxnLst/>
              <a:rect l="l" t="t" r="r" b="b"/>
              <a:pathLst>
                <a:path w="6027" h="3014" extrusionOk="0">
                  <a:moveTo>
                    <a:pt x="0" y="0"/>
                  </a:moveTo>
                  <a:lnTo>
                    <a:pt x="0" y="3014"/>
                  </a:lnTo>
                  <a:lnTo>
                    <a:pt x="6027" y="3014"/>
                  </a:lnTo>
                  <a:lnTo>
                    <a:pt x="602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3"/>
            <p:cNvSpPr/>
            <p:nvPr/>
          </p:nvSpPr>
          <p:spPr>
            <a:xfrm>
              <a:off x="9765662" y="-1487686"/>
              <a:ext cx="628577" cy="111495"/>
            </a:xfrm>
            <a:custGeom>
              <a:avLst/>
              <a:gdLst/>
              <a:ahLst/>
              <a:cxnLst/>
              <a:rect l="l" t="t" r="r" b="b"/>
              <a:pathLst>
                <a:path w="16992" h="3014" fill="none" extrusionOk="0">
                  <a:moveTo>
                    <a:pt x="16992" y="0"/>
                  </a:moveTo>
                  <a:lnTo>
                    <a:pt x="15592" y="0"/>
                  </a:lnTo>
                  <a:lnTo>
                    <a:pt x="15281" y="0"/>
                  </a:lnTo>
                  <a:lnTo>
                    <a:pt x="13026" y="0"/>
                  </a:lnTo>
                  <a:lnTo>
                    <a:pt x="12715" y="0"/>
                  </a:lnTo>
                  <a:lnTo>
                    <a:pt x="10965" y="0"/>
                  </a:lnTo>
                  <a:lnTo>
                    <a:pt x="10965" y="3014"/>
                  </a:lnTo>
                  <a:lnTo>
                    <a:pt x="1148" y="3014"/>
                  </a:lnTo>
                  <a:lnTo>
                    <a:pt x="1" y="0"/>
                  </a:lnTo>
                  <a:lnTo>
                    <a:pt x="1148" y="3014"/>
                  </a:lnTo>
                  <a:lnTo>
                    <a:pt x="16992" y="3014"/>
                  </a:lnTo>
                  <a:lnTo>
                    <a:pt x="169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3"/>
            <p:cNvSpPr/>
            <p:nvPr/>
          </p:nvSpPr>
          <p:spPr>
            <a:xfrm>
              <a:off x="9932497" y="-1487686"/>
              <a:ext cx="238824" cy="111495"/>
            </a:xfrm>
            <a:custGeom>
              <a:avLst/>
              <a:gdLst/>
              <a:ahLst/>
              <a:cxnLst/>
              <a:rect l="l" t="t" r="r" b="b"/>
              <a:pathLst>
                <a:path w="6456" h="3014" extrusionOk="0">
                  <a:moveTo>
                    <a:pt x="1" y="0"/>
                  </a:moveTo>
                  <a:lnTo>
                    <a:pt x="1" y="3014"/>
                  </a:lnTo>
                  <a:lnTo>
                    <a:pt x="6455" y="3014"/>
                  </a:lnTo>
                  <a:lnTo>
                    <a:pt x="645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3"/>
            <p:cNvSpPr/>
            <p:nvPr/>
          </p:nvSpPr>
          <p:spPr>
            <a:xfrm>
              <a:off x="9765662" y="-1487686"/>
              <a:ext cx="405660" cy="111495"/>
            </a:xfrm>
            <a:custGeom>
              <a:avLst/>
              <a:gdLst/>
              <a:ahLst/>
              <a:cxnLst/>
              <a:rect l="l" t="t" r="r" b="b"/>
              <a:pathLst>
                <a:path w="10966" h="3014" fill="none" extrusionOk="0">
                  <a:moveTo>
                    <a:pt x="10965" y="0"/>
                  </a:moveTo>
                  <a:lnTo>
                    <a:pt x="10440" y="0"/>
                  </a:lnTo>
                  <a:lnTo>
                    <a:pt x="10149" y="0"/>
                  </a:lnTo>
                  <a:lnTo>
                    <a:pt x="7874" y="0"/>
                  </a:lnTo>
                  <a:lnTo>
                    <a:pt x="7563" y="0"/>
                  </a:lnTo>
                  <a:lnTo>
                    <a:pt x="5308" y="0"/>
                  </a:lnTo>
                  <a:lnTo>
                    <a:pt x="4997" y="0"/>
                  </a:lnTo>
                  <a:lnTo>
                    <a:pt x="4511" y="0"/>
                  </a:lnTo>
                  <a:lnTo>
                    <a:pt x="4511" y="3014"/>
                  </a:lnTo>
                  <a:lnTo>
                    <a:pt x="1148" y="3014"/>
                  </a:lnTo>
                  <a:lnTo>
                    <a:pt x="1" y="0"/>
                  </a:lnTo>
                  <a:lnTo>
                    <a:pt x="1148" y="3014"/>
                  </a:lnTo>
                  <a:lnTo>
                    <a:pt x="10965" y="3014"/>
                  </a:lnTo>
                  <a:lnTo>
                    <a:pt x="109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3"/>
            <p:cNvSpPr/>
            <p:nvPr/>
          </p:nvSpPr>
          <p:spPr>
            <a:xfrm>
              <a:off x="9765662" y="-1487686"/>
              <a:ext cx="166873" cy="111495"/>
            </a:xfrm>
            <a:custGeom>
              <a:avLst/>
              <a:gdLst/>
              <a:ahLst/>
              <a:cxnLst/>
              <a:rect l="l" t="t" r="r" b="b"/>
              <a:pathLst>
                <a:path w="4511" h="3014" extrusionOk="0">
                  <a:moveTo>
                    <a:pt x="1" y="0"/>
                  </a:moveTo>
                  <a:lnTo>
                    <a:pt x="1148" y="3014"/>
                  </a:lnTo>
                  <a:lnTo>
                    <a:pt x="4511" y="3014"/>
                  </a:lnTo>
                  <a:lnTo>
                    <a:pt x="451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3"/>
            <p:cNvSpPr/>
            <p:nvPr/>
          </p:nvSpPr>
          <p:spPr>
            <a:xfrm>
              <a:off x="9765662" y="-1487686"/>
              <a:ext cx="166873" cy="111495"/>
            </a:xfrm>
            <a:custGeom>
              <a:avLst/>
              <a:gdLst/>
              <a:ahLst/>
              <a:cxnLst/>
              <a:rect l="l" t="t" r="r" b="b"/>
              <a:pathLst>
                <a:path w="4511" h="3014" fill="none" extrusionOk="0">
                  <a:moveTo>
                    <a:pt x="4511" y="0"/>
                  </a:moveTo>
                  <a:lnTo>
                    <a:pt x="2994" y="0"/>
                  </a:lnTo>
                  <a:lnTo>
                    <a:pt x="2742" y="0"/>
                  </a:lnTo>
                  <a:lnTo>
                    <a:pt x="2431" y="0"/>
                  </a:lnTo>
                  <a:lnTo>
                    <a:pt x="1" y="0"/>
                  </a:lnTo>
                  <a:lnTo>
                    <a:pt x="1148" y="3014"/>
                  </a:lnTo>
                  <a:lnTo>
                    <a:pt x="4511" y="3014"/>
                  </a:lnTo>
                  <a:lnTo>
                    <a:pt x="45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3"/>
            <p:cNvSpPr/>
            <p:nvPr/>
          </p:nvSpPr>
          <p:spPr>
            <a:xfrm>
              <a:off x="9880005" y="-1879618"/>
              <a:ext cx="535097" cy="76981"/>
            </a:xfrm>
            <a:custGeom>
              <a:avLst/>
              <a:gdLst/>
              <a:ahLst/>
              <a:cxnLst/>
              <a:rect l="l" t="t" r="r" b="b"/>
              <a:pathLst>
                <a:path w="14465" h="2081" extrusionOk="0">
                  <a:moveTo>
                    <a:pt x="1" y="0"/>
                  </a:moveTo>
                  <a:lnTo>
                    <a:pt x="234" y="2081"/>
                  </a:lnTo>
                  <a:lnTo>
                    <a:pt x="14251" y="2081"/>
                  </a:lnTo>
                  <a:lnTo>
                    <a:pt x="14464"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3"/>
            <p:cNvSpPr/>
            <p:nvPr/>
          </p:nvSpPr>
          <p:spPr>
            <a:xfrm>
              <a:off x="9880005" y="-1879618"/>
              <a:ext cx="426487" cy="76981"/>
            </a:xfrm>
            <a:custGeom>
              <a:avLst/>
              <a:gdLst/>
              <a:ahLst/>
              <a:cxnLst/>
              <a:rect l="l" t="t" r="r" b="b"/>
              <a:pathLst>
                <a:path w="11529" h="2081" extrusionOk="0">
                  <a:moveTo>
                    <a:pt x="1" y="0"/>
                  </a:moveTo>
                  <a:lnTo>
                    <a:pt x="234" y="2081"/>
                  </a:lnTo>
                  <a:lnTo>
                    <a:pt x="11315" y="2081"/>
                  </a:lnTo>
                  <a:lnTo>
                    <a:pt x="11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3"/>
            <p:cNvSpPr/>
            <p:nvPr/>
          </p:nvSpPr>
          <p:spPr>
            <a:xfrm>
              <a:off x="9880005" y="-1879618"/>
              <a:ext cx="243115" cy="76981"/>
            </a:xfrm>
            <a:custGeom>
              <a:avLst/>
              <a:gdLst/>
              <a:ahLst/>
              <a:cxnLst/>
              <a:rect l="l" t="t" r="r" b="b"/>
              <a:pathLst>
                <a:path w="6572" h="2081" extrusionOk="0">
                  <a:moveTo>
                    <a:pt x="1" y="0"/>
                  </a:moveTo>
                  <a:lnTo>
                    <a:pt x="234" y="2081"/>
                  </a:lnTo>
                  <a:lnTo>
                    <a:pt x="6358" y="2081"/>
                  </a:lnTo>
                  <a:lnTo>
                    <a:pt x="657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3"/>
            <p:cNvSpPr/>
            <p:nvPr/>
          </p:nvSpPr>
          <p:spPr>
            <a:xfrm>
              <a:off x="9833987" y="-2078118"/>
              <a:ext cx="627134" cy="76279"/>
            </a:xfrm>
            <a:custGeom>
              <a:avLst/>
              <a:gdLst/>
              <a:ahLst/>
              <a:cxnLst/>
              <a:rect l="l" t="t" r="r" b="b"/>
              <a:pathLst>
                <a:path w="16953" h="2062" extrusionOk="0">
                  <a:moveTo>
                    <a:pt x="0" y="1"/>
                  </a:moveTo>
                  <a:lnTo>
                    <a:pt x="253" y="2061"/>
                  </a:lnTo>
                  <a:lnTo>
                    <a:pt x="16700" y="2061"/>
                  </a:lnTo>
                  <a:lnTo>
                    <a:pt x="16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3"/>
            <p:cNvSpPr/>
            <p:nvPr/>
          </p:nvSpPr>
          <p:spPr>
            <a:xfrm>
              <a:off x="9833987" y="-2078118"/>
              <a:ext cx="627134" cy="76279"/>
            </a:xfrm>
            <a:custGeom>
              <a:avLst/>
              <a:gdLst/>
              <a:ahLst/>
              <a:cxnLst/>
              <a:rect l="l" t="t" r="r" b="b"/>
              <a:pathLst>
                <a:path w="16953" h="2062" fill="none" extrusionOk="0">
                  <a:moveTo>
                    <a:pt x="14600" y="1"/>
                  </a:moveTo>
                  <a:lnTo>
                    <a:pt x="16272" y="1"/>
                  </a:lnTo>
                  <a:lnTo>
                    <a:pt x="13900" y="1"/>
                  </a:lnTo>
                  <a:lnTo>
                    <a:pt x="7057" y="1"/>
                  </a:lnTo>
                  <a:lnTo>
                    <a:pt x="4686" y="1"/>
                  </a:lnTo>
                  <a:lnTo>
                    <a:pt x="2372" y="1"/>
                  </a:lnTo>
                  <a:lnTo>
                    <a:pt x="0" y="1"/>
                  </a:lnTo>
                  <a:lnTo>
                    <a:pt x="253" y="2061"/>
                  </a:lnTo>
                  <a:lnTo>
                    <a:pt x="2372" y="2061"/>
                  </a:lnTo>
                  <a:lnTo>
                    <a:pt x="5599" y="2061"/>
                  </a:lnTo>
                  <a:lnTo>
                    <a:pt x="7057" y="2061"/>
                  </a:lnTo>
                  <a:lnTo>
                    <a:pt x="13900" y="2061"/>
                  </a:lnTo>
                  <a:lnTo>
                    <a:pt x="15359" y="2061"/>
                  </a:lnTo>
                  <a:lnTo>
                    <a:pt x="14600" y="2061"/>
                  </a:lnTo>
                  <a:lnTo>
                    <a:pt x="16700" y="2061"/>
                  </a:lnTo>
                  <a:lnTo>
                    <a:pt x="16953" y="1"/>
                  </a:lnTo>
                  <a:lnTo>
                    <a:pt x="146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3"/>
            <p:cNvSpPr/>
            <p:nvPr/>
          </p:nvSpPr>
          <p:spPr>
            <a:xfrm>
              <a:off x="10109430" y="-2078118"/>
              <a:ext cx="224397" cy="76279"/>
            </a:xfrm>
            <a:custGeom>
              <a:avLst/>
              <a:gdLst/>
              <a:ahLst/>
              <a:cxnLst/>
              <a:rect l="l" t="t" r="r" b="b"/>
              <a:pathLst>
                <a:path w="6066" h="2062" extrusionOk="0">
                  <a:moveTo>
                    <a:pt x="253" y="1"/>
                  </a:moveTo>
                  <a:lnTo>
                    <a:pt x="0" y="2061"/>
                  </a:lnTo>
                  <a:lnTo>
                    <a:pt x="5813" y="2061"/>
                  </a:lnTo>
                  <a:lnTo>
                    <a:pt x="606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3"/>
            <p:cNvSpPr/>
            <p:nvPr/>
          </p:nvSpPr>
          <p:spPr>
            <a:xfrm>
              <a:off x="9833987" y="-2078118"/>
              <a:ext cx="499843" cy="76279"/>
            </a:xfrm>
            <a:custGeom>
              <a:avLst/>
              <a:gdLst/>
              <a:ahLst/>
              <a:cxnLst/>
              <a:rect l="l" t="t" r="r" b="b"/>
              <a:pathLst>
                <a:path w="13512" h="2062" fill="none" extrusionOk="0">
                  <a:moveTo>
                    <a:pt x="13512" y="1"/>
                  </a:moveTo>
                  <a:lnTo>
                    <a:pt x="8904" y="1"/>
                  </a:lnTo>
                  <a:lnTo>
                    <a:pt x="8049" y="1"/>
                  </a:lnTo>
                  <a:lnTo>
                    <a:pt x="7699" y="1"/>
                  </a:lnTo>
                  <a:lnTo>
                    <a:pt x="7446" y="2061"/>
                  </a:lnTo>
                  <a:lnTo>
                    <a:pt x="253" y="2061"/>
                  </a:lnTo>
                  <a:lnTo>
                    <a:pt x="0" y="1"/>
                  </a:lnTo>
                  <a:lnTo>
                    <a:pt x="253" y="2061"/>
                  </a:lnTo>
                  <a:lnTo>
                    <a:pt x="13259" y="2061"/>
                  </a:lnTo>
                  <a:lnTo>
                    <a:pt x="13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3"/>
            <p:cNvSpPr/>
            <p:nvPr/>
          </p:nvSpPr>
          <p:spPr>
            <a:xfrm>
              <a:off x="9833987" y="-2078118"/>
              <a:ext cx="284805" cy="76279"/>
            </a:xfrm>
            <a:custGeom>
              <a:avLst/>
              <a:gdLst/>
              <a:ahLst/>
              <a:cxnLst/>
              <a:rect l="l" t="t" r="r" b="b"/>
              <a:pathLst>
                <a:path w="7699" h="2062" extrusionOk="0">
                  <a:moveTo>
                    <a:pt x="0" y="1"/>
                  </a:moveTo>
                  <a:lnTo>
                    <a:pt x="253" y="2061"/>
                  </a:lnTo>
                  <a:lnTo>
                    <a:pt x="7446" y="2061"/>
                  </a:lnTo>
                  <a:lnTo>
                    <a:pt x="7699"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3"/>
            <p:cNvSpPr/>
            <p:nvPr/>
          </p:nvSpPr>
          <p:spPr>
            <a:xfrm>
              <a:off x="9833987" y="-2078118"/>
              <a:ext cx="284805" cy="76279"/>
            </a:xfrm>
            <a:custGeom>
              <a:avLst/>
              <a:gdLst/>
              <a:ahLst/>
              <a:cxnLst/>
              <a:rect l="l" t="t" r="r" b="b"/>
              <a:pathLst>
                <a:path w="7699" h="2062" fill="none" extrusionOk="0">
                  <a:moveTo>
                    <a:pt x="7699" y="1"/>
                  </a:moveTo>
                  <a:lnTo>
                    <a:pt x="7057" y="1"/>
                  </a:lnTo>
                  <a:lnTo>
                    <a:pt x="4686" y="1"/>
                  </a:lnTo>
                  <a:lnTo>
                    <a:pt x="2372" y="1"/>
                  </a:lnTo>
                  <a:lnTo>
                    <a:pt x="0" y="1"/>
                  </a:lnTo>
                  <a:lnTo>
                    <a:pt x="253" y="2061"/>
                  </a:lnTo>
                  <a:lnTo>
                    <a:pt x="7446" y="2061"/>
                  </a:lnTo>
                  <a:lnTo>
                    <a:pt x="76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61"/>
        <p:cNvGrpSpPr/>
        <p:nvPr/>
      </p:nvGrpSpPr>
      <p:grpSpPr>
        <a:xfrm>
          <a:off x="0" y="0"/>
          <a:ext cx="0" cy="0"/>
          <a:chOff x="0" y="0"/>
          <a:chExt cx="0" cy="0"/>
        </a:xfrm>
      </p:grpSpPr>
      <p:grpSp>
        <p:nvGrpSpPr>
          <p:cNvPr id="3162" name="Google Shape;3162;p34"/>
          <p:cNvGrpSpPr/>
          <p:nvPr/>
        </p:nvGrpSpPr>
        <p:grpSpPr>
          <a:xfrm>
            <a:off x="-2293683" y="4070300"/>
            <a:ext cx="13807567" cy="1073228"/>
            <a:chOff x="-2293683" y="4070300"/>
            <a:chExt cx="13807567" cy="1073228"/>
          </a:xfrm>
        </p:grpSpPr>
        <p:grpSp>
          <p:nvGrpSpPr>
            <p:cNvPr id="3163" name="Google Shape;3163;p34"/>
            <p:cNvGrpSpPr/>
            <p:nvPr/>
          </p:nvGrpSpPr>
          <p:grpSpPr>
            <a:xfrm>
              <a:off x="-2293683" y="4070300"/>
              <a:ext cx="13807567" cy="1073228"/>
              <a:chOff x="-1066800" y="4070300"/>
              <a:chExt cx="13807567" cy="1073228"/>
            </a:xfrm>
          </p:grpSpPr>
          <p:sp>
            <p:nvSpPr>
              <p:cNvPr id="3164" name="Google Shape;3164;p34"/>
              <p:cNvSpPr/>
              <p:nvPr/>
            </p:nvSpPr>
            <p:spPr>
              <a:xfrm>
                <a:off x="-1066800"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4"/>
              <p:cNvSpPr/>
              <p:nvPr/>
            </p:nvSpPr>
            <p:spPr>
              <a:xfrm flipH="1">
                <a:off x="8874838"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6" name="Google Shape;3166;p34"/>
            <p:cNvSpPr/>
            <p:nvPr/>
          </p:nvSpPr>
          <p:spPr>
            <a:xfrm>
              <a:off x="1572250" y="4717725"/>
              <a:ext cx="60786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7" name="Google Shape;3167;p34"/>
          <p:cNvGrpSpPr/>
          <p:nvPr/>
        </p:nvGrpSpPr>
        <p:grpSpPr>
          <a:xfrm flipH="1">
            <a:off x="85525" y="3197463"/>
            <a:ext cx="665236" cy="1946062"/>
            <a:chOff x="8991157" y="-2384450"/>
            <a:chExt cx="665236" cy="1946062"/>
          </a:xfrm>
        </p:grpSpPr>
        <p:sp>
          <p:nvSpPr>
            <p:cNvPr id="3168" name="Google Shape;3168;p34"/>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4"/>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4"/>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4"/>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4"/>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4"/>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4"/>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4"/>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4"/>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4"/>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4"/>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4"/>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4"/>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4"/>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4"/>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4"/>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4"/>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4"/>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4"/>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4"/>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4"/>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4"/>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4"/>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4"/>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4"/>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4"/>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4"/>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4"/>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6" name="Google Shape;3196;p34"/>
          <p:cNvGrpSpPr/>
          <p:nvPr/>
        </p:nvGrpSpPr>
        <p:grpSpPr>
          <a:xfrm>
            <a:off x="2729782" y="141845"/>
            <a:ext cx="965604" cy="239081"/>
            <a:chOff x="4036326" y="-955475"/>
            <a:chExt cx="1775987" cy="439811"/>
          </a:xfrm>
        </p:grpSpPr>
        <p:sp>
          <p:nvSpPr>
            <p:cNvPr id="3197" name="Google Shape;3197;p34"/>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4"/>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9" name="Google Shape;3199;p34"/>
          <p:cNvGrpSpPr/>
          <p:nvPr/>
        </p:nvGrpSpPr>
        <p:grpSpPr>
          <a:xfrm>
            <a:off x="5592732" y="141845"/>
            <a:ext cx="965604" cy="239081"/>
            <a:chOff x="4036326" y="-955475"/>
            <a:chExt cx="1775987" cy="439811"/>
          </a:xfrm>
        </p:grpSpPr>
        <p:sp>
          <p:nvSpPr>
            <p:cNvPr id="3200" name="Google Shape;3200;p34"/>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4"/>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2" name="Google Shape;3202;p34"/>
          <p:cNvGrpSpPr/>
          <p:nvPr/>
        </p:nvGrpSpPr>
        <p:grpSpPr>
          <a:xfrm flipH="1">
            <a:off x="8430773" y="3938138"/>
            <a:ext cx="811246" cy="1205364"/>
            <a:chOff x="8044750" y="-1789024"/>
            <a:chExt cx="811246" cy="1205364"/>
          </a:xfrm>
        </p:grpSpPr>
        <p:sp>
          <p:nvSpPr>
            <p:cNvPr id="3203" name="Google Shape;3203;p34"/>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4"/>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4"/>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4"/>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4"/>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4"/>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4"/>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4"/>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4"/>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4"/>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4"/>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4"/>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4"/>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4"/>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4"/>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4"/>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4"/>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4"/>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4"/>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4"/>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3" name="Google Shape;3223;p34"/>
          <p:cNvGrpSpPr/>
          <p:nvPr/>
        </p:nvGrpSpPr>
        <p:grpSpPr>
          <a:xfrm flipH="1">
            <a:off x="8430773" y="3938138"/>
            <a:ext cx="811246" cy="1205364"/>
            <a:chOff x="8044750" y="-1789024"/>
            <a:chExt cx="811246" cy="1205364"/>
          </a:xfrm>
        </p:grpSpPr>
        <p:sp>
          <p:nvSpPr>
            <p:cNvPr id="3224" name="Google Shape;3224;p34"/>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4"/>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4"/>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4"/>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4"/>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4"/>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4"/>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4"/>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4"/>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4"/>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4"/>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4"/>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4"/>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4"/>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4"/>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4"/>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4"/>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4"/>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4"/>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4"/>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9"/>
        <p:cNvGrpSpPr/>
        <p:nvPr/>
      </p:nvGrpSpPr>
      <p:grpSpPr>
        <a:xfrm>
          <a:off x="0" y="0"/>
          <a:ext cx="0" cy="0"/>
          <a:chOff x="0" y="0"/>
          <a:chExt cx="0" cy="0"/>
        </a:xfrm>
      </p:grpSpPr>
      <p:sp>
        <p:nvSpPr>
          <p:cNvPr id="560" name="Google Shape;560;p5"/>
          <p:cNvSpPr txBox="1">
            <a:spLocks noGrp="1"/>
          </p:cNvSpPr>
          <p:nvPr>
            <p:ph type="title"/>
          </p:nvPr>
        </p:nvSpPr>
        <p:spPr>
          <a:xfrm>
            <a:off x="1489239" y="2601925"/>
            <a:ext cx="292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1" name="Google Shape;561;p5"/>
          <p:cNvSpPr txBox="1">
            <a:spLocks noGrp="1"/>
          </p:cNvSpPr>
          <p:nvPr>
            <p:ph type="title" idx="2"/>
          </p:nvPr>
        </p:nvSpPr>
        <p:spPr>
          <a:xfrm>
            <a:off x="4729461" y="2601925"/>
            <a:ext cx="292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2" name="Google Shape;562;p5"/>
          <p:cNvSpPr txBox="1">
            <a:spLocks noGrp="1"/>
          </p:cNvSpPr>
          <p:nvPr>
            <p:ph type="subTitle" idx="1"/>
          </p:nvPr>
        </p:nvSpPr>
        <p:spPr>
          <a:xfrm>
            <a:off x="4729461" y="2818550"/>
            <a:ext cx="29256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3" name="Google Shape;563;p5"/>
          <p:cNvSpPr txBox="1">
            <a:spLocks noGrp="1"/>
          </p:cNvSpPr>
          <p:nvPr>
            <p:ph type="subTitle" idx="3"/>
          </p:nvPr>
        </p:nvSpPr>
        <p:spPr>
          <a:xfrm>
            <a:off x="1488939" y="2818550"/>
            <a:ext cx="2926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4" name="Google Shape;564;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565" name="Google Shape;565;p5"/>
          <p:cNvGrpSpPr/>
          <p:nvPr/>
        </p:nvGrpSpPr>
        <p:grpSpPr>
          <a:xfrm>
            <a:off x="7606437" y="63345"/>
            <a:ext cx="1477088" cy="365703"/>
            <a:chOff x="4036326" y="-955475"/>
            <a:chExt cx="1775987" cy="439811"/>
          </a:xfrm>
        </p:grpSpPr>
        <p:sp>
          <p:nvSpPr>
            <p:cNvPr id="566" name="Google Shape;566;p5"/>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5"/>
          <p:cNvGrpSpPr/>
          <p:nvPr/>
        </p:nvGrpSpPr>
        <p:grpSpPr>
          <a:xfrm>
            <a:off x="-285343" y="126658"/>
            <a:ext cx="965604" cy="239081"/>
            <a:chOff x="4036326" y="-955475"/>
            <a:chExt cx="1775987" cy="439811"/>
          </a:xfrm>
        </p:grpSpPr>
        <p:sp>
          <p:nvSpPr>
            <p:cNvPr id="569" name="Google Shape;569;p5"/>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5"/>
          <p:cNvGrpSpPr/>
          <p:nvPr/>
        </p:nvGrpSpPr>
        <p:grpSpPr>
          <a:xfrm>
            <a:off x="-1226883" y="4070300"/>
            <a:ext cx="11597767" cy="1073228"/>
            <a:chOff x="0" y="4070300"/>
            <a:chExt cx="11597767" cy="1073228"/>
          </a:xfrm>
        </p:grpSpPr>
        <p:sp>
          <p:nvSpPr>
            <p:cNvPr id="572" name="Google Shape;572;p5"/>
            <p:cNvSpPr/>
            <p:nvPr/>
          </p:nvSpPr>
          <p:spPr>
            <a:xfrm>
              <a:off x="0"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0" y="4070300"/>
              <a:ext cx="3865929" cy="1073228"/>
            </a:xfrm>
            <a:custGeom>
              <a:avLst/>
              <a:gdLst/>
              <a:ahLst/>
              <a:cxnLst/>
              <a:rect l="l" t="t" r="r" b="b"/>
              <a:pathLst>
                <a:path w="89427" h="24826" fill="none" extrusionOk="0">
                  <a:moveTo>
                    <a:pt x="55873" y="0"/>
                  </a:moveTo>
                  <a:lnTo>
                    <a:pt x="53404" y="0"/>
                  </a:ln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3865925"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3865925" y="4070300"/>
              <a:ext cx="3865929" cy="1073228"/>
            </a:xfrm>
            <a:custGeom>
              <a:avLst/>
              <a:gdLst/>
              <a:ahLst/>
              <a:cxnLst/>
              <a:rect l="l" t="t" r="r" b="b"/>
              <a:pathLst>
                <a:path w="89427" h="24826" fill="none" extrusionOk="0">
                  <a:moveTo>
                    <a:pt x="55873" y="0"/>
                  </a:moveTo>
                  <a:lnTo>
                    <a:pt x="53404" y="0"/>
                  </a:ln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flipH="1">
              <a:off x="7731838"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5"/>
          <p:cNvGrpSpPr/>
          <p:nvPr/>
        </p:nvGrpSpPr>
        <p:grpSpPr>
          <a:xfrm>
            <a:off x="8407600" y="3197463"/>
            <a:ext cx="665236" cy="1946062"/>
            <a:chOff x="8991157" y="-2384450"/>
            <a:chExt cx="665236" cy="1946062"/>
          </a:xfrm>
        </p:grpSpPr>
        <p:sp>
          <p:nvSpPr>
            <p:cNvPr id="578" name="Google Shape;578;p5"/>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5"/>
          <p:cNvGrpSpPr/>
          <p:nvPr/>
        </p:nvGrpSpPr>
        <p:grpSpPr>
          <a:xfrm flipH="1">
            <a:off x="9324" y="3132754"/>
            <a:ext cx="764487" cy="2010759"/>
            <a:chOff x="9765662" y="-2191721"/>
            <a:chExt cx="764487" cy="2010759"/>
          </a:xfrm>
        </p:grpSpPr>
        <p:sp>
          <p:nvSpPr>
            <p:cNvPr id="607" name="Google Shape;607;p5"/>
            <p:cNvSpPr/>
            <p:nvPr/>
          </p:nvSpPr>
          <p:spPr>
            <a:xfrm>
              <a:off x="9978552" y="-1622153"/>
              <a:ext cx="338037" cy="1441191"/>
            </a:xfrm>
            <a:custGeom>
              <a:avLst/>
              <a:gdLst/>
              <a:ahLst/>
              <a:cxnLst/>
              <a:rect l="l" t="t" r="r" b="b"/>
              <a:pathLst>
                <a:path w="9138" h="38959" extrusionOk="0">
                  <a:moveTo>
                    <a:pt x="0" y="0"/>
                  </a:moveTo>
                  <a:lnTo>
                    <a:pt x="0" y="38959"/>
                  </a:lnTo>
                  <a:lnTo>
                    <a:pt x="9137" y="38959"/>
                  </a:lnTo>
                  <a:lnTo>
                    <a:pt x="9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9978552" y="-1622153"/>
              <a:ext cx="338037" cy="1441191"/>
            </a:xfrm>
            <a:custGeom>
              <a:avLst/>
              <a:gdLst/>
              <a:ahLst/>
              <a:cxnLst/>
              <a:rect l="l" t="t" r="r" b="b"/>
              <a:pathLst>
                <a:path w="9138" h="38959" fill="none" extrusionOk="0">
                  <a:moveTo>
                    <a:pt x="9137" y="0"/>
                  </a:moveTo>
                  <a:lnTo>
                    <a:pt x="0" y="0"/>
                  </a:lnTo>
                  <a:lnTo>
                    <a:pt x="0" y="38959"/>
                  </a:lnTo>
                  <a:lnTo>
                    <a:pt x="9137" y="38959"/>
                  </a:lnTo>
                  <a:lnTo>
                    <a:pt x="913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0215857" y="-1622153"/>
              <a:ext cx="51087" cy="1441191"/>
            </a:xfrm>
            <a:custGeom>
              <a:avLst/>
              <a:gdLst/>
              <a:ahLst/>
              <a:cxnLst/>
              <a:rect l="l" t="t" r="r" b="b"/>
              <a:pathLst>
                <a:path w="1381" h="38959" extrusionOk="0">
                  <a:moveTo>
                    <a:pt x="0" y="0"/>
                  </a:moveTo>
                  <a:lnTo>
                    <a:pt x="0" y="38959"/>
                  </a:lnTo>
                  <a:lnTo>
                    <a:pt x="1381" y="38959"/>
                  </a:lnTo>
                  <a:lnTo>
                    <a:pt x="138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0215857" y="-1622153"/>
              <a:ext cx="51087" cy="1441191"/>
            </a:xfrm>
            <a:custGeom>
              <a:avLst/>
              <a:gdLst/>
              <a:ahLst/>
              <a:cxnLst/>
              <a:rect l="l" t="t" r="r" b="b"/>
              <a:pathLst>
                <a:path w="1381" h="38959" fill="none" extrusionOk="0">
                  <a:moveTo>
                    <a:pt x="1381" y="0"/>
                  </a:moveTo>
                  <a:lnTo>
                    <a:pt x="0" y="0"/>
                  </a:lnTo>
                  <a:lnTo>
                    <a:pt x="0" y="38959"/>
                  </a:lnTo>
                  <a:lnTo>
                    <a:pt x="1381" y="38959"/>
                  </a:lnTo>
                  <a:lnTo>
                    <a:pt x="138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9978552" y="-1376229"/>
              <a:ext cx="338037" cy="168316"/>
            </a:xfrm>
            <a:custGeom>
              <a:avLst/>
              <a:gdLst/>
              <a:ahLst/>
              <a:cxnLst/>
              <a:rect l="l" t="t" r="r" b="b"/>
              <a:pathLst>
                <a:path w="9138" h="4550" extrusionOk="0">
                  <a:moveTo>
                    <a:pt x="7796" y="1"/>
                  </a:moveTo>
                  <a:lnTo>
                    <a:pt x="7796" y="2275"/>
                  </a:lnTo>
                  <a:lnTo>
                    <a:pt x="9137" y="1887"/>
                  </a:lnTo>
                  <a:lnTo>
                    <a:pt x="9137" y="1"/>
                  </a:lnTo>
                  <a:close/>
                  <a:moveTo>
                    <a:pt x="0" y="1"/>
                  </a:moveTo>
                  <a:lnTo>
                    <a:pt x="0" y="4550"/>
                  </a:lnTo>
                  <a:lnTo>
                    <a:pt x="6415" y="2684"/>
                  </a:lnTo>
                  <a:lnTo>
                    <a:pt x="641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9978552" y="-1376229"/>
              <a:ext cx="237344" cy="168316"/>
            </a:xfrm>
            <a:custGeom>
              <a:avLst/>
              <a:gdLst/>
              <a:ahLst/>
              <a:cxnLst/>
              <a:rect l="l" t="t" r="r" b="b"/>
              <a:pathLst>
                <a:path w="6416" h="4550" fill="none" extrusionOk="0">
                  <a:moveTo>
                    <a:pt x="6415" y="1"/>
                  </a:moveTo>
                  <a:lnTo>
                    <a:pt x="0" y="1"/>
                  </a:lnTo>
                  <a:lnTo>
                    <a:pt x="0" y="4550"/>
                  </a:lnTo>
                  <a:lnTo>
                    <a:pt x="6415" y="2684"/>
                  </a:lnTo>
                  <a:lnTo>
                    <a:pt x="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0266906" y="-1376229"/>
              <a:ext cx="49681" cy="84195"/>
            </a:xfrm>
            <a:custGeom>
              <a:avLst/>
              <a:gdLst/>
              <a:ahLst/>
              <a:cxnLst/>
              <a:rect l="l" t="t" r="r" b="b"/>
              <a:pathLst>
                <a:path w="1343" h="2276" fill="none" extrusionOk="0">
                  <a:moveTo>
                    <a:pt x="1342" y="1"/>
                  </a:moveTo>
                  <a:lnTo>
                    <a:pt x="1" y="1"/>
                  </a:lnTo>
                  <a:lnTo>
                    <a:pt x="1" y="2275"/>
                  </a:lnTo>
                  <a:lnTo>
                    <a:pt x="1342" y="1887"/>
                  </a:lnTo>
                  <a:lnTo>
                    <a:pt x="13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0215857" y="-1376229"/>
              <a:ext cx="51087" cy="99288"/>
            </a:xfrm>
            <a:custGeom>
              <a:avLst/>
              <a:gdLst/>
              <a:ahLst/>
              <a:cxnLst/>
              <a:rect l="l" t="t" r="r" b="b"/>
              <a:pathLst>
                <a:path w="1381" h="2684" extrusionOk="0">
                  <a:moveTo>
                    <a:pt x="0" y="1"/>
                  </a:moveTo>
                  <a:lnTo>
                    <a:pt x="0" y="2684"/>
                  </a:lnTo>
                  <a:lnTo>
                    <a:pt x="1381" y="2275"/>
                  </a:lnTo>
                  <a:lnTo>
                    <a:pt x="138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0215857" y="-1376229"/>
              <a:ext cx="51087" cy="99288"/>
            </a:xfrm>
            <a:custGeom>
              <a:avLst/>
              <a:gdLst/>
              <a:ahLst/>
              <a:cxnLst/>
              <a:rect l="l" t="t" r="r" b="b"/>
              <a:pathLst>
                <a:path w="1381" h="2684" fill="none" extrusionOk="0">
                  <a:moveTo>
                    <a:pt x="1381" y="1"/>
                  </a:moveTo>
                  <a:lnTo>
                    <a:pt x="0" y="1"/>
                  </a:lnTo>
                  <a:lnTo>
                    <a:pt x="0" y="2684"/>
                  </a:lnTo>
                  <a:lnTo>
                    <a:pt x="1381" y="2275"/>
                  </a:lnTo>
                  <a:lnTo>
                    <a:pt x="13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0131700" y="-2191721"/>
              <a:ext cx="31703" cy="156811"/>
            </a:xfrm>
            <a:custGeom>
              <a:avLst/>
              <a:gdLst/>
              <a:ahLst/>
              <a:cxnLst/>
              <a:rect l="l" t="t" r="r" b="b"/>
              <a:pathLst>
                <a:path w="857" h="4239" extrusionOk="0">
                  <a:moveTo>
                    <a:pt x="118" y="0"/>
                  </a:moveTo>
                  <a:lnTo>
                    <a:pt x="79" y="20"/>
                  </a:lnTo>
                  <a:lnTo>
                    <a:pt x="40" y="39"/>
                  </a:lnTo>
                  <a:lnTo>
                    <a:pt x="20" y="78"/>
                  </a:lnTo>
                  <a:lnTo>
                    <a:pt x="1" y="117"/>
                  </a:lnTo>
                  <a:lnTo>
                    <a:pt x="1" y="4122"/>
                  </a:lnTo>
                  <a:lnTo>
                    <a:pt x="20" y="4160"/>
                  </a:lnTo>
                  <a:lnTo>
                    <a:pt x="40" y="4199"/>
                  </a:lnTo>
                  <a:lnTo>
                    <a:pt x="79" y="4219"/>
                  </a:lnTo>
                  <a:lnTo>
                    <a:pt x="118" y="4238"/>
                  </a:lnTo>
                  <a:lnTo>
                    <a:pt x="740" y="4238"/>
                  </a:lnTo>
                  <a:lnTo>
                    <a:pt x="798" y="4219"/>
                  </a:lnTo>
                  <a:lnTo>
                    <a:pt x="837" y="4199"/>
                  </a:lnTo>
                  <a:lnTo>
                    <a:pt x="856" y="4160"/>
                  </a:lnTo>
                  <a:lnTo>
                    <a:pt x="856" y="4122"/>
                  </a:lnTo>
                  <a:lnTo>
                    <a:pt x="856" y="117"/>
                  </a:lnTo>
                  <a:lnTo>
                    <a:pt x="856" y="78"/>
                  </a:lnTo>
                  <a:lnTo>
                    <a:pt x="837" y="39"/>
                  </a:lnTo>
                  <a:lnTo>
                    <a:pt x="798" y="20"/>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0131700" y="-2191721"/>
              <a:ext cx="31703" cy="156811"/>
            </a:xfrm>
            <a:custGeom>
              <a:avLst/>
              <a:gdLst/>
              <a:ahLst/>
              <a:cxnLst/>
              <a:rect l="l" t="t" r="r" b="b"/>
              <a:pathLst>
                <a:path w="857" h="4239" fill="none" extrusionOk="0">
                  <a:moveTo>
                    <a:pt x="740" y="4238"/>
                  </a:moveTo>
                  <a:lnTo>
                    <a:pt x="118" y="4238"/>
                  </a:lnTo>
                  <a:lnTo>
                    <a:pt x="118" y="4238"/>
                  </a:lnTo>
                  <a:lnTo>
                    <a:pt x="79" y="4219"/>
                  </a:lnTo>
                  <a:lnTo>
                    <a:pt x="40" y="4199"/>
                  </a:lnTo>
                  <a:lnTo>
                    <a:pt x="20" y="4160"/>
                  </a:lnTo>
                  <a:lnTo>
                    <a:pt x="1" y="4122"/>
                  </a:lnTo>
                  <a:lnTo>
                    <a:pt x="1" y="117"/>
                  </a:lnTo>
                  <a:lnTo>
                    <a:pt x="1" y="117"/>
                  </a:lnTo>
                  <a:lnTo>
                    <a:pt x="20" y="78"/>
                  </a:lnTo>
                  <a:lnTo>
                    <a:pt x="40" y="39"/>
                  </a:lnTo>
                  <a:lnTo>
                    <a:pt x="79" y="20"/>
                  </a:lnTo>
                  <a:lnTo>
                    <a:pt x="118" y="0"/>
                  </a:lnTo>
                  <a:lnTo>
                    <a:pt x="740" y="0"/>
                  </a:lnTo>
                  <a:lnTo>
                    <a:pt x="740" y="0"/>
                  </a:lnTo>
                  <a:lnTo>
                    <a:pt x="798" y="20"/>
                  </a:lnTo>
                  <a:lnTo>
                    <a:pt x="837" y="39"/>
                  </a:lnTo>
                  <a:lnTo>
                    <a:pt x="856" y="78"/>
                  </a:lnTo>
                  <a:lnTo>
                    <a:pt x="856" y="117"/>
                  </a:lnTo>
                  <a:lnTo>
                    <a:pt x="856" y="4122"/>
                  </a:lnTo>
                  <a:lnTo>
                    <a:pt x="856" y="4122"/>
                  </a:lnTo>
                  <a:lnTo>
                    <a:pt x="856" y="4160"/>
                  </a:lnTo>
                  <a:lnTo>
                    <a:pt x="837" y="4199"/>
                  </a:lnTo>
                  <a:lnTo>
                    <a:pt x="798" y="4219"/>
                  </a:lnTo>
                  <a:lnTo>
                    <a:pt x="740" y="423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0131700" y="-2164421"/>
              <a:ext cx="31703" cy="43207"/>
            </a:xfrm>
            <a:custGeom>
              <a:avLst/>
              <a:gdLst/>
              <a:ahLst/>
              <a:cxnLst/>
              <a:rect l="l" t="t" r="r" b="b"/>
              <a:pathLst>
                <a:path w="857" h="1168" extrusionOk="0">
                  <a:moveTo>
                    <a:pt x="1" y="1"/>
                  </a:moveTo>
                  <a:lnTo>
                    <a:pt x="1" y="1167"/>
                  </a:lnTo>
                  <a:lnTo>
                    <a:pt x="856" y="1167"/>
                  </a:lnTo>
                  <a:lnTo>
                    <a:pt x="85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0131700" y="-2164421"/>
              <a:ext cx="31703" cy="43207"/>
            </a:xfrm>
            <a:custGeom>
              <a:avLst/>
              <a:gdLst/>
              <a:ahLst/>
              <a:cxnLst/>
              <a:rect l="l" t="t" r="r" b="b"/>
              <a:pathLst>
                <a:path w="857" h="1168" fill="none" extrusionOk="0">
                  <a:moveTo>
                    <a:pt x="856" y="1"/>
                  </a:moveTo>
                  <a:lnTo>
                    <a:pt x="1" y="1"/>
                  </a:lnTo>
                  <a:lnTo>
                    <a:pt x="1" y="1167"/>
                  </a:lnTo>
                  <a:lnTo>
                    <a:pt x="856" y="1167"/>
                  </a:lnTo>
                  <a:lnTo>
                    <a:pt x="8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9990057" y="-2159390"/>
              <a:ext cx="315028" cy="22343"/>
            </a:xfrm>
            <a:custGeom>
              <a:avLst/>
              <a:gdLst/>
              <a:ahLst/>
              <a:cxnLst/>
              <a:rect l="l" t="t" r="r" b="b"/>
              <a:pathLst>
                <a:path w="8516" h="604" extrusionOk="0">
                  <a:moveTo>
                    <a:pt x="58" y="1"/>
                  </a:moveTo>
                  <a:lnTo>
                    <a:pt x="20" y="20"/>
                  </a:lnTo>
                  <a:lnTo>
                    <a:pt x="0" y="40"/>
                  </a:lnTo>
                  <a:lnTo>
                    <a:pt x="0" y="79"/>
                  </a:lnTo>
                  <a:lnTo>
                    <a:pt x="0" y="526"/>
                  </a:lnTo>
                  <a:lnTo>
                    <a:pt x="0" y="545"/>
                  </a:lnTo>
                  <a:lnTo>
                    <a:pt x="20" y="565"/>
                  </a:lnTo>
                  <a:lnTo>
                    <a:pt x="58" y="584"/>
                  </a:lnTo>
                  <a:lnTo>
                    <a:pt x="78" y="604"/>
                  </a:lnTo>
                  <a:lnTo>
                    <a:pt x="8437" y="604"/>
                  </a:lnTo>
                  <a:lnTo>
                    <a:pt x="8476" y="584"/>
                  </a:lnTo>
                  <a:lnTo>
                    <a:pt x="8496" y="565"/>
                  </a:lnTo>
                  <a:lnTo>
                    <a:pt x="8515" y="545"/>
                  </a:lnTo>
                  <a:lnTo>
                    <a:pt x="8515" y="526"/>
                  </a:lnTo>
                  <a:lnTo>
                    <a:pt x="8515" y="79"/>
                  </a:lnTo>
                  <a:lnTo>
                    <a:pt x="8515" y="40"/>
                  </a:lnTo>
                  <a:lnTo>
                    <a:pt x="8496" y="20"/>
                  </a:lnTo>
                  <a:lnTo>
                    <a:pt x="8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9775021" y="-1668208"/>
              <a:ext cx="742920" cy="199242"/>
            </a:xfrm>
            <a:custGeom>
              <a:avLst/>
              <a:gdLst/>
              <a:ahLst/>
              <a:cxnLst/>
              <a:rect l="l" t="t" r="r" b="b"/>
              <a:pathLst>
                <a:path w="20083" h="5386" extrusionOk="0">
                  <a:moveTo>
                    <a:pt x="0" y="1"/>
                  </a:moveTo>
                  <a:lnTo>
                    <a:pt x="0" y="5386"/>
                  </a:lnTo>
                  <a:lnTo>
                    <a:pt x="20082" y="5386"/>
                  </a:lnTo>
                  <a:lnTo>
                    <a:pt x="20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9775021" y="-1668208"/>
              <a:ext cx="742920" cy="199242"/>
            </a:xfrm>
            <a:custGeom>
              <a:avLst/>
              <a:gdLst/>
              <a:ahLst/>
              <a:cxnLst/>
              <a:rect l="l" t="t" r="r" b="b"/>
              <a:pathLst>
                <a:path w="20083" h="5386" fill="none" extrusionOk="0">
                  <a:moveTo>
                    <a:pt x="20082" y="5386"/>
                  </a:moveTo>
                  <a:lnTo>
                    <a:pt x="0" y="5386"/>
                  </a:lnTo>
                  <a:lnTo>
                    <a:pt x="0" y="1"/>
                  </a:lnTo>
                  <a:lnTo>
                    <a:pt x="20082" y="1"/>
                  </a:lnTo>
                  <a:lnTo>
                    <a:pt x="20082" y="53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9901571" y="-2001877"/>
              <a:ext cx="492666" cy="199242"/>
            </a:xfrm>
            <a:custGeom>
              <a:avLst/>
              <a:gdLst/>
              <a:ahLst/>
              <a:cxnLst/>
              <a:rect l="l" t="t" r="r" b="b"/>
              <a:pathLst>
                <a:path w="13318" h="5386" extrusionOk="0">
                  <a:moveTo>
                    <a:pt x="1" y="0"/>
                  </a:moveTo>
                  <a:lnTo>
                    <a:pt x="953" y="5386"/>
                  </a:lnTo>
                  <a:lnTo>
                    <a:pt x="12365" y="5386"/>
                  </a:lnTo>
                  <a:lnTo>
                    <a:pt x="13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9901571" y="-2001877"/>
              <a:ext cx="492666" cy="199242"/>
            </a:xfrm>
            <a:custGeom>
              <a:avLst/>
              <a:gdLst/>
              <a:ahLst/>
              <a:cxnLst/>
              <a:rect l="l" t="t" r="r" b="b"/>
              <a:pathLst>
                <a:path w="13318" h="5386" fill="none" extrusionOk="0">
                  <a:moveTo>
                    <a:pt x="8283" y="0"/>
                  </a:moveTo>
                  <a:lnTo>
                    <a:pt x="5017" y="0"/>
                  </a:lnTo>
                  <a:lnTo>
                    <a:pt x="1" y="0"/>
                  </a:lnTo>
                  <a:lnTo>
                    <a:pt x="953" y="5386"/>
                  </a:lnTo>
                  <a:lnTo>
                    <a:pt x="5017" y="5386"/>
                  </a:lnTo>
                  <a:lnTo>
                    <a:pt x="8283" y="5386"/>
                  </a:lnTo>
                  <a:lnTo>
                    <a:pt x="12365" y="5386"/>
                  </a:lnTo>
                  <a:lnTo>
                    <a:pt x="13318" y="0"/>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9901571" y="-2001877"/>
              <a:ext cx="133802" cy="176232"/>
            </a:xfrm>
            <a:custGeom>
              <a:avLst/>
              <a:gdLst/>
              <a:ahLst/>
              <a:cxnLst/>
              <a:rect l="l" t="t" r="r" b="b"/>
              <a:pathLst>
                <a:path w="3617" h="4764" extrusionOk="0">
                  <a:moveTo>
                    <a:pt x="1" y="0"/>
                  </a:moveTo>
                  <a:lnTo>
                    <a:pt x="234" y="1361"/>
                  </a:lnTo>
                  <a:lnTo>
                    <a:pt x="240" y="1361"/>
                  </a:lnTo>
                  <a:lnTo>
                    <a:pt x="1" y="0"/>
                  </a:lnTo>
                  <a:close/>
                  <a:moveTo>
                    <a:pt x="240" y="1361"/>
                  </a:moveTo>
                  <a:lnTo>
                    <a:pt x="837" y="4763"/>
                  </a:lnTo>
                  <a:lnTo>
                    <a:pt x="837" y="4530"/>
                  </a:lnTo>
                  <a:lnTo>
                    <a:pt x="3617" y="4530"/>
                  </a:lnTo>
                  <a:lnTo>
                    <a:pt x="3189" y="1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9901571" y="-2001877"/>
              <a:ext cx="133802" cy="176232"/>
            </a:xfrm>
            <a:custGeom>
              <a:avLst/>
              <a:gdLst/>
              <a:ahLst/>
              <a:cxnLst/>
              <a:rect l="l" t="t" r="r" b="b"/>
              <a:pathLst>
                <a:path w="3617" h="4764" fill="none" extrusionOk="0">
                  <a:moveTo>
                    <a:pt x="1" y="0"/>
                  </a:moveTo>
                  <a:lnTo>
                    <a:pt x="1" y="0"/>
                  </a:lnTo>
                  <a:lnTo>
                    <a:pt x="837" y="4763"/>
                  </a:lnTo>
                  <a:lnTo>
                    <a:pt x="837" y="4530"/>
                  </a:lnTo>
                  <a:lnTo>
                    <a:pt x="3617" y="4530"/>
                  </a:lnTo>
                  <a:lnTo>
                    <a:pt x="3189" y="1361"/>
                  </a:lnTo>
                  <a:lnTo>
                    <a:pt x="234" y="13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0259730" y="-2001877"/>
              <a:ext cx="134505" cy="176232"/>
            </a:xfrm>
            <a:custGeom>
              <a:avLst/>
              <a:gdLst/>
              <a:ahLst/>
              <a:cxnLst/>
              <a:rect l="l" t="t" r="r" b="b"/>
              <a:pathLst>
                <a:path w="3636" h="4764" extrusionOk="0">
                  <a:moveTo>
                    <a:pt x="3636" y="0"/>
                  </a:moveTo>
                  <a:lnTo>
                    <a:pt x="3383" y="1361"/>
                  </a:lnTo>
                  <a:lnTo>
                    <a:pt x="428" y="1361"/>
                  </a:lnTo>
                  <a:lnTo>
                    <a:pt x="0" y="4530"/>
                  </a:lnTo>
                  <a:lnTo>
                    <a:pt x="2780" y="4530"/>
                  </a:lnTo>
                  <a:lnTo>
                    <a:pt x="2780" y="4763"/>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10259730" y="-2001877"/>
              <a:ext cx="134505" cy="176232"/>
            </a:xfrm>
            <a:custGeom>
              <a:avLst/>
              <a:gdLst/>
              <a:ahLst/>
              <a:cxnLst/>
              <a:rect l="l" t="t" r="r" b="b"/>
              <a:pathLst>
                <a:path w="3636" h="4764" fill="none" extrusionOk="0">
                  <a:moveTo>
                    <a:pt x="3636" y="0"/>
                  </a:moveTo>
                  <a:lnTo>
                    <a:pt x="3636" y="0"/>
                  </a:lnTo>
                  <a:lnTo>
                    <a:pt x="3383" y="1361"/>
                  </a:lnTo>
                  <a:lnTo>
                    <a:pt x="428" y="1361"/>
                  </a:lnTo>
                  <a:lnTo>
                    <a:pt x="0" y="4530"/>
                  </a:lnTo>
                  <a:lnTo>
                    <a:pt x="2780" y="4530"/>
                  </a:lnTo>
                  <a:lnTo>
                    <a:pt x="2780" y="4763"/>
                  </a:lnTo>
                  <a:lnTo>
                    <a:pt x="36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0013066" y="-2001877"/>
              <a:ext cx="268972" cy="50384"/>
            </a:xfrm>
            <a:custGeom>
              <a:avLst/>
              <a:gdLst/>
              <a:ahLst/>
              <a:cxnLst/>
              <a:rect l="l" t="t" r="r" b="b"/>
              <a:pathLst>
                <a:path w="7271" h="1362" extrusionOk="0">
                  <a:moveTo>
                    <a:pt x="0" y="0"/>
                  </a:moveTo>
                  <a:lnTo>
                    <a:pt x="175" y="1361"/>
                  </a:lnTo>
                  <a:lnTo>
                    <a:pt x="7096" y="1361"/>
                  </a:lnTo>
                  <a:lnTo>
                    <a:pt x="727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0013066" y="-2001877"/>
              <a:ext cx="268972" cy="50384"/>
            </a:xfrm>
            <a:custGeom>
              <a:avLst/>
              <a:gdLst/>
              <a:ahLst/>
              <a:cxnLst/>
              <a:rect l="l" t="t" r="r" b="b"/>
              <a:pathLst>
                <a:path w="7271" h="1362" fill="none" extrusionOk="0">
                  <a:moveTo>
                    <a:pt x="7271" y="0"/>
                  </a:moveTo>
                  <a:lnTo>
                    <a:pt x="5269" y="0"/>
                  </a:lnTo>
                  <a:lnTo>
                    <a:pt x="2003" y="0"/>
                  </a:lnTo>
                  <a:lnTo>
                    <a:pt x="0" y="0"/>
                  </a:lnTo>
                  <a:lnTo>
                    <a:pt x="175" y="1361"/>
                  </a:lnTo>
                  <a:lnTo>
                    <a:pt x="7096" y="1361"/>
                  </a:lnTo>
                  <a:lnTo>
                    <a:pt x="7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9901571" y="-2001877"/>
              <a:ext cx="118006" cy="50384"/>
            </a:xfrm>
            <a:custGeom>
              <a:avLst/>
              <a:gdLst/>
              <a:ahLst/>
              <a:cxnLst/>
              <a:rect l="l" t="t" r="r" b="b"/>
              <a:pathLst>
                <a:path w="3190" h="1362" extrusionOk="0">
                  <a:moveTo>
                    <a:pt x="1" y="0"/>
                  </a:moveTo>
                  <a:lnTo>
                    <a:pt x="234" y="1361"/>
                  </a:lnTo>
                  <a:lnTo>
                    <a:pt x="3189" y="1361"/>
                  </a:lnTo>
                  <a:lnTo>
                    <a:pt x="301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9901571" y="-2001877"/>
              <a:ext cx="118006" cy="50384"/>
            </a:xfrm>
            <a:custGeom>
              <a:avLst/>
              <a:gdLst/>
              <a:ahLst/>
              <a:cxnLst/>
              <a:rect l="l" t="t" r="r" b="b"/>
              <a:pathLst>
                <a:path w="3190" h="1362" fill="none" extrusionOk="0">
                  <a:moveTo>
                    <a:pt x="3014" y="0"/>
                  </a:moveTo>
                  <a:lnTo>
                    <a:pt x="1" y="0"/>
                  </a:lnTo>
                  <a:lnTo>
                    <a:pt x="234" y="1361"/>
                  </a:lnTo>
                  <a:lnTo>
                    <a:pt x="3189" y="1361"/>
                  </a:lnTo>
                  <a:lnTo>
                    <a:pt x="30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0275525" y="-2001877"/>
              <a:ext cx="118709" cy="50384"/>
            </a:xfrm>
            <a:custGeom>
              <a:avLst/>
              <a:gdLst/>
              <a:ahLst/>
              <a:cxnLst/>
              <a:rect l="l" t="t" r="r" b="b"/>
              <a:pathLst>
                <a:path w="3209" h="1362" extrusionOk="0">
                  <a:moveTo>
                    <a:pt x="176" y="0"/>
                  </a:moveTo>
                  <a:lnTo>
                    <a:pt x="1" y="1361"/>
                  </a:lnTo>
                  <a:lnTo>
                    <a:pt x="2956" y="1361"/>
                  </a:lnTo>
                  <a:lnTo>
                    <a:pt x="320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10275525" y="-2001877"/>
              <a:ext cx="118709" cy="50384"/>
            </a:xfrm>
            <a:custGeom>
              <a:avLst/>
              <a:gdLst/>
              <a:ahLst/>
              <a:cxnLst/>
              <a:rect l="l" t="t" r="r" b="b"/>
              <a:pathLst>
                <a:path w="3209" h="1362" fill="none" extrusionOk="0">
                  <a:moveTo>
                    <a:pt x="3209" y="0"/>
                  </a:moveTo>
                  <a:lnTo>
                    <a:pt x="176" y="0"/>
                  </a:lnTo>
                  <a:lnTo>
                    <a:pt x="1" y="1361"/>
                  </a:lnTo>
                  <a:lnTo>
                    <a:pt x="2956" y="1361"/>
                  </a:lnTo>
                  <a:lnTo>
                    <a:pt x="32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9932497" y="-1834303"/>
              <a:ext cx="430112" cy="87043"/>
            </a:xfrm>
            <a:custGeom>
              <a:avLst/>
              <a:gdLst/>
              <a:ahLst/>
              <a:cxnLst/>
              <a:rect l="l" t="t" r="r" b="b"/>
              <a:pathLst>
                <a:path w="11627" h="2353" extrusionOk="0">
                  <a:moveTo>
                    <a:pt x="1" y="0"/>
                  </a:moveTo>
                  <a:lnTo>
                    <a:pt x="1" y="2352"/>
                  </a:lnTo>
                  <a:lnTo>
                    <a:pt x="11626" y="2352"/>
                  </a:lnTo>
                  <a:lnTo>
                    <a:pt x="11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9932497" y="-1834303"/>
              <a:ext cx="430112" cy="87043"/>
            </a:xfrm>
            <a:custGeom>
              <a:avLst/>
              <a:gdLst/>
              <a:ahLst/>
              <a:cxnLst/>
              <a:rect l="l" t="t" r="r" b="b"/>
              <a:pathLst>
                <a:path w="11627" h="2353" fill="none" extrusionOk="0">
                  <a:moveTo>
                    <a:pt x="11626" y="2352"/>
                  </a:moveTo>
                  <a:lnTo>
                    <a:pt x="1" y="2352"/>
                  </a:lnTo>
                  <a:lnTo>
                    <a:pt x="1" y="0"/>
                  </a:lnTo>
                  <a:lnTo>
                    <a:pt x="11626" y="0"/>
                  </a:lnTo>
                  <a:lnTo>
                    <a:pt x="11626" y="23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9932497" y="-1834303"/>
              <a:ext cx="430112" cy="43170"/>
            </a:xfrm>
            <a:custGeom>
              <a:avLst/>
              <a:gdLst/>
              <a:ahLst/>
              <a:cxnLst/>
              <a:rect l="l" t="t" r="r" b="b"/>
              <a:pathLst>
                <a:path w="11627" h="1167" extrusionOk="0">
                  <a:moveTo>
                    <a:pt x="1" y="0"/>
                  </a:moveTo>
                  <a:lnTo>
                    <a:pt x="1" y="1167"/>
                  </a:lnTo>
                  <a:lnTo>
                    <a:pt x="11626" y="1167"/>
                  </a:lnTo>
                  <a:lnTo>
                    <a:pt x="1162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9775021" y="-1658849"/>
              <a:ext cx="742920" cy="36734"/>
            </a:xfrm>
            <a:custGeom>
              <a:avLst/>
              <a:gdLst/>
              <a:ahLst/>
              <a:cxnLst/>
              <a:rect l="l" t="t" r="r" b="b"/>
              <a:pathLst>
                <a:path w="20083" h="993" extrusionOk="0">
                  <a:moveTo>
                    <a:pt x="0" y="1"/>
                  </a:moveTo>
                  <a:lnTo>
                    <a:pt x="0" y="992"/>
                  </a:lnTo>
                  <a:lnTo>
                    <a:pt x="2178" y="992"/>
                  </a:lnTo>
                  <a:lnTo>
                    <a:pt x="2178" y="1"/>
                  </a:lnTo>
                  <a:close/>
                  <a:moveTo>
                    <a:pt x="2489" y="1"/>
                  </a:moveTo>
                  <a:lnTo>
                    <a:pt x="2489" y="992"/>
                  </a:lnTo>
                  <a:lnTo>
                    <a:pt x="4744" y="992"/>
                  </a:lnTo>
                  <a:lnTo>
                    <a:pt x="4744" y="1"/>
                  </a:lnTo>
                  <a:close/>
                  <a:moveTo>
                    <a:pt x="5055" y="1"/>
                  </a:moveTo>
                  <a:lnTo>
                    <a:pt x="5055" y="992"/>
                  </a:lnTo>
                  <a:lnTo>
                    <a:pt x="7310" y="992"/>
                  </a:lnTo>
                  <a:lnTo>
                    <a:pt x="7310" y="1"/>
                  </a:lnTo>
                  <a:close/>
                  <a:moveTo>
                    <a:pt x="7621" y="1"/>
                  </a:moveTo>
                  <a:lnTo>
                    <a:pt x="7621" y="992"/>
                  </a:lnTo>
                  <a:lnTo>
                    <a:pt x="9896" y="992"/>
                  </a:lnTo>
                  <a:lnTo>
                    <a:pt x="9896" y="1"/>
                  </a:lnTo>
                  <a:close/>
                  <a:moveTo>
                    <a:pt x="10187" y="1"/>
                  </a:moveTo>
                  <a:lnTo>
                    <a:pt x="10187" y="992"/>
                  </a:lnTo>
                  <a:lnTo>
                    <a:pt x="12462" y="992"/>
                  </a:lnTo>
                  <a:lnTo>
                    <a:pt x="12462" y="1"/>
                  </a:lnTo>
                  <a:close/>
                  <a:moveTo>
                    <a:pt x="12773" y="1"/>
                  </a:moveTo>
                  <a:lnTo>
                    <a:pt x="12773" y="992"/>
                  </a:lnTo>
                  <a:lnTo>
                    <a:pt x="15028" y="992"/>
                  </a:lnTo>
                  <a:lnTo>
                    <a:pt x="15028" y="1"/>
                  </a:lnTo>
                  <a:close/>
                  <a:moveTo>
                    <a:pt x="15339" y="1"/>
                  </a:moveTo>
                  <a:lnTo>
                    <a:pt x="15339" y="992"/>
                  </a:lnTo>
                  <a:lnTo>
                    <a:pt x="17594" y="992"/>
                  </a:lnTo>
                  <a:lnTo>
                    <a:pt x="17594" y="1"/>
                  </a:lnTo>
                  <a:close/>
                  <a:moveTo>
                    <a:pt x="17905" y="1"/>
                  </a:moveTo>
                  <a:lnTo>
                    <a:pt x="17905" y="992"/>
                  </a:lnTo>
                  <a:lnTo>
                    <a:pt x="20082" y="992"/>
                  </a:lnTo>
                  <a:lnTo>
                    <a:pt x="2008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9775021" y="-1658849"/>
              <a:ext cx="80570" cy="36734"/>
            </a:xfrm>
            <a:custGeom>
              <a:avLst/>
              <a:gdLst/>
              <a:ahLst/>
              <a:cxnLst/>
              <a:rect l="l" t="t" r="r" b="b"/>
              <a:pathLst>
                <a:path w="2178" h="993" fill="none" extrusionOk="0">
                  <a:moveTo>
                    <a:pt x="2178" y="1"/>
                  </a:moveTo>
                  <a:lnTo>
                    <a:pt x="0" y="1"/>
                  </a:lnTo>
                  <a:lnTo>
                    <a:pt x="0" y="992"/>
                  </a:lnTo>
                  <a:lnTo>
                    <a:pt x="2178" y="992"/>
                  </a:lnTo>
                  <a:lnTo>
                    <a:pt x="217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9867058" y="-1658849"/>
              <a:ext cx="83455" cy="36734"/>
            </a:xfrm>
            <a:custGeom>
              <a:avLst/>
              <a:gdLst/>
              <a:ahLst/>
              <a:cxnLst/>
              <a:rect l="l" t="t" r="r" b="b"/>
              <a:pathLst>
                <a:path w="2256" h="993" fill="none" extrusionOk="0">
                  <a:moveTo>
                    <a:pt x="2256" y="1"/>
                  </a:moveTo>
                  <a:lnTo>
                    <a:pt x="253"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9961980"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0056939"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10151860"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0247485"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0342407" y="-1658849"/>
              <a:ext cx="83492" cy="36734"/>
            </a:xfrm>
            <a:custGeom>
              <a:avLst/>
              <a:gdLst/>
              <a:ahLst/>
              <a:cxnLst/>
              <a:rect l="l" t="t" r="r" b="b"/>
              <a:pathLst>
                <a:path w="2257" h="993" fill="none" extrusionOk="0">
                  <a:moveTo>
                    <a:pt x="2256" y="1"/>
                  </a:moveTo>
                  <a:lnTo>
                    <a:pt x="2062"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10437366" y="-1658849"/>
              <a:ext cx="80570" cy="36734"/>
            </a:xfrm>
            <a:custGeom>
              <a:avLst/>
              <a:gdLst/>
              <a:ahLst/>
              <a:cxnLst/>
              <a:rect l="l" t="t" r="r" b="b"/>
              <a:pathLst>
                <a:path w="2178" h="993" fill="none" extrusionOk="0">
                  <a:moveTo>
                    <a:pt x="2177" y="1"/>
                  </a:moveTo>
                  <a:lnTo>
                    <a:pt x="0" y="1"/>
                  </a:lnTo>
                  <a:lnTo>
                    <a:pt x="0" y="992"/>
                  </a:lnTo>
                  <a:lnTo>
                    <a:pt x="2177" y="992"/>
                  </a:lnTo>
                  <a:lnTo>
                    <a:pt x="217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9855553"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9855553"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9855553"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9855553"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9950475"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9950475"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9950475"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9950475"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0045397" y="-1622153"/>
              <a:ext cx="11579" cy="134505"/>
            </a:xfrm>
            <a:custGeom>
              <a:avLst/>
              <a:gdLst/>
              <a:ahLst/>
              <a:cxnLst/>
              <a:rect l="l" t="t" r="r" b="b"/>
              <a:pathLst>
                <a:path w="313"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0045397" y="-1622153"/>
              <a:ext cx="11579" cy="134505"/>
            </a:xfrm>
            <a:custGeom>
              <a:avLst/>
              <a:gdLst/>
              <a:ahLst/>
              <a:cxnLst/>
              <a:rect l="l" t="t" r="r" b="b"/>
              <a:pathLst>
                <a:path w="313"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0045397" y="-1658849"/>
              <a:ext cx="11579" cy="36734"/>
            </a:xfrm>
            <a:custGeom>
              <a:avLst/>
              <a:gdLst/>
              <a:ahLst/>
              <a:cxnLst/>
              <a:rect l="l" t="t" r="r" b="b"/>
              <a:pathLst>
                <a:path w="313"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10141059" y="-1622153"/>
              <a:ext cx="10839" cy="134505"/>
            </a:xfrm>
            <a:custGeom>
              <a:avLst/>
              <a:gdLst/>
              <a:ahLst/>
              <a:cxnLst/>
              <a:rect l="l" t="t" r="r" b="b"/>
              <a:pathLst>
                <a:path w="293" h="3636" extrusionOk="0">
                  <a:moveTo>
                    <a:pt x="1" y="0"/>
                  </a:moveTo>
                  <a:lnTo>
                    <a:pt x="1" y="3635"/>
                  </a:lnTo>
                  <a:lnTo>
                    <a:pt x="292" y="3635"/>
                  </a:lnTo>
                  <a:lnTo>
                    <a:pt x="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0141059" y="-1658849"/>
              <a:ext cx="10839" cy="36734"/>
            </a:xfrm>
            <a:custGeom>
              <a:avLst/>
              <a:gdLst/>
              <a:ahLst/>
              <a:cxnLst/>
              <a:rect l="l" t="t" r="r" b="b"/>
              <a:pathLst>
                <a:path w="293" h="993" extrusionOk="0">
                  <a:moveTo>
                    <a:pt x="1" y="1"/>
                  </a:moveTo>
                  <a:lnTo>
                    <a:pt x="1" y="992"/>
                  </a:lnTo>
                  <a:lnTo>
                    <a:pt x="292" y="992"/>
                  </a:lnTo>
                  <a:lnTo>
                    <a:pt x="29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10235981"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10235981"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10235981"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10235981"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10330902"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10330902"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10330902"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10425861" y="-1622153"/>
              <a:ext cx="11542" cy="134505"/>
            </a:xfrm>
            <a:custGeom>
              <a:avLst/>
              <a:gdLst/>
              <a:ahLst/>
              <a:cxnLst/>
              <a:rect l="l" t="t" r="r" b="b"/>
              <a:pathLst>
                <a:path w="312" h="3636" extrusionOk="0">
                  <a:moveTo>
                    <a:pt x="0" y="0"/>
                  </a:moveTo>
                  <a:lnTo>
                    <a:pt x="0" y="3635"/>
                  </a:lnTo>
                  <a:lnTo>
                    <a:pt x="311" y="3635"/>
                  </a:lnTo>
                  <a:lnTo>
                    <a:pt x="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10425861" y="-1658849"/>
              <a:ext cx="11542" cy="36734"/>
            </a:xfrm>
            <a:custGeom>
              <a:avLst/>
              <a:gdLst/>
              <a:ahLst/>
              <a:cxnLst/>
              <a:rect l="l" t="t" r="r" b="b"/>
              <a:pathLst>
                <a:path w="312" h="993" extrusionOk="0">
                  <a:moveTo>
                    <a:pt x="0" y="1"/>
                  </a:moveTo>
                  <a:lnTo>
                    <a:pt x="0" y="992"/>
                  </a:lnTo>
                  <a:lnTo>
                    <a:pt x="311" y="992"/>
                  </a:lnTo>
                  <a:lnTo>
                    <a:pt x="31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9765662" y="-1769603"/>
              <a:ext cx="764487" cy="110793"/>
            </a:xfrm>
            <a:custGeom>
              <a:avLst/>
              <a:gdLst/>
              <a:ahLst/>
              <a:cxnLst/>
              <a:rect l="l" t="t" r="r" b="b"/>
              <a:pathLst>
                <a:path w="20666" h="2995" extrusionOk="0">
                  <a:moveTo>
                    <a:pt x="1148" y="1"/>
                  </a:moveTo>
                  <a:lnTo>
                    <a:pt x="1" y="2995"/>
                  </a:lnTo>
                  <a:lnTo>
                    <a:pt x="20666" y="2995"/>
                  </a:lnTo>
                  <a:lnTo>
                    <a:pt x="19499"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9765662" y="-1769603"/>
              <a:ext cx="764487" cy="110793"/>
            </a:xfrm>
            <a:custGeom>
              <a:avLst/>
              <a:gdLst/>
              <a:ahLst/>
              <a:cxnLst/>
              <a:rect l="l" t="t" r="r" b="b"/>
              <a:pathLst>
                <a:path w="20666" h="2995" fill="none" extrusionOk="0">
                  <a:moveTo>
                    <a:pt x="19499" y="1"/>
                  </a:moveTo>
                  <a:lnTo>
                    <a:pt x="17653" y="1"/>
                  </a:lnTo>
                  <a:lnTo>
                    <a:pt x="2994" y="1"/>
                  </a:lnTo>
                  <a:lnTo>
                    <a:pt x="1148" y="1"/>
                  </a:lnTo>
                  <a:lnTo>
                    <a:pt x="1" y="2995"/>
                  </a:lnTo>
                  <a:lnTo>
                    <a:pt x="2994" y="2995"/>
                  </a:lnTo>
                  <a:lnTo>
                    <a:pt x="17653" y="2995"/>
                  </a:lnTo>
                  <a:lnTo>
                    <a:pt x="20666" y="2995"/>
                  </a:lnTo>
                  <a:lnTo>
                    <a:pt x="194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10171281" y="-1769603"/>
              <a:ext cx="222954" cy="110793"/>
            </a:xfrm>
            <a:custGeom>
              <a:avLst/>
              <a:gdLst/>
              <a:ahLst/>
              <a:cxnLst/>
              <a:rect l="l" t="t" r="r" b="b"/>
              <a:pathLst>
                <a:path w="6027" h="2995" extrusionOk="0">
                  <a:moveTo>
                    <a:pt x="0" y="1"/>
                  </a:moveTo>
                  <a:lnTo>
                    <a:pt x="0" y="2995"/>
                  </a:lnTo>
                  <a:lnTo>
                    <a:pt x="6027" y="2995"/>
                  </a:lnTo>
                  <a:lnTo>
                    <a:pt x="6027"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9765662" y="-1769603"/>
              <a:ext cx="628577" cy="110793"/>
            </a:xfrm>
            <a:custGeom>
              <a:avLst/>
              <a:gdLst/>
              <a:ahLst/>
              <a:cxnLst/>
              <a:rect l="l" t="t" r="r" b="b"/>
              <a:pathLst>
                <a:path w="16992" h="2995" fill="none" extrusionOk="0">
                  <a:moveTo>
                    <a:pt x="16992" y="1"/>
                  </a:moveTo>
                  <a:lnTo>
                    <a:pt x="10965" y="1"/>
                  </a:lnTo>
                  <a:lnTo>
                    <a:pt x="10965" y="2995"/>
                  </a:lnTo>
                  <a:lnTo>
                    <a:pt x="1" y="2995"/>
                  </a:lnTo>
                  <a:lnTo>
                    <a:pt x="16992" y="2995"/>
                  </a:lnTo>
                  <a:lnTo>
                    <a:pt x="169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9932497" y="-1769603"/>
              <a:ext cx="238824" cy="110793"/>
            </a:xfrm>
            <a:custGeom>
              <a:avLst/>
              <a:gdLst/>
              <a:ahLst/>
              <a:cxnLst/>
              <a:rect l="l" t="t" r="r" b="b"/>
              <a:pathLst>
                <a:path w="6456" h="2995" extrusionOk="0">
                  <a:moveTo>
                    <a:pt x="1" y="1"/>
                  </a:moveTo>
                  <a:lnTo>
                    <a:pt x="1" y="2995"/>
                  </a:lnTo>
                  <a:lnTo>
                    <a:pt x="6455" y="2995"/>
                  </a:lnTo>
                  <a:lnTo>
                    <a:pt x="645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9765662" y="-1769603"/>
              <a:ext cx="405660" cy="110793"/>
            </a:xfrm>
            <a:custGeom>
              <a:avLst/>
              <a:gdLst/>
              <a:ahLst/>
              <a:cxnLst/>
              <a:rect l="l" t="t" r="r" b="b"/>
              <a:pathLst>
                <a:path w="10966" h="2995" fill="none" extrusionOk="0">
                  <a:moveTo>
                    <a:pt x="10965" y="1"/>
                  </a:moveTo>
                  <a:lnTo>
                    <a:pt x="4511" y="1"/>
                  </a:lnTo>
                  <a:lnTo>
                    <a:pt x="4511" y="2995"/>
                  </a:lnTo>
                  <a:lnTo>
                    <a:pt x="1" y="2995"/>
                  </a:lnTo>
                  <a:lnTo>
                    <a:pt x="10965" y="2995"/>
                  </a:lnTo>
                  <a:lnTo>
                    <a:pt x="109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9765662" y="-1769603"/>
              <a:ext cx="166873" cy="110793"/>
            </a:xfrm>
            <a:custGeom>
              <a:avLst/>
              <a:gdLst/>
              <a:ahLst/>
              <a:cxnLst/>
              <a:rect l="l" t="t" r="r" b="b"/>
              <a:pathLst>
                <a:path w="4511" h="2995" extrusionOk="0">
                  <a:moveTo>
                    <a:pt x="1148" y="1"/>
                  </a:moveTo>
                  <a:lnTo>
                    <a:pt x="1" y="2995"/>
                  </a:lnTo>
                  <a:lnTo>
                    <a:pt x="4511" y="2995"/>
                  </a:lnTo>
                  <a:lnTo>
                    <a:pt x="451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9765662" y="-1769603"/>
              <a:ext cx="166873" cy="110793"/>
            </a:xfrm>
            <a:custGeom>
              <a:avLst/>
              <a:gdLst/>
              <a:ahLst/>
              <a:cxnLst/>
              <a:rect l="l" t="t" r="r" b="b"/>
              <a:pathLst>
                <a:path w="4511" h="2995" fill="none" extrusionOk="0">
                  <a:moveTo>
                    <a:pt x="4511" y="1"/>
                  </a:moveTo>
                  <a:lnTo>
                    <a:pt x="4511" y="1"/>
                  </a:lnTo>
                  <a:lnTo>
                    <a:pt x="2994" y="1"/>
                  </a:lnTo>
                  <a:lnTo>
                    <a:pt x="1148" y="1"/>
                  </a:lnTo>
                  <a:lnTo>
                    <a:pt x="1" y="2995"/>
                  </a:lnTo>
                  <a:lnTo>
                    <a:pt x="4511" y="2995"/>
                  </a:lnTo>
                  <a:lnTo>
                    <a:pt x="45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9765662" y="-1487686"/>
              <a:ext cx="764487" cy="111495"/>
            </a:xfrm>
            <a:custGeom>
              <a:avLst/>
              <a:gdLst/>
              <a:ahLst/>
              <a:cxnLst/>
              <a:rect l="l" t="t" r="r" b="b"/>
              <a:pathLst>
                <a:path w="20666" h="3014" extrusionOk="0">
                  <a:moveTo>
                    <a:pt x="1" y="0"/>
                  </a:moveTo>
                  <a:lnTo>
                    <a:pt x="1148" y="3014"/>
                  </a:lnTo>
                  <a:lnTo>
                    <a:pt x="19499" y="3014"/>
                  </a:lnTo>
                  <a:lnTo>
                    <a:pt x="20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9765662" y="-1487686"/>
              <a:ext cx="764487" cy="111495"/>
            </a:xfrm>
            <a:custGeom>
              <a:avLst/>
              <a:gdLst/>
              <a:ahLst/>
              <a:cxnLst/>
              <a:rect l="l" t="t" r="r" b="b"/>
              <a:pathLst>
                <a:path w="20666" h="3014" fill="none" extrusionOk="0">
                  <a:moveTo>
                    <a:pt x="19499" y="3014"/>
                  </a:moveTo>
                  <a:lnTo>
                    <a:pt x="17653" y="3014"/>
                  </a:lnTo>
                  <a:lnTo>
                    <a:pt x="2994" y="3014"/>
                  </a:lnTo>
                  <a:lnTo>
                    <a:pt x="1148" y="3014"/>
                  </a:lnTo>
                  <a:lnTo>
                    <a:pt x="1" y="0"/>
                  </a:lnTo>
                  <a:lnTo>
                    <a:pt x="2994" y="0"/>
                  </a:lnTo>
                  <a:lnTo>
                    <a:pt x="17653" y="0"/>
                  </a:lnTo>
                  <a:lnTo>
                    <a:pt x="20666" y="0"/>
                  </a:lnTo>
                  <a:lnTo>
                    <a:pt x="19499" y="30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10171281" y="-1487686"/>
              <a:ext cx="222954" cy="111495"/>
            </a:xfrm>
            <a:custGeom>
              <a:avLst/>
              <a:gdLst/>
              <a:ahLst/>
              <a:cxnLst/>
              <a:rect l="l" t="t" r="r" b="b"/>
              <a:pathLst>
                <a:path w="6027" h="3014" extrusionOk="0">
                  <a:moveTo>
                    <a:pt x="0" y="0"/>
                  </a:moveTo>
                  <a:lnTo>
                    <a:pt x="0" y="3014"/>
                  </a:lnTo>
                  <a:lnTo>
                    <a:pt x="6027" y="3014"/>
                  </a:lnTo>
                  <a:lnTo>
                    <a:pt x="602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9765662" y="-1487686"/>
              <a:ext cx="628577" cy="111495"/>
            </a:xfrm>
            <a:custGeom>
              <a:avLst/>
              <a:gdLst/>
              <a:ahLst/>
              <a:cxnLst/>
              <a:rect l="l" t="t" r="r" b="b"/>
              <a:pathLst>
                <a:path w="16992" h="3014" fill="none" extrusionOk="0">
                  <a:moveTo>
                    <a:pt x="16992" y="0"/>
                  </a:moveTo>
                  <a:lnTo>
                    <a:pt x="15592" y="0"/>
                  </a:lnTo>
                  <a:lnTo>
                    <a:pt x="15281" y="0"/>
                  </a:lnTo>
                  <a:lnTo>
                    <a:pt x="13026" y="0"/>
                  </a:lnTo>
                  <a:lnTo>
                    <a:pt x="12715" y="0"/>
                  </a:lnTo>
                  <a:lnTo>
                    <a:pt x="10965" y="0"/>
                  </a:lnTo>
                  <a:lnTo>
                    <a:pt x="10965" y="3014"/>
                  </a:lnTo>
                  <a:lnTo>
                    <a:pt x="1148" y="3014"/>
                  </a:lnTo>
                  <a:lnTo>
                    <a:pt x="1" y="0"/>
                  </a:lnTo>
                  <a:lnTo>
                    <a:pt x="1148" y="3014"/>
                  </a:lnTo>
                  <a:lnTo>
                    <a:pt x="16992" y="3014"/>
                  </a:lnTo>
                  <a:lnTo>
                    <a:pt x="169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9932497" y="-1487686"/>
              <a:ext cx="238824" cy="111495"/>
            </a:xfrm>
            <a:custGeom>
              <a:avLst/>
              <a:gdLst/>
              <a:ahLst/>
              <a:cxnLst/>
              <a:rect l="l" t="t" r="r" b="b"/>
              <a:pathLst>
                <a:path w="6456" h="3014" extrusionOk="0">
                  <a:moveTo>
                    <a:pt x="1" y="0"/>
                  </a:moveTo>
                  <a:lnTo>
                    <a:pt x="1" y="3014"/>
                  </a:lnTo>
                  <a:lnTo>
                    <a:pt x="6455" y="3014"/>
                  </a:lnTo>
                  <a:lnTo>
                    <a:pt x="645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9765662" y="-1487686"/>
              <a:ext cx="405660" cy="111495"/>
            </a:xfrm>
            <a:custGeom>
              <a:avLst/>
              <a:gdLst/>
              <a:ahLst/>
              <a:cxnLst/>
              <a:rect l="l" t="t" r="r" b="b"/>
              <a:pathLst>
                <a:path w="10966" h="3014" fill="none" extrusionOk="0">
                  <a:moveTo>
                    <a:pt x="10965" y="0"/>
                  </a:moveTo>
                  <a:lnTo>
                    <a:pt x="10440" y="0"/>
                  </a:lnTo>
                  <a:lnTo>
                    <a:pt x="10149" y="0"/>
                  </a:lnTo>
                  <a:lnTo>
                    <a:pt x="7874" y="0"/>
                  </a:lnTo>
                  <a:lnTo>
                    <a:pt x="7563" y="0"/>
                  </a:lnTo>
                  <a:lnTo>
                    <a:pt x="5308" y="0"/>
                  </a:lnTo>
                  <a:lnTo>
                    <a:pt x="4997" y="0"/>
                  </a:lnTo>
                  <a:lnTo>
                    <a:pt x="4511" y="0"/>
                  </a:lnTo>
                  <a:lnTo>
                    <a:pt x="4511" y="3014"/>
                  </a:lnTo>
                  <a:lnTo>
                    <a:pt x="1148" y="3014"/>
                  </a:lnTo>
                  <a:lnTo>
                    <a:pt x="1" y="0"/>
                  </a:lnTo>
                  <a:lnTo>
                    <a:pt x="1148" y="3014"/>
                  </a:lnTo>
                  <a:lnTo>
                    <a:pt x="10965" y="3014"/>
                  </a:lnTo>
                  <a:lnTo>
                    <a:pt x="109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9765662" y="-1487686"/>
              <a:ext cx="166873" cy="111495"/>
            </a:xfrm>
            <a:custGeom>
              <a:avLst/>
              <a:gdLst/>
              <a:ahLst/>
              <a:cxnLst/>
              <a:rect l="l" t="t" r="r" b="b"/>
              <a:pathLst>
                <a:path w="4511" h="3014" extrusionOk="0">
                  <a:moveTo>
                    <a:pt x="1" y="0"/>
                  </a:moveTo>
                  <a:lnTo>
                    <a:pt x="1148" y="3014"/>
                  </a:lnTo>
                  <a:lnTo>
                    <a:pt x="4511" y="3014"/>
                  </a:lnTo>
                  <a:lnTo>
                    <a:pt x="451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9765662" y="-1487686"/>
              <a:ext cx="166873" cy="111495"/>
            </a:xfrm>
            <a:custGeom>
              <a:avLst/>
              <a:gdLst/>
              <a:ahLst/>
              <a:cxnLst/>
              <a:rect l="l" t="t" r="r" b="b"/>
              <a:pathLst>
                <a:path w="4511" h="3014" fill="none" extrusionOk="0">
                  <a:moveTo>
                    <a:pt x="4511" y="0"/>
                  </a:moveTo>
                  <a:lnTo>
                    <a:pt x="2994" y="0"/>
                  </a:lnTo>
                  <a:lnTo>
                    <a:pt x="2742" y="0"/>
                  </a:lnTo>
                  <a:lnTo>
                    <a:pt x="2431" y="0"/>
                  </a:lnTo>
                  <a:lnTo>
                    <a:pt x="1" y="0"/>
                  </a:lnTo>
                  <a:lnTo>
                    <a:pt x="1148" y="3014"/>
                  </a:lnTo>
                  <a:lnTo>
                    <a:pt x="4511" y="3014"/>
                  </a:lnTo>
                  <a:lnTo>
                    <a:pt x="45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9880005" y="-1879618"/>
              <a:ext cx="535097" cy="76981"/>
            </a:xfrm>
            <a:custGeom>
              <a:avLst/>
              <a:gdLst/>
              <a:ahLst/>
              <a:cxnLst/>
              <a:rect l="l" t="t" r="r" b="b"/>
              <a:pathLst>
                <a:path w="14465" h="2081" extrusionOk="0">
                  <a:moveTo>
                    <a:pt x="1" y="0"/>
                  </a:moveTo>
                  <a:lnTo>
                    <a:pt x="234" y="2081"/>
                  </a:lnTo>
                  <a:lnTo>
                    <a:pt x="14251" y="2081"/>
                  </a:lnTo>
                  <a:lnTo>
                    <a:pt x="14464"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9880005" y="-1879618"/>
              <a:ext cx="426487" cy="76981"/>
            </a:xfrm>
            <a:custGeom>
              <a:avLst/>
              <a:gdLst/>
              <a:ahLst/>
              <a:cxnLst/>
              <a:rect l="l" t="t" r="r" b="b"/>
              <a:pathLst>
                <a:path w="11529" h="2081" extrusionOk="0">
                  <a:moveTo>
                    <a:pt x="1" y="0"/>
                  </a:moveTo>
                  <a:lnTo>
                    <a:pt x="234" y="2081"/>
                  </a:lnTo>
                  <a:lnTo>
                    <a:pt x="11315" y="2081"/>
                  </a:lnTo>
                  <a:lnTo>
                    <a:pt x="11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9880005" y="-1879618"/>
              <a:ext cx="243115" cy="76981"/>
            </a:xfrm>
            <a:custGeom>
              <a:avLst/>
              <a:gdLst/>
              <a:ahLst/>
              <a:cxnLst/>
              <a:rect l="l" t="t" r="r" b="b"/>
              <a:pathLst>
                <a:path w="6572" h="2081" extrusionOk="0">
                  <a:moveTo>
                    <a:pt x="1" y="0"/>
                  </a:moveTo>
                  <a:lnTo>
                    <a:pt x="234" y="2081"/>
                  </a:lnTo>
                  <a:lnTo>
                    <a:pt x="6358" y="2081"/>
                  </a:lnTo>
                  <a:lnTo>
                    <a:pt x="657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9833987" y="-2078118"/>
              <a:ext cx="627134" cy="76279"/>
            </a:xfrm>
            <a:custGeom>
              <a:avLst/>
              <a:gdLst/>
              <a:ahLst/>
              <a:cxnLst/>
              <a:rect l="l" t="t" r="r" b="b"/>
              <a:pathLst>
                <a:path w="16953" h="2062" extrusionOk="0">
                  <a:moveTo>
                    <a:pt x="0" y="1"/>
                  </a:moveTo>
                  <a:lnTo>
                    <a:pt x="253" y="2061"/>
                  </a:lnTo>
                  <a:lnTo>
                    <a:pt x="16700" y="2061"/>
                  </a:lnTo>
                  <a:lnTo>
                    <a:pt x="16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9833987" y="-2078118"/>
              <a:ext cx="627134" cy="76279"/>
            </a:xfrm>
            <a:custGeom>
              <a:avLst/>
              <a:gdLst/>
              <a:ahLst/>
              <a:cxnLst/>
              <a:rect l="l" t="t" r="r" b="b"/>
              <a:pathLst>
                <a:path w="16953" h="2062" fill="none" extrusionOk="0">
                  <a:moveTo>
                    <a:pt x="14600" y="1"/>
                  </a:moveTo>
                  <a:lnTo>
                    <a:pt x="16272" y="1"/>
                  </a:lnTo>
                  <a:lnTo>
                    <a:pt x="13900" y="1"/>
                  </a:lnTo>
                  <a:lnTo>
                    <a:pt x="7057" y="1"/>
                  </a:lnTo>
                  <a:lnTo>
                    <a:pt x="4686" y="1"/>
                  </a:lnTo>
                  <a:lnTo>
                    <a:pt x="2372" y="1"/>
                  </a:lnTo>
                  <a:lnTo>
                    <a:pt x="0" y="1"/>
                  </a:lnTo>
                  <a:lnTo>
                    <a:pt x="253" y="2061"/>
                  </a:lnTo>
                  <a:lnTo>
                    <a:pt x="2372" y="2061"/>
                  </a:lnTo>
                  <a:lnTo>
                    <a:pt x="5599" y="2061"/>
                  </a:lnTo>
                  <a:lnTo>
                    <a:pt x="7057" y="2061"/>
                  </a:lnTo>
                  <a:lnTo>
                    <a:pt x="13900" y="2061"/>
                  </a:lnTo>
                  <a:lnTo>
                    <a:pt x="15359" y="2061"/>
                  </a:lnTo>
                  <a:lnTo>
                    <a:pt x="14600" y="2061"/>
                  </a:lnTo>
                  <a:lnTo>
                    <a:pt x="16700" y="2061"/>
                  </a:lnTo>
                  <a:lnTo>
                    <a:pt x="16953" y="1"/>
                  </a:lnTo>
                  <a:lnTo>
                    <a:pt x="146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10109430" y="-2078118"/>
              <a:ext cx="224397" cy="76279"/>
            </a:xfrm>
            <a:custGeom>
              <a:avLst/>
              <a:gdLst/>
              <a:ahLst/>
              <a:cxnLst/>
              <a:rect l="l" t="t" r="r" b="b"/>
              <a:pathLst>
                <a:path w="6066" h="2062" extrusionOk="0">
                  <a:moveTo>
                    <a:pt x="253" y="1"/>
                  </a:moveTo>
                  <a:lnTo>
                    <a:pt x="0" y="2061"/>
                  </a:lnTo>
                  <a:lnTo>
                    <a:pt x="5813" y="2061"/>
                  </a:lnTo>
                  <a:lnTo>
                    <a:pt x="606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9833987" y="-2078118"/>
              <a:ext cx="499843" cy="76279"/>
            </a:xfrm>
            <a:custGeom>
              <a:avLst/>
              <a:gdLst/>
              <a:ahLst/>
              <a:cxnLst/>
              <a:rect l="l" t="t" r="r" b="b"/>
              <a:pathLst>
                <a:path w="13512" h="2062" fill="none" extrusionOk="0">
                  <a:moveTo>
                    <a:pt x="13512" y="1"/>
                  </a:moveTo>
                  <a:lnTo>
                    <a:pt x="8904" y="1"/>
                  </a:lnTo>
                  <a:lnTo>
                    <a:pt x="8049" y="1"/>
                  </a:lnTo>
                  <a:lnTo>
                    <a:pt x="7699" y="1"/>
                  </a:lnTo>
                  <a:lnTo>
                    <a:pt x="7446" y="2061"/>
                  </a:lnTo>
                  <a:lnTo>
                    <a:pt x="253" y="2061"/>
                  </a:lnTo>
                  <a:lnTo>
                    <a:pt x="0" y="1"/>
                  </a:lnTo>
                  <a:lnTo>
                    <a:pt x="253" y="2061"/>
                  </a:lnTo>
                  <a:lnTo>
                    <a:pt x="13259" y="2061"/>
                  </a:lnTo>
                  <a:lnTo>
                    <a:pt x="13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9833987" y="-2078118"/>
              <a:ext cx="284805" cy="76279"/>
            </a:xfrm>
            <a:custGeom>
              <a:avLst/>
              <a:gdLst/>
              <a:ahLst/>
              <a:cxnLst/>
              <a:rect l="l" t="t" r="r" b="b"/>
              <a:pathLst>
                <a:path w="7699" h="2062" extrusionOk="0">
                  <a:moveTo>
                    <a:pt x="0" y="1"/>
                  </a:moveTo>
                  <a:lnTo>
                    <a:pt x="253" y="2061"/>
                  </a:lnTo>
                  <a:lnTo>
                    <a:pt x="7446" y="2061"/>
                  </a:lnTo>
                  <a:lnTo>
                    <a:pt x="7699"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9833987" y="-2078118"/>
              <a:ext cx="284805" cy="76279"/>
            </a:xfrm>
            <a:custGeom>
              <a:avLst/>
              <a:gdLst/>
              <a:ahLst/>
              <a:cxnLst/>
              <a:rect l="l" t="t" r="r" b="b"/>
              <a:pathLst>
                <a:path w="7699" h="2062" fill="none" extrusionOk="0">
                  <a:moveTo>
                    <a:pt x="7699" y="1"/>
                  </a:moveTo>
                  <a:lnTo>
                    <a:pt x="7057" y="1"/>
                  </a:lnTo>
                  <a:lnTo>
                    <a:pt x="4686" y="1"/>
                  </a:lnTo>
                  <a:lnTo>
                    <a:pt x="2372" y="1"/>
                  </a:lnTo>
                  <a:lnTo>
                    <a:pt x="0" y="1"/>
                  </a:lnTo>
                  <a:lnTo>
                    <a:pt x="253" y="2061"/>
                  </a:lnTo>
                  <a:lnTo>
                    <a:pt x="7446" y="2061"/>
                  </a:lnTo>
                  <a:lnTo>
                    <a:pt x="76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4"/>
        <p:cNvGrpSpPr/>
        <p:nvPr/>
      </p:nvGrpSpPr>
      <p:grpSpPr>
        <a:xfrm>
          <a:off x="0" y="0"/>
          <a:ext cx="0" cy="0"/>
          <a:chOff x="0" y="0"/>
          <a:chExt cx="0" cy="0"/>
        </a:xfrm>
      </p:grpSpPr>
      <p:sp>
        <p:nvSpPr>
          <p:cNvPr id="695" name="Google Shape;695;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696" name="Google Shape;696;p6"/>
          <p:cNvGrpSpPr/>
          <p:nvPr/>
        </p:nvGrpSpPr>
        <p:grpSpPr>
          <a:xfrm>
            <a:off x="7949021" y="92988"/>
            <a:ext cx="1631075" cy="374250"/>
            <a:chOff x="1284050" y="-462000"/>
            <a:chExt cx="1631075" cy="374250"/>
          </a:xfrm>
        </p:grpSpPr>
        <p:sp>
          <p:nvSpPr>
            <p:cNvPr id="697" name="Google Shape;697;p6"/>
            <p:cNvSpPr/>
            <p:nvPr/>
          </p:nvSpPr>
          <p:spPr>
            <a:xfrm>
              <a:off x="1284050" y="-462000"/>
              <a:ext cx="1631075" cy="374250"/>
            </a:xfrm>
            <a:custGeom>
              <a:avLst/>
              <a:gdLst/>
              <a:ahLst/>
              <a:cxnLst/>
              <a:rect l="l" t="t" r="r" b="b"/>
              <a:pathLst>
                <a:path w="65243" h="14970" extrusionOk="0">
                  <a:moveTo>
                    <a:pt x="40748" y="0"/>
                  </a:move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337" y="7660"/>
                  </a:lnTo>
                  <a:lnTo>
                    <a:pt x="53967" y="7699"/>
                  </a:lnTo>
                  <a:lnTo>
                    <a:pt x="53579" y="7776"/>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1284050" y="-462000"/>
              <a:ext cx="1631075" cy="374250"/>
            </a:xfrm>
            <a:custGeom>
              <a:avLst/>
              <a:gdLst/>
              <a:ahLst/>
              <a:cxnLst/>
              <a:rect l="l" t="t" r="r" b="b"/>
              <a:pathLst>
                <a:path w="65243" h="14970" fill="none" extrusionOk="0">
                  <a:moveTo>
                    <a:pt x="0" y="14969"/>
                  </a:moveTo>
                  <a:lnTo>
                    <a:pt x="65243"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667" y="7660"/>
                  </a:lnTo>
                  <a:lnTo>
                    <a:pt x="54337" y="7660"/>
                  </a:lnTo>
                  <a:lnTo>
                    <a:pt x="53967" y="7699"/>
                  </a:lnTo>
                  <a:lnTo>
                    <a:pt x="53579" y="7776"/>
                  </a:lnTo>
                  <a:lnTo>
                    <a:pt x="53170" y="7874"/>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lnTo>
                    <a:pt x="40748" y="0"/>
                  </a:lnTo>
                  <a:lnTo>
                    <a:pt x="40748" y="0"/>
                  </a:ln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377"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1537750" y="-272950"/>
              <a:ext cx="1186375" cy="185200"/>
            </a:xfrm>
            <a:custGeom>
              <a:avLst/>
              <a:gdLst/>
              <a:ahLst/>
              <a:cxnLst/>
              <a:rect l="l" t="t" r="r" b="b"/>
              <a:pathLst>
                <a:path w="47455" h="7408" extrusionOk="0">
                  <a:moveTo>
                    <a:pt x="35149" y="1"/>
                  </a:moveTo>
                  <a:lnTo>
                    <a:pt x="34896" y="20"/>
                  </a:lnTo>
                  <a:lnTo>
                    <a:pt x="34682" y="59"/>
                  </a:lnTo>
                  <a:lnTo>
                    <a:pt x="34488" y="117"/>
                  </a:lnTo>
                  <a:lnTo>
                    <a:pt x="34294" y="195"/>
                  </a:lnTo>
                  <a:lnTo>
                    <a:pt x="34138" y="292"/>
                  </a:lnTo>
                  <a:lnTo>
                    <a:pt x="34002" y="389"/>
                  </a:lnTo>
                  <a:lnTo>
                    <a:pt x="33885" y="506"/>
                  </a:lnTo>
                  <a:lnTo>
                    <a:pt x="33788" y="603"/>
                  </a:lnTo>
                  <a:lnTo>
                    <a:pt x="33633" y="836"/>
                  </a:lnTo>
                  <a:lnTo>
                    <a:pt x="33535" y="1031"/>
                  </a:lnTo>
                  <a:lnTo>
                    <a:pt x="33477" y="1167"/>
                  </a:lnTo>
                  <a:lnTo>
                    <a:pt x="33458" y="1225"/>
                  </a:lnTo>
                  <a:lnTo>
                    <a:pt x="33360" y="1186"/>
                  </a:lnTo>
                  <a:lnTo>
                    <a:pt x="33263" y="1167"/>
                  </a:lnTo>
                  <a:lnTo>
                    <a:pt x="33108" y="1148"/>
                  </a:lnTo>
                  <a:lnTo>
                    <a:pt x="32952" y="1167"/>
                  </a:lnTo>
                  <a:lnTo>
                    <a:pt x="32758" y="1206"/>
                  </a:lnTo>
                  <a:lnTo>
                    <a:pt x="32544" y="1264"/>
                  </a:lnTo>
                  <a:lnTo>
                    <a:pt x="32311" y="1361"/>
                  </a:lnTo>
                  <a:lnTo>
                    <a:pt x="32175" y="1439"/>
                  </a:lnTo>
                  <a:lnTo>
                    <a:pt x="32058" y="1517"/>
                  </a:lnTo>
                  <a:lnTo>
                    <a:pt x="31961" y="1614"/>
                  </a:lnTo>
                  <a:lnTo>
                    <a:pt x="31863" y="1711"/>
                  </a:lnTo>
                  <a:lnTo>
                    <a:pt x="31786" y="1828"/>
                  </a:lnTo>
                  <a:lnTo>
                    <a:pt x="31727" y="1945"/>
                  </a:lnTo>
                  <a:lnTo>
                    <a:pt x="31650" y="2158"/>
                  </a:lnTo>
                  <a:lnTo>
                    <a:pt x="31591" y="2372"/>
                  </a:lnTo>
                  <a:lnTo>
                    <a:pt x="31552" y="2547"/>
                  </a:lnTo>
                  <a:lnTo>
                    <a:pt x="31552" y="2703"/>
                  </a:lnTo>
                  <a:lnTo>
                    <a:pt x="31514" y="2644"/>
                  </a:lnTo>
                  <a:lnTo>
                    <a:pt x="31397" y="2469"/>
                  </a:lnTo>
                  <a:lnTo>
                    <a:pt x="31202" y="2236"/>
                  </a:lnTo>
                  <a:lnTo>
                    <a:pt x="30930" y="1945"/>
                  </a:lnTo>
                  <a:lnTo>
                    <a:pt x="30755" y="1809"/>
                  </a:lnTo>
                  <a:lnTo>
                    <a:pt x="30580" y="1672"/>
                  </a:lnTo>
                  <a:lnTo>
                    <a:pt x="30386" y="1536"/>
                  </a:lnTo>
                  <a:lnTo>
                    <a:pt x="30172" y="1439"/>
                  </a:lnTo>
                  <a:lnTo>
                    <a:pt x="29939" y="1342"/>
                  </a:lnTo>
                  <a:lnTo>
                    <a:pt x="29686" y="1264"/>
                  </a:lnTo>
                  <a:lnTo>
                    <a:pt x="29414" y="1206"/>
                  </a:lnTo>
                  <a:lnTo>
                    <a:pt x="29142" y="1186"/>
                  </a:lnTo>
                  <a:lnTo>
                    <a:pt x="28947" y="1206"/>
                  </a:lnTo>
                  <a:lnTo>
                    <a:pt x="28656" y="1245"/>
                  </a:lnTo>
                  <a:lnTo>
                    <a:pt x="28384" y="1322"/>
                  </a:lnTo>
                  <a:lnTo>
                    <a:pt x="28131" y="1420"/>
                  </a:lnTo>
                  <a:lnTo>
                    <a:pt x="27898" y="1536"/>
                  </a:lnTo>
                  <a:lnTo>
                    <a:pt x="27684" y="1692"/>
                  </a:lnTo>
                  <a:lnTo>
                    <a:pt x="27509" y="1847"/>
                  </a:lnTo>
                  <a:lnTo>
                    <a:pt x="27334" y="2003"/>
                  </a:lnTo>
                  <a:lnTo>
                    <a:pt x="27178" y="2178"/>
                  </a:lnTo>
                  <a:lnTo>
                    <a:pt x="27062" y="2333"/>
                  </a:lnTo>
                  <a:lnTo>
                    <a:pt x="26945" y="2508"/>
                  </a:lnTo>
                  <a:lnTo>
                    <a:pt x="26789" y="2781"/>
                  </a:lnTo>
                  <a:lnTo>
                    <a:pt x="26692" y="2975"/>
                  </a:lnTo>
                  <a:lnTo>
                    <a:pt x="26653" y="3053"/>
                  </a:lnTo>
                  <a:lnTo>
                    <a:pt x="26459" y="2994"/>
                  </a:lnTo>
                  <a:lnTo>
                    <a:pt x="26245" y="2975"/>
                  </a:lnTo>
                  <a:lnTo>
                    <a:pt x="26051" y="2955"/>
                  </a:lnTo>
                  <a:lnTo>
                    <a:pt x="25876" y="2936"/>
                  </a:lnTo>
                  <a:lnTo>
                    <a:pt x="25545" y="2955"/>
                  </a:lnTo>
                  <a:lnTo>
                    <a:pt x="25254" y="3014"/>
                  </a:lnTo>
                  <a:lnTo>
                    <a:pt x="24962" y="3092"/>
                  </a:lnTo>
                  <a:lnTo>
                    <a:pt x="24690" y="3208"/>
                  </a:lnTo>
                  <a:lnTo>
                    <a:pt x="24437" y="3325"/>
                  </a:lnTo>
                  <a:lnTo>
                    <a:pt x="24223" y="3480"/>
                  </a:lnTo>
                  <a:lnTo>
                    <a:pt x="24009" y="3636"/>
                  </a:lnTo>
                  <a:lnTo>
                    <a:pt x="23815" y="3791"/>
                  </a:lnTo>
                  <a:lnTo>
                    <a:pt x="23640" y="3947"/>
                  </a:lnTo>
                  <a:lnTo>
                    <a:pt x="23504" y="4102"/>
                  </a:lnTo>
                  <a:lnTo>
                    <a:pt x="23271" y="4375"/>
                  </a:lnTo>
                  <a:lnTo>
                    <a:pt x="23135" y="4569"/>
                  </a:lnTo>
                  <a:lnTo>
                    <a:pt x="23076" y="4627"/>
                  </a:lnTo>
                  <a:lnTo>
                    <a:pt x="23096" y="4433"/>
                  </a:lnTo>
                  <a:lnTo>
                    <a:pt x="23135" y="4239"/>
                  </a:lnTo>
                  <a:lnTo>
                    <a:pt x="23174" y="4064"/>
                  </a:lnTo>
                  <a:lnTo>
                    <a:pt x="23232" y="3889"/>
                  </a:lnTo>
                  <a:lnTo>
                    <a:pt x="23290" y="3733"/>
                  </a:lnTo>
                  <a:lnTo>
                    <a:pt x="23368" y="3578"/>
                  </a:lnTo>
                  <a:lnTo>
                    <a:pt x="23543" y="3286"/>
                  </a:lnTo>
                  <a:lnTo>
                    <a:pt x="23737" y="3033"/>
                  </a:lnTo>
                  <a:lnTo>
                    <a:pt x="23951" y="2819"/>
                  </a:lnTo>
                  <a:lnTo>
                    <a:pt x="24184" y="2625"/>
                  </a:lnTo>
                  <a:lnTo>
                    <a:pt x="24418" y="2469"/>
                  </a:lnTo>
                  <a:lnTo>
                    <a:pt x="24651" y="2333"/>
                  </a:lnTo>
                  <a:lnTo>
                    <a:pt x="24865" y="2217"/>
                  </a:lnTo>
                  <a:lnTo>
                    <a:pt x="25079" y="2139"/>
                  </a:lnTo>
                  <a:lnTo>
                    <a:pt x="25254" y="2061"/>
                  </a:lnTo>
                  <a:lnTo>
                    <a:pt x="25526" y="1983"/>
                  </a:lnTo>
                  <a:lnTo>
                    <a:pt x="25642" y="1945"/>
                  </a:lnTo>
                  <a:lnTo>
                    <a:pt x="25584" y="1886"/>
                  </a:lnTo>
                  <a:lnTo>
                    <a:pt x="25448" y="1692"/>
                  </a:lnTo>
                  <a:lnTo>
                    <a:pt x="25215" y="1420"/>
                  </a:lnTo>
                  <a:lnTo>
                    <a:pt x="24884" y="1128"/>
                  </a:lnTo>
                  <a:lnTo>
                    <a:pt x="24709" y="973"/>
                  </a:lnTo>
                  <a:lnTo>
                    <a:pt x="24495" y="817"/>
                  </a:lnTo>
                  <a:lnTo>
                    <a:pt x="24282" y="681"/>
                  </a:lnTo>
                  <a:lnTo>
                    <a:pt x="24029" y="564"/>
                  </a:lnTo>
                  <a:lnTo>
                    <a:pt x="23776" y="448"/>
                  </a:lnTo>
                  <a:lnTo>
                    <a:pt x="23523" y="370"/>
                  </a:lnTo>
                  <a:lnTo>
                    <a:pt x="23232" y="312"/>
                  </a:lnTo>
                  <a:lnTo>
                    <a:pt x="22940" y="292"/>
                  </a:lnTo>
                  <a:lnTo>
                    <a:pt x="22746" y="312"/>
                  </a:lnTo>
                  <a:lnTo>
                    <a:pt x="22551" y="331"/>
                  </a:lnTo>
                  <a:lnTo>
                    <a:pt x="22240" y="389"/>
                  </a:lnTo>
                  <a:lnTo>
                    <a:pt x="21949" y="487"/>
                  </a:lnTo>
                  <a:lnTo>
                    <a:pt x="21696" y="603"/>
                  </a:lnTo>
                  <a:lnTo>
                    <a:pt x="21482" y="739"/>
                  </a:lnTo>
                  <a:lnTo>
                    <a:pt x="21288" y="895"/>
                  </a:lnTo>
                  <a:lnTo>
                    <a:pt x="21132" y="1050"/>
                  </a:lnTo>
                  <a:lnTo>
                    <a:pt x="20977" y="1206"/>
                  </a:lnTo>
                  <a:lnTo>
                    <a:pt x="20860" y="1381"/>
                  </a:lnTo>
                  <a:lnTo>
                    <a:pt x="20763" y="1536"/>
                  </a:lnTo>
                  <a:lnTo>
                    <a:pt x="20705" y="1692"/>
                  </a:lnTo>
                  <a:lnTo>
                    <a:pt x="20588" y="1945"/>
                  </a:lnTo>
                  <a:lnTo>
                    <a:pt x="20549" y="2139"/>
                  </a:lnTo>
                  <a:lnTo>
                    <a:pt x="20530" y="2197"/>
                  </a:lnTo>
                  <a:lnTo>
                    <a:pt x="20238" y="2100"/>
                  </a:lnTo>
                  <a:lnTo>
                    <a:pt x="19985" y="2022"/>
                  </a:lnTo>
                  <a:lnTo>
                    <a:pt x="19733" y="1983"/>
                  </a:lnTo>
                  <a:lnTo>
                    <a:pt x="19499" y="1964"/>
                  </a:lnTo>
                  <a:lnTo>
                    <a:pt x="19305" y="1983"/>
                  </a:lnTo>
                  <a:lnTo>
                    <a:pt x="19149" y="2003"/>
                  </a:lnTo>
                  <a:lnTo>
                    <a:pt x="18994" y="2042"/>
                  </a:lnTo>
                  <a:lnTo>
                    <a:pt x="18838" y="2081"/>
                  </a:lnTo>
                  <a:lnTo>
                    <a:pt x="18722" y="2139"/>
                  </a:lnTo>
                  <a:lnTo>
                    <a:pt x="18586" y="2197"/>
                  </a:lnTo>
                  <a:lnTo>
                    <a:pt x="18391" y="2333"/>
                  </a:lnTo>
                  <a:lnTo>
                    <a:pt x="18236" y="2469"/>
                  </a:lnTo>
                  <a:lnTo>
                    <a:pt x="18119" y="2606"/>
                  </a:lnTo>
                  <a:lnTo>
                    <a:pt x="18041" y="2722"/>
                  </a:lnTo>
                  <a:lnTo>
                    <a:pt x="18216" y="2781"/>
                  </a:lnTo>
                  <a:lnTo>
                    <a:pt x="18372" y="2858"/>
                  </a:lnTo>
                  <a:lnTo>
                    <a:pt x="18508" y="2955"/>
                  </a:lnTo>
                  <a:lnTo>
                    <a:pt x="18624" y="3053"/>
                  </a:lnTo>
                  <a:lnTo>
                    <a:pt x="18722" y="3150"/>
                  </a:lnTo>
                  <a:lnTo>
                    <a:pt x="18819" y="3247"/>
                  </a:lnTo>
                  <a:lnTo>
                    <a:pt x="18935" y="3442"/>
                  </a:lnTo>
                  <a:lnTo>
                    <a:pt x="19033" y="3616"/>
                  </a:lnTo>
                  <a:lnTo>
                    <a:pt x="19091" y="3772"/>
                  </a:lnTo>
                  <a:lnTo>
                    <a:pt x="19110" y="3908"/>
                  </a:lnTo>
                  <a:lnTo>
                    <a:pt x="19033" y="3753"/>
                  </a:lnTo>
                  <a:lnTo>
                    <a:pt x="18916" y="3616"/>
                  </a:lnTo>
                  <a:lnTo>
                    <a:pt x="18799" y="3500"/>
                  </a:lnTo>
                  <a:lnTo>
                    <a:pt x="18683" y="3403"/>
                  </a:lnTo>
                  <a:lnTo>
                    <a:pt x="18547" y="3305"/>
                  </a:lnTo>
                  <a:lnTo>
                    <a:pt x="18391" y="3228"/>
                  </a:lnTo>
                  <a:lnTo>
                    <a:pt x="18255" y="3169"/>
                  </a:lnTo>
                  <a:lnTo>
                    <a:pt x="18100" y="3111"/>
                  </a:lnTo>
                  <a:lnTo>
                    <a:pt x="17808" y="3033"/>
                  </a:lnTo>
                  <a:lnTo>
                    <a:pt x="17536" y="2994"/>
                  </a:lnTo>
                  <a:lnTo>
                    <a:pt x="17322" y="2975"/>
                  </a:lnTo>
                  <a:lnTo>
                    <a:pt x="17069" y="2975"/>
                  </a:lnTo>
                  <a:lnTo>
                    <a:pt x="17030" y="2839"/>
                  </a:lnTo>
                  <a:lnTo>
                    <a:pt x="16972" y="2703"/>
                  </a:lnTo>
                  <a:lnTo>
                    <a:pt x="16855" y="2528"/>
                  </a:lnTo>
                  <a:lnTo>
                    <a:pt x="16778" y="2450"/>
                  </a:lnTo>
                  <a:lnTo>
                    <a:pt x="16680" y="2353"/>
                  </a:lnTo>
                  <a:lnTo>
                    <a:pt x="16564" y="2256"/>
                  </a:lnTo>
                  <a:lnTo>
                    <a:pt x="16428" y="2178"/>
                  </a:lnTo>
                  <a:lnTo>
                    <a:pt x="16272" y="2081"/>
                  </a:lnTo>
                  <a:lnTo>
                    <a:pt x="16097" y="2003"/>
                  </a:lnTo>
                  <a:lnTo>
                    <a:pt x="15883" y="1945"/>
                  </a:lnTo>
                  <a:lnTo>
                    <a:pt x="15650" y="1886"/>
                  </a:lnTo>
                  <a:lnTo>
                    <a:pt x="15417" y="1847"/>
                  </a:lnTo>
                  <a:lnTo>
                    <a:pt x="15008" y="1847"/>
                  </a:lnTo>
                  <a:lnTo>
                    <a:pt x="14834" y="1867"/>
                  </a:lnTo>
                  <a:lnTo>
                    <a:pt x="14659" y="1925"/>
                  </a:lnTo>
                  <a:lnTo>
                    <a:pt x="14484" y="1964"/>
                  </a:lnTo>
                  <a:lnTo>
                    <a:pt x="14328" y="2042"/>
                  </a:lnTo>
                  <a:lnTo>
                    <a:pt x="14192" y="2100"/>
                  </a:lnTo>
                  <a:lnTo>
                    <a:pt x="13939" y="2256"/>
                  </a:lnTo>
                  <a:lnTo>
                    <a:pt x="13745" y="2411"/>
                  </a:lnTo>
                  <a:lnTo>
                    <a:pt x="13609" y="2547"/>
                  </a:lnTo>
                  <a:lnTo>
                    <a:pt x="13473" y="2664"/>
                  </a:lnTo>
                  <a:lnTo>
                    <a:pt x="13434" y="2606"/>
                  </a:lnTo>
                  <a:lnTo>
                    <a:pt x="13278" y="2450"/>
                  </a:lnTo>
                  <a:lnTo>
                    <a:pt x="13026" y="2217"/>
                  </a:lnTo>
                  <a:lnTo>
                    <a:pt x="12676" y="1945"/>
                  </a:lnTo>
                  <a:lnTo>
                    <a:pt x="12481" y="1809"/>
                  </a:lnTo>
                  <a:lnTo>
                    <a:pt x="12248" y="1692"/>
                  </a:lnTo>
                  <a:lnTo>
                    <a:pt x="12015" y="1556"/>
                  </a:lnTo>
                  <a:lnTo>
                    <a:pt x="11762" y="1459"/>
                  </a:lnTo>
                  <a:lnTo>
                    <a:pt x="11470" y="1361"/>
                  </a:lnTo>
                  <a:lnTo>
                    <a:pt x="11179" y="1284"/>
                  </a:lnTo>
                  <a:lnTo>
                    <a:pt x="10868" y="1245"/>
                  </a:lnTo>
                  <a:lnTo>
                    <a:pt x="10537" y="1225"/>
                  </a:lnTo>
                  <a:lnTo>
                    <a:pt x="10246" y="1245"/>
                  </a:lnTo>
                  <a:lnTo>
                    <a:pt x="9954" y="1284"/>
                  </a:lnTo>
                  <a:lnTo>
                    <a:pt x="9760" y="1322"/>
                  </a:lnTo>
                  <a:lnTo>
                    <a:pt x="9585" y="1361"/>
                  </a:lnTo>
                  <a:lnTo>
                    <a:pt x="9235" y="1497"/>
                  </a:lnTo>
                  <a:lnTo>
                    <a:pt x="8943" y="1653"/>
                  </a:lnTo>
                  <a:lnTo>
                    <a:pt x="8690" y="1828"/>
                  </a:lnTo>
                  <a:lnTo>
                    <a:pt x="8457" y="2022"/>
                  </a:lnTo>
                  <a:lnTo>
                    <a:pt x="8263" y="2217"/>
                  </a:lnTo>
                  <a:lnTo>
                    <a:pt x="8088" y="2431"/>
                  </a:lnTo>
                  <a:lnTo>
                    <a:pt x="7952" y="2644"/>
                  </a:lnTo>
                  <a:lnTo>
                    <a:pt x="7835" y="2858"/>
                  </a:lnTo>
                  <a:lnTo>
                    <a:pt x="7738" y="3053"/>
                  </a:lnTo>
                  <a:lnTo>
                    <a:pt x="7621" y="3403"/>
                  </a:lnTo>
                  <a:lnTo>
                    <a:pt x="7543" y="3655"/>
                  </a:lnTo>
                  <a:lnTo>
                    <a:pt x="7524" y="3733"/>
                  </a:lnTo>
                  <a:lnTo>
                    <a:pt x="7349" y="3714"/>
                  </a:lnTo>
                  <a:lnTo>
                    <a:pt x="7174" y="3694"/>
                  </a:lnTo>
                  <a:lnTo>
                    <a:pt x="7057" y="3694"/>
                  </a:lnTo>
                  <a:lnTo>
                    <a:pt x="6960" y="3714"/>
                  </a:lnTo>
                  <a:lnTo>
                    <a:pt x="6785" y="3772"/>
                  </a:lnTo>
                  <a:lnTo>
                    <a:pt x="6630" y="3869"/>
                  </a:lnTo>
                  <a:lnTo>
                    <a:pt x="6532" y="3966"/>
                  </a:lnTo>
                  <a:lnTo>
                    <a:pt x="6455" y="4064"/>
                  </a:lnTo>
                  <a:lnTo>
                    <a:pt x="6396" y="4141"/>
                  </a:lnTo>
                  <a:lnTo>
                    <a:pt x="6357" y="4239"/>
                  </a:lnTo>
                  <a:lnTo>
                    <a:pt x="6202" y="4180"/>
                  </a:lnTo>
                  <a:lnTo>
                    <a:pt x="6008" y="4141"/>
                  </a:lnTo>
                  <a:lnTo>
                    <a:pt x="5755" y="4122"/>
                  </a:lnTo>
                  <a:lnTo>
                    <a:pt x="5541" y="4122"/>
                  </a:lnTo>
                  <a:lnTo>
                    <a:pt x="5347" y="4161"/>
                  </a:lnTo>
                  <a:lnTo>
                    <a:pt x="5113" y="4239"/>
                  </a:lnTo>
                  <a:lnTo>
                    <a:pt x="4880" y="4336"/>
                  </a:lnTo>
                  <a:lnTo>
                    <a:pt x="4744" y="4433"/>
                  </a:lnTo>
                  <a:lnTo>
                    <a:pt x="4608" y="4550"/>
                  </a:lnTo>
                  <a:lnTo>
                    <a:pt x="4511" y="4666"/>
                  </a:lnTo>
                  <a:lnTo>
                    <a:pt x="4433" y="4802"/>
                  </a:lnTo>
                  <a:lnTo>
                    <a:pt x="4355" y="4938"/>
                  </a:lnTo>
                  <a:lnTo>
                    <a:pt x="4297" y="5075"/>
                  </a:lnTo>
                  <a:lnTo>
                    <a:pt x="4219" y="5366"/>
                  </a:lnTo>
                  <a:lnTo>
                    <a:pt x="4180" y="5638"/>
                  </a:lnTo>
                  <a:lnTo>
                    <a:pt x="4161" y="5852"/>
                  </a:lnTo>
                  <a:lnTo>
                    <a:pt x="4161" y="6047"/>
                  </a:lnTo>
                  <a:lnTo>
                    <a:pt x="3966" y="5891"/>
                  </a:lnTo>
                  <a:lnTo>
                    <a:pt x="3772" y="5755"/>
                  </a:lnTo>
                  <a:lnTo>
                    <a:pt x="3577" y="5658"/>
                  </a:lnTo>
                  <a:lnTo>
                    <a:pt x="3402" y="5599"/>
                  </a:lnTo>
                  <a:lnTo>
                    <a:pt x="3208" y="5541"/>
                  </a:lnTo>
                  <a:lnTo>
                    <a:pt x="3053" y="5522"/>
                  </a:lnTo>
                  <a:lnTo>
                    <a:pt x="2800" y="5502"/>
                  </a:lnTo>
                  <a:lnTo>
                    <a:pt x="2703" y="5502"/>
                  </a:lnTo>
                  <a:lnTo>
                    <a:pt x="2683" y="5619"/>
                  </a:lnTo>
                  <a:lnTo>
                    <a:pt x="2683" y="5716"/>
                  </a:lnTo>
                  <a:lnTo>
                    <a:pt x="2683" y="5813"/>
                  </a:lnTo>
                  <a:lnTo>
                    <a:pt x="2703" y="5910"/>
                  </a:lnTo>
                  <a:lnTo>
                    <a:pt x="2780" y="6085"/>
                  </a:lnTo>
                  <a:lnTo>
                    <a:pt x="2878" y="6241"/>
                  </a:lnTo>
                  <a:lnTo>
                    <a:pt x="2994" y="6358"/>
                  </a:lnTo>
                  <a:lnTo>
                    <a:pt x="3091" y="6455"/>
                  </a:lnTo>
                  <a:lnTo>
                    <a:pt x="3189" y="6533"/>
                  </a:lnTo>
                  <a:lnTo>
                    <a:pt x="3189" y="6533"/>
                  </a:lnTo>
                  <a:lnTo>
                    <a:pt x="2994" y="6474"/>
                  </a:lnTo>
                  <a:lnTo>
                    <a:pt x="2839" y="6396"/>
                  </a:lnTo>
                  <a:lnTo>
                    <a:pt x="2567" y="6241"/>
                  </a:lnTo>
                  <a:lnTo>
                    <a:pt x="2372" y="6105"/>
                  </a:lnTo>
                  <a:lnTo>
                    <a:pt x="2255" y="5969"/>
                  </a:lnTo>
                  <a:lnTo>
                    <a:pt x="2178" y="5852"/>
                  </a:lnTo>
                  <a:lnTo>
                    <a:pt x="2139" y="5755"/>
                  </a:lnTo>
                  <a:lnTo>
                    <a:pt x="2119" y="5677"/>
                  </a:lnTo>
                  <a:lnTo>
                    <a:pt x="1808" y="5697"/>
                  </a:lnTo>
                  <a:lnTo>
                    <a:pt x="1517" y="5755"/>
                  </a:lnTo>
                  <a:lnTo>
                    <a:pt x="1264" y="5852"/>
                  </a:lnTo>
                  <a:lnTo>
                    <a:pt x="1031" y="5969"/>
                  </a:lnTo>
                  <a:lnTo>
                    <a:pt x="836" y="6105"/>
                  </a:lnTo>
                  <a:lnTo>
                    <a:pt x="661" y="6241"/>
                  </a:lnTo>
                  <a:lnTo>
                    <a:pt x="506" y="6396"/>
                  </a:lnTo>
                  <a:lnTo>
                    <a:pt x="389" y="6552"/>
                  </a:lnTo>
                  <a:lnTo>
                    <a:pt x="273" y="6708"/>
                  </a:lnTo>
                  <a:lnTo>
                    <a:pt x="195" y="6863"/>
                  </a:lnTo>
                  <a:lnTo>
                    <a:pt x="78" y="7135"/>
                  </a:lnTo>
                  <a:lnTo>
                    <a:pt x="20" y="7330"/>
                  </a:lnTo>
                  <a:lnTo>
                    <a:pt x="0" y="7407"/>
                  </a:lnTo>
                  <a:lnTo>
                    <a:pt x="47416" y="7407"/>
                  </a:lnTo>
                  <a:lnTo>
                    <a:pt x="47455" y="7213"/>
                  </a:lnTo>
                  <a:lnTo>
                    <a:pt x="47455" y="7038"/>
                  </a:lnTo>
                  <a:lnTo>
                    <a:pt x="47455" y="6882"/>
                  </a:lnTo>
                  <a:lnTo>
                    <a:pt x="47455" y="6727"/>
                  </a:lnTo>
                  <a:lnTo>
                    <a:pt x="47435" y="6591"/>
                  </a:lnTo>
                  <a:lnTo>
                    <a:pt x="47416" y="6474"/>
                  </a:lnTo>
                  <a:lnTo>
                    <a:pt x="47319" y="6222"/>
                  </a:lnTo>
                  <a:lnTo>
                    <a:pt x="47202" y="6027"/>
                  </a:lnTo>
                  <a:lnTo>
                    <a:pt x="47066" y="5872"/>
                  </a:lnTo>
                  <a:lnTo>
                    <a:pt x="46891" y="5716"/>
                  </a:lnTo>
                  <a:lnTo>
                    <a:pt x="46716" y="5619"/>
                  </a:lnTo>
                  <a:lnTo>
                    <a:pt x="46541" y="5522"/>
                  </a:lnTo>
                  <a:lnTo>
                    <a:pt x="46347" y="5444"/>
                  </a:lnTo>
                  <a:lnTo>
                    <a:pt x="46172" y="5405"/>
                  </a:lnTo>
                  <a:lnTo>
                    <a:pt x="45997" y="5366"/>
                  </a:lnTo>
                  <a:lnTo>
                    <a:pt x="45686" y="5327"/>
                  </a:lnTo>
                  <a:lnTo>
                    <a:pt x="45452" y="5327"/>
                  </a:lnTo>
                  <a:lnTo>
                    <a:pt x="45491" y="5152"/>
                  </a:lnTo>
                  <a:lnTo>
                    <a:pt x="45511" y="4997"/>
                  </a:lnTo>
                  <a:lnTo>
                    <a:pt x="45511" y="4725"/>
                  </a:lnTo>
                  <a:lnTo>
                    <a:pt x="45472" y="4491"/>
                  </a:lnTo>
                  <a:lnTo>
                    <a:pt x="45414" y="4297"/>
                  </a:lnTo>
                  <a:lnTo>
                    <a:pt x="45355" y="4141"/>
                  </a:lnTo>
                  <a:lnTo>
                    <a:pt x="45277" y="4044"/>
                  </a:lnTo>
                  <a:lnTo>
                    <a:pt x="45219" y="3966"/>
                  </a:lnTo>
                  <a:lnTo>
                    <a:pt x="45083" y="3966"/>
                  </a:lnTo>
                  <a:lnTo>
                    <a:pt x="44986" y="3986"/>
                  </a:lnTo>
                  <a:lnTo>
                    <a:pt x="44811" y="4083"/>
                  </a:lnTo>
                  <a:lnTo>
                    <a:pt x="44655" y="4219"/>
                  </a:lnTo>
                  <a:lnTo>
                    <a:pt x="44500" y="4375"/>
                  </a:lnTo>
                  <a:lnTo>
                    <a:pt x="44267" y="4647"/>
                  </a:lnTo>
                  <a:lnTo>
                    <a:pt x="44169" y="4783"/>
                  </a:lnTo>
                  <a:lnTo>
                    <a:pt x="44169" y="4666"/>
                  </a:lnTo>
                  <a:lnTo>
                    <a:pt x="44208" y="4550"/>
                  </a:lnTo>
                  <a:lnTo>
                    <a:pt x="44267" y="4336"/>
                  </a:lnTo>
                  <a:lnTo>
                    <a:pt x="44364" y="4161"/>
                  </a:lnTo>
                  <a:lnTo>
                    <a:pt x="44480" y="4005"/>
                  </a:lnTo>
                  <a:lnTo>
                    <a:pt x="44597" y="3869"/>
                  </a:lnTo>
                  <a:lnTo>
                    <a:pt x="44694" y="3772"/>
                  </a:lnTo>
                  <a:lnTo>
                    <a:pt x="44791" y="3694"/>
                  </a:lnTo>
                  <a:lnTo>
                    <a:pt x="44636" y="3480"/>
                  </a:lnTo>
                  <a:lnTo>
                    <a:pt x="44480" y="3286"/>
                  </a:lnTo>
                  <a:lnTo>
                    <a:pt x="44305" y="3130"/>
                  </a:lnTo>
                  <a:lnTo>
                    <a:pt x="44111" y="3033"/>
                  </a:lnTo>
                  <a:lnTo>
                    <a:pt x="43917" y="2955"/>
                  </a:lnTo>
                  <a:lnTo>
                    <a:pt x="43722" y="2897"/>
                  </a:lnTo>
                  <a:lnTo>
                    <a:pt x="43508" y="2858"/>
                  </a:lnTo>
                  <a:lnTo>
                    <a:pt x="43120" y="2858"/>
                  </a:lnTo>
                  <a:lnTo>
                    <a:pt x="42945" y="2878"/>
                  </a:lnTo>
                  <a:lnTo>
                    <a:pt x="42614" y="2955"/>
                  </a:lnTo>
                  <a:lnTo>
                    <a:pt x="42400" y="3014"/>
                  </a:lnTo>
                  <a:lnTo>
                    <a:pt x="42322" y="3033"/>
                  </a:lnTo>
                  <a:lnTo>
                    <a:pt x="42303" y="2994"/>
                  </a:lnTo>
                  <a:lnTo>
                    <a:pt x="42225" y="2897"/>
                  </a:lnTo>
                  <a:lnTo>
                    <a:pt x="42128" y="2819"/>
                  </a:lnTo>
                  <a:lnTo>
                    <a:pt x="42031" y="2722"/>
                  </a:lnTo>
                  <a:lnTo>
                    <a:pt x="41875" y="2625"/>
                  </a:lnTo>
                  <a:lnTo>
                    <a:pt x="41681" y="2508"/>
                  </a:lnTo>
                  <a:lnTo>
                    <a:pt x="41584" y="2469"/>
                  </a:lnTo>
                  <a:lnTo>
                    <a:pt x="41467" y="2431"/>
                  </a:lnTo>
                  <a:lnTo>
                    <a:pt x="41370" y="2411"/>
                  </a:lnTo>
                  <a:lnTo>
                    <a:pt x="41156" y="2411"/>
                  </a:lnTo>
                  <a:lnTo>
                    <a:pt x="41039" y="2450"/>
                  </a:lnTo>
                  <a:lnTo>
                    <a:pt x="40942" y="2469"/>
                  </a:lnTo>
                  <a:lnTo>
                    <a:pt x="40864" y="2508"/>
                  </a:lnTo>
                  <a:lnTo>
                    <a:pt x="40748" y="2586"/>
                  </a:lnTo>
                  <a:lnTo>
                    <a:pt x="40709" y="2625"/>
                  </a:lnTo>
                  <a:lnTo>
                    <a:pt x="40670" y="2469"/>
                  </a:lnTo>
                  <a:lnTo>
                    <a:pt x="40592" y="2314"/>
                  </a:lnTo>
                  <a:lnTo>
                    <a:pt x="40495" y="2120"/>
                  </a:lnTo>
                  <a:lnTo>
                    <a:pt x="40359" y="1925"/>
                  </a:lnTo>
                  <a:lnTo>
                    <a:pt x="40262" y="1828"/>
                  </a:lnTo>
                  <a:lnTo>
                    <a:pt x="40165" y="1731"/>
                  </a:lnTo>
                  <a:lnTo>
                    <a:pt x="40028" y="1634"/>
                  </a:lnTo>
                  <a:lnTo>
                    <a:pt x="39892" y="1556"/>
                  </a:lnTo>
                  <a:lnTo>
                    <a:pt x="39737" y="1497"/>
                  </a:lnTo>
                  <a:lnTo>
                    <a:pt x="39562" y="1439"/>
                  </a:lnTo>
                  <a:lnTo>
                    <a:pt x="39368" y="1400"/>
                  </a:lnTo>
                  <a:lnTo>
                    <a:pt x="39037" y="1400"/>
                  </a:lnTo>
                  <a:lnTo>
                    <a:pt x="38881" y="1420"/>
                  </a:lnTo>
                  <a:lnTo>
                    <a:pt x="38609" y="1478"/>
                  </a:lnTo>
                  <a:lnTo>
                    <a:pt x="38376" y="1575"/>
                  </a:lnTo>
                  <a:lnTo>
                    <a:pt x="38162" y="1672"/>
                  </a:lnTo>
                  <a:lnTo>
                    <a:pt x="37987" y="1789"/>
                  </a:lnTo>
                  <a:lnTo>
                    <a:pt x="37851" y="1867"/>
                  </a:lnTo>
                  <a:lnTo>
                    <a:pt x="37735" y="1964"/>
                  </a:lnTo>
                  <a:lnTo>
                    <a:pt x="37676" y="2081"/>
                  </a:lnTo>
                  <a:lnTo>
                    <a:pt x="37579" y="2158"/>
                  </a:lnTo>
                  <a:lnTo>
                    <a:pt x="37482" y="2256"/>
                  </a:lnTo>
                  <a:lnTo>
                    <a:pt x="37385" y="2314"/>
                  </a:lnTo>
                  <a:lnTo>
                    <a:pt x="37171" y="2431"/>
                  </a:lnTo>
                  <a:lnTo>
                    <a:pt x="36957" y="2489"/>
                  </a:lnTo>
                  <a:lnTo>
                    <a:pt x="36743" y="2547"/>
                  </a:lnTo>
                  <a:lnTo>
                    <a:pt x="36588" y="2567"/>
                  </a:lnTo>
                  <a:lnTo>
                    <a:pt x="36432" y="2567"/>
                  </a:lnTo>
                  <a:lnTo>
                    <a:pt x="36665" y="2489"/>
                  </a:lnTo>
                  <a:lnTo>
                    <a:pt x="36860" y="2392"/>
                  </a:lnTo>
                  <a:lnTo>
                    <a:pt x="37054" y="2275"/>
                  </a:lnTo>
                  <a:lnTo>
                    <a:pt x="37210" y="2158"/>
                  </a:lnTo>
                  <a:lnTo>
                    <a:pt x="37423" y="1964"/>
                  </a:lnTo>
                  <a:lnTo>
                    <a:pt x="37501" y="1867"/>
                  </a:lnTo>
                  <a:lnTo>
                    <a:pt x="37501" y="1809"/>
                  </a:lnTo>
                  <a:lnTo>
                    <a:pt x="37462" y="1653"/>
                  </a:lnTo>
                  <a:lnTo>
                    <a:pt x="37404" y="1400"/>
                  </a:lnTo>
                  <a:lnTo>
                    <a:pt x="37346" y="1264"/>
                  </a:lnTo>
                  <a:lnTo>
                    <a:pt x="37287" y="1109"/>
                  </a:lnTo>
                  <a:lnTo>
                    <a:pt x="37190" y="953"/>
                  </a:lnTo>
                  <a:lnTo>
                    <a:pt x="37074" y="798"/>
                  </a:lnTo>
                  <a:lnTo>
                    <a:pt x="36918" y="642"/>
                  </a:lnTo>
                  <a:lnTo>
                    <a:pt x="36743" y="506"/>
                  </a:lnTo>
                  <a:lnTo>
                    <a:pt x="36549" y="370"/>
                  </a:lnTo>
                  <a:lnTo>
                    <a:pt x="36296" y="253"/>
                  </a:lnTo>
                  <a:lnTo>
                    <a:pt x="36024" y="137"/>
                  </a:lnTo>
                  <a:lnTo>
                    <a:pt x="35693" y="59"/>
                  </a:lnTo>
                  <a:lnTo>
                    <a:pt x="35402" y="20"/>
                  </a:lnTo>
                  <a:lnTo>
                    <a:pt x="35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6"/>
          <p:cNvGrpSpPr/>
          <p:nvPr/>
        </p:nvGrpSpPr>
        <p:grpSpPr>
          <a:xfrm>
            <a:off x="311729" y="160583"/>
            <a:ext cx="965604" cy="239081"/>
            <a:chOff x="4036326" y="-955475"/>
            <a:chExt cx="1775987" cy="439811"/>
          </a:xfrm>
        </p:grpSpPr>
        <p:sp>
          <p:nvSpPr>
            <p:cNvPr id="701" name="Google Shape;701;p6"/>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6"/>
          <p:cNvGrpSpPr/>
          <p:nvPr/>
        </p:nvGrpSpPr>
        <p:grpSpPr>
          <a:xfrm>
            <a:off x="-2293683" y="4070300"/>
            <a:ext cx="13807567" cy="1073228"/>
            <a:chOff x="-2293683" y="4070300"/>
            <a:chExt cx="13807567" cy="1073228"/>
          </a:xfrm>
        </p:grpSpPr>
        <p:grpSp>
          <p:nvGrpSpPr>
            <p:cNvPr id="704" name="Google Shape;704;p6"/>
            <p:cNvGrpSpPr/>
            <p:nvPr/>
          </p:nvGrpSpPr>
          <p:grpSpPr>
            <a:xfrm>
              <a:off x="-2293683" y="4070300"/>
              <a:ext cx="13807567" cy="1073228"/>
              <a:chOff x="-1066800" y="4070300"/>
              <a:chExt cx="13807567" cy="1073228"/>
            </a:xfrm>
          </p:grpSpPr>
          <p:sp>
            <p:nvSpPr>
              <p:cNvPr id="705" name="Google Shape;705;p6"/>
              <p:cNvSpPr/>
              <p:nvPr/>
            </p:nvSpPr>
            <p:spPr>
              <a:xfrm>
                <a:off x="-1066800"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flipH="1">
                <a:off x="8874838"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6"/>
            <p:cNvSpPr/>
            <p:nvPr/>
          </p:nvSpPr>
          <p:spPr>
            <a:xfrm>
              <a:off x="1572250" y="4717725"/>
              <a:ext cx="60786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
          <p:cNvGrpSpPr/>
          <p:nvPr/>
        </p:nvGrpSpPr>
        <p:grpSpPr>
          <a:xfrm flipH="1">
            <a:off x="-98027" y="3938138"/>
            <a:ext cx="811246" cy="1205364"/>
            <a:chOff x="8044750" y="-1789024"/>
            <a:chExt cx="811246" cy="1205364"/>
          </a:xfrm>
        </p:grpSpPr>
        <p:sp>
          <p:nvSpPr>
            <p:cNvPr id="709" name="Google Shape;709;p6"/>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6"/>
          <p:cNvGrpSpPr/>
          <p:nvPr/>
        </p:nvGrpSpPr>
        <p:grpSpPr>
          <a:xfrm flipH="1">
            <a:off x="8430786" y="3938138"/>
            <a:ext cx="811246" cy="1205364"/>
            <a:chOff x="8044750" y="-1789024"/>
            <a:chExt cx="811246" cy="1205364"/>
          </a:xfrm>
        </p:grpSpPr>
        <p:sp>
          <p:nvSpPr>
            <p:cNvPr id="730" name="Google Shape;730;p6"/>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4"/>
        <p:cNvGrpSpPr/>
        <p:nvPr/>
      </p:nvGrpSpPr>
      <p:grpSpPr>
        <a:xfrm>
          <a:off x="0" y="0"/>
          <a:ext cx="0" cy="0"/>
          <a:chOff x="0" y="0"/>
          <a:chExt cx="0" cy="0"/>
        </a:xfrm>
      </p:grpSpPr>
      <p:grpSp>
        <p:nvGrpSpPr>
          <p:cNvPr id="885" name="Google Shape;885;p8"/>
          <p:cNvGrpSpPr/>
          <p:nvPr/>
        </p:nvGrpSpPr>
        <p:grpSpPr>
          <a:xfrm flipH="1">
            <a:off x="-19895" y="4070300"/>
            <a:ext cx="11597767" cy="1073228"/>
            <a:chOff x="0" y="4070300"/>
            <a:chExt cx="11597767" cy="1073228"/>
          </a:xfrm>
        </p:grpSpPr>
        <p:sp>
          <p:nvSpPr>
            <p:cNvPr id="886" name="Google Shape;886;p8"/>
            <p:cNvSpPr/>
            <p:nvPr/>
          </p:nvSpPr>
          <p:spPr>
            <a:xfrm>
              <a:off x="0"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0" y="4070300"/>
              <a:ext cx="3865929" cy="1073228"/>
            </a:xfrm>
            <a:custGeom>
              <a:avLst/>
              <a:gdLst/>
              <a:ahLst/>
              <a:cxnLst/>
              <a:rect l="l" t="t" r="r" b="b"/>
              <a:pathLst>
                <a:path w="89427" h="24826" fill="none" extrusionOk="0">
                  <a:moveTo>
                    <a:pt x="55873" y="0"/>
                  </a:moveTo>
                  <a:lnTo>
                    <a:pt x="53404" y="0"/>
                  </a:ln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3865925"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3865925" y="4070300"/>
              <a:ext cx="3865929" cy="1073228"/>
            </a:xfrm>
            <a:custGeom>
              <a:avLst/>
              <a:gdLst/>
              <a:ahLst/>
              <a:cxnLst/>
              <a:rect l="l" t="t" r="r" b="b"/>
              <a:pathLst>
                <a:path w="89427" h="24826" fill="none" extrusionOk="0">
                  <a:moveTo>
                    <a:pt x="55873" y="0"/>
                  </a:moveTo>
                  <a:lnTo>
                    <a:pt x="53404" y="0"/>
                  </a:ln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flipH="1">
              <a:off x="7731838"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8"/>
          <p:cNvGrpSpPr/>
          <p:nvPr/>
        </p:nvGrpSpPr>
        <p:grpSpPr>
          <a:xfrm flipH="1">
            <a:off x="130573" y="3938138"/>
            <a:ext cx="811246" cy="1205364"/>
            <a:chOff x="8044750" y="-1789024"/>
            <a:chExt cx="811246" cy="1205364"/>
          </a:xfrm>
        </p:grpSpPr>
        <p:sp>
          <p:nvSpPr>
            <p:cNvPr id="892" name="Google Shape;892;p8"/>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8"/>
          <p:cNvSpPr txBox="1">
            <a:spLocks noGrp="1"/>
          </p:cNvSpPr>
          <p:nvPr>
            <p:ph type="title"/>
          </p:nvPr>
        </p:nvSpPr>
        <p:spPr>
          <a:xfrm>
            <a:off x="1280250" y="1863300"/>
            <a:ext cx="6583500" cy="1789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13" name="Google Shape;913;p8"/>
          <p:cNvGrpSpPr/>
          <p:nvPr/>
        </p:nvGrpSpPr>
        <p:grpSpPr>
          <a:xfrm>
            <a:off x="369757" y="858970"/>
            <a:ext cx="965604" cy="239081"/>
            <a:chOff x="4036326" y="-955475"/>
            <a:chExt cx="1775987" cy="439811"/>
          </a:xfrm>
        </p:grpSpPr>
        <p:sp>
          <p:nvSpPr>
            <p:cNvPr id="914" name="Google Shape;914;p8"/>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8"/>
          <p:cNvGrpSpPr/>
          <p:nvPr/>
        </p:nvGrpSpPr>
        <p:grpSpPr>
          <a:xfrm>
            <a:off x="7760932" y="776845"/>
            <a:ext cx="965604" cy="239081"/>
            <a:chOff x="4036326" y="-955475"/>
            <a:chExt cx="1775987" cy="439811"/>
          </a:xfrm>
        </p:grpSpPr>
        <p:sp>
          <p:nvSpPr>
            <p:cNvPr id="917" name="Google Shape;917;p8"/>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8"/>
          <p:cNvGrpSpPr/>
          <p:nvPr/>
        </p:nvGrpSpPr>
        <p:grpSpPr>
          <a:xfrm>
            <a:off x="8533581" y="3785686"/>
            <a:ext cx="469258" cy="1372752"/>
            <a:chOff x="8991157" y="-2384450"/>
            <a:chExt cx="665236" cy="1946062"/>
          </a:xfrm>
        </p:grpSpPr>
        <p:sp>
          <p:nvSpPr>
            <p:cNvPr id="920" name="Google Shape;920;p8"/>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8"/>
          <p:cNvGrpSpPr/>
          <p:nvPr/>
        </p:nvGrpSpPr>
        <p:grpSpPr>
          <a:xfrm>
            <a:off x="8009094" y="3785686"/>
            <a:ext cx="469258" cy="1372752"/>
            <a:chOff x="8991157" y="-2384450"/>
            <a:chExt cx="665236" cy="1946062"/>
          </a:xfrm>
        </p:grpSpPr>
        <p:sp>
          <p:nvSpPr>
            <p:cNvPr id="949" name="Google Shape;949;p8"/>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8"/>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8"/>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8"/>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8"/>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1652"/>
        <p:cNvGrpSpPr/>
        <p:nvPr/>
      </p:nvGrpSpPr>
      <p:grpSpPr>
        <a:xfrm>
          <a:off x="0" y="0"/>
          <a:ext cx="0" cy="0"/>
          <a:chOff x="0" y="0"/>
          <a:chExt cx="0" cy="0"/>
        </a:xfrm>
      </p:grpSpPr>
      <p:sp>
        <p:nvSpPr>
          <p:cNvPr id="1653" name="Google Shape;1653;p17"/>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654" name="Google Shape;1654;p17"/>
          <p:cNvGrpSpPr/>
          <p:nvPr/>
        </p:nvGrpSpPr>
        <p:grpSpPr>
          <a:xfrm>
            <a:off x="8221775" y="70900"/>
            <a:ext cx="1631075" cy="374250"/>
            <a:chOff x="1284050" y="-462000"/>
            <a:chExt cx="1631075" cy="374250"/>
          </a:xfrm>
        </p:grpSpPr>
        <p:sp>
          <p:nvSpPr>
            <p:cNvPr id="1655" name="Google Shape;1655;p17"/>
            <p:cNvSpPr/>
            <p:nvPr/>
          </p:nvSpPr>
          <p:spPr>
            <a:xfrm>
              <a:off x="1284050" y="-462000"/>
              <a:ext cx="1631075" cy="374250"/>
            </a:xfrm>
            <a:custGeom>
              <a:avLst/>
              <a:gdLst/>
              <a:ahLst/>
              <a:cxnLst/>
              <a:rect l="l" t="t" r="r" b="b"/>
              <a:pathLst>
                <a:path w="65243" h="14970" extrusionOk="0">
                  <a:moveTo>
                    <a:pt x="40748" y="0"/>
                  </a:move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337" y="7660"/>
                  </a:lnTo>
                  <a:lnTo>
                    <a:pt x="53967" y="7699"/>
                  </a:lnTo>
                  <a:lnTo>
                    <a:pt x="53579" y="7776"/>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7"/>
            <p:cNvSpPr/>
            <p:nvPr/>
          </p:nvSpPr>
          <p:spPr>
            <a:xfrm>
              <a:off x="1284050" y="-462000"/>
              <a:ext cx="1631075" cy="374250"/>
            </a:xfrm>
            <a:custGeom>
              <a:avLst/>
              <a:gdLst/>
              <a:ahLst/>
              <a:cxnLst/>
              <a:rect l="l" t="t" r="r" b="b"/>
              <a:pathLst>
                <a:path w="65243" h="14970" fill="none" extrusionOk="0">
                  <a:moveTo>
                    <a:pt x="0" y="14969"/>
                  </a:moveTo>
                  <a:lnTo>
                    <a:pt x="65243"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667" y="7660"/>
                  </a:lnTo>
                  <a:lnTo>
                    <a:pt x="54337" y="7660"/>
                  </a:lnTo>
                  <a:lnTo>
                    <a:pt x="53967" y="7699"/>
                  </a:lnTo>
                  <a:lnTo>
                    <a:pt x="53579" y="7776"/>
                  </a:lnTo>
                  <a:lnTo>
                    <a:pt x="53170" y="7874"/>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lnTo>
                    <a:pt x="40748" y="0"/>
                  </a:lnTo>
                  <a:lnTo>
                    <a:pt x="40748" y="0"/>
                  </a:ln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377"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7"/>
            <p:cNvSpPr/>
            <p:nvPr/>
          </p:nvSpPr>
          <p:spPr>
            <a:xfrm>
              <a:off x="1537750" y="-272950"/>
              <a:ext cx="1186375" cy="185200"/>
            </a:xfrm>
            <a:custGeom>
              <a:avLst/>
              <a:gdLst/>
              <a:ahLst/>
              <a:cxnLst/>
              <a:rect l="l" t="t" r="r" b="b"/>
              <a:pathLst>
                <a:path w="47455" h="7408" extrusionOk="0">
                  <a:moveTo>
                    <a:pt x="35149" y="1"/>
                  </a:moveTo>
                  <a:lnTo>
                    <a:pt x="34896" y="20"/>
                  </a:lnTo>
                  <a:lnTo>
                    <a:pt x="34682" y="59"/>
                  </a:lnTo>
                  <a:lnTo>
                    <a:pt x="34488" y="117"/>
                  </a:lnTo>
                  <a:lnTo>
                    <a:pt x="34294" y="195"/>
                  </a:lnTo>
                  <a:lnTo>
                    <a:pt x="34138" y="292"/>
                  </a:lnTo>
                  <a:lnTo>
                    <a:pt x="34002" y="389"/>
                  </a:lnTo>
                  <a:lnTo>
                    <a:pt x="33885" y="506"/>
                  </a:lnTo>
                  <a:lnTo>
                    <a:pt x="33788" y="603"/>
                  </a:lnTo>
                  <a:lnTo>
                    <a:pt x="33633" y="836"/>
                  </a:lnTo>
                  <a:lnTo>
                    <a:pt x="33535" y="1031"/>
                  </a:lnTo>
                  <a:lnTo>
                    <a:pt x="33477" y="1167"/>
                  </a:lnTo>
                  <a:lnTo>
                    <a:pt x="33458" y="1225"/>
                  </a:lnTo>
                  <a:lnTo>
                    <a:pt x="33360" y="1186"/>
                  </a:lnTo>
                  <a:lnTo>
                    <a:pt x="33263" y="1167"/>
                  </a:lnTo>
                  <a:lnTo>
                    <a:pt x="33108" y="1148"/>
                  </a:lnTo>
                  <a:lnTo>
                    <a:pt x="32952" y="1167"/>
                  </a:lnTo>
                  <a:lnTo>
                    <a:pt x="32758" y="1206"/>
                  </a:lnTo>
                  <a:lnTo>
                    <a:pt x="32544" y="1264"/>
                  </a:lnTo>
                  <a:lnTo>
                    <a:pt x="32311" y="1361"/>
                  </a:lnTo>
                  <a:lnTo>
                    <a:pt x="32175" y="1439"/>
                  </a:lnTo>
                  <a:lnTo>
                    <a:pt x="32058" y="1517"/>
                  </a:lnTo>
                  <a:lnTo>
                    <a:pt x="31961" y="1614"/>
                  </a:lnTo>
                  <a:lnTo>
                    <a:pt x="31863" y="1711"/>
                  </a:lnTo>
                  <a:lnTo>
                    <a:pt x="31786" y="1828"/>
                  </a:lnTo>
                  <a:lnTo>
                    <a:pt x="31727" y="1945"/>
                  </a:lnTo>
                  <a:lnTo>
                    <a:pt x="31650" y="2158"/>
                  </a:lnTo>
                  <a:lnTo>
                    <a:pt x="31591" y="2372"/>
                  </a:lnTo>
                  <a:lnTo>
                    <a:pt x="31552" y="2547"/>
                  </a:lnTo>
                  <a:lnTo>
                    <a:pt x="31552" y="2703"/>
                  </a:lnTo>
                  <a:lnTo>
                    <a:pt x="31514" y="2644"/>
                  </a:lnTo>
                  <a:lnTo>
                    <a:pt x="31397" y="2469"/>
                  </a:lnTo>
                  <a:lnTo>
                    <a:pt x="31202" y="2236"/>
                  </a:lnTo>
                  <a:lnTo>
                    <a:pt x="30930" y="1945"/>
                  </a:lnTo>
                  <a:lnTo>
                    <a:pt x="30755" y="1809"/>
                  </a:lnTo>
                  <a:lnTo>
                    <a:pt x="30580" y="1672"/>
                  </a:lnTo>
                  <a:lnTo>
                    <a:pt x="30386" y="1536"/>
                  </a:lnTo>
                  <a:lnTo>
                    <a:pt x="30172" y="1439"/>
                  </a:lnTo>
                  <a:lnTo>
                    <a:pt x="29939" y="1342"/>
                  </a:lnTo>
                  <a:lnTo>
                    <a:pt x="29686" y="1264"/>
                  </a:lnTo>
                  <a:lnTo>
                    <a:pt x="29414" y="1206"/>
                  </a:lnTo>
                  <a:lnTo>
                    <a:pt x="29142" y="1186"/>
                  </a:lnTo>
                  <a:lnTo>
                    <a:pt x="28947" y="1206"/>
                  </a:lnTo>
                  <a:lnTo>
                    <a:pt x="28656" y="1245"/>
                  </a:lnTo>
                  <a:lnTo>
                    <a:pt x="28384" y="1322"/>
                  </a:lnTo>
                  <a:lnTo>
                    <a:pt x="28131" y="1420"/>
                  </a:lnTo>
                  <a:lnTo>
                    <a:pt x="27898" y="1536"/>
                  </a:lnTo>
                  <a:lnTo>
                    <a:pt x="27684" y="1692"/>
                  </a:lnTo>
                  <a:lnTo>
                    <a:pt x="27509" y="1847"/>
                  </a:lnTo>
                  <a:lnTo>
                    <a:pt x="27334" y="2003"/>
                  </a:lnTo>
                  <a:lnTo>
                    <a:pt x="27178" y="2178"/>
                  </a:lnTo>
                  <a:lnTo>
                    <a:pt x="27062" y="2333"/>
                  </a:lnTo>
                  <a:lnTo>
                    <a:pt x="26945" y="2508"/>
                  </a:lnTo>
                  <a:lnTo>
                    <a:pt x="26789" y="2781"/>
                  </a:lnTo>
                  <a:lnTo>
                    <a:pt x="26692" y="2975"/>
                  </a:lnTo>
                  <a:lnTo>
                    <a:pt x="26653" y="3053"/>
                  </a:lnTo>
                  <a:lnTo>
                    <a:pt x="26459" y="2994"/>
                  </a:lnTo>
                  <a:lnTo>
                    <a:pt x="26245" y="2975"/>
                  </a:lnTo>
                  <a:lnTo>
                    <a:pt x="26051" y="2955"/>
                  </a:lnTo>
                  <a:lnTo>
                    <a:pt x="25876" y="2936"/>
                  </a:lnTo>
                  <a:lnTo>
                    <a:pt x="25545" y="2955"/>
                  </a:lnTo>
                  <a:lnTo>
                    <a:pt x="25254" y="3014"/>
                  </a:lnTo>
                  <a:lnTo>
                    <a:pt x="24962" y="3092"/>
                  </a:lnTo>
                  <a:lnTo>
                    <a:pt x="24690" y="3208"/>
                  </a:lnTo>
                  <a:lnTo>
                    <a:pt x="24437" y="3325"/>
                  </a:lnTo>
                  <a:lnTo>
                    <a:pt x="24223" y="3480"/>
                  </a:lnTo>
                  <a:lnTo>
                    <a:pt x="24009" y="3636"/>
                  </a:lnTo>
                  <a:lnTo>
                    <a:pt x="23815" y="3791"/>
                  </a:lnTo>
                  <a:lnTo>
                    <a:pt x="23640" y="3947"/>
                  </a:lnTo>
                  <a:lnTo>
                    <a:pt x="23504" y="4102"/>
                  </a:lnTo>
                  <a:lnTo>
                    <a:pt x="23271" y="4375"/>
                  </a:lnTo>
                  <a:lnTo>
                    <a:pt x="23135" y="4569"/>
                  </a:lnTo>
                  <a:lnTo>
                    <a:pt x="23076" y="4627"/>
                  </a:lnTo>
                  <a:lnTo>
                    <a:pt x="23096" y="4433"/>
                  </a:lnTo>
                  <a:lnTo>
                    <a:pt x="23135" y="4239"/>
                  </a:lnTo>
                  <a:lnTo>
                    <a:pt x="23174" y="4064"/>
                  </a:lnTo>
                  <a:lnTo>
                    <a:pt x="23232" y="3889"/>
                  </a:lnTo>
                  <a:lnTo>
                    <a:pt x="23290" y="3733"/>
                  </a:lnTo>
                  <a:lnTo>
                    <a:pt x="23368" y="3578"/>
                  </a:lnTo>
                  <a:lnTo>
                    <a:pt x="23543" y="3286"/>
                  </a:lnTo>
                  <a:lnTo>
                    <a:pt x="23737" y="3033"/>
                  </a:lnTo>
                  <a:lnTo>
                    <a:pt x="23951" y="2819"/>
                  </a:lnTo>
                  <a:lnTo>
                    <a:pt x="24184" y="2625"/>
                  </a:lnTo>
                  <a:lnTo>
                    <a:pt x="24418" y="2469"/>
                  </a:lnTo>
                  <a:lnTo>
                    <a:pt x="24651" y="2333"/>
                  </a:lnTo>
                  <a:lnTo>
                    <a:pt x="24865" y="2217"/>
                  </a:lnTo>
                  <a:lnTo>
                    <a:pt x="25079" y="2139"/>
                  </a:lnTo>
                  <a:lnTo>
                    <a:pt x="25254" y="2061"/>
                  </a:lnTo>
                  <a:lnTo>
                    <a:pt x="25526" y="1983"/>
                  </a:lnTo>
                  <a:lnTo>
                    <a:pt x="25642" y="1945"/>
                  </a:lnTo>
                  <a:lnTo>
                    <a:pt x="25584" y="1886"/>
                  </a:lnTo>
                  <a:lnTo>
                    <a:pt x="25448" y="1692"/>
                  </a:lnTo>
                  <a:lnTo>
                    <a:pt x="25215" y="1420"/>
                  </a:lnTo>
                  <a:lnTo>
                    <a:pt x="24884" y="1128"/>
                  </a:lnTo>
                  <a:lnTo>
                    <a:pt x="24709" y="973"/>
                  </a:lnTo>
                  <a:lnTo>
                    <a:pt x="24495" y="817"/>
                  </a:lnTo>
                  <a:lnTo>
                    <a:pt x="24282" y="681"/>
                  </a:lnTo>
                  <a:lnTo>
                    <a:pt x="24029" y="564"/>
                  </a:lnTo>
                  <a:lnTo>
                    <a:pt x="23776" y="448"/>
                  </a:lnTo>
                  <a:lnTo>
                    <a:pt x="23523" y="370"/>
                  </a:lnTo>
                  <a:lnTo>
                    <a:pt x="23232" y="312"/>
                  </a:lnTo>
                  <a:lnTo>
                    <a:pt x="22940" y="292"/>
                  </a:lnTo>
                  <a:lnTo>
                    <a:pt x="22746" y="312"/>
                  </a:lnTo>
                  <a:lnTo>
                    <a:pt x="22551" y="331"/>
                  </a:lnTo>
                  <a:lnTo>
                    <a:pt x="22240" y="389"/>
                  </a:lnTo>
                  <a:lnTo>
                    <a:pt x="21949" y="487"/>
                  </a:lnTo>
                  <a:lnTo>
                    <a:pt x="21696" y="603"/>
                  </a:lnTo>
                  <a:lnTo>
                    <a:pt x="21482" y="739"/>
                  </a:lnTo>
                  <a:lnTo>
                    <a:pt x="21288" y="895"/>
                  </a:lnTo>
                  <a:lnTo>
                    <a:pt x="21132" y="1050"/>
                  </a:lnTo>
                  <a:lnTo>
                    <a:pt x="20977" y="1206"/>
                  </a:lnTo>
                  <a:lnTo>
                    <a:pt x="20860" y="1381"/>
                  </a:lnTo>
                  <a:lnTo>
                    <a:pt x="20763" y="1536"/>
                  </a:lnTo>
                  <a:lnTo>
                    <a:pt x="20705" y="1692"/>
                  </a:lnTo>
                  <a:lnTo>
                    <a:pt x="20588" y="1945"/>
                  </a:lnTo>
                  <a:lnTo>
                    <a:pt x="20549" y="2139"/>
                  </a:lnTo>
                  <a:lnTo>
                    <a:pt x="20530" y="2197"/>
                  </a:lnTo>
                  <a:lnTo>
                    <a:pt x="20238" y="2100"/>
                  </a:lnTo>
                  <a:lnTo>
                    <a:pt x="19985" y="2022"/>
                  </a:lnTo>
                  <a:lnTo>
                    <a:pt x="19733" y="1983"/>
                  </a:lnTo>
                  <a:lnTo>
                    <a:pt x="19499" y="1964"/>
                  </a:lnTo>
                  <a:lnTo>
                    <a:pt x="19305" y="1983"/>
                  </a:lnTo>
                  <a:lnTo>
                    <a:pt x="19149" y="2003"/>
                  </a:lnTo>
                  <a:lnTo>
                    <a:pt x="18994" y="2042"/>
                  </a:lnTo>
                  <a:lnTo>
                    <a:pt x="18838" y="2081"/>
                  </a:lnTo>
                  <a:lnTo>
                    <a:pt x="18722" y="2139"/>
                  </a:lnTo>
                  <a:lnTo>
                    <a:pt x="18586" y="2197"/>
                  </a:lnTo>
                  <a:lnTo>
                    <a:pt x="18391" y="2333"/>
                  </a:lnTo>
                  <a:lnTo>
                    <a:pt x="18236" y="2469"/>
                  </a:lnTo>
                  <a:lnTo>
                    <a:pt x="18119" y="2606"/>
                  </a:lnTo>
                  <a:lnTo>
                    <a:pt x="18041" y="2722"/>
                  </a:lnTo>
                  <a:lnTo>
                    <a:pt x="18216" y="2781"/>
                  </a:lnTo>
                  <a:lnTo>
                    <a:pt x="18372" y="2858"/>
                  </a:lnTo>
                  <a:lnTo>
                    <a:pt x="18508" y="2955"/>
                  </a:lnTo>
                  <a:lnTo>
                    <a:pt x="18624" y="3053"/>
                  </a:lnTo>
                  <a:lnTo>
                    <a:pt x="18722" y="3150"/>
                  </a:lnTo>
                  <a:lnTo>
                    <a:pt x="18819" y="3247"/>
                  </a:lnTo>
                  <a:lnTo>
                    <a:pt x="18935" y="3442"/>
                  </a:lnTo>
                  <a:lnTo>
                    <a:pt x="19033" y="3616"/>
                  </a:lnTo>
                  <a:lnTo>
                    <a:pt x="19091" y="3772"/>
                  </a:lnTo>
                  <a:lnTo>
                    <a:pt x="19110" y="3908"/>
                  </a:lnTo>
                  <a:lnTo>
                    <a:pt x="19033" y="3753"/>
                  </a:lnTo>
                  <a:lnTo>
                    <a:pt x="18916" y="3616"/>
                  </a:lnTo>
                  <a:lnTo>
                    <a:pt x="18799" y="3500"/>
                  </a:lnTo>
                  <a:lnTo>
                    <a:pt x="18683" y="3403"/>
                  </a:lnTo>
                  <a:lnTo>
                    <a:pt x="18547" y="3305"/>
                  </a:lnTo>
                  <a:lnTo>
                    <a:pt x="18391" y="3228"/>
                  </a:lnTo>
                  <a:lnTo>
                    <a:pt x="18255" y="3169"/>
                  </a:lnTo>
                  <a:lnTo>
                    <a:pt x="18100" y="3111"/>
                  </a:lnTo>
                  <a:lnTo>
                    <a:pt x="17808" y="3033"/>
                  </a:lnTo>
                  <a:lnTo>
                    <a:pt x="17536" y="2994"/>
                  </a:lnTo>
                  <a:lnTo>
                    <a:pt x="17322" y="2975"/>
                  </a:lnTo>
                  <a:lnTo>
                    <a:pt x="17069" y="2975"/>
                  </a:lnTo>
                  <a:lnTo>
                    <a:pt x="17030" y="2839"/>
                  </a:lnTo>
                  <a:lnTo>
                    <a:pt x="16972" y="2703"/>
                  </a:lnTo>
                  <a:lnTo>
                    <a:pt x="16855" y="2528"/>
                  </a:lnTo>
                  <a:lnTo>
                    <a:pt x="16778" y="2450"/>
                  </a:lnTo>
                  <a:lnTo>
                    <a:pt x="16680" y="2353"/>
                  </a:lnTo>
                  <a:lnTo>
                    <a:pt x="16564" y="2256"/>
                  </a:lnTo>
                  <a:lnTo>
                    <a:pt x="16428" y="2178"/>
                  </a:lnTo>
                  <a:lnTo>
                    <a:pt x="16272" y="2081"/>
                  </a:lnTo>
                  <a:lnTo>
                    <a:pt x="16097" y="2003"/>
                  </a:lnTo>
                  <a:lnTo>
                    <a:pt x="15883" y="1945"/>
                  </a:lnTo>
                  <a:lnTo>
                    <a:pt x="15650" y="1886"/>
                  </a:lnTo>
                  <a:lnTo>
                    <a:pt x="15417" y="1847"/>
                  </a:lnTo>
                  <a:lnTo>
                    <a:pt x="15008" y="1847"/>
                  </a:lnTo>
                  <a:lnTo>
                    <a:pt x="14834" y="1867"/>
                  </a:lnTo>
                  <a:lnTo>
                    <a:pt x="14659" y="1925"/>
                  </a:lnTo>
                  <a:lnTo>
                    <a:pt x="14484" y="1964"/>
                  </a:lnTo>
                  <a:lnTo>
                    <a:pt x="14328" y="2042"/>
                  </a:lnTo>
                  <a:lnTo>
                    <a:pt x="14192" y="2100"/>
                  </a:lnTo>
                  <a:lnTo>
                    <a:pt x="13939" y="2256"/>
                  </a:lnTo>
                  <a:lnTo>
                    <a:pt x="13745" y="2411"/>
                  </a:lnTo>
                  <a:lnTo>
                    <a:pt x="13609" y="2547"/>
                  </a:lnTo>
                  <a:lnTo>
                    <a:pt x="13473" y="2664"/>
                  </a:lnTo>
                  <a:lnTo>
                    <a:pt x="13434" y="2606"/>
                  </a:lnTo>
                  <a:lnTo>
                    <a:pt x="13278" y="2450"/>
                  </a:lnTo>
                  <a:lnTo>
                    <a:pt x="13026" y="2217"/>
                  </a:lnTo>
                  <a:lnTo>
                    <a:pt x="12676" y="1945"/>
                  </a:lnTo>
                  <a:lnTo>
                    <a:pt x="12481" y="1809"/>
                  </a:lnTo>
                  <a:lnTo>
                    <a:pt x="12248" y="1692"/>
                  </a:lnTo>
                  <a:lnTo>
                    <a:pt x="12015" y="1556"/>
                  </a:lnTo>
                  <a:lnTo>
                    <a:pt x="11762" y="1459"/>
                  </a:lnTo>
                  <a:lnTo>
                    <a:pt x="11470" y="1361"/>
                  </a:lnTo>
                  <a:lnTo>
                    <a:pt x="11179" y="1284"/>
                  </a:lnTo>
                  <a:lnTo>
                    <a:pt x="10868" y="1245"/>
                  </a:lnTo>
                  <a:lnTo>
                    <a:pt x="10537" y="1225"/>
                  </a:lnTo>
                  <a:lnTo>
                    <a:pt x="10246" y="1245"/>
                  </a:lnTo>
                  <a:lnTo>
                    <a:pt x="9954" y="1284"/>
                  </a:lnTo>
                  <a:lnTo>
                    <a:pt x="9760" y="1322"/>
                  </a:lnTo>
                  <a:lnTo>
                    <a:pt x="9585" y="1361"/>
                  </a:lnTo>
                  <a:lnTo>
                    <a:pt x="9235" y="1497"/>
                  </a:lnTo>
                  <a:lnTo>
                    <a:pt x="8943" y="1653"/>
                  </a:lnTo>
                  <a:lnTo>
                    <a:pt x="8690" y="1828"/>
                  </a:lnTo>
                  <a:lnTo>
                    <a:pt x="8457" y="2022"/>
                  </a:lnTo>
                  <a:lnTo>
                    <a:pt x="8263" y="2217"/>
                  </a:lnTo>
                  <a:lnTo>
                    <a:pt x="8088" y="2431"/>
                  </a:lnTo>
                  <a:lnTo>
                    <a:pt x="7952" y="2644"/>
                  </a:lnTo>
                  <a:lnTo>
                    <a:pt x="7835" y="2858"/>
                  </a:lnTo>
                  <a:lnTo>
                    <a:pt x="7738" y="3053"/>
                  </a:lnTo>
                  <a:lnTo>
                    <a:pt x="7621" y="3403"/>
                  </a:lnTo>
                  <a:lnTo>
                    <a:pt x="7543" y="3655"/>
                  </a:lnTo>
                  <a:lnTo>
                    <a:pt x="7524" y="3733"/>
                  </a:lnTo>
                  <a:lnTo>
                    <a:pt x="7349" y="3714"/>
                  </a:lnTo>
                  <a:lnTo>
                    <a:pt x="7174" y="3694"/>
                  </a:lnTo>
                  <a:lnTo>
                    <a:pt x="7057" y="3694"/>
                  </a:lnTo>
                  <a:lnTo>
                    <a:pt x="6960" y="3714"/>
                  </a:lnTo>
                  <a:lnTo>
                    <a:pt x="6785" y="3772"/>
                  </a:lnTo>
                  <a:lnTo>
                    <a:pt x="6630" y="3869"/>
                  </a:lnTo>
                  <a:lnTo>
                    <a:pt x="6532" y="3966"/>
                  </a:lnTo>
                  <a:lnTo>
                    <a:pt x="6455" y="4064"/>
                  </a:lnTo>
                  <a:lnTo>
                    <a:pt x="6396" y="4141"/>
                  </a:lnTo>
                  <a:lnTo>
                    <a:pt x="6357" y="4239"/>
                  </a:lnTo>
                  <a:lnTo>
                    <a:pt x="6202" y="4180"/>
                  </a:lnTo>
                  <a:lnTo>
                    <a:pt x="6008" y="4141"/>
                  </a:lnTo>
                  <a:lnTo>
                    <a:pt x="5755" y="4122"/>
                  </a:lnTo>
                  <a:lnTo>
                    <a:pt x="5541" y="4122"/>
                  </a:lnTo>
                  <a:lnTo>
                    <a:pt x="5347" y="4161"/>
                  </a:lnTo>
                  <a:lnTo>
                    <a:pt x="5113" y="4239"/>
                  </a:lnTo>
                  <a:lnTo>
                    <a:pt x="4880" y="4336"/>
                  </a:lnTo>
                  <a:lnTo>
                    <a:pt x="4744" y="4433"/>
                  </a:lnTo>
                  <a:lnTo>
                    <a:pt x="4608" y="4550"/>
                  </a:lnTo>
                  <a:lnTo>
                    <a:pt x="4511" y="4666"/>
                  </a:lnTo>
                  <a:lnTo>
                    <a:pt x="4433" y="4802"/>
                  </a:lnTo>
                  <a:lnTo>
                    <a:pt x="4355" y="4938"/>
                  </a:lnTo>
                  <a:lnTo>
                    <a:pt x="4297" y="5075"/>
                  </a:lnTo>
                  <a:lnTo>
                    <a:pt x="4219" y="5366"/>
                  </a:lnTo>
                  <a:lnTo>
                    <a:pt x="4180" y="5638"/>
                  </a:lnTo>
                  <a:lnTo>
                    <a:pt x="4161" y="5852"/>
                  </a:lnTo>
                  <a:lnTo>
                    <a:pt x="4161" y="6047"/>
                  </a:lnTo>
                  <a:lnTo>
                    <a:pt x="3966" y="5891"/>
                  </a:lnTo>
                  <a:lnTo>
                    <a:pt x="3772" y="5755"/>
                  </a:lnTo>
                  <a:lnTo>
                    <a:pt x="3577" y="5658"/>
                  </a:lnTo>
                  <a:lnTo>
                    <a:pt x="3402" y="5599"/>
                  </a:lnTo>
                  <a:lnTo>
                    <a:pt x="3208" y="5541"/>
                  </a:lnTo>
                  <a:lnTo>
                    <a:pt x="3053" y="5522"/>
                  </a:lnTo>
                  <a:lnTo>
                    <a:pt x="2800" y="5502"/>
                  </a:lnTo>
                  <a:lnTo>
                    <a:pt x="2703" y="5502"/>
                  </a:lnTo>
                  <a:lnTo>
                    <a:pt x="2683" y="5619"/>
                  </a:lnTo>
                  <a:lnTo>
                    <a:pt x="2683" y="5716"/>
                  </a:lnTo>
                  <a:lnTo>
                    <a:pt x="2683" y="5813"/>
                  </a:lnTo>
                  <a:lnTo>
                    <a:pt x="2703" y="5910"/>
                  </a:lnTo>
                  <a:lnTo>
                    <a:pt x="2780" y="6085"/>
                  </a:lnTo>
                  <a:lnTo>
                    <a:pt x="2878" y="6241"/>
                  </a:lnTo>
                  <a:lnTo>
                    <a:pt x="2994" y="6358"/>
                  </a:lnTo>
                  <a:lnTo>
                    <a:pt x="3091" y="6455"/>
                  </a:lnTo>
                  <a:lnTo>
                    <a:pt x="3189" y="6533"/>
                  </a:lnTo>
                  <a:lnTo>
                    <a:pt x="3189" y="6533"/>
                  </a:lnTo>
                  <a:lnTo>
                    <a:pt x="2994" y="6474"/>
                  </a:lnTo>
                  <a:lnTo>
                    <a:pt x="2839" y="6396"/>
                  </a:lnTo>
                  <a:lnTo>
                    <a:pt x="2567" y="6241"/>
                  </a:lnTo>
                  <a:lnTo>
                    <a:pt x="2372" y="6105"/>
                  </a:lnTo>
                  <a:lnTo>
                    <a:pt x="2255" y="5969"/>
                  </a:lnTo>
                  <a:lnTo>
                    <a:pt x="2178" y="5852"/>
                  </a:lnTo>
                  <a:lnTo>
                    <a:pt x="2139" y="5755"/>
                  </a:lnTo>
                  <a:lnTo>
                    <a:pt x="2119" y="5677"/>
                  </a:lnTo>
                  <a:lnTo>
                    <a:pt x="1808" y="5697"/>
                  </a:lnTo>
                  <a:lnTo>
                    <a:pt x="1517" y="5755"/>
                  </a:lnTo>
                  <a:lnTo>
                    <a:pt x="1264" y="5852"/>
                  </a:lnTo>
                  <a:lnTo>
                    <a:pt x="1031" y="5969"/>
                  </a:lnTo>
                  <a:lnTo>
                    <a:pt x="836" y="6105"/>
                  </a:lnTo>
                  <a:lnTo>
                    <a:pt x="661" y="6241"/>
                  </a:lnTo>
                  <a:lnTo>
                    <a:pt x="506" y="6396"/>
                  </a:lnTo>
                  <a:lnTo>
                    <a:pt x="389" y="6552"/>
                  </a:lnTo>
                  <a:lnTo>
                    <a:pt x="273" y="6708"/>
                  </a:lnTo>
                  <a:lnTo>
                    <a:pt x="195" y="6863"/>
                  </a:lnTo>
                  <a:lnTo>
                    <a:pt x="78" y="7135"/>
                  </a:lnTo>
                  <a:lnTo>
                    <a:pt x="20" y="7330"/>
                  </a:lnTo>
                  <a:lnTo>
                    <a:pt x="0" y="7407"/>
                  </a:lnTo>
                  <a:lnTo>
                    <a:pt x="47416" y="7407"/>
                  </a:lnTo>
                  <a:lnTo>
                    <a:pt x="47455" y="7213"/>
                  </a:lnTo>
                  <a:lnTo>
                    <a:pt x="47455" y="7038"/>
                  </a:lnTo>
                  <a:lnTo>
                    <a:pt x="47455" y="6882"/>
                  </a:lnTo>
                  <a:lnTo>
                    <a:pt x="47455" y="6727"/>
                  </a:lnTo>
                  <a:lnTo>
                    <a:pt x="47435" y="6591"/>
                  </a:lnTo>
                  <a:lnTo>
                    <a:pt x="47416" y="6474"/>
                  </a:lnTo>
                  <a:lnTo>
                    <a:pt x="47319" y="6222"/>
                  </a:lnTo>
                  <a:lnTo>
                    <a:pt x="47202" y="6027"/>
                  </a:lnTo>
                  <a:lnTo>
                    <a:pt x="47066" y="5872"/>
                  </a:lnTo>
                  <a:lnTo>
                    <a:pt x="46891" y="5716"/>
                  </a:lnTo>
                  <a:lnTo>
                    <a:pt x="46716" y="5619"/>
                  </a:lnTo>
                  <a:lnTo>
                    <a:pt x="46541" y="5522"/>
                  </a:lnTo>
                  <a:lnTo>
                    <a:pt x="46347" y="5444"/>
                  </a:lnTo>
                  <a:lnTo>
                    <a:pt x="46172" y="5405"/>
                  </a:lnTo>
                  <a:lnTo>
                    <a:pt x="45997" y="5366"/>
                  </a:lnTo>
                  <a:lnTo>
                    <a:pt x="45686" y="5327"/>
                  </a:lnTo>
                  <a:lnTo>
                    <a:pt x="45452" y="5327"/>
                  </a:lnTo>
                  <a:lnTo>
                    <a:pt x="45491" y="5152"/>
                  </a:lnTo>
                  <a:lnTo>
                    <a:pt x="45511" y="4997"/>
                  </a:lnTo>
                  <a:lnTo>
                    <a:pt x="45511" y="4725"/>
                  </a:lnTo>
                  <a:lnTo>
                    <a:pt x="45472" y="4491"/>
                  </a:lnTo>
                  <a:lnTo>
                    <a:pt x="45414" y="4297"/>
                  </a:lnTo>
                  <a:lnTo>
                    <a:pt x="45355" y="4141"/>
                  </a:lnTo>
                  <a:lnTo>
                    <a:pt x="45277" y="4044"/>
                  </a:lnTo>
                  <a:lnTo>
                    <a:pt x="45219" y="3966"/>
                  </a:lnTo>
                  <a:lnTo>
                    <a:pt x="45083" y="3966"/>
                  </a:lnTo>
                  <a:lnTo>
                    <a:pt x="44986" y="3986"/>
                  </a:lnTo>
                  <a:lnTo>
                    <a:pt x="44811" y="4083"/>
                  </a:lnTo>
                  <a:lnTo>
                    <a:pt x="44655" y="4219"/>
                  </a:lnTo>
                  <a:lnTo>
                    <a:pt x="44500" y="4375"/>
                  </a:lnTo>
                  <a:lnTo>
                    <a:pt x="44267" y="4647"/>
                  </a:lnTo>
                  <a:lnTo>
                    <a:pt x="44169" y="4783"/>
                  </a:lnTo>
                  <a:lnTo>
                    <a:pt x="44169" y="4666"/>
                  </a:lnTo>
                  <a:lnTo>
                    <a:pt x="44208" y="4550"/>
                  </a:lnTo>
                  <a:lnTo>
                    <a:pt x="44267" y="4336"/>
                  </a:lnTo>
                  <a:lnTo>
                    <a:pt x="44364" y="4161"/>
                  </a:lnTo>
                  <a:lnTo>
                    <a:pt x="44480" y="4005"/>
                  </a:lnTo>
                  <a:lnTo>
                    <a:pt x="44597" y="3869"/>
                  </a:lnTo>
                  <a:lnTo>
                    <a:pt x="44694" y="3772"/>
                  </a:lnTo>
                  <a:lnTo>
                    <a:pt x="44791" y="3694"/>
                  </a:lnTo>
                  <a:lnTo>
                    <a:pt x="44636" y="3480"/>
                  </a:lnTo>
                  <a:lnTo>
                    <a:pt x="44480" y="3286"/>
                  </a:lnTo>
                  <a:lnTo>
                    <a:pt x="44305" y="3130"/>
                  </a:lnTo>
                  <a:lnTo>
                    <a:pt x="44111" y="3033"/>
                  </a:lnTo>
                  <a:lnTo>
                    <a:pt x="43917" y="2955"/>
                  </a:lnTo>
                  <a:lnTo>
                    <a:pt x="43722" y="2897"/>
                  </a:lnTo>
                  <a:lnTo>
                    <a:pt x="43508" y="2858"/>
                  </a:lnTo>
                  <a:lnTo>
                    <a:pt x="43120" y="2858"/>
                  </a:lnTo>
                  <a:lnTo>
                    <a:pt x="42945" y="2878"/>
                  </a:lnTo>
                  <a:lnTo>
                    <a:pt x="42614" y="2955"/>
                  </a:lnTo>
                  <a:lnTo>
                    <a:pt x="42400" y="3014"/>
                  </a:lnTo>
                  <a:lnTo>
                    <a:pt x="42322" y="3033"/>
                  </a:lnTo>
                  <a:lnTo>
                    <a:pt x="42303" y="2994"/>
                  </a:lnTo>
                  <a:lnTo>
                    <a:pt x="42225" y="2897"/>
                  </a:lnTo>
                  <a:lnTo>
                    <a:pt x="42128" y="2819"/>
                  </a:lnTo>
                  <a:lnTo>
                    <a:pt x="42031" y="2722"/>
                  </a:lnTo>
                  <a:lnTo>
                    <a:pt x="41875" y="2625"/>
                  </a:lnTo>
                  <a:lnTo>
                    <a:pt x="41681" y="2508"/>
                  </a:lnTo>
                  <a:lnTo>
                    <a:pt x="41584" y="2469"/>
                  </a:lnTo>
                  <a:lnTo>
                    <a:pt x="41467" y="2431"/>
                  </a:lnTo>
                  <a:lnTo>
                    <a:pt x="41370" y="2411"/>
                  </a:lnTo>
                  <a:lnTo>
                    <a:pt x="41156" y="2411"/>
                  </a:lnTo>
                  <a:lnTo>
                    <a:pt x="41039" y="2450"/>
                  </a:lnTo>
                  <a:lnTo>
                    <a:pt x="40942" y="2469"/>
                  </a:lnTo>
                  <a:lnTo>
                    <a:pt x="40864" y="2508"/>
                  </a:lnTo>
                  <a:lnTo>
                    <a:pt x="40748" y="2586"/>
                  </a:lnTo>
                  <a:lnTo>
                    <a:pt x="40709" y="2625"/>
                  </a:lnTo>
                  <a:lnTo>
                    <a:pt x="40670" y="2469"/>
                  </a:lnTo>
                  <a:lnTo>
                    <a:pt x="40592" y="2314"/>
                  </a:lnTo>
                  <a:lnTo>
                    <a:pt x="40495" y="2120"/>
                  </a:lnTo>
                  <a:lnTo>
                    <a:pt x="40359" y="1925"/>
                  </a:lnTo>
                  <a:lnTo>
                    <a:pt x="40262" y="1828"/>
                  </a:lnTo>
                  <a:lnTo>
                    <a:pt x="40165" y="1731"/>
                  </a:lnTo>
                  <a:lnTo>
                    <a:pt x="40028" y="1634"/>
                  </a:lnTo>
                  <a:lnTo>
                    <a:pt x="39892" y="1556"/>
                  </a:lnTo>
                  <a:lnTo>
                    <a:pt x="39737" y="1497"/>
                  </a:lnTo>
                  <a:lnTo>
                    <a:pt x="39562" y="1439"/>
                  </a:lnTo>
                  <a:lnTo>
                    <a:pt x="39368" y="1400"/>
                  </a:lnTo>
                  <a:lnTo>
                    <a:pt x="39037" y="1400"/>
                  </a:lnTo>
                  <a:lnTo>
                    <a:pt x="38881" y="1420"/>
                  </a:lnTo>
                  <a:lnTo>
                    <a:pt x="38609" y="1478"/>
                  </a:lnTo>
                  <a:lnTo>
                    <a:pt x="38376" y="1575"/>
                  </a:lnTo>
                  <a:lnTo>
                    <a:pt x="38162" y="1672"/>
                  </a:lnTo>
                  <a:lnTo>
                    <a:pt x="37987" y="1789"/>
                  </a:lnTo>
                  <a:lnTo>
                    <a:pt x="37851" y="1867"/>
                  </a:lnTo>
                  <a:lnTo>
                    <a:pt x="37735" y="1964"/>
                  </a:lnTo>
                  <a:lnTo>
                    <a:pt x="37676" y="2081"/>
                  </a:lnTo>
                  <a:lnTo>
                    <a:pt x="37579" y="2158"/>
                  </a:lnTo>
                  <a:lnTo>
                    <a:pt x="37482" y="2256"/>
                  </a:lnTo>
                  <a:lnTo>
                    <a:pt x="37385" y="2314"/>
                  </a:lnTo>
                  <a:lnTo>
                    <a:pt x="37171" y="2431"/>
                  </a:lnTo>
                  <a:lnTo>
                    <a:pt x="36957" y="2489"/>
                  </a:lnTo>
                  <a:lnTo>
                    <a:pt x="36743" y="2547"/>
                  </a:lnTo>
                  <a:lnTo>
                    <a:pt x="36588" y="2567"/>
                  </a:lnTo>
                  <a:lnTo>
                    <a:pt x="36432" y="2567"/>
                  </a:lnTo>
                  <a:lnTo>
                    <a:pt x="36665" y="2489"/>
                  </a:lnTo>
                  <a:lnTo>
                    <a:pt x="36860" y="2392"/>
                  </a:lnTo>
                  <a:lnTo>
                    <a:pt x="37054" y="2275"/>
                  </a:lnTo>
                  <a:lnTo>
                    <a:pt x="37210" y="2158"/>
                  </a:lnTo>
                  <a:lnTo>
                    <a:pt x="37423" y="1964"/>
                  </a:lnTo>
                  <a:lnTo>
                    <a:pt x="37501" y="1867"/>
                  </a:lnTo>
                  <a:lnTo>
                    <a:pt x="37501" y="1809"/>
                  </a:lnTo>
                  <a:lnTo>
                    <a:pt x="37462" y="1653"/>
                  </a:lnTo>
                  <a:lnTo>
                    <a:pt x="37404" y="1400"/>
                  </a:lnTo>
                  <a:lnTo>
                    <a:pt x="37346" y="1264"/>
                  </a:lnTo>
                  <a:lnTo>
                    <a:pt x="37287" y="1109"/>
                  </a:lnTo>
                  <a:lnTo>
                    <a:pt x="37190" y="953"/>
                  </a:lnTo>
                  <a:lnTo>
                    <a:pt x="37074" y="798"/>
                  </a:lnTo>
                  <a:lnTo>
                    <a:pt x="36918" y="642"/>
                  </a:lnTo>
                  <a:lnTo>
                    <a:pt x="36743" y="506"/>
                  </a:lnTo>
                  <a:lnTo>
                    <a:pt x="36549" y="370"/>
                  </a:lnTo>
                  <a:lnTo>
                    <a:pt x="36296" y="253"/>
                  </a:lnTo>
                  <a:lnTo>
                    <a:pt x="36024" y="137"/>
                  </a:lnTo>
                  <a:lnTo>
                    <a:pt x="35693" y="59"/>
                  </a:lnTo>
                  <a:lnTo>
                    <a:pt x="35402" y="20"/>
                  </a:lnTo>
                  <a:lnTo>
                    <a:pt x="35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17"/>
          <p:cNvGrpSpPr/>
          <p:nvPr/>
        </p:nvGrpSpPr>
        <p:grpSpPr>
          <a:xfrm>
            <a:off x="230432" y="138495"/>
            <a:ext cx="965604" cy="239081"/>
            <a:chOff x="4036326" y="-955475"/>
            <a:chExt cx="1775987" cy="439811"/>
          </a:xfrm>
        </p:grpSpPr>
        <p:sp>
          <p:nvSpPr>
            <p:cNvPr id="1659" name="Google Shape;1659;p17"/>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7"/>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17"/>
          <p:cNvGrpSpPr/>
          <p:nvPr/>
        </p:nvGrpSpPr>
        <p:grpSpPr>
          <a:xfrm>
            <a:off x="-2679446" y="4070300"/>
            <a:ext cx="11823421" cy="1073228"/>
            <a:chOff x="-622046" y="4070300"/>
            <a:chExt cx="11823421" cy="1073228"/>
          </a:xfrm>
        </p:grpSpPr>
        <p:sp>
          <p:nvSpPr>
            <p:cNvPr id="1662" name="Google Shape;1662;p17"/>
            <p:cNvSpPr/>
            <p:nvPr/>
          </p:nvSpPr>
          <p:spPr>
            <a:xfrm>
              <a:off x="-622046"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7"/>
            <p:cNvSpPr/>
            <p:nvPr/>
          </p:nvSpPr>
          <p:spPr>
            <a:xfrm>
              <a:off x="3243875" y="4724675"/>
              <a:ext cx="7957500" cy="41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4" name="Google Shape;1664;p17"/>
          <p:cNvSpPr/>
          <p:nvPr/>
        </p:nvSpPr>
        <p:spPr>
          <a:xfrm>
            <a:off x="8430779" y="4062813"/>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5" name="Google Shape;1665;p17"/>
          <p:cNvGrpSpPr/>
          <p:nvPr/>
        </p:nvGrpSpPr>
        <p:grpSpPr>
          <a:xfrm>
            <a:off x="144256" y="3785686"/>
            <a:ext cx="469258" cy="1372752"/>
            <a:chOff x="8991157" y="-2384450"/>
            <a:chExt cx="665236" cy="1946062"/>
          </a:xfrm>
        </p:grpSpPr>
        <p:sp>
          <p:nvSpPr>
            <p:cNvPr id="1666" name="Google Shape;1666;p17"/>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7"/>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7"/>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7"/>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7"/>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7"/>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7"/>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7"/>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7"/>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7"/>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7"/>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7"/>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7"/>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7"/>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7"/>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7"/>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7"/>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7"/>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7"/>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7"/>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7"/>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7"/>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7"/>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7"/>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7"/>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7"/>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7"/>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7"/>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17"/>
          <p:cNvGrpSpPr/>
          <p:nvPr/>
        </p:nvGrpSpPr>
        <p:grpSpPr>
          <a:xfrm>
            <a:off x="8533581" y="3785686"/>
            <a:ext cx="469258" cy="1372752"/>
            <a:chOff x="8991157" y="-2384450"/>
            <a:chExt cx="665236" cy="1946062"/>
          </a:xfrm>
        </p:grpSpPr>
        <p:sp>
          <p:nvSpPr>
            <p:cNvPr id="1695" name="Google Shape;1695;p17"/>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7"/>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7"/>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7"/>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7"/>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7"/>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7"/>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7"/>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7"/>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7"/>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7"/>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7"/>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7"/>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7"/>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7"/>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7"/>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7"/>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7"/>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7"/>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7"/>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7"/>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7"/>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7"/>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7"/>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7"/>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7"/>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7"/>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7"/>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1835"/>
        <p:cNvGrpSpPr/>
        <p:nvPr/>
      </p:nvGrpSpPr>
      <p:grpSpPr>
        <a:xfrm>
          <a:off x="0" y="0"/>
          <a:ext cx="0" cy="0"/>
          <a:chOff x="0" y="0"/>
          <a:chExt cx="0" cy="0"/>
        </a:xfrm>
      </p:grpSpPr>
      <p:grpSp>
        <p:nvGrpSpPr>
          <p:cNvPr id="1836" name="Google Shape;1836;p20"/>
          <p:cNvGrpSpPr/>
          <p:nvPr/>
        </p:nvGrpSpPr>
        <p:grpSpPr>
          <a:xfrm>
            <a:off x="-622046" y="4070300"/>
            <a:ext cx="10388092" cy="1073228"/>
            <a:chOff x="-622046" y="4070300"/>
            <a:chExt cx="10388092" cy="1073228"/>
          </a:xfrm>
        </p:grpSpPr>
        <p:sp>
          <p:nvSpPr>
            <p:cNvPr id="1837" name="Google Shape;1837;p20"/>
            <p:cNvSpPr/>
            <p:nvPr/>
          </p:nvSpPr>
          <p:spPr>
            <a:xfrm>
              <a:off x="-622046"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flipH="1">
              <a:off x="5900117"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3243875" y="4593900"/>
              <a:ext cx="2656200" cy="548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20"/>
          <p:cNvSpPr txBox="1">
            <a:spLocks noGrp="1"/>
          </p:cNvSpPr>
          <p:nvPr>
            <p:ph type="title"/>
          </p:nvPr>
        </p:nvSpPr>
        <p:spPr>
          <a:xfrm>
            <a:off x="1068388" y="1437175"/>
            <a:ext cx="3733200" cy="14457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41" name="Google Shape;1841;p20"/>
          <p:cNvSpPr txBox="1">
            <a:spLocks noGrp="1"/>
          </p:cNvSpPr>
          <p:nvPr>
            <p:ph type="subTitle" idx="1"/>
          </p:nvPr>
        </p:nvSpPr>
        <p:spPr>
          <a:xfrm>
            <a:off x="1069154" y="2974925"/>
            <a:ext cx="3731700" cy="73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2" name="Google Shape;1842;p20"/>
          <p:cNvSpPr>
            <a:spLocks noGrp="1"/>
          </p:cNvSpPr>
          <p:nvPr>
            <p:ph type="pic" idx="2"/>
          </p:nvPr>
        </p:nvSpPr>
        <p:spPr>
          <a:xfrm>
            <a:off x="5166212" y="1117050"/>
            <a:ext cx="2909400" cy="2909400"/>
          </a:xfrm>
          <a:prstGeom prst="ellipse">
            <a:avLst/>
          </a:prstGeom>
          <a:noFill/>
          <a:ln>
            <a:noFill/>
          </a:ln>
        </p:spPr>
      </p:sp>
      <p:grpSp>
        <p:nvGrpSpPr>
          <p:cNvPr id="1843" name="Google Shape;1843;p20"/>
          <p:cNvGrpSpPr/>
          <p:nvPr/>
        </p:nvGrpSpPr>
        <p:grpSpPr>
          <a:xfrm>
            <a:off x="598232" y="150720"/>
            <a:ext cx="965604" cy="239081"/>
            <a:chOff x="4036326" y="-955475"/>
            <a:chExt cx="1775987" cy="439811"/>
          </a:xfrm>
        </p:grpSpPr>
        <p:sp>
          <p:nvSpPr>
            <p:cNvPr id="1844" name="Google Shape;1844;p20"/>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0"/>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6" name="Google Shape;1846;p20"/>
          <p:cNvGrpSpPr/>
          <p:nvPr/>
        </p:nvGrpSpPr>
        <p:grpSpPr>
          <a:xfrm>
            <a:off x="7684071" y="169755"/>
            <a:ext cx="1493428" cy="369749"/>
            <a:chOff x="4036326" y="-955475"/>
            <a:chExt cx="1775987" cy="439811"/>
          </a:xfrm>
        </p:grpSpPr>
        <p:sp>
          <p:nvSpPr>
            <p:cNvPr id="1847" name="Google Shape;1847;p20"/>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0"/>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20"/>
          <p:cNvGrpSpPr/>
          <p:nvPr/>
        </p:nvGrpSpPr>
        <p:grpSpPr>
          <a:xfrm>
            <a:off x="91431" y="3770761"/>
            <a:ext cx="469258" cy="1372752"/>
            <a:chOff x="8991157" y="-2384450"/>
            <a:chExt cx="665236" cy="1946062"/>
          </a:xfrm>
        </p:grpSpPr>
        <p:sp>
          <p:nvSpPr>
            <p:cNvPr id="1850" name="Google Shape;1850;p20"/>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0"/>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0"/>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0"/>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0"/>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0"/>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0"/>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0"/>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0"/>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0"/>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0"/>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0"/>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0"/>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0"/>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0"/>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0"/>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0"/>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0"/>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0"/>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0"/>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0"/>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0"/>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0"/>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0"/>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0"/>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0"/>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0"/>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0"/>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14_2">
    <p:spTree>
      <p:nvGrpSpPr>
        <p:cNvPr id="1" name="Shape 1878"/>
        <p:cNvGrpSpPr/>
        <p:nvPr/>
      </p:nvGrpSpPr>
      <p:grpSpPr>
        <a:xfrm>
          <a:off x="0" y="0"/>
          <a:ext cx="0" cy="0"/>
          <a:chOff x="0" y="0"/>
          <a:chExt cx="0" cy="0"/>
        </a:xfrm>
      </p:grpSpPr>
      <p:grpSp>
        <p:nvGrpSpPr>
          <p:cNvPr id="1879" name="Google Shape;1879;p21"/>
          <p:cNvGrpSpPr/>
          <p:nvPr/>
        </p:nvGrpSpPr>
        <p:grpSpPr>
          <a:xfrm>
            <a:off x="-2293683" y="4070300"/>
            <a:ext cx="13807567" cy="1073228"/>
            <a:chOff x="-2293683" y="4070300"/>
            <a:chExt cx="13807567" cy="1073228"/>
          </a:xfrm>
        </p:grpSpPr>
        <p:grpSp>
          <p:nvGrpSpPr>
            <p:cNvPr id="1880" name="Google Shape;1880;p21"/>
            <p:cNvGrpSpPr/>
            <p:nvPr/>
          </p:nvGrpSpPr>
          <p:grpSpPr>
            <a:xfrm>
              <a:off x="-2293683" y="4070300"/>
              <a:ext cx="13807567" cy="1073228"/>
              <a:chOff x="-1066800" y="4070300"/>
              <a:chExt cx="13807567" cy="1073228"/>
            </a:xfrm>
          </p:grpSpPr>
          <p:sp>
            <p:nvSpPr>
              <p:cNvPr id="1881" name="Google Shape;1881;p21"/>
              <p:cNvSpPr/>
              <p:nvPr/>
            </p:nvSpPr>
            <p:spPr>
              <a:xfrm>
                <a:off x="-1066800"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1"/>
              <p:cNvSpPr/>
              <p:nvPr/>
            </p:nvSpPr>
            <p:spPr>
              <a:xfrm flipH="1">
                <a:off x="8874838"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3" name="Google Shape;1883;p21"/>
            <p:cNvSpPr/>
            <p:nvPr/>
          </p:nvSpPr>
          <p:spPr>
            <a:xfrm>
              <a:off x="1572250" y="4717725"/>
              <a:ext cx="60786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21"/>
          <p:cNvSpPr txBox="1">
            <a:spLocks noGrp="1"/>
          </p:cNvSpPr>
          <p:nvPr>
            <p:ph type="subTitle" idx="1"/>
          </p:nvPr>
        </p:nvSpPr>
        <p:spPr>
          <a:xfrm>
            <a:off x="4635900" y="1363650"/>
            <a:ext cx="3286200" cy="27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85" name="Google Shape;1885;p21"/>
          <p:cNvSpPr txBox="1">
            <a:spLocks noGrp="1"/>
          </p:cNvSpPr>
          <p:nvPr>
            <p:ph type="subTitle" idx="2"/>
          </p:nvPr>
        </p:nvSpPr>
        <p:spPr>
          <a:xfrm>
            <a:off x="1221900" y="1363650"/>
            <a:ext cx="3286800" cy="27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86" name="Google Shape;1886;p21"/>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887" name="Google Shape;1887;p21"/>
          <p:cNvGrpSpPr/>
          <p:nvPr/>
        </p:nvGrpSpPr>
        <p:grpSpPr>
          <a:xfrm>
            <a:off x="8518032" y="202870"/>
            <a:ext cx="965604" cy="239081"/>
            <a:chOff x="4036326" y="-955475"/>
            <a:chExt cx="1775987" cy="439811"/>
          </a:xfrm>
        </p:grpSpPr>
        <p:sp>
          <p:nvSpPr>
            <p:cNvPr id="1888" name="Google Shape;1888;p21"/>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1"/>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 name="Google Shape;1890;p21"/>
          <p:cNvGrpSpPr/>
          <p:nvPr/>
        </p:nvGrpSpPr>
        <p:grpSpPr>
          <a:xfrm>
            <a:off x="230432" y="202870"/>
            <a:ext cx="965604" cy="239081"/>
            <a:chOff x="4036326" y="-955475"/>
            <a:chExt cx="1775987" cy="439811"/>
          </a:xfrm>
        </p:grpSpPr>
        <p:sp>
          <p:nvSpPr>
            <p:cNvPr id="1891" name="Google Shape;1891;p21"/>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1"/>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21"/>
          <p:cNvGrpSpPr/>
          <p:nvPr/>
        </p:nvGrpSpPr>
        <p:grpSpPr>
          <a:xfrm>
            <a:off x="8483800" y="3197463"/>
            <a:ext cx="665236" cy="1946062"/>
            <a:chOff x="8991157" y="-2384450"/>
            <a:chExt cx="665236" cy="1946062"/>
          </a:xfrm>
        </p:grpSpPr>
        <p:sp>
          <p:nvSpPr>
            <p:cNvPr id="1894" name="Google Shape;1894;p21"/>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1"/>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1"/>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1"/>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1"/>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1"/>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1"/>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1"/>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1"/>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1"/>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1"/>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1"/>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1"/>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1"/>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1"/>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1"/>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1"/>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1"/>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1"/>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1"/>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1"/>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1"/>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1"/>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1"/>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1"/>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1"/>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1"/>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1"/>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 name="Google Shape;1922;p21"/>
          <p:cNvGrpSpPr/>
          <p:nvPr/>
        </p:nvGrpSpPr>
        <p:grpSpPr>
          <a:xfrm flipH="1">
            <a:off x="-219276" y="3132754"/>
            <a:ext cx="764487" cy="2010759"/>
            <a:chOff x="9765662" y="-2191721"/>
            <a:chExt cx="764487" cy="2010759"/>
          </a:xfrm>
        </p:grpSpPr>
        <p:sp>
          <p:nvSpPr>
            <p:cNvPr id="1923" name="Google Shape;1923;p21"/>
            <p:cNvSpPr/>
            <p:nvPr/>
          </p:nvSpPr>
          <p:spPr>
            <a:xfrm>
              <a:off x="9978552" y="-1622153"/>
              <a:ext cx="338037" cy="1441191"/>
            </a:xfrm>
            <a:custGeom>
              <a:avLst/>
              <a:gdLst/>
              <a:ahLst/>
              <a:cxnLst/>
              <a:rect l="l" t="t" r="r" b="b"/>
              <a:pathLst>
                <a:path w="9138" h="38959" extrusionOk="0">
                  <a:moveTo>
                    <a:pt x="0" y="0"/>
                  </a:moveTo>
                  <a:lnTo>
                    <a:pt x="0" y="38959"/>
                  </a:lnTo>
                  <a:lnTo>
                    <a:pt x="9137" y="38959"/>
                  </a:lnTo>
                  <a:lnTo>
                    <a:pt x="9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1"/>
            <p:cNvSpPr/>
            <p:nvPr/>
          </p:nvSpPr>
          <p:spPr>
            <a:xfrm>
              <a:off x="9978552" y="-1622153"/>
              <a:ext cx="338037" cy="1441191"/>
            </a:xfrm>
            <a:custGeom>
              <a:avLst/>
              <a:gdLst/>
              <a:ahLst/>
              <a:cxnLst/>
              <a:rect l="l" t="t" r="r" b="b"/>
              <a:pathLst>
                <a:path w="9138" h="38959" fill="none" extrusionOk="0">
                  <a:moveTo>
                    <a:pt x="9137" y="0"/>
                  </a:moveTo>
                  <a:lnTo>
                    <a:pt x="0" y="0"/>
                  </a:lnTo>
                  <a:lnTo>
                    <a:pt x="0" y="38959"/>
                  </a:lnTo>
                  <a:lnTo>
                    <a:pt x="9137" y="38959"/>
                  </a:lnTo>
                  <a:lnTo>
                    <a:pt x="913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1"/>
            <p:cNvSpPr/>
            <p:nvPr/>
          </p:nvSpPr>
          <p:spPr>
            <a:xfrm>
              <a:off x="10215857" y="-1622153"/>
              <a:ext cx="51087" cy="1441191"/>
            </a:xfrm>
            <a:custGeom>
              <a:avLst/>
              <a:gdLst/>
              <a:ahLst/>
              <a:cxnLst/>
              <a:rect l="l" t="t" r="r" b="b"/>
              <a:pathLst>
                <a:path w="1381" h="38959" extrusionOk="0">
                  <a:moveTo>
                    <a:pt x="0" y="0"/>
                  </a:moveTo>
                  <a:lnTo>
                    <a:pt x="0" y="38959"/>
                  </a:lnTo>
                  <a:lnTo>
                    <a:pt x="1381" y="38959"/>
                  </a:lnTo>
                  <a:lnTo>
                    <a:pt x="138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1"/>
            <p:cNvSpPr/>
            <p:nvPr/>
          </p:nvSpPr>
          <p:spPr>
            <a:xfrm>
              <a:off x="10215857" y="-1622153"/>
              <a:ext cx="51087" cy="1441191"/>
            </a:xfrm>
            <a:custGeom>
              <a:avLst/>
              <a:gdLst/>
              <a:ahLst/>
              <a:cxnLst/>
              <a:rect l="l" t="t" r="r" b="b"/>
              <a:pathLst>
                <a:path w="1381" h="38959" fill="none" extrusionOk="0">
                  <a:moveTo>
                    <a:pt x="1381" y="0"/>
                  </a:moveTo>
                  <a:lnTo>
                    <a:pt x="0" y="0"/>
                  </a:lnTo>
                  <a:lnTo>
                    <a:pt x="0" y="38959"/>
                  </a:lnTo>
                  <a:lnTo>
                    <a:pt x="1381" y="38959"/>
                  </a:lnTo>
                  <a:lnTo>
                    <a:pt x="138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1"/>
            <p:cNvSpPr/>
            <p:nvPr/>
          </p:nvSpPr>
          <p:spPr>
            <a:xfrm>
              <a:off x="9978552" y="-1376229"/>
              <a:ext cx="338037" cy="168316"/>
            </a:xfrm>
            <a:custGeom>
              <a:avLst/>
              <a:gdLst/>
              <a:ahLst/>
              <a:cxnLst/>
              <a:rect l="l" t="t" r="r" b="b"/>
              <a:pathLst>
                <a:path w="9138" h="4550" extrusionOk="0">
                  <a:moveTo>
                    <a:pt x="7796" y="1"/>
                  </a:moveTo>
                  <a:lnTo>
                    <a:pt x="7796" y="2275"/>
                  </a:lnTo>
                  <a:lnTo>
                    <a:pt x="9137" y="1887"/>
                  </a:lnTo>
                  <a:lnTo>
                    <a:pt x="9137" y="1"/>
                  </a:lnTo>
                  <a:close/>
                  <a:moveTo>
                    <a:pt x="0" y="1"/>
                  </a:moveTo>
                  <a:lnTo>
                    <a:pt x="0" y="4550"/>
                  </a:lnTo>
                  <a:lnTo>
                    <a:pt x="6415" y="2684"/>
                  </a:lnTo>
                  <a:lnTo>
                    <a:pt x="641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1"/>
            <p:cNvSpPr/>
            <p:nvPr/>
          </p:nvSpPr>
          <p:spPr>
            <a:xfrm>
              <a:off x="9978552" y="-1376229"/>
              <a:ext cx="237344" cy="168316"/>
            </a:xfrm>
            <a:custGeom>
              <a:avLst/>
              <a:gdLst/>
              <a:ahLst/>
              <a:cxnLst/>
              <a:rect l="l" t="t" r="r" b="b"/>
              <a:pathLst>
                <a:path w="6416" h="4550" fill="none" extrusionOk="0">
                  <a:moveTo>
                    <a:pt x="6415" y="1"/>
                  </a:moveTo>
                  <a:lnTo>
                    <a:pt x="0" y="1"/>
                  </a:lnTo>
                  <a:lnTo>
                    <a:pt x="0" y="4550"/>
                  </a:lnTo>
                  <a:lnTo>
                    <a:pt x="6415" y="2684"/>
                  </a:lnTo>
                  <a:lnTo>
                    <a:pt x="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1"/>
            <p:cNvSpPr/>
            <p:nvPr/>
          </p:nvSpPr>
          <p:spPr>
            <a:xfrm>
              <a:off x="10266906" y="-1376229"/>
              <a:ext cx="49681" cy="84195"/>
            </a:xfrm>
            <a:custGeom>
              <a:avLst/>
              <a:gdLst/>
              <a:ahLst/>
              <a:cxnLst/>
              <a:rect l="l" t="t" r="r" b="b"/>
              <a:pathLst>
                <a:path w="1343" h="2276" fill="none" extrusionOk="0">
                  <a:moveTo>
                    <a:pt x="1342" y="1"/>
                  </a:moveTo>
                  <a:lnTo>
                    <a:pt x="1" y="1"/>
                  </a:lnTo>
                  <a:lnTo>
                    <a:pt x="1" y="2275"/>
                  </a:lnTo>
                  <a:lnTo>
                    <a:pt x="1342" y="1887"/>
                  </a:lnTo>
                  <a:lnTo>
                    <a:pt x="13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1"/>
            <p:cNvSpPr/>
            <p:nvPr/>
          </p:nvSpPr>
          <p:spPr>
            <a:xfrm>
              <a:off x="10215857" y="-1376229"/>
              <a:ext cx="51087" cy="99288"/>
            </a:xfrm>
            <a:custGeom>
              <a:avLst/>
              <a:gdLst/>
              <a:ahLst/>
              <a:cxnLst/>
              <a:rect l="l" t="t" r="r" b="b"/>
              <a:pathLst>
                <a:path w="1381" h="2684" extrusionOk="0">
                  <a:moveTo>
                    <a:pt x="0" y="1"/>
                  </a:moveTo>
                  <a:lnTo>
                    <a:pt x="0" y="2684"/>
                  </a:lnTo>
                  <a:lnTo>
                    <a:pt x="1381" y="2275"/>
                  </a:lnTo>
                  <a:lnTo>
                    <a:pt x="138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1"/>
            <p:cNvSpPr/>
            <p:nvPr/>
          </p:nvSpPr>
          <p:spPr>
            <a:xfrm>
              <a:off x="10215857" y="-1376229"/>
              <a:ext cx="51087" cy="99288"/>
            </a:xfrm>
            <a:custGeom>
              <a:avLst/>
              <a:gdLst/>
              <a:ahLst/>
              <a:cxnLst/>
              <a:rect l="l" t="t" r="r" b="b"/>
              <a:pathLst>
                <a:path w="1381" h="2684" fill="none" extrusionOk="0">
                  <a:moveTo>
                    <a:pt x="1381" y="1"/>
                  </a:moveTo>
                  <a:lnTo>
                    <a:pt x="0" y="1"/>
                  </a:lnTo>
                  <a:lnTo>
                    <a:pt x="0" y="2684"/>
                  </a:lnTo>
                  <a:lnTo>
                    <a:pt x="1381" y="2275"/>
                  </a:lnTo>
                  <a:lnTo>
                    <a:pt x="13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1"/>
            <p:cNvSpPr/>
            <p:nvPr/>
          </p:nvSpPr>
          <p:spPr>
            <a:xfrm>
              <a:off x="10131700" y="-2191721"/>
              <a:ext cx="31703" cy="156811"/>
            </a:xfrm>
            <a:custGeom>
              <a:avLst/>
              <a:gdLst/>
              <a:ahLst/>
              <a:cxnLst/>
              <a:rect l="l" t="t" r="r" b="b"/>
              <a:pathLst>
                <a:path w="857" h="4239" extrusionOk="0">
                  <a:moveTo>
                    <a:pt x="118" y="0"/>
                  </a:moveTo>
                  <a:lnTo>
                    <a:pt x="79" y="20"/>
                  </a:lnTo>
                  <a:lnTo>
                    <a:pt x="40" y="39"/>
                  </a:lnTo>
                  <a:lnTo>
                    <a:pt x="20" y="78"/>
                  </a:lnTo>
                  <a:lnTo>
                    <a:pt x="1" y="117"/>
                  </a:lnTo>
                  <a:lnTo>
                    <a:pt x="1" y="4122"/>
                  </a:lnTo>
                  <a:lnTo>
                    <a:pt x="20" y="4160"/>
                  </a:lnTo>
                  <a:lnTo>
                    <a:pt x="40" y="4199"/>
                  </a:lnTo>
                  <a:lnTo>
                    <a:pt x="79" y="4219"/>
                  </a:lnTo>
                  <a:lnTo>
                    <a:pt x="118" y="4238"/>
                  </a:lnTo>
                  <a:lnTo>
                    <a:pt x="740" y="4238"/>
                  </a:lnTo>
                  <a:lnTo>
                    <a:pt x="798" y="4219"/>
                  </a:lnTo>
                  <a:lnTo>
                    <a:pt x="837" y="4199"/>
                  </a:lnTo>
                  <a:lnTo>
                    <a:pt x="856" y="4160"/>
                  </a:lnTo>
                  <a:lnTo>
                    <a:pt x="856" y="4122"/>
                  </a:lnTo>
                  <a:lnTo>
                    <a:pt x="856" y="117"/>
                  </a:lnTo>
                  <a:lnTo>
                    <a:pt x="856" y="78"/>
                  </a:lnTo>
                  <a:lnTo>
                    <a:pt x="837" y="39"/>
                  </a:lnTo>
                  <a:lnTo>
                    <a:pt x="798" y="20"/>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1"/>
            <p:cNvSpPr/>
            <p:nvPr/>
          </p:nvSpPr>
          <p:spPr>
            <a:xfrm>
              <a:off x="10131700" y="-2191721"/>
              <a:ext cx="31703" cy="156811"/>
            </a:xfrm>
            <a:custGeom>
              <a:avLst/>
              <a:gdLst/>
              <a:ahLst/>
              <a:cxnLst/>
              <a:rect l="l" t="t" r="r" b="b"/>
              <a:pathLst>
                <a:path w="857" h="4239" fill="none" extrusionOk="0">
                  <a:moveTo>
                    <a:pt x="740" y="4238"/>
                  </a:moveTo>
                  <a:lnTo>
                    <a:pt x="118" y="4238"/>
                  </a:lnTo>
                  <a:lnTo>
                    <a:pt x="118" y="4238"/>
                  </a:lnTo>
                  <a:lnTo>
                    <a:pt x="79" y="4219"/>
                  </a:lnTo>
                  <a:lnTo>
                    <a:pt x="40" y="4199"/>
                  </a:lnTo>
                  <a:lnTo>
                    <a:pt x="20" y="4160"/>
                  </a:lnTo>
                  <a:lnTo>
                    <a:pt x="1" y="4122"/>
                  </a:lnTo>
                  <a:lnTo>
                    <a:pt x="1" y="117"/>
                  </a:lnTo>
                  <a:lnTo>
                    <a:pt x="1" y="117"/>
                  </a:lnTo>
                  <a:lnTo>
                    <a:pt x="20" y="78"/>
                  </a:lnTo>
                  <a:lnTo>
                    <a:pt x="40" y="39"/>
                  </a:lnTo>
                  <a:lnTo>
                    <a:pt x="79" y="20"/>
                  </a:lnTo>
                  <a:lnTo>
                    <a:pt x="118" y="0"/>
                  </a:lnTo>
                  <a:lnTo>
                    <a:pt x="740" y="0"/>
                  </a:lnTo>
                  <a:lnTo>
                    <a:pt x="740" y="0"/>
                  </a:lnTo>
                  <a:lnTo>
                    <a:pt x="798" y="20"/>
                  </a:lnTo>
                  <a:lnTo>
                    <a:pt x="837" y="39"/>
                  </a:lnTo>
                  <a:lnTo>
                    <a:pt x="856" y="78"/>
                  </a:lnTo>
                  <a:lnTo>
                    <a:pt x="856" y="117"/>
                  </a:lnTo>
                  <a:lnTo>
                    <a:pt x="856" y="4122"/>
                  </a:lnTo>
                  <a:lnTo>
                    <a:pt x="856" y="4122"/>
                  </a:lnTo>
                  <a:lnTo>
                    <a:pt x="856" y="4160"/>
                  </a:lnTo>
                  <a:lnTo>
                    <a:pt x="837" y="4199"/>
                  </a:lnTo>
                  <a:lnTo>
                    <a:pt x="798" y="4219"/>
                  </a:lnTo>
                  <a:lnTo>
                    <a:pt x="740" y="423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1"/>
            <p:cNvSpPr/>
            <p:nvPr/>
          </p:nvSpPr>
          <p:spPr>
            <a:xfrm>
              <a:off x="10131700" y="-2164421"/>
              <a:ext cx="31703" cy="43207"/>
            </a:xfrm>
            <a:custGeom>
              <a:avLst/>
              <a:gdLst/>
              <a:ahLst/>
              <a:cxnLst/>
              <a:rect l="l" t="t" r="r" b="b"/>
              <a:pathLst>
                <a:path w="857" h="1168" extrusionOk="0">
                  <a:moveTo>
                    <a:pt x="1" y="1"/>
                  </a:moveTo>
                  <a:lnTo>
                    <a:pt x="1" y="1167"/>
                  </a:lnTo>
                  <a:lnTo>
                    <a:pt x="856" y="1167"/>
                  </a:lnTo>
                  <a:lnTo>
                    <a:pt x="85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1"/>
            <p:cNvSpPr/>
            <p:nvPr/>
          </p:nvSpPr>
          <p:spPr>
            <a:xfrm>
              <a:off x="10131700" y="-2164421"/>
              <a:ext cx="31703" cy="43207"/>
            </a:xfrm>
            <a:custGeom>
              <a:avLst/>
              <a:gdLst/>
              <a:ahLst/>
              <a:cxnLst/>
              <a:rect l="l" t="t" r="r" b="b"/>
              <a:pathLst>
                <a:path w="857" h="1168" fill="none" extrusionOk="0">
                  <a:moveTo>
                    <a:pt x="856" y="1"/>
                  </a:moveTo>
                  <a:lnTo>
                    <a:pt x="1" y="1"/>
                  </a:lnTo>
                  <a:lnTo>
                    <a:pt x="1" y="1167"/>
                  </a:lnTo>
                  <a:lnTo>
                    <a:pt x="856" y="1167"/>
                  </a:lnTo>
                  <a:lnTo>
                    <a:pt x="8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1"/>
            <p:cNvSpPr/>
            <p:nvPr/>
          </p:nvSpPr>
          <p:spPr>
            <a:xfrm>
              <a:off x="9990057" y="-2159390"/>
              <a:ext cx="315028" cy="22343"/>
            </a:xfrm>
            <a:custGeom>
              <a:avLst/>
              <a:gdLst/>
              <a:ahLst/>
              <a:cxnLst/>
              <a:rect l="l" t="t" r="r" b="b"/>
              <a:pathLst>
                <a:path w="8516" h="604" extrusionOk="0">
                  <a:moveTo>
                    <a:pt x="58" y="1"/>
                  </a:moveTo>
                  <a:lnTo>
                    <a:pt x="20" y="20"/>
                  </a:lnTo>
                  <a:lnTo>
                    <a:pt x="0" y="40"/>
                  </a:lnTo>
                  <a:lnTo>
                    <a:pt x="0" y="79"/>
                  </a:lnTo>
                  <a:lnTo>
                    <a:pt x="0" y="526"/>
                  </a:lnTo>
                  <a:lnTo>
                    <a:pt x="0" y="545"/>
                  </a:lnTo>
                  <a:lnTo>
                    <a:pt x="20" y="565"/>
                  </a:lnTo>
                  <a:lnTo>
                    <a:pt x="58" y="584"/>
                  </a:lnTo>
                  <a:lnTo>
                    <a:pt x="78" y="604"/>
                  </a:lnTo>
                  <a:lnTo>
                    <a:pt x="8437" y="604"/>
                  </a:lnTo>
                  <a:lnTo>
                    <a:pt x="8476" y="584"/>
                  </a:lnTo>
                  <a:lnTo>
                    <a:pt x="8496" y="565"/>
                  </a:lnTo>
                  <a:lnTo>
                    <a:pt x="8515" y="545"/>
                  </a:lnTo>
                  <a:lnTo>
                    <a:pt x="8515" y="526"/>
                  </a:lnTo>
                  <a:lnTo>
                    <a:pt x="8515" y="79"/>
                  </a:lnTo>
                  <a:lnTo>
                    <a:pt x="8515" y="40"/>
                  </a:lnTo>
                  <a:lnTo>
                    <a:pt x="8496" y="20"/>
                  </a:lnTo>
                  <a:lnTo>
                    <a:pt x="8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1"/>
            <p:cNvSpPr/>
            <p:nvPr/>
          </p:nvSpPr>
          <p:spPr>
            <a:xfrm>
              <a:off x="9775021" y="-1668208"/>
              <a:ext cx="742920" cy="199242"/>
            </a:xfrm>
            <a:custGeom>
              <a:avLst/>
              <a:gdLst/>
              <a:ahLst/>
              <a:cxnLst/>
              <a:rect l="l" t="t" r="r" b="b"/>
              <a:pathLst>
                <a:path w="20083" h="5386" extrusionOk="0">
                  <a:moveTo>
                    <a:pt x="0" y="1"/>
                  </a:moveTo>
                  <a:lnTo>
                    <a:pt x="0" y="5386"/>
                  </a:lnTo>
                  <a:lnTo>
                    <a:pt x="20082" y="5386"/>
                  </a:lnTo>
                  <a:lnTo>
                    <a:pt x="20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1"/>
            <p:cNvSpPr/>
            <p:nvPr/>
          </p:nvSpPr>
          <p:spPr>
            <a:xfrm>
              <a:off x="9775021" y="-1668208"/>
              <a:ext cx="742920" cy="199242"/>
            </a:xfrm>
            <a:custGeom>
              <a:avLst/>
              <a:gdLst/>
              <a:ahLst/>
              <a:cxnLst/>
              <a:rect l="l" t="t" r="r" b="b"/>
              <a:pathLst>
                <a:path w="20083" h="5386" fill="none" extrusionOk="0">
                  <a:moveTo>
                    <a:pt x="20082" y="5386"/>
                  </a:moveTo>
                  <a:lnTo>
                    <a:pt x="0" y="5386"/>
                  </a:lnTo>
                  <a:lnTo>
                    <a:pt x="0" y="1"/>
                  </a:lnTo>
                  <a:lnTo>
                    <a:pt x="20082" y="1"/>
                  </a:lnTo>
                  <a:lnTo>
                    <a:pt x="20082" y="53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1"/>
            <p:cNvSpPr/>
            <p:nvPr/>
          </p:nvSpPr>
          <p:spPr>
            <a:xfrm>
              <a:off x="9901571" y="-2001877"/>
              <a:ext cx="492666" cy="199242"/>
            </a:xfrm>
            <a:custGeom>
              <a:avLst/>
              <a:gdLst/>
              <a:ahLst/>
              <a:cxnLst/>
              <a:rect l="l" t="t" r="r" b="b"/>
              <a:pathLst>
                <a:path w="13318" h="5386" extrusionOk="0">
                  <a:moveTo>
                    <a:pt x="1" y="0"/>
                  </a:moveTo>
                  <a:lnTo>
                    <a:pt x="953" y="5386"/>
                  </a:lnTo>
                  <a:lnTo>
                    <a:pt x="12365" y="5386"/>
                  </a:lnTo>
                  <a:lnTo>
                    <a:pt x="13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1"/>
            <p:cNvSpPr/>
            <p:nvPr/>
          </p:nvSpPr>
          <p:spPr>
            <a:xfrm>
              <a:off x="9901571" y="-2001877"/>
              <a:ext cx="492666" cy="199242"/>
            </a:xfrm>
            <a:custGeom>
              <a:avLst/>
              <a:gdLst/>
              <a:ahLst/>
              <a:cxnLst/>
              <a:rect l="l" t="t" r="r" b="b"/>
              <a:pathLst>
                <a:path w="13318" h="5386" fill="none" extrusionOk="0">
                  <a:moveTo>
                    <a:pt x="8283" y="0"/>
                  </a:moveTo>
                  <a:lnTo>
                    <a:pt x="5017" y="0"/>
                  </a:lnTo>
                  <a:lnTo>
                    <a:pt x="1" y="0"/>
                  </a:lnTo>
                  <a:lnTo>
                    <a:pt x="953" y="5386"/>
                  </a:lnTo>
                  <a:lnTo>
                    <a:pt x="5017" y="5386"/>
                  </a:lnTo>
                  <a:lnTo>
                    <a:pt x="8283" y="5386"/>
                  </a:lnTo>
                  <a:lnTo>
                    <a:pt x="12365" y="5386"/>
                  </a:lnTo>
                  <a:lnTo>
                    <a:pt x="13318" y="0"/>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1"/>
            <p:cNvSpPr/>
            <p:nvPr/>
          </p:nvSpPr>
          <p:spPr>
            <a:xfrm>
              <a:off x="9901571" y="-2001877"/>
              <a:ext cx="133802" cy="176232"/>
            </a:xfrm>
            <a:custGeom>
              <a:avLst/>
              <a:gdLst/>
              <a:ahLst/>
              <a:cxnLst/>
              <a:rect l="l" t="t" r="r" b="b"/>
              <a:pathLst>
                <a:path w="3617" h="4764" extrusionOk="0">
                  <a:moveTo>
                    <a:pt x="1" y="0"/>
                  </a:moveTo>
                  <a:lnTo>
                    <a:pt x="234" y="1361"/>
                  </a:lnTo>
                  <a:lnTo>
                    <a:pt x="240" y="1361"/>
                  </a:lnTo>
                  <a:lnTo>
                    <a:pt x="1" y="0"/>
                  </a:lnTo>
                  <a:close/>
                  <a:moveTo>
                    <a:pt x="240" y="1361"/>
                  </a:moveTo>
                  <a:lnTo>
                    <a:pt x="837" y="4763"/>
                  </a:lnTo>
                  <a:lnTo>
                    <a:pt x="837" y="4530"/>
                  </a:lnTo>
                  <a:lnTo>
                    <a:pt x="3617" y="4530"/>
                  </a:lnTo>
                  <a:lnTo>
                    <a:pt x="3189" y="1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1"/>
            <p:cNvSpPr/>
            <p:nvPr/>
          </p:nvSpPr>
          <p:spPr>
            <a:xfrm>
              <a:off x="9901571" y="-2001877"/>
              <a:ext cx="133802" cy="176232"/>
            </a:xfrm>
            <a:custGeom>
              <a:avLst/>
              <a:gdLst/>
              <a:ahLst/>
              <a:cxnLst/>
              <a:rect l="l" t="t" r="r" b="b"/>
              <a:pathLst>
                <a:path w="3617" h="4764" fill="none" extrusionOk="0">
                  <a:moveTo>
                    <a:pt x="1" y="0"/>
                  </a:moveTo>
                  <a:lnTo>
                    <a:pt x="1" y="0"/>
                  </a:lnTo>
                  <a:lnTo>
                    <a:pt x="837" y="4763"/>
                  </a:lnTo>
                  <a:lnTo>
                    <a:pt x="837" y="4530"/>
                  </a:lnTo>
                  <a:lnTo>
                    <a:pt x="3617" y="4530"/>
                  </a:lnTo>
                  <a:lnTo>
                    <a:pt x="3189" y="1361"/>
                  </a:lnTo>
                  <a:lnTo>
                    <a:pt x="234" y="13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1"/>
            <p:cNvSpPr/>
            <p:nvPr/>
          </p:nvSpPr>
          <p:spPr>
            <a:xfrm>
              <a:off x="10259730" y="-2001877"/>
              <a:ext cx="134505" cy="176232"/>
            </a:xfrm>
            <a:custGeom>
              <a:avLst/>
              <a:gdLst/>
              <a:ahLst/>
              <a:cxnLst/>
              <a:rect l="l" t="t" r="r" b="b"/>
              <a:pathLst>
                <a:path w="3636" h="4764" extrusionOk="0">
                  <a:moveTo>
                    <a:pt x="3636" y="0"/>
                  </a:moveTo>
                  <a:lnTo>
                    <a:pt x="3383" y="1361"/>
                  </a:lnTo>
                  <a:lnTo>
                    <a:pt x="428" y="1361"/>
                  </a:lnTo>
                  <a:lnTo>
                    <a:pt x="0" y="4530"/>
                  </a:lnTo>
                  <a:lnTo>
                    <a:pt x="2780" y="4530"/>
                  </a:lnTo>
                  <a:lnTo>
                    <a:pt x="2780" y="4763"/>
                  </a:lnTo>
                  <a:lnTo>
                    <a:pt x="3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1"/>
            <p:cNvSpPr/>
            <p:nvPr/>
          </p:nvSpPr>
          <p:spPr>
            <a:xfrm>
              <a:off x="10259730" y="-2001877"/>
              <a:ext cx="134505" cy="176232"/>
            </a:xfrm>
            <a:custGeom>
              <a:avLst/>
              <a:gdLst/>
              <a:ahLst/>
              <a:cxnLst/>
              <a:rect l="l" t="t" r="r" b="b"/>
              <a:pathLst>
                <a:path w="3636" h="4764" fill="none" extrusionOk="0">
                  <a:moveTo>
                    <a:pt x="3636" y="0"/>
                  </a:moveTo>
                  <a:lnTo>
                    <a:pt x="3636" y="0"/>
                  </a:lnTo>
                  <a:lnTo>
                    <a:pt x="3383" y="1361"/>
                  </a:lnTo>
                  <a:lnTo>
                    <a:pt x="428" y="1361"/>
                  </a:lnTo>
                  <a:lnTo>
                    <a:pt x="0" y="4530"/>
                  </a:lnTo>
                  <a:lnTo>
                    <a:pt x="2780" y="4530"/>
                  </a:lnTo>
                  <a:lnTo>
                    <a:pt x="2780" y="4763"/>
                  </a:lnTo>
                  <a:lnTo>
                    <a:pt x="36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1"/>
            <p:cNvSpPr/>
            <p:nvPr/>
          </p:nvSpPr>
          <p:spPr>
            <a:xfrm>
              <a:off x="10013066" y="-2001877"/>
              <a:ext cx="268972" cy="50384"/>
            </a:xfrm>
            <a:custGeom>
              <a:avLst/>
              <a:gdLst/>
              <a:ahLst/>
              <a:cxnLst/>
              <a:rect l="l" t="t" r="r" b="b"/>
              <a:pathLst>
                <a:path w="7271" h="1362" extrusionOk="0">
                  <a:moveTo>
                    <a:pt x="0" y="0"/>
                  </a:moveTo>
                  <a:lnTo>
                    <a:pt x="175" y="1361"/>
                  </a:lnTo>
                  <a:lnTo>
                    <a:pt x="7096" y="1361"/>
                  </a:lnTo>
                  <a:lnTo>
                    <a:pt x="727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1"/>
            <p:cNvSpPr/>
            <p:nvPr/>
          </p:nvSpPr>
          <p:spPr>
            <a:xfrm>
              <a:off x="10013066" y="-2001877"/>
              <a:ext cx="268972" cy="50384"/>
            </a:xfrm>
            <a:custGeom>
              <a:avLst/>
              <a:gdLst/>
              <a:ahLst/>
              <a:cxnLst/>
              <a:rect l="l" t="t" r="r" b="b"/>
              <a:pathLst>
                <a:path w="7271" h="1362" fill="none" extrusionOk="0">
                  <a:moveTo>
                    <a:pt x="7271" y="0"/>
                  </a:moveTo>
                  <a:lnTo>
                    <a:pt x="5269" y="0"/>
                  </a:lnTo>
                  <a:lnTo>
                    <a:pt x="2003" y="0"/>
                  </a:lnTo>
                  <a:lnTo>
                    <a:pt x="0" y="0"/>
                  </a:lnTo>
                  <a:lnTo>
                    <a:pt x="175" y="1361"/>
                  </a:lnTo>
                  <a:lnTo>
                    <a:pt x="7096" y="1361"/>
                  </a:lnTo>
                  <a:lnTo>
                    <a:pt x="7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1"/>
            <p:cNvSpPr/>
            <p:nvPr/>
          </p:nvSpPr>
          <p:spPr>
            <a:xfrm>
              <a:off x="9901571" y="-2001877"/>
              <a:ext cx="118006" cy="50384"/>
            </a:xfrm>
            <a:custGeom>
              <a:avLst/>
              <a:gdLst/>
              <a:ahLst/>
              <a:cxnLst/>
              <a:rect l="l" t="t" r="r" b="b"/>
              <a:pathLst>
                <a:path w="3190" h="1362" extrusionOk="0">
                  <a:moveTo>
                    <a:pt x="1" y="0"/>
                  </a:moveTo>
                  <a:lnTo>
                    <a:pt x="234" y="1361"/>
                  </a:lnTo>
                  <a:lnTo>
                    <a:pt x="3189" y="1361"/>
                  </a:lnTo>
                  <a:lnTo>
                    <a:pt x="301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1"/>
            <p:cNvSpPr/>
            <p:nvPr/>
          </p:nvSpPr>
          <p:spPr>
            <a:xfrm>
              <a:off x="9901571" y="-2001877"/>
              <a:ext cx="118006" cy="50384"/>
            </a:xfrm>
            <a:custGeom>
              <a:avLst/>
              <a:gdLst/>
              <a:ahLst/>
              <a:cxnLst/>
              <a:rect l="l" t="t" r="r" b="b"/>
              <a:pathLst>
                <a:path w="3190" h="1362" fill="none" extrusionOk="0">
                  <a:moveTo>
                    <a:pt x="3014" y="0"/>
                  </a:moveTo>
                  <a:lnTo>
                    <a:pt x="1" y="0"/>
                  </a:lnTo>
                  <a:lnTo>
                    <a:pt x="234" y="1361"/>
                  </a:lnTo>
                  <a:lnTo>
                    <a:pt x="3189" y="1361"/>
                  </a:lnTo>
                  <a:lnTo>
                    <a:pt x="30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1"/>
            <p:cNvSpPr/>
            <p:nvPr/>
          </p:nvSpPr>
          <p:spPr>
            <a:xfrm>
              <a:off x="10275525" y="-2001877"/>
              <a:ext cx="118709" cy="50384"/>
            </a:xfrm>
            <a:custGeom>
              <a:avLst/>
              <a:gdLst/>
              <a:ahLst/>
              <a:cxnLst/>
              <a:rect l="l" t="t" r="r" b="b"/>
              <a:pathLst>
                <a:path w="3209" h="1362" extrusionOk="0">
                  <a:moveTo>
                    <a:pt x="176" y="0"/>
                  </a:moveTo>
                  <a:lnTo>
                    <a:pt x="1" y="1361"/>
                  </a:lnTo>
                  <a:lnTo>
                    <a:pt x="2956" y="1361"/>
                  </a:lnTo>
                  <a:lnTo>
                    <a:pt x="320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1"/>
            <p:cNvSpPr/>
            <p:nvPr/>
          </p:nvSpPr>
          <p:spPr>
            <a:xfrm>
              <a:off x="10275525" y="-2001877"/>
              <a:ext cx="118709" cy="50384"/>
            </a:xfrm>
            <a:custGeom>
              <a:avLst/>
              <a:gdLst/>
              <a:ahLst/>
              <a:cxnLst/>
              <a:rect l="l" t="t" r="r" b="b"/>
              <a:pathLst>
                <a:path w="3209" h="1362" fill="none" extrusionOk="0">
                  <a:moveTo>
                    <a:pt x="3209" y="0"/>
                  </a:moveTo>
                  <a:lnTo>
                    <a:pt x="176" y="0"/>
                  </a:lnTo>
                  <a:lnTo>
                    <a:pt x="1" y="1361"/>
                  </a:lnTo>
                  <a:lnTo>
                    <a:pt x="2956" y="1361"/>
                  </a:lnTo>
                  <a:lnTo>
                    <a:pt x="32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1"/>
            <p:cNvSpPr/>
            <p:nvPr/>
          </p:nvSpPr>
          <p:spPr>
            <a:xfrm>
              <a:off x="9932497" y="-1834303"/>
              <a:ext cx="430112" cy="87043"/>
            </a:xfrm>
            <a:custGeom>
              <a:avLst/>
              <a:gdLst/>
              <a:ahLst/>
              <a:cxnLst/>
              <a:rect l="l" t="t" r="r" b="b"/>
              <a:pathLst>
                <a:path w="11627" h="2353" extrusionOk="0">
                  <a:moveTo>
                    <a:pt x="1" y="0"/>
                  </a:moveTo>
                  <a:lnTo>
                    <a:pt x="1" y="2352"/>
                  </a:lnTo>
                  <a:lnTo>
                    <a:pt x="11626" y="2352"/>
                  </a:lnTo>
                  <a:lnTo>
                    <a:pt x="11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1"/>
            <p:cNvSpPr/>
            <p:nvPr/>
          </p:nvSpPr>
          <p:spPr>
            <a:xfrm>
              <a:off x="9932497" y="-1834303"/>
              <a:ext cx="430112" cy="87043"/>
            </a:xfrm>
            <a:custGeom>
              <a:avLst/>
              <a:gdLst/>
              <a:ahLst/>
              <a:cxnLst/>
              <a:rect l="l" t="t" r="r" b="b"/>
              <a:pathLst>
                <a:path w="11627" h="2353" fill="none" extrusionOk="0">
                  <a:moveTo>
                    <a:pt x="11626" y="2352"/>
                  </a:moveTo>
                  <a:lnTo>
                    <a:pt x="1" y="2352"/>
                  </a:lnTo>
                  <a:lnTo>
                    <a:pt x="1" y="0"/>
                  </a:lnTo>
                  <a:lnTo>
                    <a:pt x="11626" y="0"/>
                  </a:lnTo>
                  <a:lnTo>
                    <a:pt x="11626" y="23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1"/>
            <p:cNvSpPr/>
            <p:nvPr/>
          </p:nvSpPr>
          <p:spPr>
            <a:xfrm>
              <a:off x="9932497" y="-1834303"/>
              <a:ext cx="430112" cy="43170"/>
            </a:xfrm>
            <a:custGeom>
              <a:avLst/>
              <a:gdLst/>
              <a:ahLst/>
              <a:cxnLst/>
              <a:rect l="l" t="t" r="r" b="b"/>
              <a:pathLst>
                <a:path w="11627" h="1167" extrusionOk="0">
                  <a:moveTo>
                    <a:pt x="1" y="0"/>
                  </a:moveTo>
                  <a:lnTo>
                    <a:pt x="1" y="1167"/>
                  </a:lnTo>
                  <a:lnTo>
                    <a:pt x="11626" y="1167"/>
                  </a:lnTo>
                  <a:lnTo>
                    <a:pt x="1162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1"/>
            <p:cNvSpPr/>
            <p:nvPr/>
          </p:nvSpPr>
          <p:spPr>
            <a:xfrm>
              <a:off x="9775021" y="-1658849"/>
              <a:ext cx="742920" cy="36734"/>
            </a:xfrm>
            <a:custGeom>
              <a:avLst/>
              <a:gdLst/>
              <a:ahLst/>
              <a:cxnLst/>
              <a:rect l="l" t="t" r="r" b="b"/>
              <a:pathLst>
                <a:path w="20083" h="993" extrusionOk="0">
                  <a:moveTo>
                    <a:pt x="0" y="1"/>
                  </a:moveTo>
                  <a:lnTo>
                    <a:pt x="0" y="992"/>
                  </a:lnTo>
                  <a:lnTo>
                    <a:pt x="2178" y="992"/>
                  </a:lnTo>
                  <a:lnTo>
                    <a:pt x="2178" y="1"/>
                  </a:lnTo>
                  <a:close/>
                  <a:moveTo>
                    <a:pt x="2489" y="1"/>
                  </a:moveTo>
                  <a:lnTo>
                    <a:pt x="2489" y="992"/>
                  </a:lnTo>
                  <a:lnTo>
                    <a:pt x="4744" y="992"/>
                  </a:lnTo>
                  <a:lnTo>
                    <a:pt x="4744" y="1"/>
                  </a:lnTo>
                  <a:close/>
                  <a:moveTo>
                    <a:pt x="5055" y="1"/>
                  </a:moveTo>
                  <a:lnTo>
                    <a:pt x="5055" y="992"/>
                  </a:lnTo>
                  <a:lnTo>
                    <a:pt x="7310" y="992"/>
                  </a:lnTo>
                  <a:lnTo>
                    <a:pt x="7310" y="1"/>
                  </a:lnTo>
                  <a:close/>
                  <a:moveTo>
                    <a:pt x="7621" y="1"/>
                  </a:moveTo>
                  <a:lnTo>
                    <a:pt x="7621" y="992"/>
                  </a:lnTo>
                  <a:lnTo>
                    <a:pt x="9896" y="992"/>
                  </a:lnTo>
                  <a:lnTo>
                    <a:pt x="9896" y="1"/>
                  </a:lnTo>
                  <a:close/>
                  <a:moveTo>
                    <a:pt x="10187" y="1"/>
                  </a:moveTo>
                  <a:lnTo>
                    <a:pt x="10187" y="992"/>
                  </a:lnTo>
                  <a:lnTo>
                    <a:pt x="12462" y="992"/>
                  </a:lnTo>
                  <a:lnTo>
                    <a:pt x="12462" y="1"/>
                  </a:lnTo>
                  <a:close/>
                  <a:moveTo>
                    <a:pt x="12773" y="1"/>
                  </a:moveTo>
                  <a:lnTo>
                    <a:pt x="12773" y="992"/>
                  </a:lnTo>
                  <a:lnTo>
                    <a:pt x="15028" y="992"/>
                  </a:lnTo>
                  <a:lnTo>
                    <a:pt x="15028" y="1"/>
                  </a:lnTo>
                  <a:close/>
                  <a:moveTo>
                    <a:pt x="15339" y="1"/>
                  </a:moveTo>
                  <a:lnTo>
                    <a:pt x="15339" y="992"/>
                  </a:lnTo>
                  <a:lnTo>
                    <a:pt x="17594" y="992"/>
                  </a:lnTo>
                  <a:lnTo>
                    <a:pt x="17594" y="1"/>
                  </a:lnTo>
                  <a:close/>
                  <a:moveTo>
                    <a:pt x="17905" y="1"/>
                  </a:moveTo>
                  <a:lnTo>
                    <a:pt x="17905" y="992"/>
                  </a:lnTo>
                  <a:lnTo>
                    <a:pt x="20082" y="992"/>
                  </a:lnTo>
                  <a:lnTo>
                    <a:pt x="2008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1"/>
            <p:cNvSpPr/>
            <p:nvPr/>
          </p:nvSpPr>
          <p:spPr>
            <a:xfrm>
              <a:off x="9775021" y="-1658849"/>
              <a:ext cx="80570" cy="36734"/>
            </a:xfrm>
            <a:custGeom>
              <a:avLst/>
              <a:gdLst/>
              <a:ahLst/>
              <a:cxnLst/>
              <a:rect l="l" t="t" r="r" b="b"/>
              <a:pathLst>
                <a:path w="2178" h="993" fill="none" extrusionOk="0">
                  <a:moveTo>
                    <a:pt x="2178" y="1"/>
                  </a:moveTo>
                  <a:lnTo>
                    <a:pt x="0" y="1"/>
                  </a:lnTo>
                  <a:lnTo>
                    <a:pt x="0" y="992"/>
                  </a:lnTo>
                  <a:lnTo>
                    <a:pt x="2178" y="992"/>
                  </a:lnTo>
                  <a:lnTo>
                    <a:pt x="217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1"/>
            <p:cNvSpPr/>
            <p:nvPr/>
          </p:nvSpPr>
          <p:spPr>
            <a:xfrm>
              <a:off x="9867058" y="-1658849"/>
              <a:ext cx="83455" cy="36734"/>
            </a:xfrm>
            <a:custGeom>
              <a:avLst/>
              <a:gdLst/>
              <a:ahLst/>
              <a:cxnLst/>
              <a:rect l="l" t="t" r="r" b="b"/>
              <a:pathLst>
                <a:path w="2256" h="993" fill="none" extrusionOk="0">
                  <a:moveTo>
                    <a:pt x="2256" y="1"/>
                  </a:moveTo>
                  <a:lnTo>
                    <a:pt x="253"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1"/>
            <p:cNvSpPr/>
            <p:nvPr/>
          </p:nvSpPr>
          <p:spPr>
            <a:xfrm>
              <a:off x="9961980"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1"/>
            <p:cNvSpPr/>
            <p:nvPr/>
          </p:nvSpPr>
          <p:spPr>
            <a:xfrm>
              <a:off x="10056939"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1"/>
            <p:cNvSpPr/>
            <p:nvPr/>
          </p:nvSpPr>
          <p:spPr>
            <a:xfrm>
              <a:off x="10151860" y="-1658849"/>
              <a:ext cx="84158" cy="36734"/>
            </a:xfrm>
            <a:custGeom>
              <a:avLst/>
              <a:gdLst/>
              <a:ahLst/>
              <a:cxnLst/>
              <a:rect l="l" t="t" r="r" b="b"/>
              <a:pathLst>
                <a:path w="2275" h="993" fill="none" extrusionOk="0">
                  <a:moveTo>
                    <a:pt x="2275" y="1"/>
                  </a:moveTo>
                  <a:lnTo>
                    <a:pt x="0" y="1"/>
                  </a:lnTo>
                  <a:lnTo>
                    <a:pt x="0" y="992"/>
                  </a:lnTo>
                  <a:lnTo>
                    <a:pt x="2275" y="992"/>
                  </a:lnTo>
                  <a:lnTo>
                    <a:pt x="2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1"/>
            <p:cNvSpPr/>
            <p:nvPr/>
          </p:nvSpPr>
          <p:spPr>
            <a:xfrm>
              <a:off x="10247485" y="-1658849"/>
              <a:ext cx="83455" cy="36734"/>
            </a:xfrm>
            <a:custGeom>
              <a:avLst/>
              <a:gdLst/>
              <a:ahLst/>
              <a:cxnLst/>
              <a:rect l="l" t="t" r="r" b="b"/>
              <a:pathLst>
                <a:path w="2256" h="993" fill="none" extrusionOk="0">
                  <a:moveTo>
                    <a:pt x="2256" y="1"/>
                  </a:move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1"/>
            <p:cNvSpPr/>
            <p:nvPr/>
          </p:nvSpPr>
          <p:spPr>
            <a:xfrm>
              <a:off x="10342407" y="-1658849"/>
              <a:ext cx="83492" cy="36734"/>
            </a:xfrm>
            <a:custGeom>
              <a:avLst/>
              <a:gdLst/>
              <a:ahLst/>
              <a:cxnLst/>
              <a:rect l="l" t="t" r="r" b="b"/>
              <a:pathLst>
                <a:path w="2257" h="993" fill="none" extrusionOk="0">
                  <a:moveTo>
                    <a:pt x="2256" y="1"/>
                  </a:moveTo>
                  <a:lnTo>
                    <a:pt x="2062" y="1"/>
                  </a:lnTo>
                  <a:lnTo>
                    <a:pt x="1" y="1"/>
                  </a:lnTo>
                  <a:lnTo>
                    <a:pt x="1" y="992"/>
                  </a:lnTo>
                  <a:lnTo>
                    <a:pt x="2256" y="992"/>
                  </a:lnTo>
                  <a:lnTo>
                    <a:pt x="22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1"/>
            <p:cNvSpPr/>
            <p:nvPr/>
          </p:nvSpPr>
          <p:spPr>
            <a:xfrm>
              <a:off x="10437366" y="-1658849"/>
              <a:ext cx="80570" cy="36734"/>
            </a:xfrm>
            <a:custGeom>
              <a:avLst/>
              <a:gdLst/>
              <a:ahLst/>
              <a:cxnLst/>
              <a:rect l="l" t="t" r="r" b="b"/>
              <a:pathLst>
                <a:path w="2178" h="993" fill="none" extrusionOk="0">
                  <a:moveTo>
                    <a:pt x="2177" y="1"/>
                  </a:moveTo>
                  <a:lnTo>
                    <a:pt x="0" y="1"/>
                  </a:lnTo>
                  <a:lnTo>
                    <a:pt x="0" y="992"/>
                  </a:lnTo>
                  <a:lnTo>
                    <a:pt x="2177" y="992"/>
                  </a:lnTo>
                  <a:lnTo>
                    <a:pt x="217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1"/>
            <p:cNvSpPr/>
            <p:nvPr/>
          </p:nvSpPr>
          <p:spPr>
            <a:xfrm>
              <a:off x="9855553"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1"/>
            <p:cNvSpPr/>
            <p:nvPr/>
          </p:nvSpPr>
          <p:spPr>
            <a:xfrm>
              <a:off x="9855553"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1"/>
            <p:cNvSpPr/>
            <p:nvPr/>
          </p:nvSpPr>
          <p:spPr>
            <a:xfrm>
              <a:off x="9855553"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1"/>
            <p:cNvSpPr/>
            <p:nvPr/>
          </p:nvSpPr>
          <p:spPr>
            <a:xfrm>
              <a:off x="9855553"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1"/>
            <p:cNvSpPr/>
            <p:nvPr/>
          </p:nvSpPr>
          <p:spPr>
            <a:xfrm>
              <a:off x="9950475"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1"/>
            <p:cNvSpPr/>
            <p:nvPr/>
          </p:nvSpPr>
          <p:spPr>
            <a:xfrm>
              <a:off x="9950475"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1"/>
            <p:cNvSpPr/>
            <p:nvPr/>
          </p:nvSpPr>
          <p:spPr>
            <a:xfrm>
              <a:off x="9950475"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1"/>
            <p:cNvSpPr/>
            <p:nvPr/>
          </p:nvSpPr>
          <p:spPr>
            <a:xfrm>
              <a:off x="9950475"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1"/>
            <p:cNvSpPr/>
            <p:nvPr/>
          </p:nvSpPr>
          <p:spPr>
            <a:xfrm>
              <a:off x="10045397" y="-1622153"/>
              <a:ext cx="11579" cy="134505"/>
            </a:xfrm>
            <a:custGeom>
              <a:avLst/>
              <a:gdLst/>
              <a:ahLst/>
              <a:cxnLst/>
              <a:rect l="l" t="t" r="r" b="b"/>
              <a:pathLst>
                <a:path w="313"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1"/>
            <p:cNvSpPr/>
            <p:nvPr/>
          </p:nvSpPr>
          <p:spPr>
            <a:xfrm>
              <a:off x="10045397" y="-1622153"/>
              <a:ext cx="11579" cy="134505"/>
            </a:xfrm>
            <a:custGeom>
              <a:avLst/>
              <a:gdLst/>
              <a:ahLst/>
              <a:cxnLst/>
              <a:rect l="l" t="t" r="r" b="b"/>
              <a:pathLst>
                <a:path w="313" h="3636" fill="none" extrusionOk="0">
                  <a:moveTo>
                    <a:pt x="312" y="0"/>
                  </a:moveTo>
                  <a:lnTo>
                    <a:pt x="1" y="0"/>
                  </a:lnTo>
                  <a:lnTo>
                    <a:pt x="1" y="3635"/>
                  </a:lnTo>
                  <a:lnTo>
                    <a:pt x="312" y="3635"/>
                  </a:lnTo>
                  <a:lnTo>
                    <a:pt x="31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1"/>
            <p:cNvSpPr/>
            <p:nvPr/>
          </p:nvSpPr>
          <p:spPr>
            <a:xfrm>
              <a:off x="10045397" y="-1658849"/>
              <a:ext cx="11579" cy="36734"/>
            </a:xfrm>
            <a:custGeom>
              <a:avLst/>
              <a:gdLst/>
              <a:ahLst/>
              <a:cxnLst/>
              <a:rect l="l" t="t" r="r" b="b"/>
              <a:pathLst>
                <a:path w="313"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1"/>
            <p:cNvSpPr/>
            <p:nvPr/>
          </p:nvSpPr>
          <p:spPr>
            <a:xfrm>
              <a:off x="10141059" y="-1622153"/>
              <a:ext cx="10839" cy="134505"/>
            </a:xfrm>
            <a:custGeom>
              <a:avLst/>
              <a:gdLst/>
              <a:ahLst/>
              <a:cxnLst/>
              <a:rect l="l" t="t" r="r" b="b"/>
              <a:pathLst>
                <a:path w="293" h="3636" extrusionOk="0">
                  <a:moveTo>
                    <a:pt x="1" y="0"/>
                  </a:moveTo>
                  <a:lnTo>
                    <a:pt x="1" y="3635"/>
                  </a:lnTo>
                  <a:lnTo>
                    <a:pt x="292" y="3635"/>
                  </a:lnTo>
                  <a:lnTo>
                    <a:pt x="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1"/>
            <p:cNvSpPr/>
            <p:nvPr/>
          </p:nvSpPr>
          <p:spPr>
            <a:xfrm>
              <a:off x="10141059" y="-1658849"/>
              <a:ext cx="10839" cy="36734"/>
            </a:xfrm>
            <a:custGeom>
              <a:avLst/>
              <a:gdLst/>
              <a:ahLst/>
              <a:cxnLst/>
              <a:rect l="l" t="t" r="r" b="b"/>
              <a:pathLst>
                <a:path w="293" h="993" extrusionOk="0">
                  <a:moveTo>
                    <a:pt x="1" y="1"/>
                  </a:moveTo>
                  <a:lnTo>
                    <a:pt x="1" y="992"/>
                  </a:lnTo>
                  <a:lnTo>
                    <a:pt x="292" y="992"/>
                  </a:lnTo>
                  <a:lnTo>
                    <a:pt x="29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1"/>
            <p:cNvSpPr/>
            <p:nvPr/>
          </p:nvSpPr>
          <p:spPr>
            <a:xfrm>
              <a:off x="10235981"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1"/>
            <p:cNvSpPr/>
            <p:nvPr/>
          </p:nvSpPr>
          <p:spPr>
            <a:xfrm>
              <a:off x="10235981"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1"/>
            <p:cNvSpPr/>
            <p:nvPr/>
          </p:nvSpPr>
          <p:spPr>
            <a:xfrm>
              <a:off x="10235981"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1"/>
            <p:cNvSpPr/>
            <p:nvPr/>
          </p:nvSpPr>
          <p:spPr>
            <a:xfrm>
              <a:off x="10235981" y="-1658849"/>
              <a:ext cx="11542" cy="36734"/>
            </a:xfrm>
            <a:custGeom>
              <a:avLst/>
              <a:gdLst/>
              <a:ahLst/>
              <a:cxnLst/>
              <a:rect l="l" t="t" r="r" b="b"/>
              <a:pathLst>
                <a:path w="312" h="993" fill="none" extrusionOk="0">
                  <a:moveTo>
                    <a:pt x="312" y="1"/>
                  </a:moveTo>
                  <a:lnTo>
                    <a:pt x="1" y="1"/>
                  </a:lnTo>
                  <a:lnTo>
                    <a:pt x="1" y="992"/>
                  </a:lnTo>
                  <a:lnTo>
                    <a:pt x="312" y="992"/>
                  </a:lnTo>
                  <a:lnTo>
                    <a:pt x="312"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1"/>
            <p:cNvSpPr/>
            <p:nvPr/>
          </p:nvSpPr>
          <p:spPr>
            <a:xfrm>
              <a:off x="10330902" y="-1622153"/>
              <a:ext cx="11542" cy="134505"/>
            </a:xfrm>
            <a:custGeom>
              <a:avLst/>
              <a:gdLst/>
              <a:ahLst/>
              <a:cxnLst/>
              <a:rect l="l" t="t" r="r" b="b"/>
              <a:pathLst>
                <a:path w="312" h="3636" extrusionOk="0">
                  <a:moveTo>
                    <a:pt x="1" y="0"/>
                  </a:moveTo>
                  <a:lnTo>
                    <a:pt x="1" y="3635"/>
                  </a:lnTo>
                  <a:lnTo>
                    <a:pt x="312" y="3635"/>
                  </a:lnTo>
                  <a:lnTo>
                    <a:pt x="3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1"/>
            <p:cNvSpPr/>
            <p:nvPr/>
          </p:nvSpPr>
          <p:spPr>
            <a:xfrm>
              <a:off x="10330902" y="-1622153"/>
              <a:ext cx="11542" cy="134505"/>
            </a:xfrm>
            <a:custGeom>
              <a:avLst/>
              <a:gdLst/>
              <a:ahLst/>
              <a:cxnLst/>
              <a:rect l="l" t="t" r="r" b="b"/>
              <a:pathLst>
                <a:path w="312" h="3636" fill="none" extrusionOk="0">
                  <a:moveTo>
                    <a:pt x="312" y="0"/>
                  </a:moveTo>
                  <a:lnTo>
                    <a:pt x="1" y="0"/>
                  </a:lnTo>
                  <a:lnTo>
                    <a:pt x="1" y="3635"/>
                  </a:lnTo>
                  <a:lnTo>
                    <a:pt x="312" y="3635"/>
                  </a:lnTo>
                  <a:lnTo>
                    <a:pt x="31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1"/>
            <p:cNvSpPr/>
            <p:nvPr/>
          </p:nvSpPr>
          <p:spPr>
            <a:xfrm>
              <a:off x="10330902" y="-1658849"/>
              <a:ext cx="11542" cy="36734"/>
            </a:xfrm>
            <a:custGeom>
              <a:avLst/>
              <a:gdLst/>
              <a:ahLst/>
              <a:cxnLst/>
              <a:rect l="l" t="t" r="r" b="b"/>
              <a:pathLst>
                <a:path w="312" h="993" extrusionOk="0">
                  <a:moveTo>
                    <a:pt x="1" y="1"/>
                  </a:moveTo>
                  <a:lnTo>
                    <a:pt x="1" y="992"/>
                  </a:lnTo>
                  <a:lnTo>
                    <a:pt x="312" y="992"/>
                  </a:lnTo>
                  <a:lnTo>
                    <a:pt x="3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1"/>
            <p:cNvSpPr/>
            <p:nvPr/>
          </p:nvSpPr>
          <p:spPr>
            <a:xfrm>
              <a:off x="10425861" y="-1622153"/>
              <a:ext cx="11542" cy="134505"/>
            </a:xfrm>
            <a:custGeom>
              <a:avLst/>
              <a:gdLst/>
              <a:ahLst/>
              <a:cxnLst/>
              <a:rect l="l" t="t" r="r" b="b"/>
              <a:pathLst>
                <a:path w="312" h="3636" extrusionOk="0">
                  <a:moveTo>
                    <a:pt x="0" y="0"/>
                  </a:moveTo>
                  <a:lnTo>
                    <a:pt x="0" y="3635"/>
                  </a:lnTo>
                  <a:lnTo>
                    <a:pt x="311" y="3635"/>
                  </a:lnTo>
                  <a:lnTo>
                    <a:pt x="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1"/>
            <p:cNvSpPr/>
            <p:nvPr/>
          </p:nvSpPr>
          <p:spPr>
            <a:xfrm>
              <a:off x="10425861" y="-1658849"/>
              <a:ext cx="11542" cy="36734"/>
            </a:xfrm>
            <a:custGeom>
              <a:avLst/>
              <a:gdLst/>
              <a:ahLst/>
              <a:cxnLst/>
              <a:rect l="l" t="t" r="r" b="b"/>
              <a:pathLst>
                <a:path w="312" h="993" extrusionOk="0">
                  <a:moveTo>
                    <a:pt x="0" y="1"/>
                  </a:moveTo>
                  <a:lnTo>
                    <a:pt x="0" y="992"/>
                  </a:lnTo>
                  <a:lnTo>
                    <a:pt x="311" y="992"/>
                  </a:lnTo>
                  <a:lnTo>
                    <a:pt x="31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1"/>
            <p:cNvSpPr/>
            <p:nvPr/>
          </p:nvSpPr>
          <p:spPr>
            <a:xfrm>
              <a:off x="9765662" y="-1769603"/>
              <a:ext cx="764487" cy="110793"/>
            </a:xfrm>
            <a:custGeom>
              <a:avLst/>
              <a:gdLst/>
              <a:ahLst/>
              <a:cxnLst/>
              <a:rect l="l" t="t" r="r" b="b"/>
              <a:pathLst>
                <a:path w="20666" h="2995" extrusionOk="0">
                  <a:moveTo>
                    <a:pt x="1148" y="1"/>
                  </a:moveTo>
                  <a:lnTo>
                    <a:pt x="1" y="2995"/>
                  </a:lnTo>
                  <a:lnTo>
                    <a:pt x="20666" y="2995"/>
                  </a:lnTo>
                  <a:lnTo>
                    <a:pt x="19499"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1"/>
            <p:cNvSpPr/>
            <p:nvPr/>
          </p:nvSpPr>
          <p:spPr>
            <a:xfrm>
              <a:off x="9765662" y="-1769603"/>
              <a:ext cx="764487" cy="110793"/>
            </a:xfrm>
            <a:custGeom>
              <a:avLst/>
              <a:gdLst/>
              <a:ahLst/>
              <a:cxnLst/>
              <a:rect l="l" t="t" r="r" b="b"/>
              <a:pathLst>
                <a:path w="20666" h="2995" fill="none" extrusionOk="0">
                  <a:moveTo>
                    <a:pt x="19499" y="1"/>
                  </a:moveTo>
                  <a:lnTo>
                    <a:pt x="17653" y="1"/>
                  </a:lnTo>
                  <a:lnTo>
                    <a:pt x="2994" y="1"/>
                  </a:lnTo>
                  <a:lnTo>
                    <a:pt x="1148" y="1"/>
                  </a:lnTo>
                  <a:lnTo>
                    <a:pt x="1" y="2995"/>
                  </a:lnTo>
                  <a:lnTo>
                    <a:pt x="2994" y="2995"/>
                  </a:lnTo>
                  <a:lnTo>
                    <a:pt x="17653" y="2995"/>
                  </a:lnTo>
                  <a:lnTo>
                    <a:pt x="20666" y="2995"/>
                  </a:lnTo>
                  <a:lnTo>
                    <a:pt x="194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1"/>
            <p:cNvSpPr/>
            <p:nvPr/>
          </p:nvSpPr>
          <p:spPr>
            <a:xfrm>
              <a:off x="10171281" y="-1769603"/>
              <a:ext cx="222954" cy="110793"/>
            </a:xfrm>
            <a:custGeom>
              <a:avLst/>
              <a:gdLst/>
              <a:ahLst/>
              <a:cxnLst/>
              <a:rect l="l" t="t" r="r" b="b"/>
              <a:pathLst>
                <a:path w="6027" h="2995" extrusionOk="0">
                  <a:moveTo>
                    <a:pt x="0" y="1"/>
                  </a:moveTo>
                  <a:lnTo>
                    <a:pt x="0" y="2995"/>
                  </a:lnTo>
                  <a:lnTo>
                    <a:pt x="6027" y="2995"/>
                  </a:lnTo>
                  <a:lnTo>
                    <a:pt x="6027"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1"/>
            <p:cNvSpPr/>
            <p:nvPr/>
          </p:nvSpPr>
          <p:spPr>
            <a:xfrm>
              <a:off x="9765662" y="-1769603"/>
              <a:ext cx="628577" cy="110793"/>
            </a:xfrm>
            <a:custGeom>
              <a:avLst/>
              <a:gdLst/>
              <a:ahLst/>
              <a:cxnLst/>
              <a:rect l="l" t="t" r="r" b="b"/>
              <a:pathLst>
                <a:path w="16992" h="2995" fill="none" extrusionOk="0">
                  <a:moveTo>
                    <a:pt x="16992" y="1"/>
                  </a:moveTo>
                  <a:lnTo>
                    <a:pt x="10965" y="1"/>
                  </a:lnTo>
                  <a:lnTo>
                    <a:pt x="10965" y="2995"/>
                  </a:lnTo>
                  <a:lnTo>
                    <a:pt x="1" y="2995"/>
                  </a:lnTo>
                  <a:lnTo>
                    <a:pt x="16992" y="2995"/>
                  </a:lnTo>
                  <a:lnTo>
                    <a:pt x="169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1"/>
            <p:cNvSpPr/>
            <p:nvPr/>
          </p:nvSpPr>
          <p:spPr>
            <a:xfrm>
              <a:off x="9932497" y="-1769603"/>
              <a:ext cx="238824" cy="110793"/>
            </a:xfrm>
            <a:custGeom>
              <a:avLst/>
              <a:gdLst/>
              <a:ahLst/>
              <a:cxnLst/>
              <a:rect l="l" t="t" r="r" b="b"/>
              <a:pathLst>
                <a:path w="6456" h="2995" extrusionOk="0">
                  <a:moveTo>
                    <a:pt x="1" y="1"/>
                  </a:moveTo>
                  <a:lnTo>
                    <a:pt x="1" y="2995"/>
                  </a:lnTo>
                  <a:lnTo>
                    <a:pt x="6455" y="2995"/>
                  </a:lnTo>
                  <a:lnTo>
                    <a:pt x="6455"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1"/>
            <p:cNvSpPr/>
            <p:nvPr/>
          </p:nvSpPr>
          <p:spPr>
            <a:xfrm>
              <a:off x="9765662" y="-1769603"/>
              <a:ext cx="405660" cy="110793"/>
            </a:xfrm>
            <a:custGeom>
              <a:avLst/>
              <a:gdLst/>
              <a:ahLst/>
              <a:cxnLst/>
              <a:rect l="l" t="t" r="r" b="b"/>
              <a:pathLst>
                <a:path w="10966" h="2995" fill="none" extrusionOk="0">
                  <a:moveTo>
                    <a:pt x="10965" y="1"/>
                  </a:moveTo>
                  <a:lnTo>
                    <a:pt x="4511" y="1"/>
                  </a:lnTo>
                  <a:lnTo>
                    <a:pt x="4511" y="2995"/>
                  </a:lnTo>
                  <a:lnTo>
                    <a:pt x="1" y="2995"/>
                  </a:lnTo>
                  <a:lnTo>
                    <a:pt x="10965" y="2995"/>
                  </a:lnTo>
                  <a:lnTo>
                    <a:pt x="109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1"/>
            <p:cNvSpPr/>
            <p:nvPr/>
          </p:nvSpPr>
          <p:spPr>
            <a:xfrm>
              <a:off x="9765662" y="-1769603"/>
              <a:ext cx="166873" cy="110793"/>
            </a:xfrm>
            <a:custGeom>
              <a:avLst/>
              <a:gdLst/>
              <a:ahLst/>
              <a:cxnLst/>
              <a:rect l="l" t="t" r="r" b="b"/>
              <a:pathLst>
                <a:path w="4511" h="2995" extrusionOk="0">
                  <a:moveTo>
                    <a:pt x="1148" y="1"/>
                  </a:moveTo>
                  <a:lnTo>
                    <a:pt x="1" y="2995"/>
                  </a:lnTo>
                  <a:lnTo>
                    <a:pt x="4511" y="2995"/>
                  </a:lnTo>
                  <a:lnTo>
                    <a:pt x="451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1"/>
            <p:cNvSpPr/>
            <p:nvPr/>
          </p:nvSpPr>
          <p:spPr>
            <a:xfrm>
              <a:off x="9765662" y="-1769603"/>
              <a:ext cx="166873" cy="110793"/>
            </a:xfrm>
            <a:custGeom>
              <a:avLst/>
              <a:gdLst/>
              <a:ahLst/>
              <a:cxnLst/>
              <a:rect l="l" t="t" r="r" b="b"/>
              <a:pathLst>
                <a:path w="4511" h="2995" fill="none" extrusionOk="0">
                  <a:moveTo>
                    <a:pt x="4511" y="1"/>
                  </a:moveTo>
                  <a:lnTo>
                    <a:pt x="4511" y="1"/>
                  </a:lnTo>
                  <a:lnTo>
                    <a:pt x="2994" y="1"/>
                  </a:lnTo>
                  <a:lnTo>
                    <a:pt x="1148" y="1"/>
                  </a:lnTo>
                  <a:lnTo>
                    <a:pt x="1" y="2995"/>
                  </a:lnTo>
                  <a:lnTo>
                    <a:pt x="4511" y="2995"/>
                  </a:lnTo>
                  <a:lnTo>
                    <a:pt x="45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1"/>
            <p:cNvSpPr/>
            <p:nvPr/>
          </p:nvSpPr>
          <p:spPr>
            <a:xfrm>
              <a:off x="9765662" y="-1487686"/>
              <a:ext cx="764487" cy="111495"/>
            </a:xfrm>
            <a:custGeom>
              <a:avLst/>
              <a:gdLst/>
              <a:ahLst/>
              <a:cxnLst/>
              <a:rect l="l" t="t" r="r" b="b"/>
              <a:pathLst>
                <a:path w="20666" h="3014" extrusionOk="0">
                  <a:moveTo>
                    <a:pt x="1" y="0"/>
                  </a:moveTo>
                  <a:lnTo>
                    <a:pt x="1148" y="3014"/>
                  </a:lnTo>
                  <a:lnTo>
                    <a:pt x="19499" y="3014"/>
                  </a:lnTo>
                  <a:lnTo>
                    <a:pt x="20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1"/>
            <p:cNvSpPr/>
            <p:nvPr/>
          </p:nvSpPr>
          <p:spPr>
            <a:xfrm>
              <a:off x="9765662" y="-1487686"/>
              <a:ext cx="764487" cy="111495"/>
            </a:xfrm>
            <a:custGeom>
              <a:avLst/>
              <a:gdLst/>
              <a:ahLst/>
              <a:cxnLst/>
              <a:rect l="l" t="t" r="r" b="b"/>
              <a:pathLst>
                <a:path w="20666" h="3014" fill="none" extrusionOk="0">
                  <a:moveTo>
                    <a:pt x="19499" y="3014"/>
                  </a:moveTo>
                  <a:lnTo>
                    <a:pt x="17653" y="3014"/>
                  </a:lnTo>
                  <a:lnTo>
                    <a:pt x="2994" y="3014"/>
                  </a:lnTo>
                  <a:lnTo>
                    <a:pt x="1148" y="3014"/>
                  </a:lnTo>
                  <a:lnTo>
                    <a:pt x="1" y="0"/>
                  </a:lnTo>
                  <a:lnTo>
                    <a:pt x="2994" y="0"/>
                  </a:lnTo>
                  <a:lnTo>
                    <a:pt x="17653" y="0"/>
                  </a:lnTo>
                  <a:lnTo>
                    <a:pt x="20666" y="0"/>
                  </a:lnTo>
                  <a:lnTo>
                    <a:pt x="19499" y="30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1"/>
            <p:cNvSpPr/>
            <p:nvPr/>
          </p:nvSpPr>
          <p:spPr>
            <a:xfrm>
              <a:off x="10171281" y="-1487686"/>
              <a:ext cx="222954" cy="111495"/>
            </a:xfrm>
            <a:custGeom>
              <a:avLst/>
              <a:gdLst/>
              <a:ahLst/>
              <a:cxnLst/>
              <a:rect l="l" t="t" r="r" b="b"/>
              <a:pathLst>
                <a:path w="6027" h="3014" extrusionOk="0">
                  <a:moveTo>
                    <a:pt x="0" y="0"/>
                  </a:moveTo>
                  <a:lnTo>
                    <a:pt x="0" y="3014"/>
                  </a:lnTo>
                  <a:lnTo>
                    <a:pt x="6027" y="3014"/>
                  </a:lnTo>
                  <a:lnTo>
                    <a:pt x="602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1"/>
            <p:cNvSpPr/>
            <p:nvPr/>
          </p:nvSpPr>
          <p:spPr>
            <a:xfrm>
              <a:off x="9765662" y="-1487686"/>
              <a:ext cx="628577" cy="111495"/>
            </a:xfrm>
            <a:custGeom>
              <a:avLst/>
              <a:gdLst/>
              <a:ahLst/>
              <a:cxnLst/>
              <a:rect l="l" t="t" r="r" b="b"/>
              <a:pathLst>
                <a:path w="16992" h="3014" fill="none" extrusionOk="0">
                  <a:moveTo>
                    <a:pt x="16992" y="0"/>
                  </a:moveTo>
                  <a:lnTo>
                    <a:pt x="15592" y="0"/>
                  </a:lnTo>
                  <a:lnTo>
                    <a:pt x="15281" y="0"/>
                  </a:lnTo>
                  <a:lnTo>
                    <a:pt x="13026" y="0"/>
                  </a:lnTo>
                  <a:lnTo>
                    <a:pt x="12715" y="0"/>
                  </a:lnTo>
                  <a:lnTo>
                    <a:pt x="10965" y="0"/>
                  </a:lnTo>
                  <a:lnTo>
                    <a:pt x="10965" y="3014"/>
                  </a:lnTo>
                  <a:lnTo>
                    <a:pt x="1148" y="3014"/>
                  </a:lnTo>
                  <a:lnTo>
                    <a:pt x="1" y="0"/>
                  </a:lnTo>
                  <a:lnTo>
                    <a:pt x="1148" y="3014"/>
                  </a:lnTo>
                  <a:lnTo>
                    <a:pt x="16992" y="3014"/>
                  </a:lnTo>
                  <a:lnTo>
                    <a:pt x="169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1"/>
            <p:cNvSpPr/>
            <p:nvPr/>
          </p:nvSpPr>
          <p:spPr>
            <a:xfrm>
              <a:off x="9932497" y="-1487686"/>
              <a:ext cx="238824" cy="111495"/>
            </a:xfrm>
            <a:custGeom>
              <a:avLst/>
              <a:gdLst/>
              <a:ahLst/>
              <a:cxnLst/>
              <a:rect l="l" t="t" r="r" b="b"/>
              <a:pathLst>
                <a:path w="6456" h="3014" extrusionOk="0">
                  <a:moveTo>
                    <a:pt x="1" y="0"/>
                  </a:moveTo>
                  <a:lnTo>
                    <a:pt x="1" y="3014"/>
                  </a:lnTo>
                  <a:lnTo>
                    <a:pt x="6455" y="3014"/>
                  </a:lnTo>
                  <a:lnTo>
                    <a:pt x="645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1"/>
            <p:cNvSpPr/>
            <p:nvPr/>
          </p:nvSpPr>
          <p:spPr>
            <a:xfrm>
              <a:off x="9765662" y="-1487686"/>
              <a:ext cx="405660" cy="111495"/>
            </a:xfrm>
            <a:custGeom>
              <a:avLst/>
              <a:gdLst/>
              <a:ahLst/>
              <a:cxnLst/>
              <a:rect l="l" t="t" r="r" b="b"/>
              <a:pathLst>
                <a:path w="10966" h="3014" fill="none" extrusionOk="0">
                  <a:moveTo>
                    <a:pt x="10965" y="0"/>
                  </a:moveTo>
                  <a:lnTo>
                    <a:pt x="10440" y="0"/>
                  </a:lnTo>
                  <a:lnTo>
                    <a:pt x="10149" y="0"/>
                  </a:lnTo>
                  <a:lnTo>
                    <a:pt x="7874" y="0"/>
                  </a:lnTo>
                  <a:lnTo>
                    <a:pt x="7563" y="0"/>
                  </a:lnTo>
                  <a:lnTo>
                    <a:pt x="5308" y="0"/>
                  </a:lnTo>
                  <a:lnTo>
                    <a:pt x="4997" y="0"/>
                  </a:lnTo>
                  <a:lnTo>
                    <a:pt x="4511" y="0"/>
                  </a:lnTo>
                  <a:lnTo>
                    <a:pt x="4511" y="3014"/>
                  </a:lnTo>
                  <a:lnTo>
                    <a:pt x="1148" y="3014"/>
                  </a:lnTo>
                  <a:lnTo>
                    <a:pt x="1" y="0"/>
                  </a:lnTo>
                  <a:lnTo>
                    <a:pt x="1148" y="3014"/>
                  </a:lnTo>
                  <a:lnTo>
                    <a:pt x="10965" y="3014"/>
                  </a:lnTo>
                  <a:lnTo>
                    <a:pt x="109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1"/>
            <p:cNvSpPr/>
            <p:nvPr/>
          </p:nvSpPr>
          <p:spPr>
            <a:xfrm>
              <a:off x="9765662" y="-1487686"/>
              <a:ext cx="166873" cy="111495"/>
            </a:xfrm>
            <a:custGeom>
              <a:avLst/>
              <a:gdLst/>
              <a:ahLst/>
              <a:cxnLst/>
              <a:rect l="l" t="t" r="r" b="b"/>
              <a:pathLst>
                <a:path w="4511" h="3014" extrusionOk="0">
                  <a:moveTo>
                    <a:pt x="1" y="0"/>
                  </a:moveTo>
                  <a:lnTo>
                    <a:pt x="1148" y="3014"/>
                  </a:lnTo>
                  <a:lnTo>
                    <a:pt x="4511" y="3014"/>
                  </a:lnTo>
                  <a:lnTo>
                    <a:pt x="451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1"/>
            <p:cNvSpPr/>
            <p:nvPr/>
          </p:nvSpPr>
          <p:spPr>
            <a:xfrm>
              <a:off x="9765662" y="-1487686"/>
              <a:ext cx="166873" cy="111495"/>
            </a:xfrm>
            <a:custGeom>
              <a:avLst/>
              <a:gdLst/>
              <a:ahLst/>
              <a:cxnLst/>
              <a:rect l="l" t="t" r="r" b="b"/>
              <a:pathLst>
                <a:path w="4511" h="3014" fill="none" extrusionOk="0">
                  <a:moveTo>
                    <a:pt x="4511" y="0"/>
                  </a:moveTo>
                  <a:lnTo>
                    <a:pt x="2994" y="0"/>
                  </a:lnTo>
                  <a:lnTo>
                    <a:pt x="2742" y="0"/>
                  </a:lnTo>
                  <a:lnTo>
                    <a:pt x="2431" y="0"/>
                  </a:lnTo>
                  <a:lnTo>
                    <a:pt x="1" y="0"/>
                  </a:lnTo>
                  <a:lnTo>
                    <a:pt x="1148" y="3014"/>
                  </a:lnTo>
                  <a:lnTo>
                    <a:pt x="4511" y="3014"/>
                  </a:lnTo>
                  <a:lnTo>
                    <a:pt x="45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1"/>
            <p:cNvSpPr/>
            <p:nvPr/>
          </p:nvSpPr>
          <p:spPr>
            <a:xfrm>
              <a:off x="9880005" y="-1879618"/>
              <a:ext cx="535097" cy="76981"/>
            </a:xfrm>
            <a:custGeom>
              <a:avLst/>
              <a:gdLst/>
              <a:ahLst/>
              <a:cxnLst/>
              <a:rect l="l" t="t" r="r" b="b"/>
              <a:pathLst>
                <a:path w="14465" h="2081" extrusionOk="0">
                  <a:moveTo>
                    <a:pt x="1" y="0"/>
                  </a:moveTo>
                  <a:lnTo>
                    <a:pt x="234" y="2081"/>
                  </a:lnTo>
                  <a:lnTo>
                    <a:pt x="14251" y="2081"/>
                  </a:lnTo>
                  <a:lnTo>
                    <a:pt x="14464"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1"/>
            <p:cNvSpPr/>
            <p:nvPr/>
          </p:nvSpPr>
          <p:spPr>
            <a:xfrm>
              <a:off x="9880005" y="-1879618"/>
              <a:ext cx="426487" cy="76981"/>
            </a:xfrm>
            <a:custGeom>
              <a:avLst/>
              <a:gdLst/>
              <a:ahLst/>
              <a:cxnLst/>
              <a:rect l="l" t="t" r="r" b="b"/>
              <a:pathLst>
                <a:path w="11529" h="2081" extrusionOk="0">
                  <a:moveTo>
                    <a:pt x="1" y="0"/>
                  </a:moveTo>
                  <a:lnTo>
                    <a:pt x="234" y="2081"/>
                  </a:lnTo>
                  <a:lnTo>
                    <a:pt x="11315" y="2081"/>
                  </a:lnTo>
                  <a:lnTo>
                    <a:pt x="11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1"/>
            <p:cNvSpPr/>
            <p:nvPr/>
          </p:nvSpPr>
          <p:spPr>
            <a:xfrm>
              <a:off x="9880005" y="-1879618"/>
              <a:ext cx="243115" cy="76981"/>
            </a:xfrm>
            <a:custGeom>
              <a:avLst/>
              <a:gdLst/>
              <a:ahLst/>
              <a:cxnLst/>
              <a:rect l="l" t="t" r="r" b="b"/>
              <a:pathLst>
                <a:path w="6572" h="2081" extrusionOk="0">
                  <a:moveTo>
                    <a:pt x="1" y="0"/>
                  </a:moveTo>
                  <a:lnTo>
                    <a:pt x="234" y="2081"/>
                  </a:lnTo>
                  <a:lnTo>
                    <a:pt x="6358" y="2081"/>
                  </a:lnTo>
                  <a:lnTo>
                    <a:pt x="657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1"/>
            <p:cNvSpPr/>
            <p:nvPr/>
          </p:nvSpPr>
          <p:spPr>
            <a:xfrm>
              <a:off x="9833987" y="-2078118"/>
              <a:ext cx="627134" cy="76279"/>
            </a:xfrm>
            <a:custGeom>
              <a:avLst/>
              <a:gdLst/>
              <a:ahLst/>
              <a:cxnLst/>
              <a:rect l="l" t="t" r="r" b="b"/>
              <a:pathLst>
                <a:path w="16953" h="2062" extrusionOk="0">
                  <a:moveTo>
                    <a:pt x="0" y="1"/>
                  </a:moveTo>
                  <a:lnTo>
                    <a:pt x="253" y="2061"/>
                  </a:lnTo>
                  <a:lnTo>
                    <a:pt x="16700" y="2061"/>
                  </a:lnTo>
                  <a:lnTo>
                    <a:pt x="16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1"/>
            <p:cNvSpPr/>
            <p:nvPr/>
          </p:nvSpPr>
          <p:spPr>
            <a:xfrm>
              <a:off x="9833987" y="-2078118"/>
              <a:ext cx="627134" cy="76279"/>
            </a:xfrm>
            <a:custGeom>
              <a:avLst/>
              <a:gdLst/>
              <a:ahLst/>
              <a:cxnLst/>
              <a:rect l="l" t="t" r="r" b="b"/>
              <a:pathLst>
                <a:path w="16953" h="2062" fill="none" extrusionOk="0">
                  <a:moveTo>
                    <a:pt x="14600" y="1"/>
                  </a:moveTo>
                  <a:lnTo>
                    <a:pt x="16272" y="1"/>
                  </a:lnTo>
                  <a:lnTo>
                    <a:pt x="13900" y="1"/>
                  </a:lnTo>
                  <a:lnTo>
                    <a:pt x="7057" y="1"/>
                  </a:lnTo>
                  <a:lnTo>
                    <a:pt x="4686" y="1"/>
                  </a:lnTo>
                  <a:lnTo>
                    <a:pt x="2372" y="1"/>
                  </a:lnTo>
                  <a:lnTo>
                    <a:pt x="0" y="1"/>
                  </a:lnTo>
                  <a:lnTo>
                    <a:pt x="253" y="2061"/>
                  </a:lnTo>
                  <a:lnTo>
                    <a:pt x="2372" y="2061"/>
                  </a:lnTo>
                  <a:lnTo>
                    <a:pt x="5599" y="2061"/>
                  </a:lnTo>
                  <a:lnTo>
                    <a:pt x="7057" y="2061"/>
                  </a:lnTo>
                  <a:lnTo>
                    <a:pt x="13900" y="2061"/>
                  </a:lnTo>
                  <a:lnTo>
                    <a:pt x="15359" y="2061"/>
                  </a:lnTo>
                  <a:lnTo>
                    <a:pt x="14600" y="2061"/>
                  </a:lnTo>
                  <a:lnTo>
                    <a:pt x="16700" y="2061"/>
                  </a:lnTo>
                  <a:lnTo>
                    <a:pt x="16953" y="1"/>
                  </a:lnTo>
                  <a:lnTo>
                    <a:pt x="146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1"/>
            <p:cNvSpPr/>
            <p:nvPr/>
          </p:nvSpPr>
          <p:spPr>
            <a:xfrm>
              <a:off x="10109430" y="-2078118"/>
              <a:ext cx="224397" cy="76279"/>
            </a:xfrm>
            <a:custGeom>
              <a:avLst/>
              <a:gdLst/>
              <a:ahLst/>
              <a:cxnLst/>
              <a:rect l="l" t="t" r="r" b="b"/>
              <a:pathLst>
                <a:path w="6066" h="2062" extrusionOk="0">
                  <a:moveTo>
                    <a:pt x="253" y="1"/>
                  </a:moveTo>
                  <a:lnTo>
                    <a:pt x="0" y="2061"/>
                  </a:lnTo>
                  <a:lnTo>
                    <a:pt x="5813" y="2061"/>
                  </a:lnTo>
                  <a:lnTo>
                    <a:pt x="6066"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1"/>
            <p:cNvSpPr/>
            <p:nvPr/>
          </p:nvSpPr>
          <p:spPr>
            <a:xfrm>
              <a:off x="9833987" y="-2078118"/>
              <a:ext cx="499843" cy="76279"/>
            </a:xfrm>
            <a:custGeom>
              <a:avLst/>
              <a:gdLst/>
              <a:ahLst/>
              <a:cxnLst/>
              <a:rect l="l" t="t" r="r" b="b"/>
              <a:pathLst>
                <a:path w="13512" h="2062" fill="none" extrusionOk="0">
                  <a:moveTo>
                    <a:pt x="13512" y="1"/>
                  </a:moveTo>
                  <a:lnTo>
                    <a:pt x="8904" y="1"/>
                  </a:lnTo>
                  <a:lnTo>
                    <a:pt x="8049" y="1"/>
                  </a:lnTo>
                  <a:lnTo>
                    <a:pt x="7699" y="1"/>
                  </a:lnTo>
                  <a:lnTo>
                    <a:pt x="7446" y="2061"/>
                  </a:lnTo>
                  <a:lnTo>
                    <a:pt x="253" y="2061"/>
                  </a:lnTo>
                  <a:lnTo>
                    <a:pt x="0" y="1"/>
                  </a:lnTo>
                  <a:lnTo>
                    <a:pt x="253" y="2061"/>
                  </a:lnTo>
                  <a:lnTo>
                    <a:pt x="13259" y="2061"/>
                  </a:lnTo>
                  <a:lnTo>
                    <a:pt x="13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1"/>
            <p:cNvSpPr/>
            <p:nvPr/>
          </p:nvSpPr>
          <p:spPr>
            <a:xfrm>
              <a:off x="9833987" y="-2078118"/>
              <a:ext cx="284805" cy="76279"/>
            </a:xfrm>
            <a:custGeom>
              <a:avLst/>
              <a:gdLst/>
              <a:ahLst/>
              <a:cxnLst/>
              <a:rect l="l" t="t" r="r" b="b"/>
              <a:pathLst>
                <a:path w="7699" h="2062" extrusionOk="0">
                  <a:moveTo>
                    <a:pt x="0" y="1"/>
                  </a:moveTo>
                  <a:lnTo>
                    <a:pt x="253" y="2061"/>
                  </a:lnTo>
                  <a:lnTo>
                    <a:pt x="7446" y="2061"/>
                  </a:lnTo>
                  <a:lnTo>
                    <a:pt x="7699"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1"/>
            <p:cNvSpPr/>
            <p:nvPr/>
          </p:nvSpPr>
          <p:spPr>
            <a:xfrm>
              <a:off x="9833987" y="-2078118"/>
              <a:ext cx="284805" cy="76279"/>
            </a:xfrm>
            <a:custGeom>
              <a:avLst/>
              <a:gdLst/>
              <a:ahLst/>
              <a:cxnLst/>
              <a:rect l="l" t="t" r="r" b="b"/>
              <a:pathLst>
                <a:path w="7699" h="2062" fill="none" extrusionOk="0">
                  <a:moveTo>
                    <a:pt x="7699" y="1"/>
                  </a:moveTo>
                  <a:lnTo>
                    <a:pt x="7057" y="1"/>
                  </a:lnTo>
                  <a:lnTo>
                    <a:pt x="4686" y="1"/>
                  </a:lnTo>
                  <a:lnTo>
                    <a:pt x="2372" y="1"/>
                  </a:lnTo>
                  <a:lnTo>
                    <a:pt x="0" y="1"/>
                  </a:lnTo>
                  <a:lnTo>
                    <a:pt x="253" y="2061"/>
                  </a:lnTo>
                  <a:lnTo>
                    <a:pt x="7446" y="2061"/>
                  </a:lnTo>
                  <a:lnTo>
                    <a:pt x="76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2230"/>
        <p:cNvGrpSpPr/>
        <p:nvPr/>
      </p:nvGrpSpPr>
      <p:grpSpPr>
        <a:xfrm>
          <a:off x="0" y="0"/>
          <a:ext cx="0" cy="0"/>
          <a:chOff x="0" y="0"/>
          <a:chExt cx="0" cy="0"/>
        </a:xfrm>
      </p:grpSpPr>
      <p:sp>
        <p:nvSpPr>
          <p:cNvPr id="2231" name="Google Shape;2231;p2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32" name="Google Shape;2232;p24"/>
          <p:cNvSpPr txBox="1">
            <a:spLocks noGrp="1"/>
          </p:cNvSpPr>
          <p:nvPr>
            <p:ph type="subTitle" idx="1"/>
          </p:nvPr>
        </p:nvSpPr>
        <p:spPr>
          <a:xfrm>
            <a:off x="721879" y="2898900"/>
            <a:ext cx="25017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33" name="Google Shape;2233;p24"/>
          <p:cNvSpPr txBox="1">
            <a:spLocks noGrp="1"/>
          </p:cNvSpPr>
          <p:nvPr>
            <p:ph type="subTitle" idx="2"/>
          </p:nvPr>
        </p:nvSpPr>
        <p:spPr>
          <a:xfrm>
            <a:off x="3321150" y="2898900"/>
            <a:ext cx="25017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34" name="Google Shape;2234;p24"/>
          <p:cNvSpPr txBox="1">
            <a:spLocks noGrp="1"/>
          </p:cNvSpPr>
          <p:nvPr>
            <p:ph type="subTitle" idx="3"/>
          </p:nvPr>
        </p:nvSpPr>
        <p:spPr>
          <a:xfrm>
            <a:off x="5920421" y="2898900"/>
            <a:ext cx="25017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35" name="Google Shape;2235;p24"/>
          <p:cNvSpPr txBox="1">
            <a:spLocks noGrp="1"/>
          </p:cNvSpPr>
          <p:nvPr>
            <p:ph type="title" idx="4"/>
          </p:nvPr>
        </p:nvSpPr>
        <p:spPr>
          <a:xfrm>
            <a:off x="719929" y="267944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0">
                <a:solidFill>
                  <a:schemeClr val="dk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36" name="Google Shape;2236;p24"/>
          <p:cNvSpPr txBox="1">
            <a:spLocks noGrp="1"/>
          </p:cNvSpPr>
          <p:nvPr>
            <p:ph type="title" idx="5"/>
          </p:nvPr>
        </p:nvSpPr>
        <p:spPr>
          <a:xfrm>
            <a:off x="3319200" y="267944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0">
                <a:solidFill>
                  <a:schemeClr val="dk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37" name="Google Shape;2237;p24"/>
          <p:cNvSpPr txBox="1">
            <a:spLocks noGrp="1"/>
          </p:cNvSpPr>
          <p:nvPr>
            <p:ph type="title" idx="6"/>
          </p:nvPr>
        </p:nvSpPr>
        <p:spPr>
          <a:xfrm>
            <a:off x="5918471" y="267944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0">
                <a:solidFill>
                  <a:schemeClr val="dk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238" name="Google Shape;2238;p24"/>
          <p:cNvGrpSpPr/>
          <p:nvPr/>
        </p:nvGrpSpPr>
        <p:grpSpPr>
          <a:xfrm>
            <a:off x="3121110" y="138495"/>
            <a:ext cx="965604" cy="239081"/>
            <a:chOff x="4036326" y="-955475"/>
            <a:chExt cx="1775987" cy="439811"/>
          </a:xfrm>
        </p:grpSpPr>
        <p:sp>
          <p:nvSpPr>
            <p:cNvPr id="2239" name="Google Shape;2239;p24"/>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4"/>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1" name="Google Shape;2241;p24"/>
          <p:cNvGrpSpPr/>
          <p:nvPr/>
        </p:nvGrpSpPr>
        <p:grpSpPr>
          <a:xfrm>
            <a:off x="5057285" y="138495"/>
            <a:ext cx="965604" cy="239081"/>
            <a:chOff x="4036326" y="-955475"/>
            <a:chExt cx="1775987" cy="439811"/>
          </a:xfrm>
        </p:grpSpPr>
        <p:sp>
          <p:nvSpPr>
            <p:cNvPr id="2242" name="Google Shape;2242;p24"/>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4"/>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4" name="Google Shape;2244;p24"/>
          <p:cNvGrpSpPr/>
          <p:nvPr/>
        </p:nvGrpSpPr>
        <p:grpSpPr>
          <a:xfrm>
            <a:off x="-997950" y="352363"/>
            <a:ext cx="1631075" cy="374250"/>
            <a:chOff x="1284050" y="-462000"/>
            <a:chExt cx="1631075" cy="374250"/>
          </a:xfrm>
        </p:grpSpPr>
        <p:sp>
          <p:nvSpPr>
            <p:cNvPr id="2245" name="Google Shape;2245;p24"/>
            <p:cNvSpPr/>
            <p:nvPr/>
          </p:nvSpPr>
          <p:spPr>
            <a:xfrm>
              <a:off x="1284050" y="-462000"/>
              <a:ext cx="1631075" cy="374250"/>
            </a:xfrm>
            <a:custGeom>
              <a:avLst/>
              <a:gdLst/>
              <a:ahLst/>
              <a:cxnLst/>
              <a:rect l="l" t="t" r="r" b="b"/>
              <a:pathLst>
                <a:path w="65243" h="14970" extrusionOk="0">
                  <a:moveTo>
                    <a:pt x="40748" y="0"/>
                  </a:move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337" y="7660"/>
                  </a:lnTo>
                  <a:lnTo>
                    <a:pt x="53967" y="7699"/>
                  </a:lnTo>
                  <a:lnTo>
                    <a:pt x="53579" y="7776"/>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4"/>
            <p:cNvSpPr/>
            <p:nvPr/>
          </p:nvSpPr>
          <p:spPr>
            <a:xfrm>
              <a:off x="1284050" y="-462000"/>
              <a:ext cx="1631075" cy="374250"/>
            </a:xfrm>
            <a:custGeom>
              <a:avLst/>
              <a:gdLst/>
              <a:ahLst/>
              <a:cxnLst/>
              <a:rect l="l" t="t" r="r" b="b"/>
              <a:pathLst>
                <a:path w="65243" h="14970" fill="none" extrusionOk="0">
                  <a:moveTo>
                    <a:pt x="0" y="14969"/>
                  </a:moveTo>
                  <a:lnTo>
                    <a:pt x="65243"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667" y="7660"/>
                  </a:lnTo>
                  <a:lnTo>
                    <a:pt x="54337" y="7660"/>
                  </a:lnTo>
                  <a:lnTo>
                    <a:pt x="53967" y="7699"/>
                  </a:lnTo>
                  <a:lnTo>
                    <a:pt x="53579" y="7776"/>
                  </a:lnTo>
                  <a:lnTo>
                    <a:pt x="53170" y="7874"/>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lnTo>
                    <a:pt x="40748" y="0"/>
                  </a:lnTo>
                  <a:lnTo>
                    <a:pt x="40748" y="0"/>
                  </a:ln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377"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4"/>
            <p:cNvSpPr/>
            <p:nvPr/>
          </p:nvSpPr>
          <p:spPr>
            <a:xfrm>
              <a:off x="1537750" y="-272950"/>
              <a:ext cx="1186375" cy="185200"/>
            </a:xfrm>
            <a:custGeom>
              <a:avLst/>
              <a:gdLst/>
              <a:ahLst/>
              <a:cxnLst/>
              <a:rect l="l" t="t" r="r" b="b"/>
              <a:pathLst>
                <a:path w="47455" h="7408" extrusionOk="0">
                  <a:moveTo>
                    <a:pt x="35149" y="1"/>
                  </a:moveTo>
                  <a:lnTo>
                    <a:pt x="34896" y="20"/>
                  </a:lnTo>
                  <a:lnTo>
                    <a:pt x="34682" y="59"/>
                  </a:lnTo>
                  <a:lnTo>
                    <a:pt x="34488" y="117"/>
                  </a:lnTo>
                  <a:lnTo>
                    <a:pt x="34294" y="195"/>
                  </a:lnTo>
                  <a:lnTo>
                    <a:pt x="34138" y="292"/>
                  </a:lnTo>
                  <a:lnTo>
                    <a:pt x="34002" y="389"/>
                  </a:lnTo>
                  <a:lnTo>
                    <a:pt x="33885" y="506"/>
                  </a:lnTo>
                  <a:lnTo>
                    <a:pt x="33788" y="603"/>
                  </a:lnTo>
                  <a:lnTo>
                    <a:pt x="33633" y="836"/>
                  </a:lnTo>
                  <a:lnTo>
                    <a:pt x="33535" y="1031"/>
                  </a:lnTo>
                  <a:lnTo>
                    <a:pt x="33477" y="1167"/>
                  </a:lnTo>
                  <a:lnTo>
                    <a:pt x="33458" y="1225"/>
                  </a:lnTo>
                  <a:lnTo>
                    <a:pt x="33360" y="1186"/>
                  </a:lnTo>
                  <a:lnTo>
                    <a:pt x="33263" y="1167"/>
                  </a:lnTo>
                  <a:lnTo>
                    <a:pt x="33108" y="1148"/>
                  </a:lnTo>
                  <a:lnTo>
                    <a:pt x="32952" y="1167"/>
                  </a:lnTo>
                  <a:lnTo>
                    <a:pt x="32758" y="1206"/>
                  </a:lnTo>
                  <a:lnTo>
                    <a:pt x="32544" y="1264"/>
                  </a:lnTo>
                  <a:lnTo>
                    <a:pt x="32311" y="1361"/>
                  </a:lnTo>
                  <a:lnTo>
                    <a:pt x="32175" y="1439"/>
                  </a:lnTo>
                  <a:lnTo>
                    <a:pt x="32058" y="1517"/>
                  </a:lnTo>
                  <a:lnTo>
                    <a:pt x="31961" y="1614"/>
                  </a:lnTo>
                  <a:lnTo>
                    <a:pt x="31863" y="1711"/>
                  </a:lnTo>
                  <a:lnTo>
                    <a:pt x="31786" y="1828"/>
                  </a:lnTo>
                  <a:lnTo>
                    <a:pt x="31727" y="1945"/>
                  </a:lnTo>
                  <a:lnTo>
                    <a:pt x="31650" y="2158"/>
                  </a:lnTo>
                  <a:lnTo>
                    <a:pt x="31591" y="2372"/>
                  </a:lnTo>
                  <a:lnTo>
                    <a:pt x="31552" y="2547"/>
                  </a:lnTo>
                  <a:lnTo>
                    <a:pt x="31552" y="2703"/>
                  </a:lnTo>
                  <a:lnTo>
                    <a:pt x="31514" y="2644"/>
                  </a:lnTo>
                  <a:lnTo>
                    <a:pt x="31397" y="2469"/>
                  </a:lnTo>
                  <a:lnTo>
                    <a:pt x="31202" y="2236"/>
                  </a:lnTo>
                  <a:lnTo>
                    <a:pt x="30930" y="1945"/>
                  </a:lnTo>
                  <a:lnTo>
                    <a:pt x="30755" y="1809"/>
                  </a:lnTo>
                  <a:lnTo>
                    <a:pt x="30580" y="1672"/>
                  </a:lnTo>
                  <a:lnTo>
                    <a:pt x="30386" y="1536"/>
                  </a:lnTo>
                  <a:lnTo>
                    <a:pt x="30172" y="1439"/>
                  </a:lnTo>
                  <a:lnTo>
                    <a:pt x="29939" y="1342"/>
                  </a:lnTo>
                  <a:lnTo>
                    <a:pt x="29686" y="1264"/>
                  </a:lnTo>
                  <a:lnTo>
                    <a:pt x="29414" y="1206"/>
                  </a:lnTo>
                  <a:lnTo>
                    <a:pt x="29142" y="1186"/>
                  </a:lnTo>
                  <a:lnTo>
                    <a:pt x="28947" y="1206"/>
                  </a:lnTo>
                  <a:lnTo>
                    <a:pt x="28656" y="1245"/>
                  </a:lnTo>
                  <a:lnTo>
                    <a:pt x="28384" y="1322"/>
                  </a:lnTo>
                  <a:lnTo>
                    <a:pt x="28131" y="1420"/>
                  </a:lnTo>
                  <a:lnTo>
                    <a:pt x="27898" y="1536"/>
                  </a:lnTo>
                  <a:lnTo>
                    <a:pt x="27684" y="1692"/>
                  </a:lnTo>
                  <a:lnTo>
                    <a:pt x="27509" y="1847"/>
                  </a:lnTo>
                  <a:lnTo>
                    <a:pt x="27334" y="2003"/>
                  </a:lnTo>
                  <a:lnTo>
                    <a:pt x="27178" y="2178"/>
                  </a:lnTo>
                  <a:lnTo>
                    <a:pt x="27062" y="2333"/>
                  </a:lnTo>
                  <a:lnTo>
                    <a:pt x="26945" y="2508"/>
                  </a:lnTo>
                  <a:lnTo>
                    <a:pt x="26789" y="2781"/>
                  </a:lnTo>
                  <a:lnTo>
                    <a:pt x="26692" y="2975"/>
                  </a:lnTo>
                  <a:lnTo>
                    <a:pt x="26653" y="3053"/>
                  </a:lnTo>
                  <a:lnTo>
                    <a:pt x="26459" y="2994"/>
                  </a:lnTo>
                  <a:lnTo>
                    <a:pt x="26245" y="2975"/>
                  </a:lnTo>
                  <a:lnTo>
                    <a:pt x="26051" y="2955"/>
                  </a:lnTo>
                  <a:lnTo>
                    <a:pt x="25876" y="2936"/>
                  </a:lnTo>
                  <a:lnTo>
                    <a:pt x="25545" y="2955"/>
                  </a:lnTo>
                  <a:lnTo>
                    <a:pt x="25254" y="3014"/>
                  </a:lnTo>
                  <a:lnTo>
                    <a:pt x="24962" y="3092"/>
                  </a:lnTo>
                  <a:lnTo>
                    <a:pt x="24690" y="3208"/>
                  </a:lnTo>
                  <a:lnTo>
                    <a:pt x="24437" y="3325"/>
                  </a:lnTo>
                  <a:lnTo>
                    <a:pt x="24223" y="3480"/>
                  </a:lnTo>
                  <a:lnTo>
                    <a:pt x="24009" y="3636"/>
                  </a:lnTo>
                  <a:lnTo>
                    <a:pt x="23815" y="3791"/>
                  </a:lnTo>
                  <a:lnTo>
                    <a:pt x="23640" y="3947"/>
                  </a:lnTo>
                  <a:lnTo>
                    <a:pt x="23504" y="4102"/>
                  </a:lnTo>
                  <a:lnTo>
                    <a:pt x="23271" y="4375"/>
                  </a:lnTo>
                  <a:lnTo>
                    <a:pt x="23135" y="4569"/>
                  </a:lnTo>
                  <a:lnTo>
                    <a:pt x="23076" y="4627"/>
                  </a:lnTo>
                  <a:lnTo>
                    <a:pt x="23096" y="4433"/>
                  </a:lnTo>
                  <a:lnTo>
                    <a:pt x="23135" y="4239"/>
                  </a:lnTo>
                  <a:lnTo>
                    <a:pt x="23174" y="4064"/>
                  </a:lnTo>
                  <a:lnTo>
                    <a:pt x="23232" y="3889"/>
                  </a:lnTo>
                  <a:lnTo>
                    <a:pt x="23290" y="3733"/>
                  </a:lnTo>
                  <a:lnTo>
                    <a:pt x="23368" y="3578"/>
                  </a:lnTo>
                  <a:lnTo>
                    <a:pt x="23543" y="3286"/>
                  </a:lnTo>
                  <a:lnTo>
                    <a:pt x="23737" y="3033"/>
                  </a:lnTo>
                  <a:lnTo>
                    <a:pt x="23951" y="2819"/>
                  </a:lnTo>
                  <a:lnTo>
                    <a:pt x="24184" y="2625"/>
                  </a:lnTo>
                  <a:lnTo>
                    <a:pt x="24418" y="2469"/>
                  </a:lnTo>
                  <a:lnTo>
                    <a:pt x="24651" y="2333"/>
                  </a:lnTo>
                  <a:lnTo>
                    <a:pt x="24865" y="2217"/>
                  </a:lnTo>
                  <a:lnTo>
                    <a:pt x="25079" y="2139"/>
                  </a:lnTo>
                  <a:lnTo>
                    <a:pt x="25254" y="2061"/>
                  </a:lnTo>
                  <a:lnTo>
                    <a:pt x="25526" y="1983"/>
                  </a:lnTo>
                  <a:lnTo>
                    <a:pt x="25642" y="1945"/>
                  </a:lnTo>
                  <a:lnTo>
                    <a:pt x="25584" y="1886"/>
                  </a:lnTo>
                  <a:lnTo>
                    <a:pt x="25448" y="1692"/>
                  </a:lnTo>
                  <a:lnTo>
                    <a:pt x="25215" y="1420"/>
                  </a:lnTo>
                  <a:lnTo>
                    <a:pt x="24884" y="1128"/>
                  </a:lnTo>
                  <a:lnTo>
                    <a:pt x="24709" y="973"/>
                  </a:lnTo>
                  <a:lnTo>
                    <a:pt x="24495" y="817"/>
                  </a:lnTo>
                  <a:lnTo>
                    <a:pt x="24282" y="681"/>
                  </a:lnTo>
                  <a:lnTo>
                    <a:pt x="24029" y="564"/>
                  </a:lnTo>
                  <a:lnTo>
                    <a:pt x="23776" y="448"/>
                  </a:lnTo>
                  <a:lnTo>
                    <a:pt x="23523" y="370"/>
                  </a:lnTo>
                  <a:lnTo>
                    <a:pt x="23232" y="312"/>
                  </a:lnTo>
                  <a:lnTo>
                    <a:pt x="22940" y="292"/>
                  </a:lnTo>
                  <a:lnTo>
                    <a:pt x="22746" y="312"/>
                  </a:lnTo>
                  <a:lnTo>
                    <a:pt x="22551" y="331"/>
                  </a:lnTo>
                  <a:lnTo>
                    <a:pt x="22240" y="389"/>
                  </a:lnTo>
                  <a:lnTo>
                    <a:pt x="21949" y="487"/>
                  </a:lnTo>
                  <a:lnTo>
                    <a:pt x="21696" y="603"/>
                  </a:lnTo>
                  <a:lnTo>
                    <a:pt x="21482" y="739"/>
                  </a:lnTo>
                  <a:lnTo>
                    <a:pt x="21288" y="895"/>
                  </a:lnTo>
                  <a:lnTo>
                    <a:pt x="21132" y="1050"/>
                  </a:lnTo>
                  <a:lnTo>
                    <a:pt x="20977" y="1206"/>
                  </a:lnTo>
                  <a:lnTo>
                    <a:pt x="20860" y="1381"/>
                  </a:lnTo>
                  <a:lnTo>
                    <a:pt x="20763" y="1536"/>
                  </a:lnTo>
                  <a:lnTo>
                    <a:pt x="20705" y="1692"/>
                  </a:lnTo>
                  <a:lnTo>
                    <a:pt x="20588" y="1945"/>
                  </a:lnTo>
                  <a:lnTo>
                    <a:pt x="20549" y="2139"/>
                  </a:lnTo>
                  <a:lnTo>
                    <a:pt x="20530" y="2197"/>
                  </a:lnTo>
                  <a:lnTo>
                    <a:pt x="20238" y="2100"/>
                  </a:lnTo>
                  <a:lnTo>
                    <a:pt x="19985" y="2022"/>
                  </a:lnTo>
                  <a:lnTo>
                    <a:pt x="19733" y="1983"/>
                  </a:lnTo>
                  <a:lnTo>
                    <a:pt x="19499" y="1964"/>
                  </a:lnTo>
                  <a:lnTo>
                    <a:pt x="19305" y="1983"/>
                  </a:lnTo>
                  <a:lnTo>
                    <a:pt x="19149" y="2003"/>
                  </a:lnTo>
                  <a:lnTo>
                    <a:pt x="18994" y="2042"/>
                  </a:lnTo>
                  <a:lnTo>
                    <a:pt x="18838" y="2081"/>
                  </a:lnTo>
                  <a:lnTo>
                    <a:pt x="18722" y="2139"/>
                  </a:lnTo>
                  <a:lnTo>
                    <a:pt x="18586" y="2197"/>
                  </a:lnTo>
                  <a:lnTo>
                    <a:pt x="18391" y="2333"/>
                  </a:lnTo>
                  <a:lnTo>
                    <a:pt x="18236" y="2469"/>
                  </a:lnTo>
                  <a:lnTo>
                    <a:pt x="18119" y="2606"/>
                  </a:lnTo>
                  <a:lnTo>
                    <a:pt x="18041" y="2722"/>
                  </a:lnTo>
                  <a:lnTo>
                    <a:pt x="18216" y="2781"/>
                  </a:lnTo>
                  <a:lnTo>
                    <a:pt x="18372" y="2858"/>
                  </a:lnTo>
                  <a:lnTo>
                    <a:pt x="18508" y="2955"/>
                  </a:lnTo>
                  <a:lnTo>
                    <a:pt x="18624" y="3053"/>
                  </a:lnTo>
                  <a:lnTo>
                    <a:pt x="18722" y="3150"/>
                  </a:lnTo>
                  <a:lnTo>
                    <a:pt x="18819" y="3247"/>
                  </a:lnTo>
                  <a:lnTo>
                    <a:pt x="18935" y="3442"/>
                  </a:lnTo>
                  <a:lnTo>
                    <a:pt x="19033" y="3616"/>
                  </a:lnTo>
                  <a:lnTo>
                    <a:pt x="19091" y="3772"/>
                  </a:lnTo>
                  <a:lnTo>
                    <a:pt x="19110" y="3908"/>
                  </a:lnTo>
                  <a:lnTo>
                    <a:pt x="19033" y="3753"/>
                  </a:lnTo>
                  <a:lnTo>
                    <a:pt x="18916" y="3616"/>
                  </a:lnTo>
                  <a:lnTo>
                    <a:pt x="18799" y="3500"/>
                  </a:lnTo>
                  <a:lnTo>
                    <a:pt x="18683" y="3403"/>
                  </a:lnTo>
                  <a:lnTo>
                    <a:pt x="18547" y="3305"/>
                  </a:lnTo>
                  <a:lnTo>
                    <a:pt x="18391" y="3228"/>
                  </a:lnTo>
                  <a:lnTo>
                    <a:pt x="18255" y="3169"/>
                  </a:lnTo>
                  <a:lnTo>
                    <a:pt x="18100" y="3111"/>
                  </a:lnTo>
                  <a:lnTo>
                    <a:pt x="17808" y="3033"/>
                  </a:lnTo>
                  <a:lnTo>
                    <a:pt x="17536" y="2994"/>
                  </a:lnTo>
                  <a:lnTo>
                    <a:pt x="17322" y="2975"/>
                  </a:lnTo>
                  <a:lnTo>
                    <a:pt x="17069" y="2975"/>
                  </a:lnTo>
                  <a:lnTo>
                    <a:pt x="17030" y="2839"/>
                  </a:lnTo>
                  <a:lnTo>
                    <a:pt x="16972" y="2703"/>
                  </a:lnTo>
                  <a:lnTo>
                    <a:pt x="16855" y="2528"/>
                  </a:lnTo>
                  <a:lnTo>
                    <a:pt x="16778" y="2450"/>
                  </a:lnTo>
                  <a:lnTo>
                    <a:pt x="16680" y="2353"/>
                  </a:lnTo>
                  <a:lnTo>
                    <a:pt x="16564" y="2256"/>
                  </a:lnTo>
                  <a:lnTo>
                    <a:pt x="16428" y="2178"/>
                  </a:lnTo>
                  <a:lnTo>
                    <a:pt x="16272" y="2081"/>
                  </a:lnTo>
                  <a:lnTo>
                    <a:pt x="16097" y="2003"/>
                  </a:lnTo>
                  <a:lnTo>
                    <a:pt x="15883" y="1945"/>
                  </a:lnTo>
                  <a:lnTo>
                    <a:pt x="15650" y="1886"/>
                  </a:lnTo>
                  <a:lnTo>
                    <a:pt x="15417" y="1847"/>
                  </a:lnTo>
                  <a:lnTo>
                    <a:pt x="15008" y="1847"/>
                  </a:lnTo>
                  <a:lnTo>
                    <a:pt x="14834" y="1867"/>
                  </a:lnTo>
                  <a:lnTo>
                    <a:pt x="14659" y="1925"/>
                  </a:lnTo>
                  <a:lnTo>
                    <a:pt x="14484" y="1964"/>
                  </a:lnTo>
                  <a:lnTo>
                    <a:pt x="14328" y="2042"/>
                  </a:lnTo>
                  <a:lnTo>
                    <a:pt x="14192" y="2100"/>
                  </a:lnTo>
                  <a:lnTo>
                    <a:pt x="13939" y="2256"/>
                  </a:lnTo>
                  <a:lnTo>
                    <a:pt x="13745" y="2411"/>
                  </a:lnTo>
                  <a:lnTo>
                    <a:pt x="13609" y="2547"/>
                  </a:lnTo>
                  <a:lnTo>
                    <a:pt x="13473" y="2664"/>
                  </a:lnTo>
                  <a:lnTo>
                    <a:pt x="13434" y="2606"/>
                  </a:lnTo>
                  <a:lnTo>
                    <a:pt x="13278" y="2450"/>
                  </a:lnTo>
                  <a:lnTo>
                    <a:pt x="13026" y="2217"/>
                  </a:lnTo>
                  <a:lnTo>
                    <a:pt x="12676" y="1945"/>
                  </a:lnTo>
                  <a:lnTo>
                    <a:pt x="12481" y="1809"/>
                  </a:lnTo>
                  <a:lnTo>
                    <a:pt x="12248" y="1692"/>
                  </a:lnTo>
                  <a:lnTo>
                    <a:pt x="12015" y="1556"/>
                  </a:lnTo>
                  <a:lnTo>
                    <a:pt x="11762" y="1459"/>
                  </a:lnTo>
                  <a:lnTo>
                    <a:pt x="11470" y="1361"/>
                  </a:lnTo>
                  <a:lnTo>
                    <a:pt x="11179" y="1284"/>
                  </a:lnTo>
                  <a:lnTo>
                    <a:pt x="10868" y="1245"/>
                  </a:lnTo>
                  <a:lnTo>
                    <a:pt x="10537" y="1225"/>
                  </a:lnTo>
                  <a:lnTo>
                    <a:pt x="10246" y="1245"/>
                  </a:lnTo>
                  <a:lnTo>
                    <a:pt x="9954" y="1284"/>
                  </a:lnTo>
                  <a:lnTo>
                    <a:pt x="9760" y="1322"/>
                  </a:lnTo>
                  <a:lnTo>
                    <a:pt x="9585" y="1361"/>
                  </a:lnTo>
                  <a:lnTo>
                    <a:pt x="9235" y="1497"/>
                  </a:lnTo>
                  <a:lnTo>
                    <a:pt x="8943" y="1653"/>
                  </a:lnTo>
                  <a:lnTo>
                    <a:pt x="8690" y="1828"/>
                  </a:lnTo>
                  <a:lnTo>
                    <a:pt x="8457" y="2022"/>
                  </a:lnTo>
                  <a:lnTo>
                    <a:pt x="8263" y="2217"/>
                  </a:lnTo>
                  <a:lnTo>
                    <a:pt x="8088" y="2431"/>
                  </a:lnTo>
                  <a:lnTo>
                    <a:pt x="7952" y="2644"/>
                  </a:lnTo>
                  <a:lnTo>
                    <a:pt x="7835" y="2858"/>
                  </a:lnTo>
                  <a:lnTo>
                    <a:pt x="7738" y="3053"/>
                  </a:lnTo>
                  <a:lnTo>
                    <a:pt x="7621" y="3403"/>
                  </a:lnTo>
                  <a:lnTo>
                    <a:pt x="7543" y="3655"/>
                  </a:lnTo>
                  <a:lnTo>
                    <a:pt x="7524" y="3733"/>
                  </a:lnTo>
                  <a:lnTo>
                    <a:pt x="7349" y="3714"/>
                  </a:lnTo>
                  <a:lnTo>
                    <a:pt x="7174" y="3694"/>
                  </a:lnTo>
                  <a:lnTo>
                    <a:pt x="7057" y="3694"/>
                  </a:lnTo>
                  <a:lnTo>
                    <a:pt x="6960" y="3714"/>
                  </a:lnTo>
                  <a:lnTo>
                    <a:pt x="6785" y="3772"/>
                  </a:lnTo>
                  <a:lnTo>
                    <a:pt x="6630" y="3869"/>
                  </a:lnTo>
                  <a:lnTo>
                    <a:pt x="6532" y="3966"/>
                  </a:lnTo>
                  <a:lnTo>
                    <a:pt x="6455" y="4064"/>
                  </a:lnTo>
                  <a:lnTo>
                    <a:pt x="6396" y="4141"/>
                  </a:lnTo>
                  <a:lnTo>
                    <a:pt x="6357" y="4239"/>
                  </a:lnTo>
                  <a:lnTo>
                    <a:pt x="6202" y="4180"/>
                  </a:lnTo>
                  <a:lnTo>
                    <a:pt x="6008" y="4141"/>
                  </a:lnTo>
                  <a:lnTo>
                    <a:pt x="5755" y="4122"/>
                  </a:lnTo>
                  <a:lnTo>
                    <a:pt x="5541" y="4122"/>
                  </a:lnTo>
                  <a:lnTo>
                    <a:pt x="5347" y="4161"/>
                  </a:lnTo>
                  <a:lnTo>
                    <a:pt x="5113" y="4239"/>
                  </a:lnTo>
                  <a:lnTo>
                    <a:pt x="4880" y="4336"/>
                  </a:lnTo>
                  <a:lnTo>
                    <a:pt x="4744" y="4433"/>
                  </a:lnTo>
                  <a:lnTo>
                    <a:pt x="4608" y="4550"/>
                  </a:lnTo>
                  <a:lnTo>
                    <a:pt x="4511" y="4666"/>
                  </a:lnTo>
                  <a:lnTo>
                    <a:pt x="4433" y="4802"/>
                  </a:lnTo>
                  <a:lnTo>
                    <a:pt x="4355" y="4938"/>
                  </a:lnTo>
                  <a:lnTo>
                    <a:pt x="4297" y="5075"/>
                  </a:lnTo>
                  <a:lnTo>
                    <a:pt x="4219" y="5366"/>
                  </a:lnTo>
                  <a:lnTo>
                    <a:pt x="4180" y="5638"/>
                  </a:lnTo>
                  <a:lnTo>
                    <a:pt x="4161" y="5852"/>
                  </a:lnTo>
                  <a:lnTo>
                    <a:pt x="4161" y="6047"/>
                  </a:lnTo>
                  <a:lnTo>
                    <a:pt x="3966" y="5891"/>
                  </a:lnTo>
                  <a:lnTo>
                    <a:pt x="3772" y="5755"/>
                  </a:lnTo>
                  <a:lnTo>
                    <a:pt x="3577" y="5658"/>
                  </a:lnTo>
                  <a:lnTo>
                    <a:pt x="3402" y="5599"/>
                  </a:lnTo>
                  <a:lnTo>
                    <a:pt x="3208" y="5541"/>
                  </a:lnTo>
                  <a:lnTo>
                    <a:pt x="3053" y="5522"/>
                  </a:lnTo>
                  <a:lnTo>
                    <a:pt x="2800" y="5502"/>
                  </a:lnTo>
                  <a:lnTo>
                    <a:pt x="2703" y="5502"/>
                  </a:lnTo>
                  <a:lnTo>
                    <a:pt x="2683" y="5619"/>
                  </a:lnTo>
                  <a:lnTo>
                    <a:pt x="2683" y="5716"/>
                  </a:lnTo>
                  <a:lnTo>
                    <a:pt x="2683" y="5813"/>
                  </a:lnTo>
                  <a:lnTo>
                    <a:pt x="2703" y="5910"/>
                  </a:lnTo>
                  <a:lnTo>
                    <a:pt x="2780" y="6085"/>
                  </a:lnTo>
                  <a:lnTo>
                    <a:pt x="2878" y="6241"/>
                  </a:lnTo>
                  <a:lnTo>
                    <a:pt x="2994" y="6358"/>
                  </a:lnTo>
                  <a:lnTo>
                    <a:pt x="3091" y="6455"/>
                  </a:lnTo>
                  <a:lnTo>
                    <a:pt x="3189" y="6533"/>
                  </a:lnTo>
                  <a:lnTo>
                    <a:pt x="3189" y="6533"/>
                  </a:lnTo>
                  <a:lnTo>
                    <a:pt x="2994" y="6474"/>
                  </a:lnTo>
                  <a:lnTo>
                    <a:pt x="2839" y="6396"/>
                  </a:lnTo>
                  <a:lnTo>
                    <a:pt x="2567" y="6241"/>
                  </a:lnTo>
                  <a:lnTo>
                    <a:pt x="2372" y="6105"/>
                  </a:lnTo>
                  <a:lnTo>
                    <a:pt x="2255" y="5969"/>
                  </a:lnTo>
                  <a:lnTo>
                    <a:pt x="2178" y="5852"/>
                  </a:lnTo>
                  <a:lnTo>
                    <a:pt x="2139" y="5755"/>
                  </a:lnTo>
                  <a:lnTo>
                    <a:pt x="2119" y="5677"/>
                  </a:lnTo>
                  <a:lnTo>
                    <a:pt x="1808" y="5697"/>
                  </a:lnTo>
                  <a:lnTo>
                    <a:pt x="1517" y="5755"/>
                  </a:lnTo>
                  <a:lnTo>
                    <a:pt x="1264" y="5852"/>
                  </a:lnTo>
                  <a:lnTo>
                    <a:pt x="1031" y="5969"/>
                  </a:lnTo>
                  <a:lnTo>
                    <a:pt x="836" y="6105"/>
                  </a:lnTo>
                  <a:lnTo>
                    <a:pt x="661" y="6241"/>
                  </a:lnTo>
                  <a:lnTo>
                    <a:pt x="506" y="6396"/>
                  </a:lnTo>
                  <a:lnTo>
                    <a:pt x="389" y="6552"/>
                  </a:lnTo>
                  <a:lnTo>
                    <a:pt x="273" y="6708"/>
                  </a:lnTo>
                  <a:lnTo>
                    <a:pt x="195" y="6863"/>
                  </a:lnTo>
                  <a:lnTo>
                    <a:pt x="78" y="7135"/>
                  </a:lnTo>
                  <a:lnTo>
                    <a:pt x="20" y="7330"/>
                  </a:lnTo>
                  <a:lnTo>
                    <a:pt x="0" y="7407"/>
                  </a:lnTo>
                  <a:lnTo>
                    <a:pt x="47416" y="7407"/>
                  </a:lnTo>
                  <a:lnTo>
                    <a:pt x="47455" y="7213"/>
                  </a:lnTo>
                  <a:lnTo>
                    <a:pt x="47455" y="7038"/>
                  </a:lnTo>
                  <a:lnTo>
                    <a:pt x="47455" y="6882"/>
                  </a:lnTo>
                  <a:lnTo>
                    <a:pt x="47455" y="6727"/>
                  </a:lnTo>
                  <a:lnTo>
                    <a:pt x="47435" y="6591"/>
                  </a:lnTo>
                  <a:lnTo>
                    <a:pt x="47416" y="6474"/>
                  </a:lnTo>
                  <a:lnTo>
                    <a:pt x="47319" y="6222"/>
                  </a:lnTo>
                  <a:lnTo>
                    <a:pt x="47202" y="6027"/>
                  </a:lnTo>
                  <a:lnTo>
                    <a:pt x="47066" y="5872"/>
                  </a:lnTo>
                  <a:lnTo>
                    <a:pt x="46891" y="5716"/>
                  </a:lnTo>
                  <a:lnTo>
                    <a:pt x="46716" y="5619"/>
                  </a:lnTo>
                  <a:lnTo>
                    <a:pt x="46541" y="5522"/>
                  </a:lnTo>
                  <a:lnTo>
                    <a:pt x="46347" y="5444"/>
                  </a:lnTo>
                  <a:lnTo>
                    <a:pt x="46172" y="5405"/>
                  </a:lnTo>
                  <a:lnTo>
                    <a:pt x="45997" y="5366"/>
                  </a:lnTo>
                  <a:lnTo>
                    <a:pt x="45686" y="5327"/>
                  </a:lnTo>
                  <a:lnTo>
                    <a:pt x="45452" y="5327"/>
                  </a:lnTo>
                  <a:lnTo>
                    <a:pt x="45491" y="5152"/>
                  </a:lnTo>
                  <a:lnTo>
                    <a:pt x="45511" y="4997"/>
                  </a:lnTo>
                  <a:lnTo>
                    <a:pt x="45511" y="4725"/>
                  </a:lnTo>
                  <a:lnTo>
                    <a:pt x="45472" y="4491"/>
                  </a:lnTo>
                  <a:lnTo>
                    <a:pt x="45414" y="4297"/>
                  </a:lnTo>
                  <a:lnTo>
                    <a:pt x="45355" y="4141"/>
                  </a:lnTo>
                  <a:lnTo>
                    <a:pt x="45277" y="4044"/>
                  </a:lnTo>
                  <a:lnTo>
                    <a:pt x="45219" y="3966"/>
                  </a:lnTo>
                  <a:lnTo>
                    <a:pt x="45083" y="3966"/>
                  </a:lnTo>
                  <a:lnTo>
                    <a:pt x="44986" y="3986"/>
                  </a:lnTo>
                  <a:lnTo>
                    <a:pt x="44811" y="4083"/>
                  </a:lnTo>
                  <a:lnTo>
                    <a:pt x="44655" y="4219"/>
                  </a:lnTo>
                  <a:lnTo>
                    <a:pt x="44500" y="4375"/>
                  </a:lnTo>
                  <a:lnTo>
                    <a:pt x="44267" y="4647"/>
                  </a:lnTo>
                  <a:lnTo>
                    <a:pt x="44169" y="4783"/>
                  </a:lnTo>
                  <a:lnTo>
                    <a:pt x="44169" y="4666"/>
                  </a:lnTo>
                  <a:lnTo>
                    <a:pt x="44208" y="4550"/>
                  </a:lnTo>
                  <a:lnTo>
                    <a:pt x="44267" y="4336"/>
                  </a:lnTo>
                  <a:lnTo>
                    <a:pt x="44364" y="4161"/>
                  </a:lnTo>
                  <a:lnTo>
                    <a:pt x="44480" y="4005"/>
                  </a:lnTo>
                  <a:lnTo>
                    <a:pt x="44597" y="3869"/>
                  </a:lnTo>
                  <a:lnTo>
                    <a:pt x="44694" y="3772"/>
                  </a:lnTo>
                  <a:lnTo>
                    <a:pt x="44791" y="3694"/>
                  </a:lnTo>
                  <a:lnTo>
                    <a:pt x="44636" y="3480"/>
                  </a:lnTo>
                  <a:lnTo>
                    <a:pt x="44480" y="3286"/>
                  </a:lnTo>
                  <a:lnTo>
                    <a:pt x="44305" y="3130"/>
                  </a:lnTo>
                  <a:lnTo>
                    <a:pt x="44111" y="3033"/>
                  </a:lnTo>
                  <a:lnTo>
                    <a:pt x="43917" y="2955"/>
                  </a:lnTo>
                  <a:lnTo>
                    <a:pt x="43722" y="2897"/>
                  </a:lnTo>
                  <a:lnTo>
                    <a:pt x="43508" y="2858"/>
                  </a:lnTo>
                  <a:lnTo>
                    <a:pt x="43120" y="2858"/>
                  </a:lnTo>
                  <a:lnTo>
                    <a:pt x="42945" y="2878"/>
                  </a:lnTo>
                  <a:lnTo>
                    <a:pt x="42614" y="2955"/>
                  </a:lnTo>
                  <a:lnTo>
                    <a:pt x="42400" y="3014"/>
                  </a:lnTo>
                  <a:lnTo>
                    <a:pt x="42322" y="3033"/>
                  </a:lnTo>
                  <a:lnTo>
                    <a:pt x="42303" y="2994"/>
                  </a:lnTo>
                  <a:lnTo>
                    <a:pt x="42225" y="2897"/>
                  </a:lnTo>
                  <a:lnTo>
                    <a:pt x="42128" y="2819"/>
                  </a:lnTo>
                  <a:lnTo>
                    <a:pt x="42031" y="2722"/>
                  </a:lnTo>
                  <a:lnTo>
                    <a:pt x="41875" y="2625"/>
                  </a:lnTo>
                  <a:lnTo>
                    <a:pt x="41681" y="2508"/>
                  </a:lnTo>
                  <a:lnTo>
                    <a:pt x="41584" y="2469"/>
                  </a:lnTo>
                  <a:lnTo>
                    <a:pt x="41467" y="2431"/>
                  </a:lnTo>
                  <a:lnTo>
                    <a:pt x="41370" y="2411"/>
                  </a:lnTo>
                  <a:lnTo>
                    <a:pt x="41156" y="2411"/>
                  </a:lnTo>
                  <a:lnTo>
                    <a:pt x="41039" y="2450"/>
                  </a:lnTo>
                  <a:lnTo>
                    <a:pt x="40942" y="2469"/>
                  </a:lnTo>
                  <a:lnTo>
                    <a:pt x="40864" y="2508"/>
                  </a:lnTo>
                  <a:lnTo>
                    <a:pt x="40748" y="2586"/>
                  </a:lnTo>
                  <a:lnTo>
                    <a:pt x="40709" y="2625"/>
                  </a:lnTo>
                  <a:lnTo>
                    <a:pt x="40670" y="2469"/>
                  </a:lnTo>
                  <a:lnTo>
                    <a:pt x="40592" y="2314"/>
                  </a:lnTo>
                  <a:lnTo>
                    <a:pt x="40495" y="2120"/>
                  </a:lnTo>
                  <a:lnTo>
                    <a:pt x="40359" y="1925"/>
                  </a:lnTo>
                  <a:lnTo>
                    <a:pt x="40262" y="1828"/>
                  </a:lnTo>
                  <a:lnTo>
                    <a:pt x="40165" y="1731"/>
                  </a:lnTo>
                  <a:lnTo>
                    <a:pt x="40028" y="1634"/>
                  </a:lnTo>
                  <a:lnTo>
                    <a:pt x="39892" y="1556"/>
                  </a:lnTo>
                  <a:lnTo>
                    <a:pt x="39737" y="1497"/>
                  </a:lnTo>
                  <a:lnTo>
                    <a:pt x="39562" y="1439"/>
                  </a:lnTo>
                  <a:lnTo>
                    <a:pt x="39368" y="1400"/>
                  </a:lnTo>
                  <a:lnTo>
                    <a:pt x="39037" y="1400"/>
                  </a:lnTo>
                  <a:lnTo>
                    <a:pt x="38881" y="1420"/>
                  </a:lnTo>
                  <a:lnTo>
                    <a:pt x="38609" y="1478"/>
                  </a:lnTo>
                  <a:lnTo>
                    <a:pt x="38376" y="1575"/>
                  </a:lnTo>
                  <a:lnTo>
                    <a:pt x="38162" y="1672"/>
                  </a:lnTo>
                  <a:lnTo>
                    <a:pt x="37987" y="1789"/>
                  </a:lnTo>
                  <a:lnTo>
                    <a:pt x="37851" y="1867"/>
                  </a:lnTo>
                  <a:lnTo>
                    <a:pt x="37735" y="1964"/>
                  </a:lnTo>
                  <a:lnTo>
                    <a:pt x="37676" y="2081"/>
                  </a:lnTo>
                  <a:lnTo>
                    <a:pt x="37579" y="2158"/>
                  </a:lnTo>
                  <a:lnTo>
                    <a:pt x="37482" y="2256"/>
                  </a:lnTo>
                  <a:lnTo>
                    <a:pt x="37385" y="2314"/>
                  </a:lnTo>
                  <a:lnTo>
                    <a:pt x="37171" y="2431"/>
                  </a:lnTo>
                  <a:lnTo>
                    <a:pt x="36957" y="2489"/>
                  </a:lnTo>
                  <a:lnTo>
                    <a:pt x="36743" y="2547"/>
                  </a:lnTo>
                  <a:lnTo>
                    <a:pt x="36588" y="2567"/>
                  </a:lnTo>
                  <a:lnTo>
                    <a:pt x="36432" y="2567"/>
                  </a:lnTo>
                  <a:lnTo>
                    <a:pt x="36665" y="2489"/>
                  </a:lnTo>
                  <a:lnTo>
                    <a:pt x="36860" y="2392"/>
                  </a:lnTo>
                  <a:lnTo>
                    <a:pt x="37054" y="2275"/>
                  </a:lnTo>
                  <a:lnTo>
                    <a:pt x="37210" y="2158"/>
                  </a:lnTo>
                  <a:lnTo>
                    <a:pt x="37423" y="1964"/>
                  </a:lnTo>
                  <a:lnTo>
                    <a:pt x="37501" y="1867"/>
                  </a:lnTo>
                  <a:lnTo>
                    <a:pt x="37501" y="1809"/>
                  </a:lnTo>
                  <a:lnTo>
                    <a:pt x="37462" y="1653"/>
                  </a:lnTo>
                  <a:lnTo>
                    <a:pt x="37404" y="1400"/>
                  </a:lnTo>
                  <a:lnTo>
                    <a:pt x="37346" y="1264"/>
                  </a:lnTo>
                  <a:lnTo>
                    <a:pt x="37287" y="1109"/>
                  </a:lnTo>
                  <a:lnTo>
                    <a:pt x="37190" y="953"/>
                  </a:lnTo>
                  <a:lnTo>
                    <a:pt x="37074" y="798"/>
                  </a:lnTo>
                  <a:lnTo>
                    <a:pt x="36918" y="642"/>
                  </a:lnTo>
                  <a:lnTo>
                    <a:pt x="36743" y="506"/>
                  </a:lnTo>
                  <a:lnTo>
                    <a:pt x="36549" y="370"/>
                  </a:lnTo>
                  <a:lnTo>
                    <a:pt x="36296" y="253"/>
                  </a:lnTo>
                  <a:lnTo>
                    <a:pt x="36024" y="137"/>
                  </a:lnTo>
                  <a:lnTo>
                    <a:pt x="35693" y="59"/>
                  </a:lnTo>
                  <a:lnTo>
                    <a:pt x="35402" y="20"/>
                  </a:lnTo>
                  <a:lnTo>
                    <a:pt x="35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24"/>
          <p:cNvGrpSpPr/>
          <p:nvPr/>
        </p:nvGrpSpPr>
        <p:grpSpPr>
          <a:xfrm>
            <a:off x="8422125" y="732663"/>
            <a:ext cx="1631075" cy="374250"/>
            <a:chOff x="1284050" y="-462000"/>
            <a:chExt cx="1631075" cy="374250"/>
          </a:xfrm>
        </p:grpSpPr>
        <p:sp>
          <p:nvSpPr>
            <p:cNvPr id="2249" name="Google Shape;2249;p24"/>
            <p:cNvSpPr/>
            <p:nvPr/>
          </p:nvSpPr>
          <p:spPr>
            <a:xfrm>
              <a:off x="1284050" y="-462000"/>
              <a:ext cx="1631075" cy="374250"/>
            </a:xfrm>
            <a:custGeom>
              <a:avLst/>
              <a:gdLst/>
              <a:ahLst/>
              <a:cxnLst/>
              <a:rect l="l" t="t" r="r" b="b"/>
              <a:pathLst>
                <a:path w="65243" h="14970" extrusionOk="0">
                  <a:moveTo>
                    <a:pt x="40748" y="0"/>
                  </a:move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337" y="7660"/>
                  </a:lnTo>
                  <a:lnTo>
                    <a:pt x="53967" y="7699"/>
                  </a:lnTo>
                  <a:lnTo>
                    <a:pt x="53579" y="7776"/>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4"/>
            <p:cNvSpPr/>
            <p:nvPr/>
          </p:nvSpPr>
          <p:spPr>
            <a:xfrm>
              <a:off x="1284050" y="-462000"/>
              <a:ext cx="1631075" cy="374250"/>
            </a:xfrm>
            <a:custGeom>
              <a:avLst/>
              <a:gdLst/>
              <a:ahLst/>
              <a:cxnLst/>
              <a:rect l="l" t="t" r="r" b="b"/>
              <a:pathLst>
                <a:path w="65243" h="14970" fill="none" extrusionOk="0">
                  <a:moveTo>
                    <a:pt x="0" y="14969"/>
                  </a:moveTo>
                  <a:lnTo>
                    <a:pt x="65243" y="14969"/>
                  </a:lnTo>
                  <a:lnTo>
                    <a:pt x="65243" y="14969"/>
                  </a:lnTo>
                  <a:lnTo>
                    <a:pt x="65204" y="14775"/>
                  </a:lnTo>
                  <a:lnTo>
                    <a:pt x="65146" y="14561"/>
                  </a:lnTo>
                  <a:lnTo>
                    <a:pt x="65049" y="14270"/>
                  </a:lnTo>
                  <a:lnTo>
                    <a:pt x="64912" y="13958"/>
                  </a:lnTo>
                  <a:lnTo>
                    <a:pt x="64718" y="13609"/>
                  </a:lnTo>
                  <a:lnTo>
                    <a:pt x="64485" y="13259"/>
                  </a:lnTo>
                  <a:lnTo>
                    <a:pt x="64349" y="13084"/>
                  </a:lnTo>
                  <a:lnTo>
                    <a:pt x="64193" y="12909"/>
                  </a:lnTo>
                  <a:lnTo>
                    <a:pt x="64018" y="12734"/>
                  </a:lnTo>
                  <a:lnTo>
                    <a:pt x="63824" y="12578"/>
                  </a:lnTo>
                  <a:lnTo>
                    <a:pt x="63629" y="12423"/>
                  </a:lnTo>
                  <a:lnTo>
                    <a:pt x="63396" y="12267"/>
                  </a:lnTo>
                  <a:lnTo>
                    <a:pt x="63163" y="12151"/>
                  </a:lnTo>
                  <a:lnTo>
                    <a:pt x="62891" y="12034"/>
                  </a:lnTo>
                  <a:lnTo>
                    <a:pt x="62618" y="11937"/>
                  </a:lnTo>
                  <a:lnTo>
                    <a:pt x="62307" y="11859"/>
                  </a:lnTo>
                  <a:lnTo>
                    <a:pt x="61996" y="11781"/>
                  </a:lnTo>
                  <a:lnTo>
                    <a:pt x="61646" y="11762"/>
                  </a:lnTo>
                  <a:lnTo>
                    <a:pt x="61277" y="11742"/>
                  </a:lnTo>
                  <a:lnTo>
                    <a:pt x="60869" y="11762"/>
                  </a:lnTo>
                  <a:lnTo>
                    <a:pt x="60461" y="11801"/>
                  </a:lnTo>
                  <a:lnTo>
                    <a:pt x="60013" y="11878"/>
                  </a:lnTo>
                  <a:lnTo>
                    <a:pt x="59547" y="11995"/>
                  </a:lnTo>
                  <a:lnTo>
                    <a:pt x="59041" y="12131"/>
                  </a:lnTo>
                  <a:lnTo>
                    <a:pt x="59041" y="12131"/>
                  </a:lnTo>
                  <a:lnTo>
                    <a:pt x="59041" y="12073"/>
                  </a:lnTo>
                  <a:lnTo>
                    <a:pt x="59041" y="11956"/>
                  </a:lnTo>
                  <a:lnTo>
                    <a:pt x="59003" y="11762"/>
                  </a:lnTo>
                  <a:lnTo>
                    <a:pt x="58983" y="11664"/>
                  </a:lnTo>
                  <a:lnTo>
                    <a:pt x="58925" y="11548"/>
                  </a:lnTo>
                  <a:lnTo>
                    <a:pt x="58866" y="11451"/>
                  </a:lnTo>
                  <a:lnTo>
                    <a:pt x="58789" y="11334"/>
                  </a:lnTo>
                  <a:lnTo>
                    <a:pt x="58691" y="11256"/>
                  </a:lnTo>
                  <a:lnTo>
                    <a:pt x="58575" y="11159"/>
                  </a:lnTo>
                  <a:lnTo>
                    <a:pt x="58419" y="11101"/>
                  </a:lnTo>
                  <a:lnTo>
                    <a:pt x="58244" y="11042"/>
                  </a:lnTo>
                  <a:lnTo>
                    <a:pt x="58050" y="11023"/>
                  </a:lnTo>
                  <a:lnTo>
                    <a:pt x="57817" y="11023"/>
                  </a:lnTo>
                  <a:lnTo>
                    <a:pt x="57817" y="11023"/>
                  </a:lnTo>
                  <a:lnTo>
                    <a:pt x="57797" y="10829"/>
                  </a:lnTo>
                  <a:lnTo>
                    <a:pt x="57758" y="10615"/>
                  </a:lnTo>
                  <a:lnTo>
                    <a:pt x="57719" y="10343"/>
                  </a:lnTo>
                  <a:lnTo>
                    <a:pt x="57642" y="10031"/>
                  </a:lnTo>
                  <a:lnTo>
                    <a:pt x="57525" y="9701"/>
                  </a:lnTo>
                  <a:lnTo>
                    <a:pt x="57369" y="9332"/>
                  </a:lnTo>
                  <a:lnTo>
                    <a:pt x="57292" y="9157"/>
                  </a:lnTo>
                  <a:lnTo>
                    <a:pt x="57175" y="8982"/>
                  </a:lnTo>
                  <a:lnTo>
                    <a:pt x="57058" y="8807"/>
                  </a:lnTo>
                  <a:lnTo>
                    <a:pt x="56922" y="8632"/>
                  </a:lnTo>
                  <a:lnTo>
                    <a:pt x="56786" y="8476"/>
                  </a:lnTo>
                  <a:lnTo>
                    <a:pt x="56611" y="8321"/>
                  </a:lnTo>
                  <a:lnTo>
                    <a:pt x="56436" y="8185"/>
                  </a:lnTo>
                  <a:lnTo>
                    <a:pt x="56242" y="8049"/>
                  </a:lnTo>
                  <a:lnTo>
                    <a:pt x="56028" y="7951"/>
                  </a:lnTo>
                  <a:lnTo>
                    <a:pt x="55795" y="7835"/>
                  </a:lnTo>
                  <a:lnTo>
                    <a:pt x="55542" y="7757"/>
                  </a:lnTo>
                  <a:lnTo>
                    <a:pt x="55270" y="7699"/>
                  </a:lnTo>
                  <a:lnTo>
                    <a:pt x="54978" y="7660"/>
                  </a:lnTo>
                  <a:lnTo>
                    <a:pt x="54667" y="7660"/>
                  </a:lnTo>
                  <a:lnTo>
                    <a:pt x="54337" y="7660"/>
                  </a:lnTo>
                  <a:lnTo>
                    <a:pt x="53967" y="7699"/>
                  </a:lnTo>
                  <a:lnTo>
                    <a:pt x="53579" y="7776"/>
                  </a:lnTo>
                  <a:lnTo>
                    <a:pt x="53170" y="7874"/>
                  </a:lnTo>
                  <a:lnTo>
                    <a:pt x="53170" y="7874"/>
                  </a:lnTo>
                  <a:lnTo>
                    <a:pt x="53112" y="7835"/>
                  </a:lnTo>
                  <a:lnTo>
                    <a:pt x="52898" y="7718"/>
                  </a:lnTo>
                  <a:lnTo>
                    <a:pt x="52568" y="7601"/>
                  </a:lnTo>
                  <a:lnTo>
                    <a:pt x="52373" y="7543"/>
                  </a:lnTo>
                  <a:lnTo>
                    <a:pt x="52159" y="7504"/>
                  </a:lnTo>
                  <a:lnTo>
                    <a:pt x="51907" y="7485"/>
                  </a:lnTo>
                  <a:lnTo>
                    <a:pt x="51654" y="7465"/>
                  </a:lnTo>
                  <a:lnTo>
                    <a:pt x="51362" y="7485"/>
                  </a:lnTo>
                  <a:lnTo>
                    <a:pt x="51090" y="7543"/>
                  </a:lnTo>
                  <a:lnTo>
                    <a:pt x="50779" y="7640"/>
                  </a:lnTo>
                  <a:lnTo>
                    <a:pt x="50468" y="7776"/>
                  </a:lnTo>
                  <a:lnTo>
                    <a:pt x="50157" y="7951"/>
                  </a:lnTo>
                  <a:lnTo>
                    <a:pt x="49827" y="8185"/>
                  </a:lnTo>
                  <a:lnTo>
                    <a:pt x="49827" y="8185"/>
                  </a:lnTo>
                  <a:lnTo>
                    <a:pt x="49827" y="8107"/>
                  </a:lnTo>
                  <a:lnTo>
                    <a:pt x="49827" y="7874"/>
                  </a:lnTo>
                  <a:lnTo>
                    <a:pt x="49788" y="7718"/>
                  </a:lnTo>
                  <a:lnTo>
                    <a:pt x="49749" y="7543"/>
                  </a:lnTo>
                  <a:lnTo>
                    <a:pt x="49690" y="7349"/>
                  </a:lnTo>
                  <a:lnTo>
                    <a:pt x="49613" y="7154"/>
                  </a:lnTo>
                  <a:lnTo>
                    <a:pt x="49516" y="6979"/>
                  </a:lnTo>
                  <a:lnTo>
                    <a:pt x="49379" y="6785"/>
                  </a:lnTo>
                  <a:lnTo>
                    <a:pt x="49224" y="6610"/>
                  </a:lnTo>
                  <a:lnTo>
                    <a:pt x="49010" y="6454"/>
                  </a:lnTo>
                  <a:lnTo>
                    <a:pt x="48777" y="6338"/>
                  </a:lnTo>
                  <a:lnTo>
                    <a:pt x="48641" y="6279"/>
                  </a:lnTo>
                  <a:lnTo>
                    <a:pt x="48485" y="6241"/>
                  </a:lnTo>
                  <a:lnTo>
                    <a:pt x="48330" y="6202"/>
                  </a:lnTo>
                  <a:lnTo>
                    <a:pt x="48155" y="6182"/>
                  </a:lnTo>
                  <a:lnTo>
                    <a:pt x="47980" y="6163"/>
                  </a:lnTo>
                  <a:lnTo>
                    <a:pt x="47785" y="6163"/>
                  </a:lnTo>
                  <a:lnTo>
                    <a:pt x="47785" y="6163"/>
                  </a:lnTo>
                  <a:lnTo>
                    <a:pt x="47766" y="5891"/>
                  </a:lnTo>
                  <a:lnTo>
                    <a:pt x="47727" y="5580"/>
                  </a:lnTo>
                  <a:lnTo>
                    <a:pt x="47649" y="5171"/>
                  </a:lnTo>
                  <a:lnTo>
                    <a:pt x="47533" y="4685"/>
                  </a:lnTo>
                  <a:lnTo>
                    <a:pt x="47377" y="4160"/>
                  </a:lnTo>
                  <a:lnTo>
                    <a:pt x="47260" y="3869"/>
                  </a:lnTo>
                  <a:lnTo>
                    <a:pt x="47144" y="3597"/>
                  </a:lnTo>
                  <a:lnTo>
                    <a:pt x="47008" y="3305"/>
                  </a:lnTo>
                  <a:lnTo>
                    <a:pt x="46852" y="3013"/>
                  </a:lnTo>
                  <a:lnTo>
                    <a:pt x="46658" y="2722"/>
                  </a:lnTo>
                  <a:lnTo>
                    <a:pt x="46463" y="2430"/>
                  </a:lnTo>
                  <a:lnTo>
                    <a:pt x="46249" y="2139"/>
                  </a:lnTo>
                  <a:lnTo>
                    <a:pt x="45997" y="1866"/>
                  </a:lnTo>
                  <a:lnTo>
                    <a:pt x="45725" y="1594"/>
                  </a:lnTo>
                  <a:lnTo>
                    <a:pt x="45433" y="1342"/>
                  </a:lnTo>
                  <a:lnTo>
                    <a:pt x="45103" y="1108"/>
                  </a:lnTo>
                  <a:lnTo>
                    <a:pt x="44753" y="894"/>
                  </a:lnTo>
                  <a:lnTo>
                    <a:pt x="44364" y="681"/>
                  </a:lnTo>
                  <a:lnTo>
                    <a:pt x="43956" y="506"/>
                  </a:lnTo>
                  <a:lnTo>
                    <a:pt x="43508" y="350"/>
                  </a:lnTo>
                  <a:lnTo>
                    <a:pt x="43022" y="214"/>
                  </a:lnTo>
                  <a:lnTo>
                    <a:pt x="42517" y="117"/>
                  </a:lnTo>
                  <a:lnTo>
                    <a:pt x="41953" y="39"/>
                  </a:lnTo>
                  <a:lnTo>
                    <a:pt x="41370" y="0"/>
                  </a:lnTo>
                  <a:lnTo>
                    <a:pt x="40748" y="0"/>
                  </a:lnTo>
                  <a:lnTo>
                    <a:pt x="40748" y="0"/>
                  </a:lnTo>
                  <a:lnTo>
                    <a:pt x="40126" y="39"/>
                  </a:lnTo>
                  <a:lnTo>
                    <a:pt x="39543" y="117"/>
                  </a:lnTo>
                  <a:lnTo>
                    <a:pt x="38998" y="214"/>
                  </a:lnTo>
                  <a:lnTo>
                    <a:pt x="38473" y="331"/>
                  </a:lnTo>
                  <a:lnTo>
                    <a:pt x="38007" y="486"/>
                  </a:lnTo>
                  <a:lnTo>
                    <a:pt x="37579" y="642"/>
                  </a:lnTo>
                  <a:lnTo>
                    <a:pt x="37171" y="836"/>
                  </a:lnTo>
                  <a:lnTo>
                    <a:pt x="36801" y="1050"/>
                  </a:lnTo>
                  <a:lnTo>
                    <a:pt x="36471" y="1283"/>
                  </a:lnTo>
                  <a:lnTo>
                    <a:pt x="36160" y="1517"/>
                  </a:lnTo>
                  <a:lnTo>
                    <a:pt x="35888" y="1769"/>
                  </a:lnTo>
                  <a:lnTo>
                    <a:pt x="35635" y="2041"/>
                  </a:lnTo>
                  <a:lnTo>
                    <a:pt x="35402" y="2314"/>
                  </a:lnTo>
                  <a:lnTo>
                    <a:pt x="35188" y="2586"/>
                  </a:lnTo>
                  <a:lnTo>
                    <a:pt x="35013" y="2877"/>
                  </a:lnTo>
                  <a:lnTo>
                    <a:pt x="34857" y="3150"/>
                  </a:lnTo>
                  <a:lnTo>
                    <a:pt x="34721" y="3441"/>
                  </a:lnTo>
                  <a:lnTo>
                    <a:pt x="34605" y="3713"/>
                  </a:lnTo>
                  <a:lnTo>
                    <a:pt x="34507" y="4005"/>
                  </a:lnTo>
                  <a:lnTo>
                    <a:pt x="34410" y="4258"/>
                  </a:lnTo>
                  <a:lnTo>
                    <a:pt x="34294" y="4763"/>
                  </a:lnTo>
                  <a:lnTo>
                    <a:pt x="34196" y="5230"/>
                  </a:lnTo>
                  <a:lnTo>
                    <a:pt x="34157" y="5599"/>
                  </a:lnTo>
                  <a:lnTo>
                    <a:pt x="34138" y="5891"/>
                  </a:lnTo>
                  <a:lnTo>
                    <a:pt x="34138" y="6163"/>
                  </a:lnTo>
                  <a:lnTo>
                    <a:pt x="34138" y="6163"/>
                  </a:lnTo>
                  <a:lnTo>
                    <a:pt x="33983" y="6046"/>
                  </a:lnTo>
                  <a:lnTo>
                    <a:pt x="33788" y="5949"/>
                  </a:lnTo>
                  <a:lnTo>
                    <a:pt x="33535" y="5813"/>
                  </a:lnTo>
                  <a:lnTo>
                    <a:pt x="33244" y="5677"/>
                  </a:lnTo>
                  <a:lnTo>
                    <a:pt x="32894" y="5541"/>
                  </a:lnTo>
                  <a:lnTo>
                    <a:pt x="32486" y="5444"/>
                  </a:lnTo>
                  <a:lnTo>
                    <a:pt x="32058" y="5346"/>
                  </a:lnTo>
                  <a:lnTo>
                    <a:pt x="31844" y="5327"/>
                  </a:lnTo>
                  <a:lnTo>
                    <a:pt x="31611" y="5307"/>
                  </a:lnTo>
                  <a:lnTo>
                    <a:pt x="31377" y="5307"/>
                  </a:lnTo>
                  <a:lnTo>
                    <a:pt x="31144" y="5307"/>
                  </a:lnTo>
                  <a:lnTo>
                    <a:pt x="30911" y="5346"/>
                  </a:lnTo>
                  <a:lnTo>
                    <a:pt x="30658" y="5385"/>
                  </a:lnTo>
                  <a:lnTo>
                    <a:pt x="30425" y="5463"/>
                  </a:lnTo>
                  <a:lnTo>
                    <a:pt x="30192" y="5560"/>
                  </a:lnTo>
                  <a:lnTo>
                    <a:pt x="29939" y="5657"/>
                  </a:lnTo>
                  <a:lnTo>
                    <a:pt x="29706" y="5813"/>
                  </a:lnTo>
                  <a:lnTo>
                    <a:pt x="29472" y="5968"/>
                  </a:lnTo>
                  <a:lnTo>
                    <a:pt x="29239" y="6163"/>
                  </a:lnTo>
                  <a:lnTo>
                    <a:pt x="29006" y="6377"/>
                  </a:lnTo>
                  <a:lnTo>
                    <a:pt x="28792" y="6629"/>
                  </a:lnTo>
                  <a:lnTo>
                    <a:pt x="28578" y="6921"/>
                  </a:lnTo>
                  <a:lnTo>
                    <a:pt x="28364" y="7251"/>
                  </a:lnTo>
                  <a:lnTo>
                    <a:pt x="28364" y="7251"/>
                  </a:lnTo>
                  <a:lnTo>
                    <a:pt x="28306" y="7174"/>
                  </a:lnTo>
                  <a:lnTo>
                    <a:pt x="28150" y="7038"/>
                  </a:lnTo>
                  <a:lnTo>
                    <a:pt x="28034" y="6940"/>
                  </a:lnTo>
                  <a:lnTo>
                    <a:pt x="27878" y="6843"/>
                  </a:lnTo>
                  <a:lnTo>
                    <a:pt x="27703" y="6765"/>
                  </a:lnTo>
                  <a:lnTo>
                    <a:pt x="27509" y="6668"/>
                  </a:lnTo>
                  <a:lnTo>
                    <a:pt x="27295" y="6610"/>
                  </a:lnTo>
                  <a:lnTo>
                    <a:pt x="27042" y="6571"/>
                  </a:lnTo>
                  <a:lnTo>
                    <a:pt x="26770" y="6571"/>
                  </a:lnTo>
                  <a:lnTo>
                    <a:pt x="26478" y="6590"/>
                  </a:lnTo>
                  <a:lnTo>
                    <a:pt x="26167" y="6668"/>
                  </a:lnTo>
                  <a:lnTo>
                    <a:pt x="25817" y="6785"/>
                  </a:lnTo>
                  <a:lnTo>
                    <a:pt x="25468" y="6960"/>
                  </a:lnTo>
                  <a:lnTo>
                    <a:pt x="25079" y="7193"/>
                  </a:lnTo>
                  <a:lnTo>
                    <a:pt x="25079" y="7193"/>
                  </a:lnTo>
                  <a:lnTo>
                    <a:pt x="25020" y="7057"/>
                  </a:lnTo>
                  <a:lnTo>
                    <a:pt x="24865" y="6688"/>
                  </a:lnTo>
                  <a:lnTo>
                    <a:pt x="24748" y="6454"/>
                  </a:lnTo>
                  <a:lnTo>
                    <a:pt x="24593" y="6202"/>
                  </a:lnTo>
                  <a:lnTo>
                    <a:pt x="24398" y="5930"/>
                  </a:lnTo>
                  <a:lnTo>
                    <a:pt x="24165" y="5657"/>
                  </a:lnTo>
                  <a:lnTo>
                    <a:pt x="23893" y="5385"/>
                  </a:lnTo>
                  <a:lnTo>
                    <a:pt x="23582" y="5132"/>
                  </a:lnTo>
                  <a:lnTo>
                    <a:pt x="23426" y="5016"/>
                  </a:lnTo>
                  <a:lnTo>
                    <a:pt x="23232" y="4919"/>
                  </a:lnTo>
                  <a:lnTo>
                    <a:pt x="23037" y="4821"/>
                  </a:lnTo>
                  <a:lnTo>
                    <a:pt x="22843" y="4724"/>
                  </a:lnTo>
                  <a:lnTo>
                    <a:pt x="22610" y="4646"/>
                  </a:lnTo>
                  <a:lnTo>
                    <a:pt x="22396" y="4588"/>
                  </a:lnTo>
                  <a:lnTo>
                    <a:pt x="22143" y="4530"/>
                  </a:lnTo>
                  <a:lnTo>
                    <a:pt x="21890" y="4510"/>
                  </a:lnTo>
                  <a:lnTo>
                    <a:pt x="21618" y="4491"/>
                  </a:lnTo>
                  <a:lnTo>
                    <a:pt x="21346" y="4491"/>
                  </a:lnTo>
                  <a:lnTo>
                    <a:pt x="21035" y="4510"/>
                  </a:lnTo>
                  <a:lnTo>
                    <a:pt x="20724" y="4549"/>
                  </a:lnTo>
                  <a:lnTo>
                    <a:pt x="20724" y="4549"/>
                  </a:lnTo>
                  <a:lnTo>
                    <a:pt x="20432" y="4627"/>
                  </a:lnTo>
                  <a:lnTo>
                    <a:pt x="20141" y="4705"/>
                  </a:lnTo>
                  <a:lnTo>
                    <a:pt x="19869" y="4821"/>
                  </a:lnTo>
                  <a:lnTo>
                    <a:pt x="19635" y="4938"/>
                  </a:lnTo>
                  <a:lnTo>
                    <a:pt x="19402" y="5094"/>
                  </a:lnTo>
                  <a:lnTo>
                    <a:pt x="19188" y="5249"/>
                  </a:lnTo>
                  <a:lnTo>
                    <a:pt x="18994" y="5424"/>
                  </a:lnTo>
                  <a:lnTo>
                    <a:pt x="18819" y="5618"/>
                  </a:lnTo>
                  <a:lnTo>
                    <a:pt x="18663" y="5813"/>
                  </a:lnTo>
                  <a:lnTo>
                    <a:pt x="18508" y="6027"/>
                  </a:lnTo>
                  <a:lnTo>
                    <a:pt x="18391" y="6241"/>
                  </a:lnTo>
                  <a:lnTo>
                    <a:pt x="18255" y="6474"/>
                  </a:lnTo>
                  <a:lnTo>
                    <a:pt x="18158" y="6707"/>
                  </a:lnTo>
                  <a:lnTo>
                    <a:pt x="18061" y="6940"/>
                  </a:lnTo>
                  <a:lnTo>
                    <a:pt x="17905" y="7407"/>
                  </a:lnTo>
                  <a:lnTo>
                    <a:pt x="17789" y="7854"/>
                  </a:lnTo>
                  <a:lnTo>
                    <a:pt x="17711" y="8301"/>
                  </a:lnTo>
                  <a:lnTo>
                    <a:pt x="17652" y="8710"/>
                  </a:lnTo>
                  <a:lnTo>
                    <a:pt x="17633" y="9079"/>
                  </a:lnTo>
                  <a:lnTo>
                    <a:pt x="17614" y="9604"/>
                  </a:lnTo>
                  <a:lnTo>
                    <a:pt x="17614" y="9818"/>
                  </a:lnTo>
                  <a:lnTo>
                    <a:pt x="17614" y="9818"/>
                  </a:lnTo>
                  <a:lnTo>
                    <a:pt x="17477" y="9779"/>
                  </a:lnTo>
                  <a:lnTo>
                    <a:pt x="17108" y="9720"/>
                  </a:lnTo>
                  <a:lnTo>
                    <a:pt x="16875" y="9701"/>
                  </a:lnTo>
                  <a:lnTo>
                    <a:pt x="16603" y="9701"/>
                  </a:lnTo>
                  <a:lnTo>
                    <a:pt x="16292" y="9720"/>
                  </a:lnTo>
                  <a:lnTo>
                    <a:pt x="15981" y="9759"/>
                  </a:lnTo>
                  <a:lnTo>
                    <a:pt x="15650" y="9837"/>
                  </a:lnTo>
                  <a:lnTo>
                    <a:pt x="15339" y="9954"/>
                  </a:lnTo>
                  <a:lnTo>
                    <a:pt x="15183" y="10031"/>
                  </a:lnTo>
                  <a:lnTo>
                    <a:pt x="15028" y="10109"/>
                  </a:lnTo>
                  <a:lnTo>
                    <a:pt x="14892" y="10206"/>
                  </a:lnTo>
                  <a:lnTo>
                    <a:pt x="14756" y="10323"/>
                  </a:lnTo>
                  <a:lnTo>
                    <a:pt x="14620" y="10459"/>
                  </a:lnTo>
                  <a:lnTo>
                    <a:pt x="14484" y="10615"/>
                  </a:lnTo>
                  <a:lnTo>
                    <a:pt x="14367" y="10770"/>
                  </a:lnTo>
                  <a:lnTo>
                    <a:pt x="14270" y="10945"/>
                  </a:lnTo>
                  <a:lnTo>
                    <a:pt x="14173" y="11159"/>
                  </a:lnTo>
                  <a:lnTo>
                    <a:pt x="14075" y="11373"/>
                  </a:lnTo>
                  <a:lnTo>
                    <a:pt x="14017" y="11606"/>
                  </a:lnTo>
                  <a:lnTo>
                    <a:pt x="13959" y="11878"/>
                  </a:lnTo>
                  <a:lnTo>
                    <a:pt x="13959" y="11878"/>
                  </a:lnTo>
                  <a:lnTo>
                    <a:pt x="13842" y="11820"/>
                  </a:lnTo>
                  <a:lnTo>
                    <a:pt x="13531" y="11723"/>
                  </a:lnTo>
                  <a:lnTo>
                    <a:pt x="13317" y="11664"/>
                  </a:lnTo>
                  <a:lnTo>
                    <a:pt x="13084" y="11626"/>
                  </a:lnTo>
                  <a:lnTo>
                    <a:pt x="12792" y="11587"/>
                  </a:lnTo>
                  <a:lnTo>
                    <a:pt x="12501" y="11567"/>
                  </a:lnTo>
                  <a:lnTo>
                    <a:pt x="12190" y="11587"/>
                  </a:lnTo>
                  <a:lnTo>
                    <a:pt x="11840" y="11645"/>
                  </a:lnTo>
                  <a:lnTo>
                    <a:pt x="11509" y="11723"/>
                  </a:lnTo>
                  <a:lnTo>
                    <a:pt x="11334" y="11801"/>
                  </a:lnTo>
                  <a:lnTo>
                    <a:pt x="11159" y="11878"/>
                  </a:lnTo>
                  <a:lnTo>
                    <a:pt x="10984" y="11956"/>
                  </a:lnTo>
                  <a:lnTo>
                    <a:pt x="10809" y="12073"/>
                  </a:lnTo>
                  <a:lnTo>
                    <a:pt x="10654" y="12189"/>
                  </a:lnTo>
                  <a:lnTo>
                    <a:pt x="10479" y="12325"/>
                  </a:lnTo>
                  <a:lnTo>
                    <a:pt x="10304" y="12481"/>
                  </a:lnTo>
                  <a:lnTo>
                    <a:pt x="10148" y="12656"/>
                  </a:lnTo>
                  <a:lnTo>
                    <a:pt x="9993" y="12850"/>
                  </a:lnTo>
                  <a:lnTo>
                    <a:pt x="9837" y="13084"/>
                  </a:lnTo>
                  <a:lnTo>
                    <a:pt x="9837" y="13084"/>
                  </a:lnTo>
                  <a:lnTo>
                    <a:pt x="9760" y="13025"/>
                  </a:lnTo>
                  <a:lnTo>
                    <a:pt x="9546" y="12928"/>
                  </a:lnTo>
                  <a:lnTo>
                    <a:pt x="9215" y="12792"/>
                  </a:lnTo>
                  <a:lnTo>
                    <a:pt x="9001" y="12734"/>
                  </a:lnTo>
                  <a:lnTo>
                    <a:pt x="8788" y="12695"/>
                  </a:lnTo>
                  <a:lnTo>
                    <a:pt x="8554" y="12675"/>
                  </a:lnTo>
                  <a:lnTo>
                    <a:pt x="8302" y="12656"/>
                  </a:lnTo>
                  <a:lnTo>
                    <a:pt x="8029" y="12675"/>
                  </a:lnTo>
                  <a:lnTo>
                    <a:pt x="7757" y="12734"/>
                  </a:lnTo>
                  <a:lnTo>
                    <a:pt x="7485" y="12831"/>
                  </a:lnTo>
                  <a:lnTo>
                    <a:pt x="7193" y="12967"/>
                  </a:lnTo>
                  <a:lnTo>
                    <a:pt x="6921" y="13142"/>
                  </a:lnTo>
                  <a:lnTo>
                    <a:pt x="6785" y="13259"/>
                  </a:lnTo>
                  <a:lnTo>
                    <a:pt x="6630" y="13395"/>
                  </a:lnTo>
                  <a:lnTo>
                    <a:pt x="6630" y="13395"/>
                  </a:lnTo>
                  <a:lnTo>
                    <a:pt x="6455" y="13297"/>
                  </a:lnTo>
                  <a:lnTo>
                    <a:pt x="6241" y="13200"/>
                  </a:lnTo>
                  <a:lnTo>
                    <a:pt x="5949" y="13084"/>
                  </a:lnTo>
                  <a:lnTo>
                    <a:pt x="5599" y="12967"/>
                  </a:lnTo>
                  <a:lnTo>
                    <a:pt x="5191" y="12850"/>
                  </a:lnTo>
                  <a:lnTo>
                    <a:pt x="4744" y="12753"/>
                  </a:lnTo>
                  <a:lnTo>
                    <a:pt x="4258" y="12695"/>
                  </a:lnTo>
                  <a:lnTo>
                    <a:pt x="4005" y="12675"/>
                  </a:lnTo>
                  <a:lnTo>
                    <a:pt x="3733" y="12675"/>
                  </a:lnTo>
                  <a:lnTo>
                    <a:pt x="3461" y="12695"/>
                  </a:lnTo>
                  <a:lnTo>
                    <a:pt x="3208" y="12734"/>
                  </a:lnTo>
                  <a:lnTo>
                    <a:pt x="2916" y="12773"/>
                  </a:lnTo>
                  <a:lnTo>
                    <a:pt x="2644" y="12850"/>
                  </a:lnTo>
                  <a:lnTo>
                    <a:pt x="2372" y="12948"/>
                  </a:lnTo>
                  <a:lnTo>
                    <a:pt x="2100" y="13045"/>
                  </a:lnTo>
                  <a:lnTo>
                    <a:pt x="1808" y="13181"/>
                  </a:lnTo>
                  <a:lnTo>
                    <a:pt x="1536" y="13356"/>
                  </a:lnTo>
                  <a:lnTo>
                    <a:pt x="1264" y="13550"/>
                  </a:lnTo>
                  <a:lnTo>
                    <a:pt x="1011" y="13764"/>
                  </a:lnTo>
                  <a:lnTo>
                    <a:pt x="739" y="14017"/>
                  </a:lnTo>
                  <a:lnTo>
                    <a:pt x="486" y="14289"/>
                  </a:lnTo>
                  <a:lnTo>
                    <a:pt x="253" y="14600"/>
                  </a:lnTo>
                  <a:lnTo>
                    <a:pt x="0" y="14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4"/>
            <p:cNvSpPr/>
            <p:nvPr/>
          </p:nvSpPr>
          <p:spPr>
            <a:xfrm>
              <a:off x="1537750" y="-272950"/>
              <a:ext cx="1186375" cy="185200"/>
            </a:xfrm>
            <a:custGeom>
              <a:avLst/>
              <a:gdLst/>
              <a:ahLst/>
              <a:cxnLst/>
              <a:rect l="l" t="t" r="r" b="b"/>
              <a:pathLst>
                <a:path w="47455" h="7408" extrusionOk="0">
                  <a:moveTo>
                    <a:pt x="35149" y="1"/>
                  </a:moveTo>
                  <a:lnTo>
                    <a:pt x="34896" y="20"/>
                  </a:lnTo>
                  <a:lnTo>
                    <a:pt x="34682" y="59"/>
                  </a:lnTo>
                  <a:lnTo>
                    <a:pt x="34488" y="117"/>
                  </a:lnTo>
                  <a:lnTo>
                    <a:pt x="34294" y="195"/>
                  </a:lnTo>
                  <a:lnTo>
                    <a:pt x="34138" y="292"/>
                  </a:lnTo>
                  <a:lnTo>
                    <a:pt x="34002" y="389"/>
                  </a:lnTo>
                  <a:lnTo>
                    <a:pt x="33885" y="506"/>
                  </a:lnTo>
                  <a:lnTo>
                    <a:pt x="33788" y="603"/>
                  </a:lnTo>
                  <a:lnTo>
                    <a:pt x="33633" y="836"/>
                  </a:lnTo>
                  <a:lnTo>
                    <a:pt x="33535" y="1031"/>
                  </a:lnTo>
                  <a:lnTo>
                    <a:pt x="33477" y="1167"/>
                  </a:lnTo>
                  <a:lnTo>
                    <a:pt x="33458" y="1225"/>
                  </a:lnTo>
                  <a:lnTo>
                    <a:pt x="33360" y="1186"/>
                  </a:lnTo>
                  <a:lnTo>
                    <a:pt x="33263" y="1167"/>
                  </a:lnTo>
                  <a:lnTo>
                    <a:pt x="33108" y="1148"/>
                  </a:lnTo>
                  <a:lnTo>
                    <a:pt x="32952" y="1167"/>
                  </a:lnTo>
                  <a:lnTo>
                    <a:pt x="32758" y="1206"/>
                  </a:lnTo>
                  <a:lnTo>
                    <a:pt x="32544" y="1264"/>
                  </a:lnTo>
                  <a:lnTo>
                    <a:pt x="32311" y="1361"/>
                  </a:lnTo>
                  <a:lnTo>
                    <a:pt x="32175" y="1439"/>
                  </a:lnTo>
                  <a:lnTo>
                    <a:pt x="32058" y="1517"/>
                  </a:lnTo>
                  <a:lnTo>
                    <a:pt x="31961" y="1614"/>
                  </a:lnTo>
                  <a:lnTo>
                    <a:pt x="31863" y="1711"/>
                  </a:lnTo>
                  <a:lnTo>
                    <a:pt x="31786" y="1828"/>
                  </a:lnTo>
                  <a:lnTo>
                    <a:pt x="31727" y="1945"/>
                  </a:lnTo>
                  <a:lnTo>
                    <a:pt x="31650" y="2158"/>
                  </a:lnTo>
                  <a:lnTo>
                    <a:pt x="31591" y="2372"/>
                  </a:lnTo>
                  <a:lnTo>
                    <a:pt x="31552" y="2547"/>
                  </a:lnTo>
                  <a:lnTo>
                    <a:pt x="31552" y="2703"/>
                  </a:lnTo>
                  <a:lnTo>
                    <a:pt x="31514" y="2644"/>
                  </a:lnTo>
                  <a:lnTo>
                    <a:pt x="31397" y="2469"/>
                  </a:lnTo>
                  <a:lnTo>
                    <a:pt x="31202" y="2236"/>
                  </a:lnTo>
                  <a:lnTo>
                    <a:pt x="30930" y="1945"/>
                  </a:lnTo>
                  <a:lnTo>
                    <a:pt x="30755" y="1809"/>
                  </a:lnTo>
                  <a:lnTo>
                    <a:pt x="30580" y="1672"/>
                  </a:lnTo>
                  <a:lnTo>
                    <a:pt x="30386" y="1536"/>
                  </a:lnTo>
                  <a:lnTo>
                    <a:pt x="30172" y="1439"/>
                  </a:lnTo>
                  <a:lnTo>
                    <a:pt x="29939" y="1342"/>
                  </a:lnTo>
                  <a:lnTo>
                    <a:pt x="29686" y="1264"/>
                  </a:lnTo>
                  <a:lnTo>
                    <a:pt x="29414" y="1206"/>
                  </a:lnTo>
                  <a:lnTo>
                    <a:pt x="29142" y="1186"/>
                  </a:lnTo>
                  <a:lnTo>
                    <a:pt x="28947" y="1206"/>
                  </a:lnTo>
                  <a:lnTo>
                    <a:pt x="28656" y="1245"/>
                  </a:lnTo>
                  <a:lnTo>
                    <a:pt x="28384" y="1322"/>
                  </a:lnTo>
                  <a:lnTo>
                    <a:pt x="28131" y="1420"/>
                  </a:lnTo>
                  <a:lnTo>
                    <a:pt x="27898" y="1536"/>
                  </a:lnTo>
                  <a:lnTo>
                    <a:pt x="27684" y="1692"/>
                  </a:lnTo>
                  <a:lnTo>
                    <a:pt x="27509" y="1847"/>
                  </a:lnTo>
                  <a:lnTo>
                    <a:pt x="27334" y="2003"/>
                  </a:lnTo>
                  <a:lnTo>
                    <a:pt x="27178" y="2178"/>
                  </a:lnTo>
                  <a:lnTo>
                    <a:pt x="27062" y="2333"/>
                  </a:lnTo>
                  <a:lnTo>
                    <a:pt x="26945" y="2508"/>
                  </a:lnTo>
                  <a:lnTo>
                    <a:pt x="26789" y="2781"/>
                  </a:lnTo>
                  <a:lnTo>
                    <a:pt x="26692" y="2975"/>
                  </a:lnTo>
                  <a:lnTo>
                    <a:pt x="26653" y="3053"/>
                  </a:lnTo>
                  <a:lnTo>
                    <a:pt x="26459" y="2994"/>
                  </a:lnTo>
                  <a:lnTo>
                    <a:pt x="26245" y="2975"/>
                  </a:lnTo>
                  <a:lnTo>
                    <a:pt x="26051" y="2955"/>
                  </a:lnTo>
                  <a:lnTo>
                    <a:pt x="25876" y="2936"/>
                  </a:lnTo>
                  <a:lnTo>
                    <a:pt x="25545" y="2955"/>
                  </a:lnTo>
                  <a:lnTo>
                    <a:pt x="25254" y="3014"/>
                  </a:lnTo>
                  <a:lnTo>
                    <a:pt x="24962" y="3092"/>
                  </a:lnTo>
                  <a:lnTo>
                    <a:pt x="24690" y="3208"/>
                  </a:lnTo>
                  <a:lnTo>
                    <a:pt x="24437" y="3325"/>
                  </a:lnTo>
                  <a:lnTo>
                    <a:pt x="24223" y="3480"/>
                  </a:lnTo>
                  <a:lnTo>
                    <a:pt x="24009" y="3636"/>
                  </a:lnTo>
                  <a:lnTo>
                    <a:pt x="23815" y="3791"/>
                  </a:lnTo>
                  <a:lnTo>
                    <a:pt x="23640" y="3947"/>
                  </a:lnTo>
                  <a:lnTo>
                    <a:pt x="23504" y="4102"/>
                  </a:lnTo>
                  <a:lnTo>
                    <a:pt x="23271" y="4375"/>
                  </a:lnTo>
                  <a:lnTo>
                    <a:pt x="23135" y="4569"/>
                  </a:lnTo>
                  <a:lnTo>
                    <a:pt x="23076" y="4627"/>
                  </a:lnTo>
                  <a:lnTo>
                    <a:pt x="23096" y="4433"/>
                  </a:lnTo>
                  <a:lnTo>
                    <a:pt x="23135" y="4239"/>
                  </a:lnTo>
                  <a:lnTo>
                    <a:pt x="23174" y="4064"/>
                  </a:lnTo>
                  <a:lnTo>
                    <a:pt x="23232" y="3889"/>
                  </a:lnTo>
                  <a:lnTo>
                    <a:pt x="23290" y="3733"/>
                  </a:lnTo>
                  <a:lnTo>
                    <a:pt x="23368" y="3578"/>
                  </a:lnTo>
                  <a:lnTo>
                    <a:pt x="23543" y="3286"/>
                  </a:lnTo>
                  <a:lnTo>
                    <a:pt x="23737" y="3033"/>
                  </a:lnTo>
                  <a:lnTo>
                    <a:pt x="23951" y="2819"/>
                  </a:lnTo>
                  <a:lnTo>
                    <a:pt x="24184" y="2625"/>
                  </a:lnTo>
                  <a:lnTo>
                    <a:pt x="24418" y="2469"/>
                  </a:lnTo>
                  <a:lnTo>
                    <a:pt x="24651" y="2333"/>
                  </a:lnTo>
                  <a:lnTo>
                    <a:pt x="24865" y="2217"/>
                  </a:lnTo>
                  <a:lnTo>
                    <a:pt x="25079" y="2139"/>
                  </a:lnTo>
                  <a:lnTo>
                    <a:pt x="25254" y="2061"/>
                  </a:lnTo>
                  <a:lnTo>
                    <a:pt x="25526" y="1983"/>
                  </a:lnTo>
                  <a:lnTo>
                    <a:pt x="25642" y="1945"/>
                  </a:lnTo>
                  <a:lnTo>
                    <a:pt x="25584" y="1886"/>
                  </a:lnTo>
                  <a:lnTo>
                    <a:pt x="25448" y="1692"/>
                  </a:lnTo>
                  <a:lnTo>
                    <a:pt x="25215" y="1420"/>
                  </a:lnTo>
                  <a:lnTo>
                    <a:pt x="24884" y="1128"/>
                  </a:lnTo>
                  <a:lnTo>
                    <a:pt x="24709" y="973"/>
                  </a:lnTo>
                  <a:lnTo>
                    <a:pt x="24495" y="817"/>
                  </a:lnTo>
                  <a:lnTo>
                    <a:pt x="24282" y="681"/>
                  </a:lnTo>
                  <a:lnTo>
                    <a:pt x="24029" y="564"/>
                  </a:lnTo>
                  <a:lnTo>
                    <a:pt x="23776" y="448"/>
                  </a:lnTo>
                  <a:lnTo>
                    <a:pt x="23523" y="370"/>
                  </a:lnTo>
                  <a:lnTo>
                    <a:pt x="23232" y="312"/>
                  </a:lnTo>
                  <a:lnTo>
                    <a:pt x="22940" y="292"/>
                  </a:lnTo>
                  <a:lnTo>
                    <a:pt x="22746" y="312"/>
                  </a:lnTo>
                  <a:lnTo>
                    <a:pt x="22551" y="331"/>
                  </a:lnTo>
                  <a:lnTo>
                    <a:pt x="22240" y="389"/>
                  </a:lnTo>
                  <a:lnTo>
                    <a:pt x="21949" y="487"/>
                  </a:lnTo>
                  <a:lnTo>
                    <a:pt x="21696" y="603"/>
                  </a:lnTo>
                  <a:lnTo>
                    <a:pt x="21482" y="739"/>
                  </a:lnTo>
                  <a:lnTo>
                    <a:pt x="21288" y="895"/>
                  </a:lnTo>
                  <a:lnTo>
                    <a:pt x="21132" y="1050"/>
                  </a:lnTo>
                  <a:lnTo>
                    <a:pt x="20977" y="1206"/>
                  </a:lnTo>
                  <a:lnTo>
                    <a:pt x="20860" y="1381"/>
                  </a:lnTo>
                  <a:lnTo>
                    <a:pt x="20763" y="1536"/>
                  </a:lnTo>
                  <a:lnTo>
                    <a:pt x="20705" y="1692"/>
                  </a:lnTo>
                  <a:lnTo>
                    <a:pt x="20588" y="1945"/>
                  </a:lnTo>
                  <a:lnTo>
                    <a:pt x="20549" y="2139"/>
                  </a:lnTo>
                  <a:lnTo>
                    <a:pt x="20530" y="2197"/>
                  </a:lnTo>
                  <a:lnTo>
                    <a:pt x="20238" y="2100"/>
                  </a:lnTo>
                  <a:lnTo>
                    <a:pt x="19985" y="2022"/>
                  </a:lnTo>
                  <a:lnTo>
                    <a:pt x="19733" y="1983"/>
                  </a:lnTo>
                  <a:lnTo>
                    <a:pt x="19499" y="1964"/>
                  </a:lnTo>
                  <a:lnTo>
                    <a:pt x="19305" y="1983"/>
                  </a:lnTo>
                  <a:lnTo>
                    <a:pt x="19149" y="2003"/>
                  </a:lnTo>
                  <a:lnTo>
                    <a:pt x="18994" y="2042"/>
                  </a:lnTo>
                  <a:lnTo>
                    <a:pt x="18838" y="2081"/>
                  </a:lnTo>
                  <a:lnTo>
                    <a:pt x="18722" y="2139"/>
                  </a:lnTo>
                  <a:lnTo>
                    <a:pt x="18586" y="2197"/>
                  </a:lnTo>
                  <a:lnTo>
                    <a:pt x="18391" y="2333"/>
                  </a:lnTo>
                  <a:lnTo>
                    <a:pt x="18236" y="2469"/>
                  </a:lnTo>
                  <a:lnTo>
                    <a:pt x="18119" y="2606"/>
                  </a:lnTo>
                  <a:lnTo>
                    <a:pt x="18041" y="2722"/>
                  </a:lnTo>
                  <a:lnTo>
                    <a:pt x="18216" y="2781"/>
                  </a:lnTo>
                  <a:lnTo>
                    <a:pt x="18372" y="2858"/>
                  </a:lnTo>
                  <a:lnTo>
                    <a:pt x="18508" y="2955"/>
                  </a:lnTo>
                  <a:lnTo>
                    <a:pt x="18624" y="3053"/>
                  </a:lnTo>
                  <a:lnTo>
                    <a:pt x="18722" y="3150"/>
                  </a:lnTo>
                  <a:lnTo>
                    <a:pt x="18819" y="3247"/>
                  </a:lnTo>
                  <a:lnTo>
                    <a:pt x="18935" y="3442"/>
                  </a:lnTo>
                  <a:lnTo>
                    <a:pt x="19033" y="3616"/>
                  </a:lnTo>
                  <a:lnTo>
                    <a:pt x="19091" y="3772"/>
                  </a:lnTo>
                  <a:lnTo>
                    <a:pt x="19110" y="3908"/>
                  </a:lnTo>
                  <a:lnTo>
                    <a:pt x="19033" y="3753"/>
                  </a:lnTo>
                  <a:lnTo>
                    <a:pt x="18916" y="3616"/>
                  </a:lnTo>
                  <a:lnTo>
                    <a:pt x="18799" y="3500"/>
                  </a:lnTo>
                  <a:lnTo>
                    <a:pt x="18683" y="3403"/>
                  </a:lnTo>
                  <a:lnTo>
                    <a:pt x="18547" y="3305"/>
                  </a:lnTo>
                  <a:lnTo>
                    <a:pt x="18391" y="3228"/>
                  </a:lnTo>
                  <a:lnTo>
                    <a:pt x="18255" y="3169"/>
                  </a:lnTo>
                  <a:lnTo>
                    <a:pt x="18100" y="3111"/>
                  </a:lnTo>
                  <a:lnTo>
                    <a:pt x="17808" y="3033"/>
                  </a:lnTo>
                  <a:lnTo>
                    <a:pt x="17536" y="2994"/>
                  </a:lnTo>
                  <a:lnTo>
                    <a:pt x="17322" y="2975"/>
                  </a:lnTo>
                  <a:lnTo>
                    <a:pt x="17069" y="2975"/>
                  </a:lnTo>
                  <a:lnTo>
                    <a:pt x="17030" y="2839"/>
                  </a:lnTo>
                  <a:lnTo>
                    <a:pt x="16972" y="2703"/>
                  </a:lnTo>
                  <a:lnTo>
                    <a:pt x="16855" y="2528"/>
                  </a:lnTo>
                  <a:lnTo>
                    <a:pt x="16778" y="2450"/>
                  </a:lnTo>
                  <a:lnTo>
                    <a:pt x="16680" y="2353"/>
                  </a:lnTo>
                  <a:lnTo>
                    <a:pt x="16564" y="2256"/>
                  </a:lnTo>
                  <a:lnTo>
                    <a:pt x="16428" y="2178"/>
                  </a:lnTo>
                  <a:lnTo>
                    <a:pt x="16272" y="2081"/>
                  </a:lnTo>
                  <a:lnTo>
                    <a:pt x="16097" y="2003"/>
                  </a:lnTo>
                  <a:lnTo>
                    <a:pt x="15883" y="1945"/>
                  </a:lnTo>
                  <a:lnTo>
                    <a:pt x="15650" y="1886"/>
                  </a:lnTo>
                  <a:lnTo>
                    <a:pt x="15417" y="1847"/>
                  </a:lnTo>
                  <a:lnTo>
                    <a:pt x="15008" y="1847"/>
                  </a:lnTo>
                  <a:lnTo>
                    <a:pt x="14834" y="1867"/>
                  </a:lnTo>
                  <a:lnTo>
                    <a:pt x="14659" y="1925"/>
                  </a:lnTo>
                  <a:lnTo>
                    <a:pt x="14484" y="1964"/>
                  </a:lnTo>
                  <a:lnTo>
                    <a:pt x="14328" y="2042"/>
                  </a:lnTo>
                  <a:lnTo>
                    <a:pt x="14192" y="2100"/>
                  </a:lnTo>
                  <a:lnTo>
                    <a:pt x="13939" y="2256"/>
                  </a:lnTo>
                  <a:lnTo>
                    <a:pt x="13745" y="2411"/>
                  </a:lnTo>
                  <a:lnTo>
                    <a:pt x="13609" y="2547"/>
                  </a:lnTo>
                  <a:lnTo>
                    <a:pt x="13473" y="2664"/>
                  </a:lnTo>
                  <a:lnTo>
                    <a:pt x="13434" y="2606"/>
                  </a:lnTo>
                  <a:lnTo>
                    <a:pt x="13278" y="2450"/>
                  </a:lnTo>
                  <a:lnTo>
                    <a:pt x="13026" y="2217"/>
                  </a:lnTo>
                  <a:lnTo>
                    <a:pt x="12676" y="1945"/>
                  </a:lnTo>
                  <a:lnTo>
                    <a:pt x="12481" y="1809"/>
                  </a:lnTo>
                  <a:lnTo>
                    <a:pt x="12248" y="1692"/>
                  </a:lnTo>
                  <a:lnTo>
                    <a:pt x="12015" y="1556"/>
                  </a:lnTo>
                  <a:lnTo>
                    <a:pt x="11762" y="1459"/>
                  </a:lnTo>
                  <a:lnTo>
                    <a:pt x="11470" y="1361"/>
                  </a:lnTo>
                  <a:lnTo>
                    <a:pt x="11179" y="1284"/>
                  </a:lnTo>
                  <a:lnTo>
                    <a:pt x="10868" y="1245"/>
                  </a:lnTo>
                  <a:lnTo>
                    <a:pt x="10537" y="1225"/>
                  </a:lnTo>
                  <a:lnTo>
                    <a:pt x="10246" y="1245"/>
                  </a:lnTo>
                  <a:lnTo>
                    <a:pt x="9954" y="1284"/>
                  </a:lnTo>
                  <a:lnTo>
                    <a:pt x="9760" y="1322"/>
                  </a:lnTo>
                  <a:lnTo>
                    <a:pt x="9585" y="1361"/>
                  </a:lnTo>
                  <a:lnTo>
                    <a:pt x="9235" y="1497"/>
                  </a:lnTo>
                  <a:lnTo>
                    <a:pt x="8943" y="1653"/>
                  </a:lnTo>
                  <a:lnTo>
                    <a:pt x="8690" y="1828"/>
                  </a:lnTo>
                  <a:lnTo>
                    <a:pt x="8457" y="2022"/>
                  </a:lnTo>
                  <a:lnTo>
                    <a:pt x="8263" y="2217"/>
                  </a:lnTo>
                  <a:lnTo>
                    <a:pt x="8088" y="2431"/>
                  </a:lnTo>
                  <a:lnTo>
                    <a:pt x="7952" y="2644"/>
                  </a:lnTo>
                  <a:lnTo>
                    <a:pt x="7835" y="2858"/>
                  </a:lnTo>
                  <a:lnTo>
                    <a:pt x="7738" y="3053"/>
                  </a:lnTo>
                  <a:lnTo>
                    <a:pt x="7621" y="3403"/>
                  </a:lnTo>
                  <a:lnTo>
                    <a:pt x="7543" y="3655"/>
                  </a:lnTo>
                  <a:lnTo>
                    <a:pt x="7524" y="3733"/>
                  </a:lnTo>
                  <a:lnTo>
                    <a:pt x="7349" y="3714"/>
                  </a:lnTo>
                  <a:lnTo>
                    <a:pt x="7174" y="3694"/>
                  </a:lnTo>
                  <a:lnTo>
                    <a:pt x="7057" y="3694"/>
                  </a:lnTo>
                  <a:lnTo>
                    <a:pt x="6960" y="3714"/>
                  </a:lnTo>
                  <a:lnTo>
                    <a:pt x="6785" y="3772"/>
                  </a:lnTo>
                  <a:lnTo>
                    <a:pt x="6630" y="3869"/>
                  </a:lnTo>
                  <a:lnTo>
                    <a:pt x="6532" y="3966"/>
                  </a:lnTo>
                  <a:lnTo>
                    <a:pt x="6455" y="4064"/>
                  </a:lnTo>
                  <a:lnTo>
                    <a:pt x="6396" y="4141"/>
                  </a:lnTo>
                  <a:lnTo>
                    <a:pt x="6357" y="4239"/>
                  </a:lnTo>
                  <a:lnTo>
                    <a:pt x="6202" y="4180"/>
                  </a:lnTo>
                  <a:lnTo>
                    <a:pt x="6008" y="4141"/>
                  </a:lnTo>
                  <a:lnTo>
                    <a:pt x="5755" y="4122"/>
                  </a:lnTo>
                  <a:lnTo>
                    <a:pt x="5541" y="4122"/>
                  </a:lnTo>
                  <a:lnTo>
                    <a:pt x="5347" y="4161"/>
                  </a:lnTo>
                  <a:lnTo>
                    <a:pt x="5113" y="4239"/>
                  </a:lnTo>
                  <a:lnTo>
                    <a:pt x="4880" y="4336"/>
                  </a:lnTo>
                  <a:lnTo>
                    <a:pt x="4744" y="4433"/>
                  </a:lnTo>
                  <a:lnTo>
                    <a:pt x="4608" y="4550"/>
                  </a:lnTo>
                  <a:lnTo>
                    <a:pt x="4511" y="4666"/>
                  </a:lnTo>
                  <a:lnTo>
                    <a:pt x="4433" y="4802"/>
                  </a:lnTo>
                  <a:lnTo>
                    <a:pt x="4355" y="4938"/>
                  </a:lnTo>
                  <a:lnTo>
                    <a:pt x="4297" y="5075"/>
                  </a:lnTo>
                  <a:lnTo>
                    <a:pt x="4219" y="5366"/>
                  </a:lnTo>
                  <a:lnTo>
                    <a:pt x="4180" y="5638"/>
                  </a:lnTo>
                  <a:lnTo>
                    <a:pt x="4161" y="5852"/>
                  </a:lnTo>
                  <a:lnTo>
                    <a:pt x="4161" y="6047"/>
                  </a:lnTo>
                  <a:lnTo>
                    <a:pt x="3966" y="5891"/>
                  </a:lnTo>
                  <a:lnTo>
                    <a:pt x="3772" y="5755"/>
                  </a:lnTo>
                  <a:lnTo>
                    <a:pt x="3577" y="5658"/>
                  </a:lnTo>
                  <a:lnTo>
                    <a:pt x="3402" y="5599"/>
                  </a:lnTo>
                  <a:lnTo>
                    <a:pt x="3208" y="5541"/>
                  </a:lnTo>
                  <a:lnTo>
                    <a:pt x="3053" y="5522"/>
                  </a:lnTo>
                  <a:lnTo>
                    <a:pt x="2800" y="5502"/>
                  </a:lnTo>
                  <a:lnTo>
                    <a:pt x="2703" y="5502"/>
                  </a:lnTo>
                  <a:lnTo>
                    <a:pt x="2683" y="5619"/>
                  </a:lnTo>
                  <a:lnTo>
                    <a:pt x="2683" y="5716"/>
                  </a:lnTo>
                  <a:lnTo>
                    <a:pt x="2683" y="5813"/>
                  </a:lnTo>
                  <a:lnTo>
                    <a:pt x="2703" y="5910"/>
                  </a:lnTo>
                  <a:lnTo>
                    <a:pt x="2780" y="6085"/>
                  </a:lnTo>
                  <a:lnTo>
                    <a:pt x="2878" y="6241"/>
                  </a:lnTo>
                  <a:lnTo>
                    <a:pt x="2994" y="6358"/>
                  </a:lnTo>
                  <a:lnTo>
                    <a:pt x="3091" y="6455"/>
                  </a:lnTo>
                  <a:lnTo>
                    <a:pt x="3189" y="6533"/>
                  </a:lnTo>
                  <a:lnTo>
                    <a:pt x="3189" y="6533"/>
                  </a:lnTo>
                  <a:lnTo>
                    <a:pt x="2994" y="6474"/>
                  </a:lnTo>
                  <a:lnTo>
                    <a:pt x="2839" y="6396"/>
                  </a:lnTo>
                  <a:lnTo>
                    <a:pt x="2567" y="6241"/>
                  </a:lnTo>
                  <a:lnTo>
                    <a:pt x="2372" y="6105"/>
                  </a:lnTo>
                  <a:lnTo>
                    <a:pt x="2255" y="5969"/>
                  </a:lnTo>
                  <a:lnTo>
                    <a:pt x="2178" y="5852"/>
                  </a:lnTo>
                  <a:lnTo>
                    <a:pt x="2139" y="5755"/>
                  </a:lnTo>
                  <a:lnTo>
                    <a:pt x="2119" y="5677"/>
                  </a:lnTo>
                  <a:lnTo>
                    <a:pt x="1808" y="5697"/>
                  </a:lnTo>
                  <a:lnTo>
                    <a:pt x="1517" y="5755"/>
                  </a:lnTo>
                  <a:lnTo>
                    <a:pt x="1264" y="5852"/>
                  </a:lnTo>
                  <a:lnTo>
                    <a:pt x="1031" y="5969"/>
                  </a:lnTo>
                  <a:lnTo>
                    <a:pt x="836" y="6105"/>
                  </a:lnTo>
                  <a:lnTo>
                    <a:pt x="661" y="6241"/>
                  </a:lnTo>
                  <a:lnTo>
                    <a:pt x="506" y="6396"/>
                  </a:lnTo>
                  <a:lnTo>
                    <a:pt x="389" y="6552"/>
                  </a:lnTo>
                  <a:lnTo>
                    <a:pt x="273" y="6708"/>
                  </a:lnTo>
                  <a:lnTo>
                    <a:pt x="195" y="6863"/>
                  </a:lnTo>
                  <a:lnTo>
                    <a:pt x="78" y="7135"/>
                  </a:lnTo>
                  <a:lnTo>
                    <a:pt x="20" y="7330"/>
                  </a:lnTo>
                  <a:lnTo>
                    <a:pt x="0" y="7407"/>
                  </a:lnTo>
                  <a:lnTo>
                    <a:pt x="47416" y="7407"/>
                  </a:lnTo>
                  <a:lnTo>
                    <a:pt x="47455" y="7213"/>
                  </a:lnTo>
                  <a:lnTo>
                    <a:pt x="47455" y="7038"/>
                  </a:lnTo>
                  <a:lnTo>
                    <a:pt x="47455" y="6882"/>
                  </a:lnTo>
                  <a:lnTo>
                    <a:pt x="47455" y="6727"/>
                  </a:lnTo>
                  <a:lnTo>
                    <a:pt x="47435" y="6591"/>
                  </a:lnTo>
                  <a:lnTo>
                    <a:pt x="47416" y="6474"/>
                  </a:lnTo>
                  <a:lnTo>
                    <a:pt x="47319" y="6222"/>
                  </a:lnTo>
                  <a:lnTo>
                    <a:pt x="47202" y="6027"/>
                  </a:lnTo>
                  <a:lnTo>
                    <a:pt x="47066" y="5872"/>
                  </a:lnTo>
                  <a:lnTo>
                    <a:pt x="46891" y="5716"/>
                  </a:lnTo>
                  <a:lnTo>
                    <a:pt x="46716" y="5619"/>
                  </a:lnTo>
                  <a:lnTo>
                    <a:pt x="46541" y="5522"/>
                  </a:lnTo>
                  <a:lnTo>
                    <a:pt x="46347" y="5444"/>
                  </a:lnTo>
                  <a:lnTo>
                    <a:pt x="46172" y="5405"/>
                  </a:lnTo>
                  <a:lnTo>
                    <a:pt x="45997" y="5366"/>
                  </a:lnTo>
                  <a:lnTo>
                    <a:pt x="45686" y="5327"/>
                  </a:lnTo>
                  <a:lnTo>
                    <a:pt x="45452" y="5327"/>
                  </a:lnTo>
                  <a:lnTo>
                    <a:pt x="45491" y="5152"/>
                  </a:lnTo>
                  <a:lnTo>
                    <a:pt x="45511" y="4997"/>
                  </a:lnTo>
                  <a:lnTo>
                    <a:pt x="45511" y="4725"/>
                  </a:lnTo>
                  <a:lnTo>
                    <a:pt x="45472" y="4491"/>
                  </a:lnTo>
                  <a:lnTo>
                    <a:pt x="45414" y="4297"/>
                  </a:lnTo>
                  <a:lnTo>
                    <a:pt x="45355" y="4141"/>
                  </a:lnTo>
                  <a:lnTo>
                    <a:pt x="45277" y="4044"/>
                  </a:lnTo>
                  <a:lnTo>
                    <a:pt x="45219" y="3966"/>
                  </a:lnTo>
                  <a:lnTo>
                    <a:pt x="45083" y="3966"/>
                  </a:lnTo>
                  <a:lnTo>
                    <a:pt x="44986" y="3986"/>
                  </a:lnTo>
                  <a:lnTo>
                    <a:pt x="44811" y="4083"/>
                  </a:lnTo>
                  <a:lnTo>
                    <a:pt x="44655" y="4219"/>
                  </a:lnTo>
                  <a:lnTo>
                    <a:pt x="44500" y="4375"/>
                  </a:lnTo>
                  <a:lnTo>
                    <a:pt x="44267" y="4647"/>
                  </a:lnTo>
                  <a:lnTo>
                    <a:pt x="44169" y="4783"/>
                  </a:lnTo>
                  <a:lnTo>
                    <a:pt x="44169" y="4666"/>
                  </a:lnTo>
                  <a:lnTo>
                    <a:pt x="44208" y="4550"/>
                  </a:lnTo>
                  <a:lnTo>
                    <a:pt x="44267" y="4336"/>
                  </a:lnTo>
                  <a:lnTo>
                    <a:pt x="44364" y="4161"/>
                  </a:lnTo>
                  <a:lnTo>
                    <a:pt x="44480" y="4005"/>
                  </a:lnTo>
                  <a:lnTo>
                    <a:pt x="44597" y="3869"/>
                  </a:lnTo>
                  <a:lnTo>
                    <a:pt x="44694" y="3772"/>
                  </a:lnTo>
                  <a:lnTo>
                    <a:pt x="44791" y="3694"/>
                  </a:lnTo>
                  <a:lnTo>
                    <a:pt x="44636" y="3480"/>
                  </a:lnTo>
                  <a:lnTo>
                    <a:pt x="44480" y="3286"/>
                  </a:lnTo>
                  <a:lnTo>
                    <a:pt x="44305" y="3130"/>
                  </a:lnTo>
                  <a:lnTo>
                    <a:pt x="44111" y="3033"/>
                  </a:lnTo>
                  <a:lnTo>
                    <a:pt x="43917" y="2955"/>
                  </a:lnTo>
                  <a:lnTo>
                    <a:pt x="43722" y="2897"/>
                  </a:lnTo>
                  <a:lnTo>
                    <a:pt x="43508" y="2858"/>
                  </a:lnTo>
                  <a:lnTo>
                    <a:pt x="43120" y="2858"/>
                  </a:lnTo>
                  <a:lnTo>
                    <a:pt x="42945" y="2878"/>
                  </a:lnTo>
                  <a:lnTo>
                    <a:pt x="42614" y="2955"/>
                  </a:lnTo>
                  <a:lnTo>
                    <a:pt x="42400" y="3014"/>
                  </a:lnTo>
                  <a:lnTo>
                    <a:pt x="42322" y="3033"/>
                  </a:lnTo>
                  <a:lnTo>
                    <a:pt x="42303" y="2994"/>
                  </a:lnTo>
                  <a:lnTo>
                    <a:pt x="42225" y="2897"/>
                  </a:lnTo>
                  <a:lnTo>
                    <a:pt x="42128" y="2819"/>
                  </a:lnTo>
                  <a:lnTo>
                    <a:pt x="42031" y="2722"/>
                  </a:lnTo>
                  <a:lnTo>
                    <a:pt x="41875" y="2625"/>
                  </a:lnTo>
                  <a:lnTo>
                    <a:pt x="41681" y="2508"/>
                  </a:lnTo>
                  <a:lnTo>
                    <a:pt x="41584" y="2469"/>
                  </a:lnTo>
                  <a:lnTo>
                    <a:pt x="41467" y="2431"/>
                  </a:lnTo>
                  <a:lnTo>
                    <a:pt x="41370" y="2411"/>
                  </a:lnTo>
                  <a:lnTo>
                    <a:pt x="41156" y="2411"/>
                  </a:lnTo>
                  <a:lnTo>
                    <a:pt x="41039" y="2450"/>
                  </a:lnTo>
                  <a:lnTo>
                    <a:pt x="40942" y="2469"/>
                  </a:lnTo>
                  <a:lnTo>
                    <a:pt x="40864" y="2508"/>
                  </a:lnTo>
                  <a:lnTo>
                    <a:pt x="40748" y="2586"/>
                  </a:lnTo>
                  <a:lnTo>
                    <a:pt x="40709" y="2625"/>
                  </a:lnTo>
                  <a:lnTo>
                    <a:pt x="40670" y="2469"/>
                  </a:lnTo>
                  <a:lnTo>
                    <a:pt x="40592" y="2314"/>
                  </a:lnTo>
                  <a:lnTo>
                    <a:pt x="40495" y="2120"/>
                  </a:lnTo>
                  <a:lnTo>
                    <a:pt x="40359" y="1925"/>
                  </a:lnTo>
                  <a:lnTo>
                    <a:pt x="40262" y="1828"/>
                  </a:lnTo>
                  <a:lnTo>
                    <a:pt x="40165" y="1731"/>
                  </a:lnTo>
                  <a:lnTo>
                    <a:pt x="40028" y="1634"/>
                  </a:lnTo>
                  <a:lnTo>
                    <a:pt x="39892" y="1556"/>
                  </a:lnTo>
                  <a:lnTo>
                    <a:pt x="39737" y="1497"/>
                  </a:lnTo>
                  <a:lnTo>
                    <a:pt x="39562" y="1439"/>
                  </a:lnTo>
                  <a:lnTo>
                    <a:pt x="39368" y="1400"/>
                  </a:lnTo>
                  <a:lnTo>
                    <a:pt x="39037" y="1400"/>
                  </a:lnTo>
                  <a:lnTo>
                    <a:pt x="38881" y="1420"/>
                  </a:lnTo>
                  <a:lnTo>
                    <a:pt x="38609" y="1478"/>
                  </a:lnTo>
                  <a:lnTo>
                    <a:pt x="38376" y="1575"/>
                  </a:lnTo>
                  <a:lnTo>
                    <a:pt x="38162" y="1672"/>
                  </a:lnTo>
                  <a:lnTo>
                    <a:pt x="37987" y="1789"/>
                  </a:lnTo>
                  <a:lnTo>
                    <a:pt x="37851" y="1867"/>
                  </a:lnTo>
                  <a:lnTo>
                    <a:pt x="37735" y="1964"/>
                  </a:lnTo>
                  <a:lnTo>
                    <a:pt x="37676" y="2081"/>
                  </a:lnTo>
                  <a:lnTo>
                    <a:pt x="37579" y="2158"/>
                  </a:lnTo>
                  <a:lnTo>
                    <a:pt x="37482" y="2256"/>
                  </a:lnTo>
                  <a:lnTo>
                    <a:pt x="37385" y="2314"/>
                  </a:lnTo>
                  <a:lnTo>
                    <a:pt x="37171" y="2431"/>
                  </a:lnTo>
                  <a:lnTo>
                    <a:pt x="36957" y="2489"/>
                  </a:lnTo>
                  <a:lnTo>
                    <a:pt x="36743" y="2547"/>
                  </a:lnTo>
                  <a:lnTo>
                    <a:pt x="36588" y="2567"/>
                  </a:lnTo>
                  <a:lnTo>
                    <a:pt x="36432" y="2567"/>
                  </a:lnTo>
                  <a:lnTo>
                    <a:pt x="36665" y="2489"/>
                  </a:lnTo>
                  <a:lnTo>
                    <a:pt x="36860" y="2392"/>
                  </a:lnTo>
                  <a:lnTo>
                    <a:pt x="37054" y="2275"/>
                  </a:lnTo>
                  <a:lnTo>
                    <a:pt x="37210" y="2158"/>
                  </a:lnTo>
                  <a:lnTo>
                    <a:pt x="37423" y="1964"/>
                  </a:lnTo>
                  <a:lnTo>
                    <a:pt x="37501" y="1867"/>
                  </a:lnTo>
                  <a:lnTo>
                    <a:pt x="37501" y="1809"/>
                  </a:lnTo>
                  <a:lnTo>
                    <a:pt x="37462" y="1653"/>
                  </a:lnTo>
                  <a:lnTo>
                    <a:pt x="37404" y="1400"/>
                  </a:lnTo>
                  <a:lnTo>
                    <a:pt x="37346" y="1264"/>
                  </a:lnTo>
                  <a:lnTo>
                    <a:pt x="37287" y="1109"/>
                  </a:lnTo>
                  <a:lnTo>
                    <a:pt x="37190" y="953"/>
                  </a:lnTo>
                  <a:lnTo>
                    <a:pt x="37074" y="798"/>
                  </a:lnTo>
                  <a:lnTo>
                    <a:pt x="36918" y="642"/>
                  </a:lnTo>
                  <a:lnTo>
                    <a:pt x="36743" y="506"/>
                  </a:lnTo>
                  <a:lnTo>
                    <a:pt x="36549" y="370"/>
                  </a:lnTo>
                  <a:lnTo>
                    <a:pt x="36296" y="253"/>
                  </a:lnTo>
                  <a:lnTo>
                    <a:pt x="36024" y="137"/>
                  </a:lnTo>
                  <a:lnTo>
                    <a:pt x="35693" y="59"/>
                  </a:lnTo>
                  <a:lnTo>
                    <a:pt x="35402" y="20"/>
                  </a:lnTo>
                  <a:lnTo>
                    <a:pt x="35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2" name="Google Shape;2252;p24"/>
          <p:cNvGrpSpPr/>
          <p:nvPr/>
        </p:nvGrpSpPr>
        <p:grpSpPr>
          <a:xfrm>
            <a:off x="-7683" y="4070300"/>
            <a:ext cx="9151633" cy="1073228"/>
            <a:chOff x="-2293683" y="4070300"/>
            <a:chExt cx="9151633" cy="1073228"/>
          </a:xfrm>
        </p:grpSpPr>
        <p:sp>
          <p:nvSpPr>
            <p:cNvPr id="2253" name="Google Shape;2253;p24"/>
            <p:cNvSpPr/>
            <p:nvPr/>
          </p:nvSpPr>
          <p:spPr>
            <a:xfrm>
              <a:off x="-2293683" y="4070300"/>
              <a:ext cx="3865929" cy="1073228"/>
            </a:xfrm>
            <a:custGeom>
              <a:avLst/>
              <a:gdLst/>
              <a:ahLst/>
              <a:cxnLst/>
              <a:rect l="l" t="t" r="r" b="b"/>
              <a:pathLst>
                <a:path w="89427" h="24826" extrusionOk="0">
                  <a:moveTo>
                    <a:pt x="53404" y="0"/>
                  </a:moveTo>
                  <a:lnTo>
                    <a:pt x="53404" y="1827"/>
                  </a:lnTo>
                  <a:lnTo>
                    <a:pt x="50682" y="1827"/>
                  </a:lnTo>
                  <a:lnTo>
                    <a:pt x="50682" y="5191"/>
                  </a:lnTo>
                  <a:lnTo>
                    <a:pt x="48271" y="5191"/>
                  </a:lnTo>
                  <a:lnTo>
                    <a:pt x="46036" y="3966"/>
                  </a:lnTo>
                  <a:lnTo>
                    <a:pt x="46036" y="1186"/>
                  </a:lnTo>
                  <a:lnTo>
                    <a:pt x="37540" y="1186"/>
                  </a:lnTo>
                  <a:lnTo>
                    <a:pt x="37540" y="6921"/>
                  </a:lnTo>
                  <a:lnTo>
                    <a:pt x="32330" y="6921"/>
                  </a:lnTo>
                  <a:lnTo>
                    <a:pt x="32330" y="680"/>
                  </a:lnTo>
                  <a:lnTo>
                    <a:pt x="26887" y="680"/>
                  </a:lnTo>
                  <a:lnTo>
                    <a:pt x="26887" y="4238"/>
                  </a:lnTo>
                  <a:lnTo>
                    <a:pt x="20141" y="4238"/>
                  </a:lnTo>
                  <a:lnTo>
                    <a:pt x="20141" y="6065"/>
                  </a:lnTo>
                  <a:lnTo>
                    <a:pt x="16894" y="6065"/>
                  </a:lnTo>
                  <a:lnTo>
                    <a:pt x="16894" y="4394"/>
                  </a:lnTo>
                  <a:lnTo>
                    <a:pt x="15281" y="4394"/>
                  </a:lnTo>
                  <a:lnTo>
                    <a:pt x="15281" y="7912"/>
                  </a:lnTo>
                  <a:lnTo>
                    <a:pt x="11218" y="7912"/>
                  </a:lnTo>
                  <a:lnTo>
                    <a:pt x="9604" y="8787"/>
                  </a:lnTo>
                  <a:lnTo>
                    <a:pt x="5444" y="8787"/>
                  </a:lnTo>
                  <a:lnTo>
                    <a:pt x="5444" y="17594"/>
                  </a:lnTo>
                  <a:lnTo>
                    <a:pt x="0" y="17594"/>
                  </a:lnTo>
                  <a:lnTo>
                    <a:pt x="0" y="24826"/>
                  </a:lnTo>
                  <a:lnTo>
                    <a:pt x="89427" y="24826"/>
                  </a:lnTo>
                  <a:lnTo>
                    <a:pt x="89427" y="15028"/>
                  </a:lnTo>
                  <a:lnTo>
                    <a:pt x="80698" y="15028"/>
                  </a:lnTo>
                  <a:lnTo>
                    <a:pt x="80698" y="10381"/>
                  </a:lnTo>
                  <a:lnTo>
                    <a:pt x="78579" y="10381"/>
                  </a:lnTo>
                  <a:lnTo>
                    <a:pt x="78579" y="4666"/>
                  </a:lnTo>
                  <a:lnTo>
                    <a:pt x="76421" y="4666"/>
                  </a:lnTo>
                  <a:lnTo>
                    <a:pt x="76421" y="9429"/>
                  </a:lnTo>
                  <a:lnTo>
                    <a:pt x="74963" y="9429"/>
                  </a:lnTo>
                  <a:lnTo>
                    <a:pt x="74963" y="7854"/>
                  </a:lnTo>
                  <a:lnTo>
                    <a:pt x="71581" y="7854"/>
                  </a:lnTo>
                  <a:lnTo>
                    <a:pt x="71581" y="6202"/>
                  </a:lnTo>
                  <a:lnTo>
                    <a:pt x="66137" y="6202"/>
                  </a:lnTo>
                  <a:lnTo>
                    <a:pt x="66137" y="4530"/>
                  </a:lnTo>
                  <a:lnTo>
                    <a:pt x="55873" y="4530"/>
                  </a:lnTo>
                  <a:lnTo>
                    <a:pt x="55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4"/>
            <p:cNvSpPr/>
            <p:nvPr/>
          </p:nvSpPr>
          <p:spPr>
            <a:xfrm>
              <a:off x="1572250" y="4717725"/>
              <a:ext cx="52857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24"/>
          <p:cNvGrpSpPr/>
          <p:nvPr/>
        </p:nvGrpSpPr>
        <p:grpSpPr>
          <a:xfrm flipH="1">
            <a:off x="8329948" y="3938138"/>
            <a:ext cx="811246" cy="1205364"/>
            <a:chOff x="8044750" y="-1789024"/>
            <a:chExt cx="811246" cy="1205364"/>
          </a:xfrm>
        </p:grpSpPr>
        <p:sp>
          <p:nvSpPr>
            <p:cNvPr id="2256" name="Google Shape;2256;p24"/>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4"/>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4"/>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4"/>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4"/>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4"/>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4"/>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4"/>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4"/>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4"/>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4"/>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4"/>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4"/>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4"/>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4"/>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4"/>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4"/>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4"/>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4"/>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4"/>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6" name="Google Shape;2276;p24"/>
          <p:cNvGrpSpPr/>
          <p:nvPr/>
        </p:nvGrpSpPr>
        <p:grpSpPr>
          <a:xfrm>
            <a:off x="81406" y="3770736"/>
            <a:ext cx="469258" cy="1372752"/>
            <a:chOff x="8991157" y="-2384450"/>
            <a:chExt cx="665236" cy="1946062"/>
          </a:xfrm>
        </p:grpSpPr>
        <p:sp>
          <p:nvSpPr>
            <p:cNvPr id="2277" name="Google Shape;2277;p24"/>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4"/>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4"/>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4"/>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4"/>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4"/>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4"/>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4"/>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4"/>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4"/>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4"/>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4"/>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4"/>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4"/>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4"/>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4"/>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4"/>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4"/>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4"/>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4"/>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4"/>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4"/>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4"/>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4"/>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4"/>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4"/>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4"/>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4"/>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aleway Black"/>
              <a:buNone/>
              <a:defRPr sz="3000" i="1">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i="1">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1pPr>
            <a:lvl2pPr marL="914400" lvl="1"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2pPr>
            <a:lvl3pPr marL="1371600" lvl="2"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3pPr>
            <a:lvl4pPr marL="1828800" lvl="3"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4pPr>
            <a:lvl5pPr marL="2286000" lvl="4"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5pPr>
            <a:lvl6pPr marL="2743200" lvl="5"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6pPr>
            <a:lvl7pPr marL="3200400" lvl="6"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7pPr>
            <a:lvl8pPr marL="3657600" lvl="7"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8pPr>
            <a:lvl9pPr marL="4114800" lvl="8" indent="-317500">
              <a:lnSpc>
                <a:spcPct val="100000"/>
              </a:lnSpc>
              <a:spcBef>
                <a:spcPts val="0"/>
              </a:spcBef>
              <a:spcAft>
                <a:spcPts val="0"/>
              </a:spcAft>
              <a:buClr>
                <a:schemeClr val="dk2"/>
              </a:buClr>
              <a:buSzPts val="1400"/>
              <a:buFont typeface="M PLUS 1p"/>
              <a:buChar char="■"/>
              <a:defRPr>
                <a:solidFill>
                  <a:schemeClr val="dk2"/>
                </a:solidFill>
                <a:latin typeface="M PLUS 1p"/>
                <a:ea typeface="M PLUS 1p"/>
                <a:cs typeface="M PLUS 1p"/>
                <a:sym typeface="M PLUS 1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 id="2147483663" r:id="rId6"/>
    <p:sldLayoutId id="2147483666" r:id="rId7"/>
    <p:sldLayoutId id="2147483667" r:id="rId8"/>
    <p:sldLayoutId id="2147483670"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53"/>
        <p:cNvGrpSpPr/>
        <p:nvPr/>
      </p:nvGrpSpPr>
      <p:grpSpPr>
        <a:xfrm>
          <a:off x="0" y="0"/>
          <a:ext cx="0" cy="0"/>
          <a:chOff x="0" y="0"/>
          <a:chExt cx="0" cy="0"/>
        </a:xfrm>
      </p:grpSpPr>
      <p:grpSp>
        <p:nvGrpSpPr>
          <p:cNvPr id="3254" name="Google Shape;3254;p38"/>
          <p:cNvGrpSpPr/>
          <p:nvPr/>
        </p:nvGrpSpPr>
        <p:grpSpPr>
          <a:xfrm>
            <a:off x="7460020" y="3197463"/>
            <a:ext cx="665236" cy="1946062"/>
            <a:chOff x="8991157" y="-2384450"/>
            <a:chExt cx="665236" cy="1946062"/>
          </a:xfrm>
        </p:grpSpPr>
        <p:sp>
          <p:nvSpPr>
            <p:cNvPr id="3255" name="Google Shape;3255;p38"/>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8"/>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8"/>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8"/>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8"/>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8"/>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8"/>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8"/>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8"/>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8"/>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8"/>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8"/>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8"/>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8"/>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8"/>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8"/>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8"/>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8"/>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8"/>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8"/>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8"/>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8"/>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8"/>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8"/>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8"/>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8"/>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8"/>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8"/>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3" name="Google Shape;3283;p38"/>
          <p:cNvSpPr txBox="1">
            <a:spLocks noGrp="1"/>
          </p:cNvSpPr>
          <p:nvPr>
            <p:ph type="ctrTitle"/>
          </p:nvPr>
        </p:nvSpPr>
        <p:spPr>
          <a:xfrm>
            <a:off x="339353" y="1684362"/>
            <a:ext cx="5791040" cy="14771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solidFill>
                  <a:schemeClr val="lt2"/>
                </a:solidFill>
              </a:rPr>
              <a:t>Data Analysis for </a:t>
            </a:r>
            <a:br>
              <a:rPr lang="en" sz="4800" dirty="0">
                <a:solidFill>
                  <a:schemeClr val="lt2"/>
                </a:solidFill>
              </a:rPr>
            </a:br>
            <a:r>
              <a:rPr lang="en" sz="4800" dirty="0"/>
              <a:t>High Cloud Airlines</a:t>
            </a:r>
            <a:endParaRPr sz="4800" dirty="0">
              <a:solidFill>
                <a:schemeClr val="lt2"/>
              </a:solidFill>
            </a:endParaRPr>
          </a:p>
        </p:txBody>
      </p:sp>
      <p:grpSp>
        <p:nvGrpSpPr>
          <p:cNvPr id="3285" name="Google Shape;3285;p38"/>
          <p:cNvGrpSpPr/>
          <p:nvPr/>
        </p:nvGrpSpPr>
        <p:grpSpPr>
          <a:xfrm>
            <a:off x="5516375" y="1285717"/>
            <a:ext cx="3480245" cy="1373835"/>
            <a:chOff x="4112050" y="-2536483"/>
            <a:chExt cx="3480245" cy="1373835"/>
          </a:xfrm>
        </p:grpSpPr>
        <p:sp>
          <p:nvSpPr>
            <p:cNvPr id="3286" name="Google Shape;3286;p38"/>
            <p:cNvSpPr/>
            <p:nvPr/>
          </p:nvSpPr>
          <p:spPr>
            <a:xfrm>
              <a:off x="5347543" y="-1715908"/>
              <a:ext cx="272000" cy="55326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8"/>
            <p:cNvSpPr/>
            <p:nvPr/>
          </p:nvSpPr>
          <p:spPr>
            <a:xfrm>
              <a:off x="5347543" y="-1715908"/>
              <a:ext cx="272000" cy="55326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8"/>
            <p:cNvSpPr/>
            <p:nvPr/>
          </p:nvSpPr>
          <p:spPr>
            <a:xfrm>
              <a:off x="5952274" y="-2294607"/>
              <a:ext cx="752333" cy="316579"/>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8"/>
            <p:cNvSpPr/>
            <p:nvPr/>
          </p:nvSpPr>
          <p:spPr>
            <a:xfrm>
              <a:off x="5952274" y="-2294607"/>
              <a:ext cx="752333" cy="316579"/>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8"/>
            <p:cNvSpPr/>
            <p:nvPr/>
          </p:nvSpPr>
          <p:spPr>
            <a:xfrm>
              <a:off x="5958062" y="-2441590"/>
              <a:ext cx="526636" cy="159743"/>
            </a:xfrm>
            <a:custGeom>
              <a:avLst/>
              <a:gdLst/>
              <a:ahLst/>
              <a:cxnLst/>
              <a:rect l="l" t="t" r="r" b="b"/>
              <a:pathLst>
                <a:path w="19563" h="5934" extrusionOk="0">
                  <a:moveTo>
                    <a:pt x="2279" y="0"/>
                  </a:moveTo>
                  <a:lnTo>
                    <a:pt x="1978" y="151"/>
                  </a:lnTo>
                  <a:lnTo>
                    <a:pt x="1699" y="323"/>
                  </a:lnTo>
                  <a:lnTo>
                    <a:pt x="1441" y="495"/>
                  </a:lnTo>
                  <a:lnTo>
                    <a:pt x="1226" y="688"/>
                  </a:lnTo>
                  <a:lnTo>
                    <a:pt x="1032" y="903"/>
                  </a:lnTo>
                  <a:lnTo>
                    <a:pt x="839" y="1118"/>
                  </a:lnTo>
                  <a:lnTo>
                    <a:pt x="688" y="1333"/>
                  </a:lnTo>
                  <a:lnTo>
                    <a:pt x="538" y="1570"/>
                  </a:lnTo>
                  <a:lnTo>
                    <a:pt x="430" y="1806"/>
                  </a:lnTo>
                  <a:lnTo>
                    <a:pt x="323" y="2043"/>
                  </a:lnTo>
                  <a:lnTo>
                    <a:pt x="237" y="2301"/>
                  </a:lnTo>
                  <a:lnTo>
                    <a:pt x="172" y="2537"/>
                  </a:lnTo>
                  <a:lnTo>
                    <a:pt x="108" y="2795"/>
                  </a:lnTo>
                  <a:lnTo>
                    <a:pt x="65" y="3053"/>
                  </a:lnTo>
                  <a:lnTo>
                    <a:pt x="22" y="3547"/>
                  </a:lnTo>
                  <a:lnTo>
                    <a:pt x="0" y="4020"/>
                  </a:lnTo>
                  <a:lnTo>
                    <a:pt x="22" y="4450"/>
                  </a:lnTo>
                  <a:lnTo>
                    <a:pt x="65" y="4859"/>
                  </a:lnTo>
                  <a:lnTo>
                    <a:pt x="108" y="5224"/>
                  </a:lnTo>
                  <a:lnTo>
                    <a:pt x="215" y="5740"/>
                  </a:lnTo>
                  <a:lnTo>
                    <a:pt x="258" y="5934"/>
                  </a:lnTo>
                  <a:lnTo>
                    <a:pt x="19562"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8"/>
            <p:cNvSpPr/>
            <p:nvPr/>
          </p:nvSpPr>
          <p:spPr>
            <a:xfrm>
              <a:off x="5382835" y="-2302118"/>
              <a:ext cx="526636" cy="159743"/>
            </a:xfrm>
            <a:custGeom>
              <a:avLst/>
              <a:gdLst/>
              <a:ahLst/>
              <a:cxnLst/>
              <a:rect l="l" t="t" r="r" b="b"/>
              <a:pathLst>
                <a:path w="19563" h="5934" extrusionOk="0">
                  <a:moveTo>
                    <a:pt x="2279" y="0"/>
                  </a:moveTo>
                  <a:lnTo>
                    <a:pt x="1978" y="151"/>
                  </a:lnTo>
                  <a:lnTo>
                    <a:pt x="1699" y="323"/>
                  </a:lnTo>
                  <a:lnTo>
                    <a:pt x="1462" y="495"/>
                  </a:lnTo>
                  <a:lnTo>
                    <a:pt x="1226" y="688"/>
                  </a:lnTo>
                  <a:lnTo>
                    <a:pt x="1033" y="903"/>
                  </a:lnTo>
                  <a:lnTo>
                    <a:pt x="839" y="1118"/>
                  </a:lnTo>
                  <a:lnTo>
                    <a:pt x="689" y="1333"/>
                  </a:lnTo>
                  <a:lnTo>
                    <a:pt x="560" y="1569"/>
                  </a:lnTo>
                  <a:lnTo>
                    <a:pt x="431" y="1806"/>
                  </a:lnTo>
                  <a:lnTo>
                    <a:pt x="323" y="2064"/>
                  </a:lnTo>
                  <a:lnTo>
                    <a:pt x="237" y="2300"/>
                  </a:lnTo>
                  <a:lnTo>
                    <a:pt x="173" y="2558"/>
                  </a:lnTo>
                  <a:lnTo>
                    <a:pt x="108" y="2795"/>
                  </a:lnTo>
                  <a:lnTo>
                    <a:pt x="65" y="3053"/>
                  </a:lnTo>
                  <a:lnTo>
                    <a:pt x="22" y="3547"/>
                  </a:lnTo>
                  <a:lnTo>
                    <a:pt x="1" y="4020"/>
                  </a:lnTo>
                  <a:lnTo>
                    <a:pt x="22" y="4471"/>
                  </a:lnTo>
                  <a:lnTo>
                    <a:pt x="65" y="4858"/>
                  </a:lnTo>
                  <a:lnTo>
                    <a:pt x="108" y="5224"/>
                  </a:lnTo>
                  <a:lnTo>
                    <a:pt x="216" y="5740"/>
                  </a:lnTo>
                  <a:lnTo>
                    <a:pt x="259" y="5933"/>
                  </a:lnTo>
                  <a:lnTo>
                    <a:pt x="19563"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8"/>
            <p:cNvSpPr/>
            <p:nvPr/>
          </p:nvSpPr>
          <p:spPr>
            <a:xfrm>
              <a:off x="5958062" y="-2396445"/>
              <a:ext cx="526636" cy="114598"/>
            </a:xfrm>
            <a:custGeom>
              <a:avLst/>
              <a:gdLst/>
              <a:ahLst/>
              <a:cxnLst/>
              <a:rect l="l" t="t" r="r" b="b"/>
              <a:pathLst>
                <a:path w="19563" h="4257" extrusionOk="0">
                  <a:moveTo>
                    <a:pt x="10426" y="0"/>
                  </a:moveTo>
                  <a:lnTo>
                    <a:pt x="4708" y="1226"/>
                  </a:lnTo>
                  <a:lnTo>
                    <a:pt x="0" y="2236"/>
                  </a:lnTo>
                  <a:lnTo>
                    <a:pt x="0" y="2644"/>
                  </a:lnTo>
                  <a:lnTo>
                    <a:pt x="43" y="3031"/>
                  </a:lnTo>
                  <a:lnTo>
                    <a:pt x="86" y="3375"/>
                  </a:lnTo>
                  <a:lnTo>
                    <a:pt x="129" y="3676"/>
                  </a:lnTo>
                  <a:lnTo>
                    <a:pt x="215" y="4106"/>
                  </a:lnTo>
                  <a:lnTo>
                    <a:pt x="258" y="4257"/>
                  </a:lnTo>
                  <a:lnTo>
                    <a:pt x="19562" y="1870"/>
                  </a:lnTo>
                  <a:lnTo>
                    <a:pt x="10426"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8"/>
            <p:cNvSpPr/>
            <p:nvPr/>
          </p:nvSpPr>
          <p:spPr>
            <a:xfrm>
              <a:off x="5385150" y="-2270298"/>
              <a:ext cx="524321" cy="105930"/>
            </a:xfrm>
            <a:custGeom>
              <a:avLst/>
              <a:gdLst/>
              <a:ahLst/>
              <a:cxnLst/>
              <a:rect l="l" t="t" r="r" b="b"/>
              <a:pathLst>
                <a:path w="19477" h="3935" extrusionOk="0">
                  <a:moveTo>
                    <a:pt x="7954" y="0"/>
                  </a:moveTo>
                  <a:lnTo>
                    <a:pt x="87" y="1398"/>
                  </a:lnTo>
                  <a:lnTo>
                    <a:pt x="1" y="1742"/>
                  </a:lnTo>
                  <a:lnTo>
                    <a:pt x="6772" y="3934"/>
                  </a:lnTo>
                  <a:lnTo>
                    <a:pt x="19477" y="2365"/>
                  </a:lnTo>
                  <a:lnTo>
                    <a:pt x="7954"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8"/>
            <p:cNvSpPr/>
            <p:nvPr/>
          </p:nvSpPr>
          <p:spPr>
            <a:xfrm>
              <a:off x="4763648" y="-1801567"/>
              <a:ext cx="451987" cy="241338"/>
            </a:xfrm>
            <a:custGeom>
              <a:avLst/>
              <a:gdLst/>
              <a:ahLst/>
              <a:cxnLst/>
              <a:rect l="l" t="t" r="r" b="b"/>
              <a:pathLst>
                <a:path w="16790" h="8965" extrusionOk="0">
                  <a:moveTo>
                    <a:pt x="3633" y="1"/>
                  </a:moveTo>
                  <a:lnTo>
                    <a:pt x="3375" y="22"/>
                  </a:lnTo>
                  <a:lnTo>
                    <a:pt x="3117" y="44"/>
                  </a:lnTo>
                  <a:lnTo>
                    <a:pt x="2881" y="108"/>
                  </a:lnTo>
                  <a:lnTo>
                    <a:pt x="2644" y="194"/>
                  </a:lnTo>
                  <a:lnTo>
                    <a:pt x="2429" y="280"/>
                  </a:lnTo>
                  <a:lnTo>
                    <a:pt x="2021" y="517"/>
                  </a:lnTo>
                  <a:lnTo>
                    <a:pt x="1806" y="667"/>
                  </a:lnTo>
                  <a:lnTo>
                    <a:pt x="1591" y="818"/>
                  </a:lnTo>
                  <a:lnTo>
                    <a:pt x="1376" y="1011"/>
                  </a:lnTo>
                  <a:lnTo>
                    <a:pt x="1183" y="1226"/>
                  </a:lnTo>
                  <a:lnTo>
                    <a:pt x="968" y="1441"/>
                  </a:lnTo>
                  <a:lnTo>
                    <a:pt x="796" y="1699"/>
                  </a:lnTo>
                  <a:lnTo>
                    <a:pt x="602" y="1957"/>
                  </a:lnTo>
                  <a:lnTo>
                    <a:pt x="452" y="2258"/>
                  </a:lnTo>
                  <a:lnTo>
                    <a:pt x="323" y="2602"/>
                  </a:lnTo>
                  <a:lnTo>
                    <a:pt x="194" y="2946"/>
                  </a:lnTo>
                  <a:lnTo>
                    <a:pt x="108" y="3333"/>
                  </a:lnTo>
                  <a:lnTo>
                    <a:pt x="43" y="3741"/>
                  </a:lnTo>
                  <a:lnTo>
                    <a:pt x="0" y="4171"/>
                  </a:lnTo>
                  <a:lnTo>
                    <a:pt x="0" y="4644"/>
                  </a:lnTo>
                  <a:lnTo>
                    <a:pt x="22" y="4859"/>
                  </a:lnTo>
                  <a:lnTo>
                    <a:pt x="86" y="5053"/>
                  </a:lnTo>
                  <a:lnTo>
                    <a:pt x="194" y="5246"/>
                  </a:lnTo>
                  <a:lnTo>
                    <a:pt x="344" y="5440"/>
                  </a:lnTo>
                  <a:lnTo>
                    <a:pt x="516" y="5611"/>
                  </a:lnTo>
                  <a:lnTo>
                    <a:pt x="710" y="5740"/>
                  </a:lnTo>
                  <a:lnTo>
                    <a:pt x="968" y="5869"/>
                  </a:lnTo>
                  <a:lnTo>
                    <a:pt x="1226" y="5977"/>
                  </a:lnTo>
                  <a:lnTo>
                    <a:pt x="2171" y="6299"/>
                  </a:lnTo>
                  <a:lnTo>
                    <a:pt x="3397" y="6665"/>
                  </a:lnTo>
                  <a:lnTo>
                    <a:pt x="4837" y="7052"/>
                  </a:lnTo>
                  <a:lnTo>
                    <a:pt x="6514" y="7482"/>
                  </a:lnTo>
                  <a:lnTo>
                    <a:pt x="7417" y="7697"/>
                  </a:lnTo>
                  <a:lnTo>
                    <a:pt x="8362" y="7912"/>
                  </a:lnTo>
                  <a:lnTo>
                    <a:pt x="9373" y="8105"/>
                  </a:lnTo>
                  <a:lnTo>
                    <a:pt x="10405" y="8299"/>
                  </a:lnTo>
                  <a:lnTo>
                    <a:pt x="11501" y="8492"/>
                  </a:lnTo>
                  <a:lnTo>
                    <a:pt x="12619" y="8664"/>
                  </a:lnTo>
                  <a:lnTo>
                    <a:pt x="13758" y="8814"/>
                  </a:lnTo>
                  <a:lnTo>
                    <a:pt x="14962" y="8965"/>
                  </a:lnTo>
                  <a:lnTo>
                    <a:pt x="16789" y="2946"/>
                  </a:lnTo>
                  <a:lnTo>
                    <a:pt x="4386" y="87"/>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8"/>
            <p:cNvSpPr/>
            <p:nvPr/>
          </p:nvSpPr>
          <p:spPr>
            <a:xfrm>
              <a:off x="4833667" y="-1546366"/>
              <a:ext cx="452552" cy="240772"/>
            </a:xfrm>
            <a:custGeom>
              <a:avLst/>
              <a:gdLst/>
              <a:ahLst/>
              <a:cxnLst/>
              <a:rect l="l" t="t" r="r" b="b"/>
              <a:pathLst>
                <a:path w="16811" h="8944" extrusionOk="0">
                  <a:moveTo>
                    <a:pt x="3375" y="1"/>
                  </a:moveTo>
                  <a:lnTo>
                    <a:pt x="3139" y="44"/>
                  </a:lnTo>
                  <a:lnTo>
                    <a:pt x="2881" y="108"/>
                  </a:lnTo>
                  <a:lnTo>
                    <a:pt x="2666" y="173"/>
                  </a:lnTo>
                  <a:lnTo>
                    <a:pt x="2429" y="280"/>
                  </a:lnTo>
                  <a:lnTo>
                    <a:pt x="2021" y="517"/>
                  </a:lnTo>
                  <a:lnTo>
                    <a:pt x="1806" y="646"/>
                  </a:lnTo>
                  <a:lnTo>
                    <a:pt x="1591" y="818"/>
                  </a:lnTo>
                  <a:lnTo>
                    <a:pt x="1398" y="1011"/>
                  </a:lnTo>
                  <a:lnTo>
                    <a:pt x="1183" y="1205"/>
                  </a:lnTo>
                  <a:lnTo>
                    <a:pt x="989" y="1441"/>
                  </a:lnTo>
                  <a:lnTo>
                    <a:pt x="796" y="1678"/>
                  </a:lnTo>
                  <a:lnTo>
                    <a:pt x="624" y="1957"/>
                  </a:lnTo>
                  <a:lnTo>
                    <a:pt x="473" y="2258"/>
                  </a:lnTo>
                  <a:lnTo>
                    <a:pt x="323" y="2580"/>
                  </a:lnTo>
                  <a:lnTo>
                    <a:pt x="215" y="2946"/>
                  </a:lnTo>
                  <a:lnTo>
                    <a:pt x="108" y="3311"/>
                  </a:lnTo>
                  <a:lnTo>
                    <a:pt x="43" y="3720"/>
                  </a:lnTo>
                  <a:lnTo>
                    <a:pt x="0" y="4171"/>
                  </a:lnTo>
                  <a:lnTo>
                    <a:pt x="0" y="4644"/>
                  </a:lnTo>
                  <a:lnTo>
                    <a:pt x="22" y="4859"/>
                  </a:lnTo>
                  <a:lnTo>
                    <a:pt x="108" y="5053"/>
                  </a:lnTo>
                  <a:lnTo>
                    <a:pt x="194" y="5246"/>
                  </a:lnTo>
                  <a:lnTo>
                    <a:pt x="344" y="5418"/>
                  </a:lnTo>
                  <a:lnTo>
                    <a:pt x="516" y="5590"/>
                  </a:lnTo>
                  <a:lnTo>
                    <a:pt x="731" y="5741"/>
                  </a:lnTo>
                  <a:lnTo>
                    <a:pt x="968" y="5869"/>
                  </a:lnTo>
                  <a:lnTo>
                    <a:pt x="1226" y="5977"/>
                  </a:lnTo>
                  <a:lnTo>
                    <a:pt x="2193" y="6278"/>
                  </a:lnTo>
                  <a:lnTo>
                    <a:pt x="3397" y="6643"/>
                  </a:lnTo>
                  <a:lnTo>
                    <a:pt x="4859" y="7052"/>
                  </a:lnTo>
                  <a:lnTo>
                    <a:pt x="6514" y="7482"/>
                  </a:lnTo>
                  <a:lnTo>
                    <a:pt x="7438" y="7675"/>
                  </a:lnTo>
                  <a:lnTo>
                    <a:pt x="8384" y="7890"/>
                  </a:lnTo>
                  <a:lnTo>
                    <a:pt x="9373" y="8105"/>
                  </a:lnTo>
                  <a:lnTo>
                    <a:pt x="10426" y="8299"/>
                  </a:lnTo>
                  <a:lnTo>
                    <a:pt x="11501" y="8471"/>
                  </a:lnTo>
                  <a:lnTo>
                    <a:pt x="12619" y="8643"/>
                  </a:lnTo>
                  <a:lnTo>
                    <a:pt x="13780" y="8815"/>
                  </a:lnTo>
                  <a:lnTo>
                    <a:pt x="14962" y="8944"/>
                  </a:lnTo>
                  <a:lnTo>
                    <a:pt x="16811" y="2946"/>
                  </a:lnTo>
                  <a:lnTo>
                    <a:pt x="4407" y="65"/>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8"/>
            <p:cNvSpPr/>
            <p:nvPr/>
          </p:nvSpPr>
          <p:spPr>
            <a:xfrm>
              <a:off x="4902529" y="-1794622"/>
              <a:ext cx="313107" cy="234392"/>
            </a:xfrm>
            <a:custGeom>
              <a:avLst/>
              <a:gdLst/>
              <a:ahLst/>
              <a:cxnLst/>
              <a:rect l="l" t="t" r="r" b="b"/>
              <a:pathLst>
                <a:path w="11631" h="8707" extrusionOk="0">
                  <a:moveTo>
                    <a:pt x="0" y="1"/>
                  </a:moveTo>
                  <a:lnTo>
                    <a:pt x="1247" y="1871"/>
                  </a:lnTo>
                  <a:lnTo>
                    <a:pt x="3526" y="7718"/>
                  </a:lnTo>
                  <a:lnTo>
                    <a:pt x="4988" y="7998"/>
                  </a:lnTo>
                  <a:lnTo>
                    <a:pt x="6514" y="8256"/>
                  </a:lnTo>
                  <a:lnTo>
                    <a:pt x="8126" y="8492"/>
                  </a:lnTo>
                  <a:lnTo>
                    <a:pt x="9803" y="8707"/>
                  </a:lnTo>
                  <a:lnTo>
                    <a:pt x="11630" y="2688"/>
                  </a:lnTo>
                  <a:lnTo>
                    <a:pt x="0"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8"/>
            <p:cNvSpPr/>
            <p:nvPr/>
          </p:nvSpPr>
          <p:spPr>
            <a:xfrm>
              <a:off x="5020573" y="-1528410"/>
              <a:ext cx="265647" cy="222817"/>
            </a:xfrm>
            <a:custGeom>
              <a:avLst/>
              <a:gdLst/>
              <a:ahLst/>
              <a:cxnLst/>
              <a:rect l="l" t="t" r="r" b="b"/>
              <a:pathLst>
                <a:path w="9868" h="8277" extrusionOk="0">
                  <a:moveTo>
                    <a:pt x="1" y="0"/>
                  </a:moveTo>
                  <a:lnTo>
                    <a:pt x="2946" y="7524"/>
                  </a:lnTo>
                  <a:lnTo>
                    <a:pt x="4150" y="7739"/>
                  </a:lnTo>
                  <a:lnTo>
                    <a:pt x="5396" y="7933"/>
                  </a:lnTo>
                  <a:lnTo>
                    <a:pt x="6686" y="8126"/>
                  </a:lnTo>
                  <a:lnTo>
                    <a:pt x="8019" y="8277"/>
                  </a:lnTo>
                  <a:lnTo>
                    <a:pt x="9868" y="2279"/>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8"/>
            <p:cNvSpPr/>
            <p:nvPr/>
          </p:nvSpPr>
          <p:spPr>
            <a:xfrm>
              <a:off x="6835358" y="-1828756"/>
              <a:ext cx="756937" cy="277222"/>
            </a:xfrm>
            <a:custGeom>
              <a:avLst/>
              <a:gdLst/>
              <a:ahLst/>
              <a:cxnLst/>
              <a:rect l="l" t="t" r="r" b="b"/>
              <a:pathLst>
                <a:path w="28118" h="10298" extrusionOk="0">
                  <a:moveTo>
                    <a:pt x="19132" y="0"/>
                  </a:move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lnTo>
                    <a:pt x="28118" y="1054"/>
                  </a:lnTo>
                  <a:lnTo>
                    <a:pt x="27194" y="860"/>
                  </a:lnTo>
                  <a:lnTo>
                    <a:pt x="26162" y="688"/>
                  </a:lnTo>
                  <a:lnTo>
                    <a:pt x="24851" y="473"/>
                  </a:lnTo>
                  <a:lnTo>
                    <a:pt x="23346" y="258"/>
                  </a:lnTo>
                  <a:lnTo>
                    <a:pt x="22529" y="172"/>
                  </a:lnTo>
                  <a:lnTo>
                    <a:pt x="21691" y="108"/>
                  </a:lnTo>
                  <a:lnTo>
                    <a:pt x="20852" y="43"/>
                  </a:lnTo>
                  <a:lnTo>
                    <a:pt x="199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8"/>
            <p:cNvSpPr/>
            <p:nvPr/>
          </p:nvSpPr>
          <p:spPr>
            <a:xfrm>
              <a:off x="6835358" y="-1828756"/>
              <a:ext cx="756937" cy="277222"/>
            </a:xfrm>
            <a:custGeom>
              <a:avLst/>
              <a:gdLst/>
              <a:ahLst/>
              <a:cxnLst/>
              <a:rect l="l" t="t" r="r" b="b"/>
              <a:pathLst>
                <a:path w="28118" h="10298" fill="none" extrusionOk="0">
                  <a:moveTo>
                    <a:pt x="7997" y="10297"/>
                  </a:moveTo>
                  <a:lnTo>
                    <a:pt x="28118" y="1054"/>
                  </a:lnTo>
                  <a:lnTo>
                    <a:pt x="28118" y="1054"/>
                  </a:lnTo>
                  <a:lnTo>
                    <a:pt x="27194" y="860"/>
                  </a:lnTo>
                  <a:lnTo>
                    <a:pt x="26162" y="688"/>
                  </a:lnTo>
                  <a:lnTo>
                    <a:pt x="24851" y="473"/>
                  </a:lnTo>
                  <a:lnTo>
                    <a:pt x="23346" y="258"/>
                  </a:lnTo>
                  <a:lnTo>
                    <a:pt x="22529" y="172"/>
                  </a:lnTo>
                  <a:lnTo>
                    <a:pt x="21691" y="108"/>
                  </a:lnTo>
                  <a:lnTo>
                    <a:pt x="20852" y="43"/>
                  </a:lnTo>
                  <a:lnTo>
                    <a:pt x="19992" y="0"/>
                  </a:lnTo>
                  <a:lnTo>
                    <a:pt x="19132" y="0"/>
                  </a:lnTo>
                  <a:lnTo>
                    <a:pt x="18316" y="22"/>
                  </a:ln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8"/>
            <p:cNvSpPr/>
            <p:nvPr/>
          </p:nvSpPr>
          <p:spPr>
            <a:xfrm>
              <a:off x="4112050" y="-2490208"/>
              <a:ext cx="3054909" cy="1005220"/>
            </a:xfrm>
            <a:custGeom>
              <a:avLst/>
              <a:gdLst/>
              <a:ahLst/>
              <a:cxnLst/>
              <a:rect l="l" t="t" r="r" b="b"/>
              <a:pathLst>
                <a:path w="113481" h="37341" extrusionOk="0">
                  <a:moveTo>
                    <a:pt x="10942" y="1"/>
                  </a:move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6638" y="14962"/>
                  </a:lnTo>
                  <a:lnTo>
                    <a:pt x="21045" y="16489"/>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2404" y="44"/>
                  </a:lnTo>
                  <a:lnTo>
                    <a:pt x="1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8"/>
            <p:cNvSpPr/>
            <p:nvPr/>
          </p:nvSpPr>
          <p:spPr>
            <a:xfrm>
              <a:off x="4112050" y="-2490208"/>
              <a:ext cx="3054909" cy="1005220"/>
            </a:xfrm>
            <a:custGeom>
              <a:avLst/>
              <a:gdLst/>
              <a:ahLst/>
              <a:cxnLst/>
              <a:rect l="l" t="t" r="r" b="b"/>
              <a:pathLst>
                <a:path w="113481" h="37341" fill="none" extrusionOk="0">
                  <a:moveTo>
                    <a:pt x="3719" y="2451"/>
                  </a:move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2468" y="13565"/>
                  </a:lnTo>
                  <a:lnTo>
                    <a:pt x="16638" y="14962"/>
                  </a:lnTo>
                  <a:lnTo>
                    <a:pt x="21045" y="16489"/>
                  </a:lnTo>
                  <a:lnTo>
                    <a:pt x="25968" y="18208"/>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3177" y="87"/>
                  </a:lnTo>
                  <a:lnTo>
                    <a:pt x="12404" y="44"/>
                  </a:lnTo>
                  <a:lnTo>
                    <a:pt x="11651" y="1"/>
                  </a:lnTo>
                  <a:lnTo>
                    <a:pt x="10942" y="1"/>
                  </a:ln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8"/>
            <p:cNvSpPr/>
            <p:nvPr/>
          </p:nvSpPr>
          <p:spPr>
            <a:xfrm>
              <a:off x="6440684" y="-2230376"/>
              <a:ext cx="899316" cy="600128"/>
            </a:xfrm>
            <a:custGeom>
              <a:avLst/>
              <a:gdLst/>
              <a:ahLst/>
              <a:cxnLst/>
              <a:rect l="l" t="t" r="r" b="b"/>
              <a:pathLst>
                <a:path w="33407" h="22293" extrusionOk="0">
                  <a:moveTo>
                    <a:pt x="25646" y="1"/>
                  </a:moveTo>
                  <a:lnTo>
                    <a:pt x="3548" y="13759"/>
                  </a:lnTo>
                  <a:lnTo>
                    <a:pt x="1" y="13759"/>
                  </a:lnTo>
                  <a:lnTo>
                    <a:pt x="1699" y="14640"/>
                  </a:lnTo>
                  <a:lnTo>
                    <a:pt x="3440" y="15521"/>
                  </a:lnTo>
                  <a:lnTo>
                    <a:pt x="5181" y="16360"/>
                  </a:lnTo>
                  <a:lnTo>
                    <a:pt x="6901" y="17155"/>
                  </a:lnTo>
                  <a:lnTo>
                    <a:pt x="8578" y="17886"/>
                  </a:lnTo>
                  <a:lnTo>
                    <a:pt x="10212" y="18595"/>
                  </a:lnTo>
                  <a:lnTo>
                    <a:pt x="11759" y="19262"/>
                  </a:lnTo>
                  <a:lnTo>
                    <a:pt x="13243" y="19864"/>
                  </a:lnTo>
                  <a:lnTo>
                    <a:pt x="15844" y="20874"/>
                  </a:lnTo>
                  <a:lnTo>
                    <a:pt x="17886" y="21648"/>
                  </a:lnTo>
                  <a:lnTo>
                    <a:pt x="19219" y="22121"/>
                  </a:lnTo>
                  <a:lnTo>
                    <a:pt x="19692" y="22293"/>
                  </a:lnTo>
                  <a:lnTo>
                    <a:pt x="33406" y="2000"/>
                  </a:lnTo>
                  <a:lnTo>
                    <a:pt x="256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8"/>
            <p:cNvSpPr/>
            <p:nvPr/>
          </p:nvSpPr>
          <p:spPr>
            <a:xfrm>
              <a:off x="5422758" y="-2536483"/>
              <a:ext cx="1784150" cy="497105"/>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8"/>
            <p:cNvSpPr/>
            <p:nvPr/>
          </p:nvSpPr>
          <p:spPr>
            <a:xfrm>
              <a:off x="4200563" y="-2424819"/>
              <a:ext cx="54432" cy="64285"/>
            </a:xfrm>
            <a:custGeom>
              <a:avLst/>
              <a:gdLst/>
              <a:ahLst/>
              <a:cxnLst/>
              <a:rect l="l" t="t" r="r" b="b"/>
              <a:pathLst>
                <a:path w="2022" h="2388" extrusionOk="0">
                  <a:moveTo>
                    <a:pt x="882" y="1"/>
                  </a:moveTo>
                  <a:lnTo>
                    <a:pt x="796" y="108"/>
                  </a:lnTo>
                  <a:lnTo>
                    <a:pt x="710" y="216"/>
                  </a:lnTo>
                  <a:lnTo>
                    <a:pt x="646" y="280"/>
                  </a:lnTo>
                  <a:lnTo>
                    <a:pt x="302" y="495"/>
                  </a:lnTo>
                  <a:lnTo>
                    <a:pt x="1" y="667"/>
                  </a:lnTo>
                  <a:lnTo>
                    <a:pt x="65" y="839"/>
                  </a:lnTo>
                  <a:lnTo>
                    <a:pt x="130" y="1033"/>
                  </a:lnTo>
                  <a:lnTo>
                    <a:pt x="259" y="1248"/>
                  </a:lnTo>
                  <a:lnTo>
                    <a:pt x="431" y="1527"/>
                  </a:lnTo>
                  <a:lnTo>
                    <a:pt x="646" y="1807"/>
                  </a:lnTo>
                  <a:lnTo>
                    <a:pt x="796" y="1957"/>
                  </a:lnTo>
                  <a:lnTo>
                    <a:pt x="947" y="2086"/>
                  </a:lnTo>
                  <a:lnTo>
                    <a:pt x="1119" y="2237"/>
                  </a:lnTo>
                  <a:lnTo>
                    <a:pt x="1312" y="2387"/>
                  </a:lnTo>
                  <a:lnTo>
                    <a:pt x="2022" y="1506"/>
                  </a:lnTo>
                  <a:lnTo>
                    <a:pt x="1871" y="1334"/>
                  </a:lnTo>
                  <a:lnTo>
                    <a:pt x="1527" y="925"/>
                  </a:lnTo>
                  <a:lnTo>
                    <a:pt x="1334" y="689"/>
                  </a:lnTo>
                  <a:lnTo>
                    <a:pt x="1140" y="431"/>
                  </a:lnTo>
                  <a:lnTo>
                    <a:pt x="990" y="194"/>
                  </a:lnTo>
                  <a:lnTo>
                    <a:pt x="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8"/>
            <p:cNvSpPr/>
            <p:nvPr/>
          </p:nvSpPr>
          <p:spPr>
            <a:xfrm>
              <a:off x="4299521" y="-2320639"/>
              <a:ext cx="55590" cy="100142"/>
            </a:xfrm>
            <a:custGeom>
              <a:avLst/>
              <a:gdLst/>
              <a:ahLst/>
              <a:cxnLst/>
              <a:rect l="l" t="t" r="r" b="b"/>
              <a:pathLst>
                <a:path w="2065" h="3720" extrusionOk="0">
                  <a:moveTo>
                    <a:pt x="732" y="0"/>
                  </a:moveTo>
                  <a:lnTo>
                    <a:pt x="646" y="22"/>
                  </a:lnTo>
                  <a:lnTo>
                    <a:pt x="560" y="65"/>
                  </a:lnTo>
                  <a:lnTo>
                    <a:pt x="495" y="108"/>
                  </a:lnTo>
                  <a:lnTo>
                    <a:pt x="452" y="172"/>
                  </a:lnTo>
                  <a:lnTo>
                    <a:pt x="409" y="237"/>
                  </a:lnTo>
                  <a:lnTo>
                    <a:pt x="388" y="323"/>
                  </a:lnTo>
                  <a:lnTo>
                    <a:pt x="1" y="2881"/>
                  </a:lnTo>
                  <a:lnTo>
                    <a:pt x="1" y="3010"/>
                  </a:lnTo>
                  <a:lnTo>
                    <a:pt x="44" y="3117"/>
                  </a:lnTo>
                  <a:lnTo>
                    <a:pt x="108" y="3225"/>
                  </a:lnTo>
                  <a:lnTo>
                    <a:pt x="194" y="3289"/>
                  </a:lnTo>
                  <a:lnTo>
                    <a:pt x="1076" y="3698"/>
                  </a:lnTo>
                  <a:lnTo>
                    <a:pt x="1162" y="3719"/>
                  </a:lnTo>
                  <a:lnTo>
                    <a:pt x="1334" y="3719"/>
                  </a:lnTo>
                  <a:lnTo>
                    <a:pt x="1398" y="3698"/>
                  </a:lnTo>
                  <a:lnTo>
                    <a:pt x="1484" y="3633"/>
                  </a:lnTo>
                  <a:lnTo>
                    <a:pt x="1527" y="3590"/>
                  </a:lnTo>
                  <a:lnTo>
                    <a:pt x="1570" y="3504"/>
                  </a:lnTo>
                  <a:lnTo>
                    <a:pt x="1592" y="3418"/>
                  </a:lnTo>
                  <a:lnTo>
                    <a:pt x="2065" y="817"/>
                  </a:lnTo>
                  <a:lnTo>
                    <a:pt x="2065" y="688"/>
                  </a:lnTo>
                  <a:lnTo>
                    <a:pt x="2022" y="581"/>
                  </a:lnTo>
                  <a:lnTo>
                    <a:pt x="1936" y="473"/>
                  </a:lnTo>
                  <a:lnTo>
                    <a:pt x="1828" y="409"/>
                  </a:lnTo>
                  <a:lnTo>
                    <a:pt x="882" y="43"/>
                  </a:lnTo>
                  <a:lnTo>
                    <a:pt x="818" y="22"/>
                  </a:ln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8"/>
            <p:cNvSpPr/>
            <p:nvPr/>
          </p:nvSpPr>
          <p:spPr>
            <a:xfrm>
              <a:off x="4299521" y="-2320639"/>
              <a:ext cx="55590" cy="100142"/>
            </a:xfrm>
            <a:custGeom>
              <a:avLst/>
              <a:gdLst/>
              <a:ahLst/>
              <a:cxnLst/>
              <a:rect l="l" t="t" r="r" b="b"/>
              <a:pathLst>
                <a:path w="2065" h="3720" fill="none" extrusionOk="0">
                  <a:moveTo>
                    <a:pt x="1828" y="409"/>
                  </a:moveTo>
                  <a:lnTo>
                    <a:pt x="882" y="43"/>
                  </a:lnTo>
                  <a:lnTo>
                    <a:pt x="882" y="43"/>
                  </a:lnTo>
                  <a:lnTo>
                    <a:pt x="818" y="22"/>
                  </a:lnTo>
                  <a:lnTo>
                    <a:pt x="732" y="0"/>
                  </a:lnTo>
                  <a:lnTo>
                    <a:pt x="646" y="22"/>
                  </a:lnTo>
                  <a:lnTo>
                    <a:pt x="560" y="65"/>
                  </a:lnTo>
                  <a:lnTo>
                    <a:pt x="495" y="108"/>
                  </a:lnTo>
                  <a:lnTo>
                    <a:pt x="452" y="172"/>
                  </a:lnTo>
                  <a:lnTo>
                    <a:pt x="409" y="237"/>
                  </a:lnTo>
                  <a:lnTo>
                    <a:pt x="388" y="323"/>
                  </a:lnTo>
                  <a:lnTo>
                    <a:pt x="1" y="2881"/>
                  </a:lnTo>
                  <a:lnTo>
                    <a:pt x="1" y="2881"/>
                  </a:lnTo>
                  <a:lnTo>
                    <a:pt x="1" y="3010"/>
                  </a:lnTo>
                  <a:lnTo>
                    <a:pt x="44" y="3117"/>
                  </a:lnTo>
                  <a:lnTo>
                    <a:pt x="108" y="3225"/>
                  </a:lnTo>
                  <a:lnTo>
                    <a:pt x="194" y="3289"/>
                  </a:lnTo>
                  <a:lnTo>
                    <a:pt x="1076" y="3698"/>
                  </a:lnTo>
                  <a:lnTo>
                    <a:pt x="1076" y="3698"/>
                  </a:lnTo>
                  <a:lnTo>
                    <a:pt x="1162" y="3719"/>
                  </a:lnTo>
                  <a:lnTo>
                    <a:pt x="1248" y="3719"/>
                  </a:lnTo>
                  <a:lnTo>
                    <a:pt x="1334" y="3719"/>
                  </a:lnTo>
                  <a:lnTo>
                    <a:pt x="1398" y="3698"/>
                  </a:lnTo>
                  <a:lnTo>
                    <a:pt x="1484" y="3633"/>
                  </a:lnTo>
                  <a:lnTo>
                    <a:pt x="1527" y="3590"/>
                  </a:lnTo>
                  <a:lnTo>
                    <a:pt x="1570" y="3504"/>
                  </a:lnTo>
                  <a:lnTo>
                    <a:pt x="1592" y="3418"/>
                  </a:lnTo>
                  <a:lnTo>
                    <a:pt x="2065" y="817"/>
                  </a:lnTo>
                  <a:lnTo>
                    <a:pt x="2065" y="817"/>
                  </a:lnTo>
                  <a:lnTo>
                    <a:pt x="2065" y="688"/>
                  </a:lnTo>
                  <a:lnTo>
                    <a:pt x="2022" y="581"/>
                  </a:lnTo>
                  <a:lnTo>
                    <a:pt x="1936" y="473"/>
                  </a:lnTo>
                  <a:lnTo>
                    <a:pt x="1828" y="40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8"/>
            <p:cNvSpPr/>
            <p:nvPr/>
          </p:nvSpPr>
          <p:spPr>
            <a:xfrm>
              <a:off x="4378235" y="-2261630"/>
              <a:ext cx="24901" cy="29558"/>
            </a:xfrm>
            <a:custGeom>
              <a:avLst/>
              <a:gdLst/>
              <a:ahLst/>
              <a:cxnLst/>
              <a:rect l="l" t="t" r="r" b="b"/>
              <a:pathLst>
                <a:path w="925" h="1098" extrusionOk="0">
                  <a:moveTo>
                    <a:pt x="237" y="1"/>
                  </a:moveTo>
                  <a:lnTo>
                    <a:pt x="151" y="22"/>
                  </a:lnTo>
                  <a:lnTo>
                    <a:pt x="108" y="87"/>
                  </a:lnTo>
                  <a:lnTo>
                    <a:pt x="65" y="151"/>
                  </a:lnTo>
                  <a:lnTo>
                    <a:pt x="0" y="710"/>
                  </a:lnTo>
                  <a:lnTo>
                    <a:pt x="0" y="775"/>
                  </a:lnTo>
                  <a:lnTo>
                    <a:pt x="22" y="818"/>
                  </a:lnTo>
                  <a:lnTo>
                    <a:pt x="65" y="861"/>
                  </a:lnTo>
                  <a:lnTo>
                    <a:pt x="108" y="882"/>
                  </a:lnTo>
                  <a:lnTo>
                    <a:pt x="559" y="1076"/>
                  </a:lnTo>
                  <a:lnTo>
                    <a:pt x="645" y="1097"/>
                  </a:lnTo>
                  <a:lnTo>
                    <a:pt x="731" y="1054"/>
                  </a:lnTo>
                  <a:lnTo>
                    <a:pt x="796" y="1011"/>
                  </a:lnTo>
                  <a:lnTo>
                    <a:pt x="817" y="925"/>
                  </a:lnTo>
                  <a:lnTo>
                    <a:pt x="925" y="366"/>
                  </a:lnTo>
                  <a:lnTo>
                    <a:pt x="903" y="302"/>
                  </a:lnTo>
                  <a:lnTo>
                    <a:pt x="903" y="259"/>
                  </a:lnTo>
                  <a:lnTo>
                    <a:pt x="860" y="194"/>
                  </a:lnTo>
                  <a:lnTo>
                    <a:pt x="796" y="173"/>
                  </a:lnTo>
                  <a:lnTo>
                    <a:pt x="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8"/>
            <p:cNvSpPr/>
            <p:nvPr/>
          </p:nvSpPr>
          <p:spPr>
            <a:xfrm>
              <a:off x="4378235" y="-2261630"/>
              <a:ext cx="24901" cy="29558"/>
            </a:xfrm>
            <a:custGeom>
              <a:avLst/>
              <a:gdLst/>
              <a:ahLst/>
              <a:cxnLst/>
              <a:rect l="l" t="t" r="r" b="b"/>
              <a:pathLst>
                <a:path w="925" h="1098" fill="none" extrusionOk="0">
                  <a:moveTo>
                    <a:pt x="796" y="173"/>
                  </a:moveTo>
                  <a:lnTo>
                    <a:pt x="323" y="1"/>
                  </a:lnTo>
                  <a:lnTo>
                    <a:pt x="323" y="1"/>
                  </a:lnTo>
                  <a:lnTo>
                    <a:pt x="237" y="1"/>
                  </a:lnTo>
                  <a:lnTo>
                    <a:pt x="151" y="22"/>
                  </a:lnTo>
                  <a:lnTo>
                    <a:pt x="108" y="87"/>
                  </a:lnTo>
                  <a:lnTo>
                    <a:pt x="65" y="151"/>
                  </a:lnTo>
                  <a:lnTo>
                    <a:pt x="0" y="710"/>
                  </a:lnTo>
                  <a:lnTo>
                    <a:pt x="0" y="710"/>
                  </a:lnTo>
                  <a:lnTo>
                    <a:pt x="0" y="775"/>
                  </a:lnTo>
                  <a:lnTo>
                    <a:pt x="22" y="818"/>
                  </a:lnTo>
                  <a:lnTo>
                    <a:pt x="65" y="861"/>
                  </a:lnTo>
                  <a:lnTo>
                    <a:pt x="108" y="882"/>
                  </a:lnTo>
                  <a:lnTo>
                    <a:pt x="559" y="1076"/>
                  </a:lnTo>
                  <a:lnTo>
                    <a:pt x="559" y="1076"/>
                  </a:lnTo>
                  <a:lnTo>
                    <a:pt x="645" y="1097"/>
                  </a:lnTo>
                  <a:lnTo>
                    <a:pt x="731" y="1054"/>
                  </a:lnTo>
                  <a:lnTo>
                    <a:pt x="796" y="1011"/>
                  </a:lnTo>
                  <a:lnTo>
                    <a:pt x="817" y="925"/>
                  </a:lnTo>
                  <a:lnTo>
                    <a:pt x="925" y="366"/>
                  </a:lnTo>
                  <a:lnTo>
                    <a:pt x="925" y="366"/>
                  </a:lnTo>
                  <a:lnTo>
                    <a:pt x="903" y="302"/>
                  </a:lnTo>
                  <a:lnTo>
                    <a:pt x="903" y="259"/>
                  </a:lnTo>
                  <a:lnTo>
                    <a:pt x="860"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8"/>
            <p:cNvSpPr/>
            <p:nvPr/>
          </p:nvSpPr>
          <p:spPr>
            <a:xfrm>
              <a:off x="4408897" y="-2250054"/>
              <a:ext cx="24336" cy="29558"/>
            </a:xfrm>
            <a:custGeom>
              <a:avLst/>
              <a:gdLst/>
              <a:ahLst/>
              <a:cxnLst/>
              <a:rect l="l" t="t" r="r" b="b"/>
              <a:pathLst>
                <a:path w="904" h="1098" extrusionOk="0">
                  <a:moveTo>
                    <a:pt x="237" y="1"/>
                  </a:moveTo>
                  <a:lnTo>
                    <a:pt x="151" y="44"/>
                  </a:lnTo>
                  <a:lnTo>
                    <a:pt x="108" y="87"/>
                  </a:lnTo>
                  <a:lnTo>
                    <a:pt x="65" y="173"/>
                  </a:lnTo>
                  <a:lnTo>
                    <a:pt x="1" y="710"/>
                  </a:lnTo>
                  <a:lnTo>
                    <a:pt x="1" y="775"/>
                  </a:lnTo>
                  <a:lnTo>
                    <a:pt x="22" y="818"/>
                  </a:lnTo>
                  <a:lnTo>
                    <a:pt x="65" y="861"/>
                  </a:lnTo>
                  <a:lnTo>
                    <a:pt x="108" y="904"/>
                  </a:lnTo>
                  <a:lnTo>
                    <a:pt x="560" y="1076"/>
                  </a:lnTo>
                  <a:lnTo>
                    <a:pt x="646" y="1097"/>
                  </a:lnTo>
                  <a:lnTo>
                    <a:pt x="732" y="1076"/>
                  </a:lnTo>
                  <a:lnTo>
                    <a:pt x="775" y="1011"/>
                  </a:lnTo>
                  <a:lnTo>
                    <a:pt x="818" y="947"/>
                  </a:lnTo>
                  <a:lnTo>
                    <a:pt x="904" y="366"/>
                  </a:lnTo>
                  <a:lnTo>
                    <a:pt x="904" y="323"/>
                  </a:lnTo>
                  <a:lnTo>
                    <a:pt x="882" y="259"/>
                  </a:lnTo>
                  <a:lnTo>
                    <a:pt x="861" y="216"/>
                  </a:lnTo>
                  <a:lnTo>
                    <a:pt x="796" y="173"/>
                  </a:lnTo>
                  <a:lnTo>
                    <a:pt x="323" y="22"/>
                  </a:lnTo>
                  <a:lnTo>
                    <a:pt x="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8"/>
            <p:cNvSpPr/>
            <p:nvPr/>
          </p:nvSpPr>
          <p:spPr>
            <a:xfrm>
              <a:off x="4408897" y="-2250054"/>
              <a:ext cx="24336" cy="29558"/>
            </a:xfrm>
            <a:custGeom>
              <a:avLst/>
              <a:gdLst/>
              <a:ahLst/>
              <a:cxnLst/>
              <a:rect l="l" t="t" r="r" b="b"/>
              <a:pathLst>
                <a:path w="904" h="1098" fill="none" extrusionOk="0">
                  <a:moveTo>
                    <a:pt x="796" y="173"/>
                  </a:moveTo>
                  <a:lnTo>
                    <a:pt x="323" y="22"/>
                  </a:lnTo>
                  <a:lnTo>
                    <a:pt x="323" y="22"/>
                  </a:lnTo>
                  <a:lnTo>
                    <a:pt x="237" y="1"/>
                  </a:lnTo>
                  <a:lnTo>
                    <a:pt x="151"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75" y="1011"/>
                  </a:lnTo>
                  <a:lnTo>
                    <a:pt x="818" y="947"/>
                  </a:lnTo>
                  <a:lnTo>
                    <a:pt x="904" y="366"/>
                  </a:lnTo>
                  <a:lnTo>
                    <a:pt x="904" y="366"/>
                  </a:lnTo>
                  <a:lnTo>
                    <a:pt x="904" y="323"/>
                  </a:lnTo>
                  <a:lnTo>
                    <a:pt x="882" y="259"/>
                  </a:lnTo>
                  <a:lnTo>
                    <a:pt x="861" y="216"/>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8"/>
            <p:cNvSpPr/>
            <p:nvPr/>
          </p:nvSpPr>
          <p:spPr>
            <a:xfrm>
              <a:off x="4439585" y="-2237886"/>
              <a:ext cx="24309" cy="28966"/>
            </a:xfrm>
            <a:custGeom>
              <a:avLst/>
              <a:gdLst/>
              <a:ahLst/>
              <a:cxnLst/>
              <a:rect l="l" t="t" r="r" b="b"/>
              <a:pathLst>
                <a:path w="903" h="1076" extrusionOk="0">
                  <a:moveTo>
                    <a:pt x="237" y="0"/>
                  </a:moveTo>
                  <a:lnTo>
                    <a:pt x="151" y="22"/>
                  </a:lnTo>
                  <a:lnTo>
                    <a:pt x="86" y="86"/>
                  </a:lnTo>
                  <a:lnTo>
                    <a:pt x="65" y="151"/>
                  </a:lnTo>
                  <a:lnTo>
                    <a:pt x="0" y="710"/>
                  </a:lnTo>
                  <a:lnTo>
                    <a:pt x="0" y="753"/>
                  </a:lnTo>
                  <a:lnTo>
                    <a:pt x="22" y="817"/>
                  </a:lnTo>
                  <a:lnTo>
                    <a:pt x="65" y="860"/>
                  </a:lnTo>
                  <a:lnTo>
                    <a:pt x="108" y="882"/>
                  </a:lnTo>
                  <a:lnTo>
                    <a:pt x="559" y="1075"/>
                  </a:lnTo>
                  <a:lnTo>
                    <a:pt x="645" y="1075"/>
                  </a:lnTo>
                  <a:lnTo>
                    <a:pt x="710" y="1054"/>
                  </a:lnTo>
                  <a:lnTo>
                    <a:pt x="774" y="1011"/>
                  </a:lnTo>
                  <a:lnTo>
                    <a:pt x="817" y="925"/>
                  </a:lnTo>
                  <a:lnTo>
                    <a:pt x="903" y="366"/>
                  </a:lnTo>
                  <a:lnTo>
                    <a:pt x="903" y="301"/>
                  </a:lnTo>
                  <a:lnTo>
                    <a:pt x="881" y="237"/>
                  </a:lnTo>
                  <a:lnTo>
                    <a:pt x="838" y="194"/>
                  </a:lnTo>
                  <a:lnTo>
                    <a:pt x="795" y="172"/>
                  </a:ln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8"/>
            <p:cNvSpPr/>
            <p:nvPr/>
          </p:nvSpPr>
          <p:spPr>
            <a:xfrm>
              <a:off x="4439585" y="-2237886"/>
              <a:ext cx="24309" cy="28966"/>
            </a:xfrm>
            <a:custGeom>
              <a:avLst/>
              <a:gdLst/>
              <a:ahLst/>
              <a:cxnLst/>
              <a:rect l="l" t="t" r="r" b="b"/>
              <a:pathLst>
                <a:path w="903" h="1076" fill="none" extrusionOk="0">
                  <a:moveTo>
                    <a:pt x="795" y="172"/>
                  </a:moveTo>
                  <a:lnTo>
                    <a:pt x="323" y="0"/>
                  </a:lnTo>
                  <a:lnTo>
                    <a:pt x="323" y="0"/>
                  </a:lnTo>
                  <a:lnTo>
                    <a:pt x="237" y="0"/>
                  </a:lnTo>
                  <a:lnTo>
                    <a:pt x="151" y="22"/>
                  </a:lnTo>
                  <a:lnTo>
                    <a:pt x="86" y="86"/>
                  </a:lnTo>
                  <a:lnTo>
                    <a:pt x="65" y="151"/>
                  </a:lnTo>
                  <a:lnTo>
                    <a:pt x="0" y="710"/>
                  </a:lnTo>
                  <a:lnTo>
                    <a:pt x="0" y="710"/>
                  </a:lnTo>
                  <a:lnTo>
                    <a:pt x="0" y="753"/>
                  </a:lnTo>
                  <a:lnTo>
                    <a:pt x="22" y="817"/>
                  </a:lnTo>
                  <a:lnTo>
                    <a:pt x="65" y="860"/>
                  </a:lnTo>
                  <a:lnTo>
                    <a:pt x="108" y="882"/>
                  </a:lnTo>
                  <a:lnTo>
                    <a:pt x="559" y="1075"/>
                  </a:lnTo>
                  <a:lnTo>
                    <a:pt x="559" y="1075"/>
                  </a:lnTo>
                  <a:lnTo>
                    <a:pt x="645" y="1075"/>
                  </a:lnTo>
                  <a:lnTo>
                    <a:pt x="710" y="1054"/>
                  </a:lnTo>
                  <a:lnTo>
                    <a:pt x="774" y="1011"/>
                  </a:lnTo>
                  <a:lnTo>
                    <a:pt x="817" y="925"/>
                  </a:lnTo>
                  <a:lnTo>
                    <a:pt x="903" y="366"/>
                  </a:lnTo>
                  <a:lnTo>
                    <a:pt x="903" y="366"/>
                  </a:lnTo>
                  <a:lnTo>
                    <a:pt x="903" y="301"/>
                  </a:lnTo>
                  <a:lnTo>
                    <a:pt x="881" y="237"/>
                  </a:lnTo>
                  <a:lnTo>
                    <a:pt x="838" y="194"/>
                  </a:lnTo>
                  <a:lnTo>
                    <a:pt x="795"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8"/>
            <p:cNvSpPr/>
            <p:nvPr/>
          </p:nvSpPr>
          <p:spPr>
            <a:xfrm>
              <a:off x="4470247" y="-2226311"/>
              <a:ext cx="24336" cy="29531"/>
            </a:xfrm>
            <a:custGeom>
              <a:avLst/>
              <a:gdLst/>
              <a:ahLst/>
              <a:cxnLst/>
              <a:rect l="l" t="t" r="r" b="b"/>
              <a:pathLst>
                <a:path w="904" h="1097" extrusionOk="0">
                  <a:moveTo>
                    <a:pt x="237" y="0"/>
                  </a:moveTo>
                  <a:lnTo>
                    <a:pt x="151" y="43"/>
                  </a:lnTo>
                  <a:lnTo>
                    <a:pt x="86" y="86"/>
                  </a:lnTo>
                  <a:lnTo>
                    <a:pt x="65" y="172"/>
                  </a:lnTo>
                  <a:lnTo>
                    <a:pt x="0" y="710"/>
                  </a:lnTo>
                  <a:lnTo>
                    <a:pt x="0" y="774"/>
                  </a:lnTo>
                  <a:lnTo>
                    <a:pt x="22" y="817"/>
                  </a:lnTo>
                  <a:lnTo>
                    <a:pt x="65" y="860"/>
                  </a:lnTo>
                  <a:lnTo>
                    <a:pt x="108" y="903"/>
                  </a:lnTo>
                  <a:lnTo>
                    <a:pt x="559" y="1075"/>
                  </a:lnTo>
                  <a:lnTo>
                    <a:pt x="645" y="1097"/>
                  </a:lnTo>
                  <a:lnTo>
                    <a:pt x="710" y="1075"/>
                  </a:lnTo>
                  <a:lnTo>
                    <a:pt x="774" y="1011"/>
                  </a:lnTo>
                  <a:lnTo>
                    <a:pt x="817" y="946"/>
                  </a:lnTo>
                  <a:lnTo>
                    <a:pt x="903" y="366"/>
                  </a:lnTo>
                  <a:lnTo>
                    <a:pt x="903" y="301"/>
                  </a:lnTo>
                  <a:lnTo>
                    <a:pt x="882" y="258"/>
                  </a:lnTo>
                  <a:lnTo>
                    <a:pt x="839" y="215"/>
                  </a:lnTo>
                  <a:lnTo>
                    <a:pt x="796" y="172"/>
                  </a:lnTo>
                  <a:lnTo>
                    <a:pt x="323" y="22"/>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8"/>
            <p:cNvSpPr/>
            <p:nvPr/>
          </p:nvSpPr>
          <p:spPr>
            <a:xfrm>
              <a:off x="4470247" y="-2226311"/>
              <a:ext cx="24336" cy="29531"/>
            </a:xfrm>
            <a:custGeom>
              <a:avLst/>
              <a:gdLst/>
              <a:ahLst/>
              <a:cxnLst/>
              <a:rect l="l" t="t" r="r" b="b"/>
              <a:pathLst>
                <a:path w="904" h="1097" fill="none" extrusionOk="0">
                  <a:moveTo>
                    <a:pt x="796" y="172"/>
                  </a:moveTo>
                  <a:lnTo>
                    <a:pt x="323" y="22"/>
                  </a:lnTo>
                  <a:lnTo>
                    <a:pt x="323" y="22"/>
                  </a:lnTo>
                  <a:lnTo>
                    <a:pt x="237" y="0"/>
                  </a:lnTo>
                  <a:lnTo>
                    <a:pt x="151" y="43"/>
                  </a:lnTo>
                  <a:lnTo>
                    <a:pt x="86" y="86"/>
                  </a:lnTo>
                  <a:lnTo>
                    <a:pt x="65" y="172"/>
                  </a:lnTo>
                  <a:lnTo>
                    <a:pt x="0" y="710"/>
                  </a:lnTo>
                  <a:lnTo>
                    <a:pt x="0" y="710"/>
                  </a:lnTo>
                  <a:lnTo>
                    <a:pt x="0" y="774"/>
                  </a:lnTo>
                  <a:lnTo>
                    <a:pt x="22" y="817"/>
                  </a:lnTo>
                  <a:lnTo>
                    <a:pt x="65" y="860"/>
                  </a:lnTo>
                  <a:lnTo>
                    <a:pt x="108" y="903"/>
                  </a:lnTo>
                  <a:lnTo>
                    <a:pt x="559" y="1075"/>
                  </a:lnTo>
                  <a:lnTo>
                    <a:pt x="559" y="1075"/>
                  </a:lnTo>
                  <a:lnTo>
                    <a:pt x="645" y="1097"/>
                  </a:lnTo>
                  <a:lnTo>
                    <a:pt x="710" y="1075"/>
                  </a:lnTo>
                  <a:lnTo>
                    <a:pt x="774" y="1011"/>
                  </a:lnTo>
                  <a:lnTo>
                    <a:pt x="817" y="946"/>
                  </a:lnTo>
                  <a:lnTo>
                    <a:pt x="903" y="366"/>
                  </a:lnTo>
                  <a:lnTo>
                    <a:pt x="903" y="366"/>
                  </a:lnTo>
                  <a:lnTo>
                    <a:pt x="903" y="301"/>
                  </a:lnTo>
                  <a:lnTo>
                    <a:pt x="882" y="258"/>
                  </a:lnTo>
                  <a:lnTo>
                    <a:pt x="839" y="215"/>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8"/>
            <p:cNvSpPr/>
            <p:nvPr/>
          </p:nvSpPr>
          <p:spPr>
            <a:xfrm>
              <a:off x="4500909" y="-2214170"/>
              <a:ext cx="24336" cy="28966"/>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38" y="1076"/>
                  </a:lnTo>
                  <a:lnTo>
                    <a:pt x="624" y="1076"/>
                  </a:lnTo>
                  <a:lnTo>
                    <a:pt x="710" y="1054"/>
                  </a:lnTo>
                  <a:lnTo>
                    <a:pt x="775" y="1011"/>
                  </a:lnTo>
                  <a:lnTo>
                    <a:pt x="818" y="925"/>
                  </a:lnTo>
                  <a:lnTo>
                    <a:pt x="904" y="366"/>
                  </a:lnTo>
                  <a:lnTo>
                    <a:pt x="904" y="302"/>
                  </a:lnTo>
                  <a:lnTo>
                    <a:pt x="882" y="237"/>
                  </a:lnTo>
                  <a:lnTo>
                    <a:pt x="839" y="194"/>
                  </a:lnTo>
                  <a:lnTo>
                    <a:pt x="796" y="173"/>
                  </a:lnTo>
                  <a:lnTo>
                    <a:pt x="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8"/>
            <p:cNvSpPr/>
            <p:nvPr/>
          </p:nvSpPr>
          <p:spPr>
            <a:xfrm>
              <a:off x="4500909" y="-2214170"/>
              <a:ext cx="24336" cy="28966"/>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38" y="1076"/>
                  </a:lnTo>
                  <a:lnTo>
                    <a:pt x="538" y="1076"/>
                  </a:lnTo>
                  <a:lnTo>
                    <a:pt x="624" y="1076"/>
                  </a:lnTo>
                  <a:lnTo>
                    <a:pt x="710" y="1054"/>
                  </a:lnTo>
                  <a:lnTo>
                    <a:pt x="775" y="1011"/>
                  </a:lnTo>
                  <a:lnTo>
                    <a:pt x="818" y="925"/>
                  </a:lnTo>
                  <a:lnTo>
                    <a:pt x="904" y="366"/>
                  </a:lnTo>
                  <a:lnTo>
                    <a:pt x="904" y="366"/>
                  </a:lnTo>
                  <a:lnTo>
                    <a:pt x="904" y="302"/>
                  </a:lnTo>
                  <a:lnTo>
                    <a:pt x="882" y="237"/>
                  </a:lnTo>
                  <a:lnTo>
                    <a:pt x="839"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8"/>
            <p:cNvSpPr/>
            <p:nvPr/>
          </p:nvSpPr>
          <p:spPr>
            <a:xfrm>
              <a:off x="4531598" y="-2202594"/>
              <a:ext cx="24309" cy="29531"/>
            </a:xfrm>
            <a:custGeom>
              <a:avLst/>
              <a:gdLst/>
              <a:ahLst/>
              <a:cxnLst/>
              <a:rect l="l" t="t" r="r" b="b"/>
              <a:pathLst>
                <a:path w="903" h="1097" extrusionOk="0">
                  <a:moveTo>
                    <a:pt x="237" y="1"/>
                  </a:moveTo>
                  <a:lnTo>
                    <a:pt x="151" y="22"/>
                  </a:lnTo>
                  <a:lnTo>
                    <a:pt x="86" y="87"/>
                  </a:lnTo>
                  <a:lnTo>
                    <a:pt x="65" y="173"/>
                  </a:lnTo>
                  <a:lnTo>
                    <a:pt x="0" y="710"/>
                  </a:lnTo>
                  <a:lnTo>
                    <a:pt x="0" y="774"/>
                  </a:lnTo>
                  <a:lnTo>
                    <a:pt x="22" y="817"/>
                  </a:lnTo>
                  <a:lnTo>
                    <a:pt x="43" y="860"/>
                  </a:lnTo>
                  <a:lnTo>
                    <a:pt x="108" y="903"/>
                  </a:lnTo>
                  <a:lnTo>
                    <a:pt x="538" y="1075"/>
                  </a:lnTo>
                  <a:lnTo>
                    <a:pt x="623" y="1097"/>
                  </a:lnTo>
                  <a:lnTo>
                    <a:pt x="709" y="1075"/>
                  </a:lnTo>
                  <a:lnTo>
                    <a:pt x="774" y="1011"/>
                  </a:lnTo>
                  <a:lnTo>
                    <a:pt x="817" y="925"/>
                  </a:lnTo>
                  <a:lnTo>
                    <a:pt x="903" y="366"/>
                  </a:lnTo>
                  <a:lnTo>
                    <a:pt x="903" y="302"/>
                  </a:lnTo>
                  <a:lnTo>
                    <a:pt x="881" y="259"/>
                  </a:lnTo>
                  <a:lnTo>
                    <a:pt x="838" y="216"/>
                  </a:lnTo>
                  <a:lnTo>
                    <a:pt x="795" y="173"/>
                  </a:lnTo>
                  <a:lnTo>
                    <a:pt x="301" y="22"/>
                  </a:lnTo>
                  <a:lnTo>
                    <a:pt x="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8"/>
            <p:cNvSpPr/>
            <p:nvPr/>
          </p:nvSpPr>
          <p:spPr>
            <a:xfrm>
              <a:off x="4531598" y="-2202594"/>
              <a:ext cx="24309" cy="29531"/>
            </a:xfrm>
            <a:custGeom>
              <a:avLst/>
              <a:gdLst/>
              <a:ahLst/>
              <a:cxnLst/>
              <a:rect l="l" t="t" r="r" b="b"/>
              <a:pathLst>
                <a:path w="903" h="1097" fill="none" extrusionOk="0">
                  <a:moveTo>
                    <a:pt x="795" y="173"/>
                  </a:moveTo>
                  <a:lnTo>
                    <a:pt x="301" y="22"/>
                  </a:lnTo>
                  <a:lnTo>
                    <a:pt x="301" y="22"/>
                  </a:lnTo>
                  <a:lnTo>
                    <a:pt x="237" y="1"/>
                  </a:lnTo>
                  <a:lnTo>
                    <a:pt x="151" y="22"/>
                  </a:lnTo>
                  <a:lnTo>
                    <a:pt x="86" y="87"/>
                  </a:lnTo>
                  <a:lnTo>
                    <a:pt x="65" y="173"/>
                  </a:lnTo>
                  <a:lnTo>
                    <a:pt x="0" y="710"/>
                  </a:lnTo>
                  <a:lnTo>
                    <a:pt x="0" y="710"/>
                  </a:lnTo>
                  <a:lnTo>
                    <a:pt x="0" y="774"/>
                  </a:lnTo>
                  <a:lnTo>
                    <a:pt x="22" y="817"/>
                  </a:lnTo>
                  <a:lnTo>
                    <a:pt x="43" y="860"/>
                  </a:lnTo>
                  <a:lnTo>
                    <a:pt x="108" y="903"/>
                  </a:lnTo>
                  <a:lnTo>
                    <a:pt x="538" y="1075"/>
                  </a:lnTo>
                  <a:lnTo>
                    <a:pt x="538" y="1075"/>
                  </a:lnTo>
                  <a:lnTo>
                    <a:pt x="623" y="1097"/>
                  </a:lnTo>
                  <a:lnTo>
                    <a:pt x="709" y="1075"/>
                  </a:lnTo>
                  <a:lnTo>
                    <a:pt x="774" y="1011"/>
                  </a:lnTo>
                  <a:lnTo>
                    <a:pt x="817" y="925"/>
                  </a:lnTo>
                  <a:lnTo>
                    <a:pt x="903" y="366"/>
                  </a:lnTo>
                  <a:lnTo>
                    <a:pt x="903" y="366"/>
                  </a:lnTo>
                  <a:lnTo>
                    <a:pt x="903" y="302"/>
                  </a:lnTo>
                  <a:lnTo>
                    <a:pt x="881" y="259"/>
                  </a:lnTo>
                  <a:lnTo>
                    <a:pt x="838" y="216"/>
                  </a:lnTo>
                  <a:lnTo>
                    <a:pt x="795"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8"/>
            <p:cNvSpPr/>
            <p:nvPr/>
          </p:nvSpPr>
          <p:spPr>
            <a:xfrm>
              <a:off x="4562260" y="-2190427"/>
              <a:ext cx="24336" cy="28939"/>
            </a:xfrm>
            <a:custGeom>
              <a:avLst/>
              <a:gdLst/>
              <a:ahLst/>
              <a:cxnLst/>
              <a:rect l="l" t="t" r="r" b="b"/>
              <a:pathLst>
                <a:path w="904" h="1075" extrusionOk="0">
                  <a:moveTo>
                    <a:pt x="215" y="0"/>
                  </a:moveTo>
                  <a:lnTo>
                    <a:pt x="151" y="22"/>
                  </a:lnTo>
                  <a:lnTo>
                    <a:pt x="86" y="65"/>
                  </a:lnTo>
                  <a:lnTo>
                    <a:pt x="65" y="151"/>
                  </a:lnTo>
                  <a:lnTo>
                    <a:pt x="0" y="688"/>
                  </a:lnTo>
                  <a:lnTo>
                    <a:pt x="0" y="752"/>
                  </a:lnTo>
                  <a:lnTo>
                    <a:pt x="22" y="817"/>
                  </a:lnTo>
                  <a:lnTo>
                    <a:pt x="43" y="860"/>
                  </a:lnTo>
                  <a:lnTo>
                    <a:pt x="108" y="881"/>
                  </a:lnTo>
                  <a:lnTo>
                    <a:pt x="538" y="1053"/>
                  </a:lnTo>
                  <a:lnTo>
                    <a:pt x="624" y="1075"/>
                  </a:lnTo>
                  <a:lnTo>
                    <a:pt x="710" y="1053"/>
                  </a:lnTo>
                  <a:lnTo>
                    <a:pt x="774" y="989"/>
                  </a:lnTo>
                  <a:lnTo>
                    <a:pt x="796" y="924"/>
                  </a:lnTo>
                  <a:lnTo>
                    <a:pt x="903" y="365"/>
                  </a:lnTo>
                  <a:lnTo>
                    <a:pt x="903" y="301"/>
                  </a:lnTo>
                  <a:lnTo>
                    <a:pt x="882" y="237"/>
                  </a:lnTo>
                  <a:lnTo>
                    <a:pt x="839" y="194"/>
                  </a:lnTo>
                  <a:lnTo>
                    <a:pt x="774" y="172"/>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8"/>
            <p:cNvSpPr/>
            <p:nvPr/>
          </p:nvSpPr>
          <p:spPr>
            <a:xfrm>
              <a:off x="4562260" y="-2190427"/>
              <a:ext cx="24336" cy="28939"/>
            </a:xfrm>
            <a:custGeom>
              <a:avLst/>
              <a:gdLst/>
              <a:ahLst/>
              <a:cxnLst/>
              <a:rect l="l" t="t" r="r" b="b"/>
              <a:pathLst>
                <a:path w="904" h="1075" fill="none" extrusionOk="0">
                  <a:moveTo>
                    <a:pt x="774" y="172"/>
                  </a:moveTo>
                  <a:lnTo>
                    <a:pt x="301" y="0"/>
                  </a:lnTo>
                  <a:lnTo>
                    <a:pt x="301" y="0"/>
                  </a:lnTo>
                  <a:lnTo>
                    <a:pt x="215" y="0"/>
                  </a:lnTo>
                  <a:lnTo>
                    <a:pt x="151" y="22"/>
                  </a:lnTo>
                  <a:lnTo>
                    <a:pt x="86" y="65"/>
                  </a:lnTo>
                  <a:lnTo>
                    <a:pt x="65" y="151"/>
                  </a:lnTo>
                  <a:lnTo>
                    <a:pt x="0" y="688"/>
                  </a:lnTo>
                  <a:lnTo>
                    <a:pt x="0" y="688"/>
                  </a:lnTo>
                  <a:lnTo>
                    <a:pt x="0" y="752"/>
                  </a:lnTo>
                  <a:lnTo>
                    <a:pt x="22" y="817"/>
                  </a:lnTo>
                  <a:lnTo>
                    <a:pt x="43" y="860"/>
                  </a:lnTo>
                  <a:lnTo>
                    <a:pt x="108" y="881"/>
                  </a:lnTo>
                  <a:lnTo>
                    <a:pt x="538" y="1053"/>
                  </a:lnTo>
                  <a:lnTo>
                    <a:pt x="538" y="1053"/>
                  </a:lnTo>
                  <a:lnTo>
                    <a:pt x="624" y="1075"/>
                  </a:lnTo>
                  <a:lnTo>
                    <a:pt x="710" y="1053"/>
                  </a:lnTo>
                  <a:lnTo>
                    <a:pt x="774" y="989"/>
                  </a:lnTo>
                  <a:lnTo>
                    <a:pt x="796" y="924"/>
                  </a:lnTo>
                  <a:lnTo>
                    <a:pt x="903" y="365"/>
                  </a:lnTo>
                  <a:lnTo>
                    <a:pt x="903" y="365"/>
                  </a:lnTo>
                  <a:lnTo>
                    <a:pt x="903" y="301"/>
                  </a:lnTo>
                  <a:lnTo>
                    <a:pt x="882" y="237"/>
                  </a:lnTo>
                  <a:lnTo>
                    <a:pt x="839" y="194"/>
                  </a:lnTo>
                  <a:lnTo>
                    <a:pt x="774"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8"/>
            <p:cNvSpPr/>
            <p:nvPr/>
          </p:nvSpPr>
          <p:spPr>
            <a:xfrm>
              <a:off x="4592922" y="-2178878"/>
              <a:ext cx="24336" cy="29558"/>
            </a:xfrm>
            <a:custGeom>
              <a:avLst/>
              <a:gdLst/>
              <a:ahLst/>
              <a:cxnLst/>
              <a:rect l="l" t="t" r="r" b="b"/>
              <a:pathLst>
                <a:path w="904" h="1098" extrusionOk="0">
                  <a:moveTo>
                    <a:pt x="216" y="1"/>
                  </a:moveTo>
                  <a:lnTo>
                    <a:pt x="151" y="22"/>
                  </a:lnTo>
                  <a:lnTo>
                    <a:pt x="87" y="87"/>
                  </a:lnTo>
                  <a:lnTo>
                    <a:pt x="44" y="151"/>
                  </a:lnTo>
                  <a:lnTo>
                    <a:pt x="1" y="710"/>
                  </a:lnTo>
                  <a:lnTo>
                    <a:pt x="1" y="775"/>
                  </a:lnTo>
                  <a:lnTo>
                    <a:pt x="22" y="818"/>
                  </a:lnTo>
                  <a:lnTo>
                    <a:pt x="44" y="861"/>
                  </a:lnTo>
                  <a:lnTo>
                    <a:pt x="108" y="882"/>
                  </a:lnTo>
                  <a:lnTo>
                    <a:pt x="538" y="1076"/>
                  </a:lnTo>
                  <a:lnTo>
                    <a:pt x="624" y="1097"/>
                  </a:lnTo>
                  <a:lnTo>
                    <a:pt x="710" y="1054"/>
                  </a:lnTo>
                  <a:lnTo>
                    <a:pt x="775" y="1011"/>
                  </a:lnTo>
                  <a:lnTo>
                    <a:pt x="796" y="925"/>
                  </a:lnTo>
                  <a:lnTo>
                    <a:pt x="904" y="366"/>
                  </a:lnTo>
                  <a:lnTo>
                    <a:pt x="904" y="302"/>
                  </a:lnTo>
                  <a:lnTo>
                    <a:pt x="882" y="259"/>
                  </a:lnTo>
                  <a:lnTo>
                    <a:pt x="839" y="194"/>
                  </a:lnTo>
                  <a:lnTo>
                    <a:pt x="775" y="173"/>
                  </a:lnTo>
                  <a:lnTo>
                    <a:pt x="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8"/>
            <p:cNvSpPr/>
            <p:nvPr/>
          </p:nvSpPr>
          <p:spPr>
            <a:xfrm>
              <a:off x="4592922" y="-2178878"/>
              <a:ext cx="24336" cy="29558"/>
            </a:xfrm>
            <a:custGeom>
              <a:avLst/>
              <a:gdLst/>
              <a:ahLst/>
              <a:cxnLst/>
              <a:rect l="l" t="t" r="r" b="b"/>
              <a:pathLst>
                <a:path w="904" h="1098" fill="none" extrusionOk="0">
                  <a:moveTo>
                    <a:pt x="775" y="173"/>
                  </a:moveTo>
                  <a:lnTo>
                    <a:pt x="302" y="1"/>
                  </a:lnTo>
                  <a:lnTo>
                    <a:pt x="302" y="1"/>
                  </a:lnTo>
                  <a:lnTo>
                    <a:pt x="216" y="1"/>
                  </a:lnTo>
                  <a:lnTo>
                    <a:pt x="151" y="22"/>
                  </a:lnTo>
                  <a:lnTo>
                    <a:pt x="87" y="87"/>
                  </a:lnTo>
                  <a:lnTo>
                    <a:pt x="44"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796" y="925"/>
                  </a:lnTo>
                  <a:lnTo>
                    <a:pt x="904" y="366"/>
                  </a:lnTo>
                  <a:lnTo>
                    <a:pt x="904" y="366"/>
                  </a:lnTo>
                  <a:lnTo>
                    <a:pt x="904" y="302"/>
                  </a:lnTo>
                  <a:lnTo>
                    <a:pt x="882" y="259"/>
                  </a:lnTo>
                  <a:lnTo>
                    <a:pt x="839" y="194"/>
                  </a:lnTo>
                  <a:lnTo>
                    <a:pt x="775"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8"/>
            <p:cNvSpPr/>
            <p:nvPr/>
          </p:nvSpPr>
          <p:spPr>
            <a:xfrm>
              <a:off x="4623611" y="-2167302"/>
              <a:ext cx="24309" cy="29558"/>
            </a:xfrm>
            <a:custGeom>
              <a:avLst/>
              <a:gdLst/>
              <a:ahLst/>
              <a:cxnLst/>
              <a:rect l="l" t="t" r="r" b="b"/>
              <a:pathLst>
                <a:path w="903" h="1098" extrusionOk="0">
                  <a:moveTo>
                    <a:pt x="215" y="1"/>
                  </a:moveTo>
                  <a:lnTo>
                    <a:pt x="151" y="44"/>
                  </a:lnTo>
                  <a:lnTo>
                    <a:pt x="86" y="87"/>
                  </a:lnTo>
                  <a:lnTo>
                    <a:pt x="43" y="173"/>
                  </a:lnTo>
                  <a:lnTo>
                    <a:pt x="0" y="710"/>
                  </a:lnTo>
                  <a:lnTo>
                    <a:pt x="0" y="775"/>
                  </a:lnTo>
                  <a:lnTo>
                    <a:pt x="0" y="818"/>
                  </a:lnTo>
                  <a:lnTo>
                    <a:pt x="43" y="861"/>
                  </a:lnTo>
                  <a:lnTo>
                    <a:pt x="86" y="904"/>
                  </a:lnTo>
                  <a:lnTo>
                    <a:pt x="537" y="1076"/>
                  </a:lnTo>
                  <a:lnTo>
                    <a:pt x="623" y="1097"/>
                  </a:lnTo>
                  <a:lnTo>
                    <a:pt x="709" y="1076"/>
                  </a:lnTo>
                  <a:lnTo>
                    <a:pt x="774" y="1011"/>
                  </a:lnTo>
                  <a:lnTo>
                    <a:pt x="795" y="947"/>
                  </a:lnTo>
                  <a:lnTo>
                    <a:pt x="903" y="366"/>
                  </a:lnTo>
                  <a:lnTo>
                    <a:pt x="903" y="323"/>
                  </a:lnTo>
                  <a:lnTo>
                    <a:pt x="881" y="259"/>
                  </a:lnTo>
                  <a:lnTo>
                    <a:pt x="838" y="216"/>
                  </a:lnTo>
                  <a:lnTo>
                    <a:pt x="774" y="173"/>
                  </a:lnTo>
                  <a:lnTo>
                    <a:pt x="301" y="22"/>
                  </a:lnTo>
                  <a:lnTo>
                    <a:pt x="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8"/>
            <p:cNvSpPr/>
            <p:nvPr/>
          </p:nvSpPr>
          <p:spPr>
            <a:xfrm>
              <a:off x="4623611" y="-2167302"/>
              <a:ext cx="24309" cy="29558"/>
            </a:xfrm>
            <a:custGeom>
              <a:avLst/>
              <a:gdLst/>
              <a:ahLst/>
              <a:cxnLst/>
              <a:rect l="l" t="t" r="r" b="b"/>
              <a:pathLst>
                <a:path w="903" h="1098" fill="none" extrusionOk="0">
                  <a:moveTo>
                    <a:pt x="774" y="173"/>
                  </a:moveTo>
                  <a:lnTo>
                    <a:pt x="301" y="22"/>
                  </a:lnTo>
                  <a:lnTo>
                    <a:pt x="301" y="22"/>
                  </a:lnTo>
                  <a:lnTo>
                    <a:pt x="215" y="1"/>
                  </a:lnTo>
                  <a:lnTo>
                    <a:pt x="151" y="44"/>
                  </a:lnTo>
                  <a:lnTo>
                    <a:pt x="86" y="87"/>
                  </a:lnTo>
                  <a:lnTo>
                    <a:pt x="43" y="173"/>
                  </a:lnTo>
                  <a:lnTo>
                    <a:pt x="0" y="710"/>
                  </a:lnTo>
                  <a:lnTo>
                    <a:pt x="0" y="710"/>
                  </a:lnTo>
                  <a:lnTo>
                    <a:pt x="0" y="775"/>
                  </a:lnTo>
                  <a:lnTo>
                    <a:pt x="0" y="818"/>
                  </a:lnTo>
                  <a:lnTo>
                    <a:pt x="43" y="861"/>
                  </a:lnTo>
                  <a:lnTo>
                    <a:pt x="86" y="904"/>
                  </a:lnTo>
                  <a:lnTo>
                    <a:pt x="537" y="1076"/>
                  </a:lnTo>
                  <a:lnTo>
                    <a:pt x="537" y="1076"/>
                  </a:lnTo>
                  <a:lnTo>
                    <a:pt x="623" y="1097"/>
                  </a:lnTo>
                  <a:lnTo>
                    <a:pt x="709" y="1076"/>
                  </a:lnTo>
                  <a:lnTo>
                    <a:pt x="774" y="1011"/>
                  </a:lnTo>
                  <a:lnTo>
                    <a:pt x="795" y="947"/>
                  </a:lnTo>
                  <a:lnTo>
                    <a:pt x="903" y="366"/>
                  </a:lnTo>
                  <a:lnTo>
                    <a:pt x="903" y="366"/>
                  </a:lnTo>
                  <a:lnTo>
                    <a:pt x="903" y="323"/>
                  </a:lnTo>
                  <a:lnTo>
                    <a:pt x="881" y="259"/>
                  </a:lnTo>
                  <a:lnTo>
                    <a:pt x="838" y="216"/>
                  </a:lnTo>
                  <a:lnTo>
                    <a:pt x="774"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8"/>
            <p:cNvSpPr/>
            <p:nvPr/>
          </p:nvSpPr>
          <p:spPr>
            <a:xfrm>
              <a:off x="4653680" y="-2155134"/>
              <a:ext cx="24928" cy="28966"/>
            </a:xfrm>
            <a:custGeom>
              <a:avLst/>
              <a:gdLst/>
              <a:ahLst/>
              <a:cxnLst/>
              <a:rect l="l" t="t" r="r" b="b"/>
              <a:pathLst>
                <a:path w="926" h="1076" extrusionOk="0">
                  <a:moveTo>
                    <a:pt x="237" y="0"/>
                  </a:moveTo>
                  <a:lnTo>
                    <a:pt x="173" y="22"/>
                  </a:lnTo>
                  <a:lnTo>
                    <a:pt x="108" y="86"/>
                  </a:lnTo>
                  <a:lnTo>
                    <a:pt x="65" y="151"/>
                  </a:lnTo>
                  <a:lnTo>
                    <a:pt x="1" y="710"/>
                  </a:lnTo>
                  <a:lnTo>
                    <a:pt x="1" y="753"/>
                  </a:lnTo>
                  <a:lnTo>
                    <a:pt x="22" y="817"/>
                  </a:lnTo>
                  <a:lnTo>
                    <a:pt x="65" y="860"/>
                  </a:lnTo>
                  <a:lnTo>
                    <a:pt x="108" y="882"/>
                  </a:lnTo>
                  <a:lnTo>
                    <a:pt x="560" y="1075"/>
                  </a:lnTo>
                  <a:lnTo>
                    <a:pt x="646" y="1075"/>
                  </a:lnTo>
                  <a:lnTo>
                    <a:pt x="732" y="1054"/>
                  </a:lnTo>
                  <a:lnTo>
                    <a:pt x="796" y="1011"/>
                  </a:lnTo>
                  <a:lnTo>
                    <a:pt x="818" y="925"/>
                  </a:lnTo>
                  <a:lnTo>
                    <a:pt x="925" y="366"/>
                  </a:lnTo>
                  <a:lnTo>
                    <a:pt x="925" y="301"/>
                  </a:lnTo>
                  <a:lnTo>
                    <a:pt x="904" y="237"/>
                  </a:lnTo>
                  <a:lnTo>
                    <a:pt x="861" y="194"/>
                  </a:lnTo>
                  <a:lnTo>
                    <a:pt x="796" y="172"/>
                  </a:ln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8"/>
            <p:cNvSpPr/>
            <p:nvPr/>
          </p:nvSpPr>
          <p:spPr>
            <a:xfrm>
              <a:off x="4653680" y="-2155134"/>
              <a:ext cx="24928" cy="28966"/>
            </a:xfrm>
            <a:custGeom>
              <a:avLst/>
              <a:gdLst/>
              <a:ahLst/>
              <a:cxnLst/>
              <a:rect l="l" t="t" r="r" b="b"/>
              <a:pathLst>
                <a:path w="926" h="1076" fill="none" extrusionOk="0">
                  <a:moveTo>
                    <a:pt x="796" y="172"/>
                  </a:moveTo>
                  <a:lnTo>
                    <a:pt x="323" y="0"/>
                  </a:lnTo>
                  <a:lnTo>
                    <a:pt x="323" y="0"/>
                  </a:lnTo>
                  <a:lnTo>
                    <a:pt x="237" y="0"/>
                  </a:lnTo>
                  <a:lnTo>
                    <a:pt x="173" y="22"/>
                  </a:lnTo>
                  <a:lnTo>
                    <a:pt x="108" y="86"/>
                  </a:lnTo>
                  <a:lnTo>
                    <a:pt x="65" y="151"/>
                  </a:lnTo>
                  <a:lnTo>
                    <a:pt x="1" y="710"/>
                  </a:lnTo>
                  <a:lnTo>
                    <a:pt x="1" y="710"/>
                  </a:lnTo>
                  <a:lnTo>
                    <a:pt x="1" y="753"/>
                  </a:lnTo>
                  <a:lnTo>
                    <a:pt x="22" y="817"/>
                  </a:lnTo>
                  <a:lnTo>
                    <a:pt x="65" y="860"/>
                  </a:lnTo>
                  <a:lnTo>
                    <a:pt x="108" y="882"/>
                  </a:lnTo>
                  <a:lnTo>
                    <a:pt x="560" y="1075"/>
                  </a:lnTo>
                  <a:lnTo>
                    <a:pt x="560" y="1075"/>
                  </a:lnTo>
                  <a:lnTo>
                    <a:pt x="646" y="1075"/>
                  </a:lnTo>
                  <a:lnTo>
                    <a:pt x="732" y="1054"/>
                  </a:lnTo>
                  <a:lnTo>
                    <a:pt x="796" y="1011"/>
                  </a:lnTo>
                  <a:lnTo>
                    <a:pt x="818" y="925"/>
                  </a:lnTo>
                  <a:lnTo>
                    <a:pt x="925" y="366"/>
                  </a:lnTo>
                  <a:lnTo>
                    <a:pt x="925" y="366"/>
                  </a:lnTo>
                  <a:lnTo>
                    <a:pt x="925" y="301"/>
                  </a:lnTo>
                  <a:lnTo>
                    <a:pt x="904" y="237"/>
                  </a:lnTo>
                  <a:lnTo>
                    <a:pt x="861" y="194"/>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8"/>
            <p:cNvSpPr/>
            <p:nvPr/>
          </p:nvSpPr>
          <p:spPr>
            <a:xfrm>
              <a:off x="4684369" y="-2143559"/>
              <a:ext cx="24336" cy="29531"/>
            </a:xfrm>
            <a:custGeom>
              <a:avLst/>
              <a:gdLst/>
              <a:ahLst/>
              <a:cxnLst/>
              <a:rect l="l" t="t" r="r" b="b"/>
              <a:pathLst>
                <a:path w="904" h="1097" extrusionOk="0">
                  <a:moveTo>
                    <a:pt x="237" y="0"/>
                  </a:moveTo>
                  <a:lnTo>
                    <a:pt x="151" y="43"/>
                  </a:lnTo>
                  <a:lnTo>
                    <a:pt x="108" y="86"/>
                  </a:lnTo>
                  <a:lnTo>
                    <a:pt x="65" y="172"/>
                  </a:lnTo>
                  <a:lnTo>
                    <a:pt x="0" y="710"/>
                  </a:lnTo>
                  <a:lnTo>
                    <a:pt x="0" y="774"/>
                  </a:lnTo>
                  <a:lnTo>
                    <a:pt x="22" y="817"/>
                  </a:lnTo>
                  <a:lnTo>
                    <a:pt x="65" y="860"/>
                  </a:lnTo>
                  <a:lnTo>
                    <a:pt x="108" y="903"/>
                  </a:lnTo>
                  <a:lnTo>
                    <a:pt x="559" y="1075"/>
                  </a:lnTo>
                  <a:lnTo>
                    <a:pt x="645" y="1097"/>
                  </a:lnTo>
                  <a:lnTo>
                    <a:pt x="731" y="1075"/>
                  </a:lnTo>
                  <a:lnTo>
                    <a:pt x="774" y="1011"/>
                  </a:lnTo>
                  <a:lnTo>
                    <a:pt x="817" y="946"/>
                  </a:lnTo>
                  <a:lnTo>
                    <a:pt x="903" y="366"/>
                  </a:lnTo>
                  <a:lnTo>
                    <a:pt x="903" y="301"/>
                  </a:lnTo>
                  <a:lnTo>
                    <a:pt x="882" y="258"/>
                  </a:lnTo>
                  <a:lnTo>
                    <a:pt x="860" y="215"/>
                  </a:lnTo>
                  <a:lnTo>
                    <a:pt x="796" y="172"/>
                  </a:lnTo>
                  <a:lnTo>
                    <a:pt x="323" y="22"/>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8"/>
            <p:cNvSpPr/>
            <p:nvPr/>
          </p:nvSpPr>
          <p:spPr>
            <a:xfrm>
              <a:off x="4684369" y="-2143559"/>
              <a:ext cx="24336" cy="29531"/>
            </a:xfrm>
            <a:custGeom>
              <a:avLst/>
              <a:gdLst/>
              <a:ahLst/>
              <a:cxnLst/>
              <a:rect l="l" t="t" r="r" b="b"/>
              <a:pathLst>
                <a:path w="904" h="1097" fill="none" extrusionOk="0">
                  <a:moveTo>
                    <a:pt x="796" y="172"/>
                  </a:moveTo>
                  <a:lnTo>
                    <a:pt x="323" y="22"/>
                  </a:lnTo>
                  <a:lnTo>
                    <a:pt x="323" y="22"/>
                  </a:lnTo>
                  <a:lnTo>
                    <a:pt x="237" y="0"/>
                  </a:lnTo>
                  <a:lnTo>
                    <a:pt x="151" y="43"/>
                  </a:lnTo>
                  <a:lnTo>
                    <a:pt x="108" y="86"/>
                  </a:lnTo>
                  <a:lnTo>
                    <a:pt x="65" y="172"/>
                  </a:lnTo>
                  <a:lnTo>
                    <a:pt x="0" y="710"/>
                  </a:lnTo>
                  <a:lnTo>
                    <a:pt x="0" y="710"/>
                  </a:lnTo>
                  <a:lnTo>
                    <a:pt x="0" y="774"/>
                  </a:lnTo>
                  <a:lnTo>
                    <a:pt x="22" y="817"/>
                  </a:lnTo>
                  <a:lnTo>
                    <a:pt x="65" y="860"/>
                  </a:lnTo>
                  <a:lnTo>
                    <a:pt x="108" y="903"/>
                  </a:lnTo>
                  <a:lnTo>
                    <a:pt x="559" y="1075"/>
                  </a:lnTo>
                  <a:lnTo>
                    <a:pt x="559" y="1075"/>
                  </a:lnTo>
                  <a:lnTo>
                    <a:pt x="645" y="1097"/>
                  </a:lnTo>
                  <a:lnTo>
                    <a:pt x="731" y="1075"/>
                  </a:lnTo>
                  <a:lnTo>
                    <a:pt x="774" y="1011"/>
                  </a:lnTo>
                  <a:lnTo>
                    <a:pt x="817" y="946"/>
                  </a:lnTo>
                  <a:lnTo>
                    <a:pt x="903" y="366"/>
                  </a:lnTo>
                  <a:lnTo>
                    <a:pt x="903" y="366"/>
                  </a:lnTo>
                  <a:lnTo>
                    <a:pt x="903" y="301"/>
                  </a:lnTo>
                  <a:lnTo>
                    <a:pt x="882" y="258"/>
                  </a:lnTo>
                  <a:lnTo>
                    <a:pt x="860" y="215"/>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8"/>
            <p:cNvSpPr/>
            <p:nvPr/>
          </p:nvSpPr>
          <p:spPr>
            <a:xfrm>
              <a:off x="4715031" y="-2131418"/>
              <a:ext cx="24336" cy="28966"/>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59" y="1076"/>
                  </a:lnTo>
                  <a:lnTo>
                    <a:pt x="645" y="1076"/>
                  </a:lnTo>
                  <a:lnTo>
                    <a:pt x="710" y="1054"/>
                  </a:lnTo>
                  <a:lnTo>
                    <a:pt x="774" y="1011"/>
                  </a:lnTo>
                  <a:lnTo>
                    <a:pt x="817" y="925"/>
                  </a:lnTo>
                  <a:lnTo>
                    <a:pt x="903" y="366"/>
                  </a:lnTo>
                  <a:lnTo>
                    <a:pt x="903" y="302"/>
                  </a:lnTo>
                  <a:lnTo>
                    <a:pt x="882" y="237"/>
                  </a:lnTo>
                  <a:lnTo>
                    <a:pt x="839" y="194"/>
                  </a:lnTo>
                  <a:lnTo>
                    <a:pt x="796" y="173"/>
                  </a:lnTo>
                  <a:lnTo>
                    <a:pt x="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8"/>
            <p:cNvSpPr/>
            <p:nvPr/>
          </p:nvSpPr>
          <p:spPr>
            <a:xfrm>
              <a:off x="4715031" y="-2131418"/>
              <a:ext cx="24336" cy="28966"/>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59" y="1076"/>
                  </a:lnTo>
                  <a:lnTo>
                    <a:pt x="559" y="1076"/>
                  </a:lnTo>
                  <a:lnTo>
                    <a:pt x="645" y="1076"/>
                  </a:lnTo>
                  <a:lnTo>
                    <a:pt x="710" y="1054"/>
                  </a:lnTo>
                  <a:lnTo>
                    <a:pt x="774" y="1011"/>
                  </a:lnTo>
                  <a:lnTo>
                    <a:pt x="817" y="925"/>
                  </a:lnTo>
                  <a:lnTo>
                    <a:pt x="903" y="366"/>
                  </a:lnTo>
                  <a:lnTo>
                    <a:pt x="903" y="366"/>
                  </a:lnTo>
                  <a:lnTo>
                    <a:pt x="903" y="302"/>
                  </a:lnTo>
                  <a:lnTo>
                    <a:pt x="882" y="237"/>
                  </a:lnTo>
                  <a:lnTo>
                    <a:pt x="839"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8"/>
            <p:cNvSpPr/>
            <p:nvPr/>
          </p:nvSpPr>
          <p:spPr>
            <a:xfrm>
              <a:off x="4745693" y="-2119842"/>
              <a:ext cx="24336" cy="29531"/>
            </a:xfrm>
            <a:custGeom>
              <a:avLst/>
              <a:gdLst/>
              <a:ahLst/>
              <a:cxnLst/>
              <a:rect l="l" t="t" r="r" b="b"/>
              <a:pathLst>
                <a:path w="904" h="1097" extrusionOk="0">
                  <a:moveTo>
                    <a:pt x="237" y="1"/>
                  </a:moveTo>
                  <a:lnTo>
                    <a:pt x="151" y="22"/>
                  </a:lnTo>
                  <a:lnTo>
                    <a:pt x="87" y="87"/>
                  </a:lnTo>
                  <a:lnTo>
                    <a:pt x="65" y="173"/>
                  </a:lnTo>
                  <a:lnTo>
                    <a:pt x="1" y="710"/>
                  </a:lnTo>
                  <a:lnTo>
                    <a:pt x="1" y="775"/>
                  </a:lnTo>
                  <a:lnTo>
                    <a:pt x="22" y="818"/>
                  </a:lnTo>
                  <a:lnTo>
                    <a:pt x="65" y="861"/>
                  </a:lnTo>
                  <a:lnTo>
                    <a:pt x="108" y="903"/>
                  </a:lnTo>
                  <a:lnTo>
                    <a:pt x="560" y="1075"/>
                  </a:lnTo>
                  <a:lnTo>
                    <a:pt x="646" y="1097"/>
                  </a:lnTo>
                  <a:lnTo>
                    <a:pt x="710" y="1075"/>
                  </a:lnTo>
                  <a:lnTo>
                    <a:pt x="775" y="1011"/>
                  </a:lnTo>
                  <a:lnTo>
                    <a:pt x="818" y="925"/>
                  </a:lnTo>
                  <a:lnTo>
                    <a:pt x="904" y="366"/>
                  </a:lnTo>
                  <a:lnTo>
                    <a:pt x="904" y="302"/>
                  </a:lnTo>
                  <a:lnTo>
                    <a:pt x="882" y="259"/>
                  </a:lnTo>
                  <a:lnTo>
                    <a:pt x="839" y="216"/>
                  </a:lnTo>
                  <a:lnTo>
                    <a:pt x="796" y="173"/>
                  </a:lnTo>
                  <a:lnTo>
                    <a:pt x="323" y="22"/>
                  </a:lnTo>
                  <a:lnTo>
                    <a:pt x="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8"/>
            <p:cNvSpPr/>
            <p:nvPr/>
          </p:nvSpPr>
          <p:spPr>
            <a:xfrm>
              <a:off x="4745693" y="-2119842"/>
              <a:ext cx="24336" cy="29531"/>
            </a:xfrm>
            <a:custGeom>
              <a:avLst/>
              <a:gdLst/>
              <a:ahLst/>
              <a:cxnLst/>
              <a:rect l="l" t="t" r="r" b="b"/>
              <a:pathLst>
                <a:path w="904" h="1097" fill="none" extrusionOk="0">
                  <a:moveTo>
                    <a:pt x="796" y="173"/>
                  </a:moveTo>
                  <a:lnTo>
                    <a:pt x="323" y="22"/>
                  </a:lnTo>
                  <a:lnTo>
                    <a:pt x="323" y="22"/>
                  </a:lnTo>
                  <a:lnTo>
                    <a:pt x="237" y="1"/>
                  </a:lnTo>
                  <a:lnTo>
                    <a:pt x="151" y="22"/>
                  </a:lnTo>
                  <a:lnTo>
                    <a:pt x="87" y="87"/>
                  </a:lnTo>
                  <a:lnTo>
                    <a:pt x="65" y="173"/>
                  </a:lnTo>
                  <a:lnTo>
                    <a:pt x="1" y="710"/>
                  </a:lnTo>
                  <a:lnTo>
                    <a:pt x="1" y="710"/>
                  </a:lnTo>
                  <a:lnTo>
                    <a:pt x="1" y="775"/>
                  </a:lnTo>
                  <a:lnTo>
                    <a:pt x="22" y="818"/>
                  </a:lnTo>
                  <a:lnTo>
                    <a:pt x="65" y="861"/>
                  </a:lnTo>
                  <a:lnTo>
                    <a:pt x="108" y="903"/>
                  </a:lnTo>
                  <a:lnTo>
                    <a:pt x="560" y="1075"/>
                  </a:lnTo>
                  <a:lnTo>
                    <a:pt x="560" y="1075"/>
                  </a:lnTo>
                  <a:lnTo>
                    <a:pt x="646" y="1097"/>
                  </a:lnTo>
                  <a:lnTo>
                    <a:pt x="710" y="1075"/>
                  </a:lnTo>
                  <a:lnTo>
                    <a:pt x="775" y="1011"/>
                  </a:lnTo>
                  <a:lnTo>
                    <a:pt x="818" y="925"/>
                  </a:lnTo>
                  <a:lnTo>
                    <a:pt x="904" y="366"/>
                  </a:lnTo>
                  <a:lnTo>
                    <a:pt x="904" y="366"/>
                  </a:lnTo>
                  <a:lnTo>
                    <a:pt x="904" y="302"/>
                  </a:lnTo>
                  <a:lnTo>
                    <a:pt x="882" y="259"/>
                  </a:lnTo>
                  <a:lnTo>
                    <a:pt x="839" y="216"/>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8"/>
            <p:cNvSpPr/>
            <p:nvPr/>
          </p:nvSpPr>
          <p:spPr>
            <a:xfrm>
              <a:off x="4881127" y="-2088588"/>
              <a:ext cx="24309" cy="28966"/>
            </a:xfrm>
            <a:custGeom>
              <a:avLst/>
              <a:gdLst/>
              <a:ahLst/>
              <a:cxnLst/>
              <a:rect l="l" t="t" r="r" b="b"/>
              <a:pathLst>
                <a:path w="903" h="1076" extrusionOk="0">
                  <a:moveTo>
                    <a:pt x="237" y="0"/>
                  </a:moveTo>
                  <a:lnTo>
                    <a:pt x="151" y="22"/>
                  </a:lnTo>
                  <a:lnTo>
                    <a:pt x="86" y="86"/>
                  </a:lnTo>
                  <a:lnTo>
                    <a:pt x="65" y="151"/>
                  </a:lnTo>
                  <a:lnTo>
                    <a:pt x="0" y="688"/>
                  </a:lnTo>
                  <a:lnTo>
                    <a:pt x="0" y="753"/>
                  </a:lnTo>
                  <a:lnTo>
                    <a:pt x="22" y="817"/>
                  </a:lnTo>
                  <a:lnTo>
                    <a:pt x="43" y="860"/>
                  </a:lnTo>
                  <a:lnTo>
                    <a:pt x="108" y="882"/>
                  </a:lnTo>
                  <a:lnTo>
                    <a:pt x="538" y="1075"/>
                  </a:lnTo>
                  <a:lnTo>
                    <a:pt x="623" y="1075"/>
                  </a:lnTo>
                  <a:lnTo>
                    <a:pt x="709" y="1054"/>
                  </a:lnTo>
                  <a:lnTo>
                    <a:pt x="774" y="1011"/>
                  </a:lnTo>
                  <a:lnTo>
                    <a:pt x="817" y="925"/>
                  </a:lnTo>
                  <a:lnTo>
                    <a:pt x="903" y="366"/>
                  </a:lnTo>
                  <a:lnTo>
                    <a:pt x="903" y="301"/>
                  </a:lnTo>
                  <a:lnTo>
                    <a:pt x="881" y="237"/>
                  </a:lnTo>
                  <a:lnTo>
                    <a:pt x="838" y="194"/>
                  </a:lnTo>
                  <a:lnTo>
                    <a:pt x="795" y="172"/>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8"/>
            <p:cNvSpPr/>
            <p:nvPr/>
          </p:nvSpPr>
          <p:spPr>
            <a:xfrm>
              <a:off x="4881127" y="-2088588"/>
              <a:ext cx="24309" cy="28966"/>
            </a:xfrm>
            <a:custGeom>
              <a:avLst/>
              <a:gdLst/>
              <a:ahLst/>
              <a:cxnLst/>
              <a:rect l="l" t="t" r="r" b="b"/>
              <a:pathLst>
                <a:path w="903" h="1076" fill="none" extrusionOk="0">
                  <a:moveTo>
                    <a:pt x="795" y="172"/>
                  </a:moveTo>
                  <a:lnTo>
                    <a:pt x="301" y="0"/>
                  </a:lnTo>
                  <a:lnTo>
                    <a:pt x="301" y="0"/>
                  </a:lnTo>
                  <a:lnTo>
                    <a:pt x="237" y="0"/>
                  </a:lnTo>
                  <a:lnTo>
                    <a:pt x="151" y="22"/>
                  </a:lnTo>
                  <a:lnTo>
                    <a:pt x="86" y="86"/>
                  </a:lnTo>
                  <a:lnTo>
                    <a:pt x="65" y="151"/>
                  </a:lnTo>
                  <a:lnTo>
                    <a:pt x="0" y="688"/>
                  </a:lnTo>
                  <a:lnTo>
                    <a:pt x="0" y="688"/>
                  </a:lnTo>
                  <a:lnTo>
                    <a:pt x="0" y="753"/>
                  </a:lnTo>
                  <a:lnTo>
                    <a:pt x="22" y="817"/>
                  </a:lnTo>
                  <a:lnTo>
                    <a:pt x="43" y="860"/>
                  </a:lnTo>
                  <a:lnTo>
                    <a:pt x="108" y="882"/>
                  </a:lnTo>
                  <a:lnTo>
                    <a:pt x="538" y="1075"/>
                  </a:lnTo>
                  <a:lnTo>
                    <a:pt x="538" y="1075"/>
                  </a:lnTo>
                  <a:lnTo>
                    <a:pt x="623" y="1075"/>
                  </a:lnTo>
                  <a:lnTo>
                    <a:pt x="709" y="1054"/>
                  </a:lnTo>
                  <a:lnTo>
                    <a:pt x="774" y="1011"/>
                  </a:lnTo>
                  <a:lnTo>
                    <a:pt x="817" y="925"/>
                  </a:lnTo>
                  <a:lnTo>
                    <a:pt x="903" y="366"/>
                  </a:lnTo>
                  <a:lnTo>
                    <a:pt x="903" y="366"/>
                  </a:lnTo>
                  <a:lnTo>
                    <a:pt x="903" y="301"/>
                  </a:lnTo>
                  <a:lnTo>
                    <a:pt x="881" y="237"/>
                  </a:lnTo>
                  <a:lnTo>
                    <a:pt x="838" y="194"/>
                  </a:lnTo>
                  <a:lnTo>
                    <a:pt x="795"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8"/>
            <p:cNvSpPr/>
            <p:nvPr/>
          </p:nvSpPr>
          <p:spPr>
            <a:xfrm>
              <a:off x="4911789" y="-2077013"/>
              <a:ext cx="24336" cy="29531"/>
            </a:xfrm>
            <a:custGeom>
              <a:avLst/>
              <a:gdLst/>
              <a:ahLst/>
              <a:cxnLst/>
              <a:rect l="l" t="t" r="r" b="b"/>
              <a:pathLst>
                <a:path w="904" h="1097" extrusionOk="0">
                  <a:moveTo>
                    <a:pt x="215" y="0"/>
                  </a:moveTo>
                  <a:lnTo>
                    <a:pt x="151" y="22"/>
                  </a:lnTo>
                  <a:lnTo>
                    <a:pt x="86" y="86"/>
                  </a:lnTo>
                  <a:lnTo>
                    <a:pt x="65" y="172"/>
                  </a:lnTo>
                  <a:lnTo>
                    <a:pt x="0" y="710"/>
                  </a:lnTo>
                  <a:lnTo>
                    <a:pt x="0" y="774"/>
                  </a:lnTo>
                  <a:lnTo>
                    <a:pt x="22" y="817"/>
                  </a:lnTo>
                  <a:lnTo>
                    <a:pt x="43" y="860"/>
                  </a:lnTo>
                  <a:lnTo>
                    <a:pt x="108" y="903"/>
                  </a:lnTo>
                  <a:lnTo>
                    <a:pt x="538" y="1075"/>
                  </a:lnTo>
                  <a:lnTo>
                    <a:pt x="624" y="1097"/>
                  </a:lnTo>
                  <a:lnTo>
                    <a:pt x="710" y="1075"/>
                  </a:lnTo>
                  <a:lnTo>
                    <a:pt x="774" y="1011"/>
                  </a:lnTo>
                  <a:lnTo>
                    <a:pt x="796" y="925"/>
                  </a:lnTo>
                  <a:lnTo>
                    <a:pt x="903" y="366"/>
                  </a:lnTo>
                  <a:lnTo>
                    <a:pt x="903" y="301"/>
                  </a:lnTo>
                  <a:lnTo>
                    <a:pt x="882" y="258"/>
                  </a:lnTo>
                  <a:lnTo>
                    <a:pt x="839" y="215"/>
                  </a:lnTo>
                  <a:lnTo>
                    <a:pt x="774" y="172"/>
                  </a:lnTo>
                  <a:lnTo>
                    <a:pt x="301" y="22"/>
                  </a:ln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8"/>
            <p:cNvSpPr/>
            <p:nvPr/>
          </p:nvSpPr>
          <p:spPr>
            <a:xfrm>
              <a:off x="4911789" y="-2077013"/>
              <a:ext cx="24336" cy="29531"/>
            </a:xfrm>
            <a:custGeom>
              <a:avLst/>
              <a:gdLst/>
              <a:ahLst/>
              <a:cxnLst/>
              <a:rect l="l" t="t" r="r" b="b"/>
              <a:pathLst>
                <a:path w="904" h="1097" fill="none" extrusionOk="0">
                  <a:moveTo>
                    <a:pt x="774" y="172"/>
                  </a:moveTo>
                  <a:lnTo>
                    <a:pt x="301" y="22"/>
                  </a:lnTo>
                  <a:lnTo>
                    <a:pt x="301" y="22"/>
                  </a:lnTo>
                  <a:lnTo>
                    <a:pt x="215" y="0"/>
                  </a:lnTo>
                  <a:lnTo>
                    <a:pt x="151" y="22"/>
                  </a:lnTo>
                  <a:lnTo>
                    <a:pt x="86" y="86"/>
                  </a:lnTo>
                  <a:lnTo>
                    <a:pt x="65" y="172"/>
                  </a:lnTo>
                  <a:lnTo>
                    <a:pt x="0" y="710"/>
                  </a:lnTo>
                  <a:lnTo>
                    <a:pt x="0" y="710"/>
                  </a:lnTo>
                  <a:lnTo>
                    <a:pt x="0" y="774"/>
                  </a:lnTo>
                  <a:lnTo>
                    <a:pt x="22" y="817"/>
                  </a:lnTo>
                  <a:lnTo>
                    <a:pt x="43" y="860"/>
                  </a:lnTo>
                  <a:lnTo>
                    <a:pt x="108" y="903"/>
                  </a:lnTo>
                  <a:lnTo>
                    <a:pt x="538" y="1075"/>
                  </a:lnTo>
                  <a:lnTo>
                    <a:pt x="538" y="1075"/>
                  </a:lnTo>
                  <a:lnTo>
                    <a:pt x="624" y="1097"/>
                  </a:lnTo>
                  <a:lnTo>
                    <a:pt x="710" y="1075"/>
                  </a:lnTo>
                  <a:lnTo>
                    <a:pt x="774" y="1011"/>
                  </a:lnTo>
                  <a:lnTo>
                    <a:pt x="796" y="925"/>
                  </a:lnTo>
                  <a:lnTo>
                    <a:pt x="903" y="366"/>
                  </a:lnTo>
                  <a:lnTo>
                    <a:pt x="903" y="366"/>
                  </a:lnTo>
                  <a:lnTo>
                    <a:pt x="903" y="301"/>
                  </a:lnTo>
                  <a:lnTo>
                    <a:pt x="882" y="258"/>
                  </a:lnTo>
                  <a:lnTo>
                    <a:pt x="839" y="215"/>
                  </a:lnTo>
                  <a:lnTo>
                    <a:pt x="774"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8"/>
            <p:cNvSpPr/>
            <p:nvPr/>
          </p:nvSpPr>
          <p:spPr>
            <a:xfrm>
              <a:off x="4942451" y="-2064872"/>
              <a:ext cx="24336" cy="28966"/>
            </a:xfrm>
            <a:custGeom>
              <a:avLst/>
              <a:gdLst/>
              <a:ahLst/>
              <a:cxnLst/>
              <a:rect l="l" t="t" r="r" b="b"/>
              <a:pathLst>
                <a:path w="904" h="1076" extrusionOk="0">
                  <a:moveTo>
                    <a:pt x="216" y="1"/>
                  </a:moveTo>
                  <a:lnTo>
                    <a:pt x="151" y="22"/>
                  </a:lnTo>
                  <a:lnTo>
                    <a:pt x="87" y="65"/>
                  </a:lnTo>
                  <a:lnTo>
                    <a:pt x="44" y="151"/>
                  </a:lnTo>
                  <a:lnTo>
                    <a:pt x="1" y="689"/>
                  </a:lnTo>
                  <a:lnTo>
                    <a:pt x="1" y="753"/>
                  </a:lnTo>
                  <a:lnTo>
                    <a:pt x="22" y="818"/>
                  </a:lnTo>
                  <a:lnTo>
                    <a:pt x="44" y="861"/>
                  </a:lnTo>
                  <a:lnTo>
                    <a:pt x="108" y="882"/>
                  </a:lnTo>
                  <a:lnTo>
                    <a:pt x="538" y="1054"/>
                  </a:lnTo>
                  <a:lnTo>
                    <a:pt x="624" y="1076"/>
                  </a:lnTo>
                  <a:lnTo>
                    <a:pt x="710" y="1054"/>
                  </a:lnTo>
                  <a:lnTo>
                    <a:pt x="775" y="990"/>
                  </a:lnTo>
                  <a:lnTo>
                    <a:pt x="796" y="925"/>
                  </a:lnTo>
                  <a:lnTo>
                    <a:pt x="904" y="366"/>
                  </a:lnTo>
                  <a:lnTo>
                    <a:pt x="904" y="302"/>
                  </a:lnTo>
                  <a:lnTo>
                    <a:pt x="882" y="237"/>
                  </a:lnTo>
                  <a:lnTo>
                    <a:pt x="839" y="194"/>
                  </a:lnTo>
                  <a:lnTo>
                    <a:pt x="775" y="173"/>
                  </a:lnTo>
                  <a:lnTo>
                    <a:pt x="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8"/>
            <p:cNvSpPr/>
            <p:nvPr/>
          </p:nvSpPr>
          <p:spPr>
            <a:xfrm>
              <a:off x="4942451" y="-2064872"/>
              <a:ext cx="24336" cy="28966"/>
            </a:xfrm>
            <a:custGeom>
              <a:avLst/>
              <a:gdLst/>
              <a:ahLst/>
              <a:cxnLst/>
              <a:rect l="l" t="t" r="r" b="b"/>
              <a:pathLst>
                <a:path w="904" h="1076" fill="none" extrusionOk="0">
                  <a:moveTo>
                    <a:pt x="775" y="173"/>
                  </a:moveTo>
                  <a:lnTo>
                    <a:pt x="302" y="1"/>
                  </a:lnTo>
                  <a:lnTo>
                    <a:pt x="302" y="1"/>
                  </a:lnTo>
                  <a:lnTo>
                    <a:pt x="216" y="1"/>
                  </a:lnTo>
                  <a:lnTo>
                    <a:pt x="151" y="22"/>
                  </a:lnTo>
                  <a:lnTo>
                    <a:pt x="87" y="65"/>
                  </a:lnTo>
                  <a:lnTo>
                    <a:pt x="44" y="151"/>
                  </a:lnTo>
                  <a:lnTo>
                    <a:pt x="1" y="689"/>
                  </a:lnTo>
                  <a:lnTo>
                    <a:pt x="1" y="689"/>
                  </a:lnTo>
                  <a:lnTo>
                    <a:pt x="1" y="753"/>
                  </a:lnTo>
                  <a:lnTo>
                    <a:pt x="22" y="818"/>
                  </a:lnTo>
                  <a:lnTo>
                    <a:pt x="44" y="861"/>
                  </a:lnTo>
                  <a:lnTo>
                    <a:pt x="108" y="882"/>
                  </a:lnTo>
                  <a:lnTo>
                    <a:pt x="538" y="1054"/>
                  </a:lnTo>
                  <a:lnTo>
                    <a:pt x="538" y="1054"/>
                  </a:lnTo>
                  <a:lnTo>
                    <a:pt x="624" y="1076"/>
                  </a:lnTo>
                  <a:lnTo>
                    <a:pt x="710" y="1054"/>
                  </a:lnTo>
                  <a:lnTo>
                    <a:pt x="775" y="990"/>
                  </a:lnTo>
                  <a:lnTo>
                    <a:pt x="796" y="925"/>
                  </a:lnTo>
                  <a:lnTo>
                    <a:pt x="904" y="366"/>
                  </a:lnTo>
                  <a:lnTo>
                    <a:pt x="904" y="366"/>
                  </a:lnTo>
                  <a:lnTo>
                    <a:pt x="904" y="302"/>
                  </a:lnTo>
                  <a:lnTo>
                    <a:pt x="882" y="237"/>
                  </a:lnTo>
                  <a:lnTo>
                    <a:pt x="839" y="194"/>
                  </a:lnTo>
                  <a:lnTo>
                    <a:pt x="775"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8"/>
            <p:cNvSpPr/>
            <p:nvPr/>
          </p:nvSpPr>
          <p:spPr>
            <a:xfrm>
              <a:off x="4973140" y="-2053296"/>
              <a:ext cx="24309" cy="28966"/>
            </a:xfrm>
            <a:custGeom>
              <a:avLst/>
              <a:gdLst/>
              <a:ahLst/>
              <a:cxnLst/>
              <a:rect l="l" t="t" r="r" b="b"/>
              <a:pathLst>
                <a:path w="903" h="1076" extrusionOk="0">
                  <a:moveTo>
                    <a:pt x="215" y="1"/>
                  </a:moveTo>
                  <a:lnTo>
                    <a:pt x="151" y="22"/>
                  </a:lnTo>
                  <a:lnTo>
                    <a:pt x="86" y="87"/>
                  </a:lnTo>
                  <a:lnTo>
                    <a:pt x="43" y="151"/>
                  </a:lnTo>
                  <a:lnTo>
                    <a:pt x="0" y="710"/>
                  </a:lnTo>
                  <a:lnTo>
                    <a:pt x="0" y="753"/>
                  </a:lnTo>
                  <a:lnTo>
                    <a:pt x="0" y="818"/>
                  </a:lnTo>
                  <a:lnTo>
                    <a:pt x="43" y="861"/>
                  </a:lnTo>
                  <a:lnTo>
                    <a:pt x="86" y="882"/>
                  </a:lnTo>
                  <a:lnTo>
                    <a:pt x="537" y="1076"/>
                  </a:lnTo>
                  <a:lnTo>
                    <a:pt x="623" y="1076"/>
                  </a:lnTo>
                  <a:lnTo>
                    <a:pt x="709" y="1054"/>
                  </a:lnTo>
                  <a:lnTo>
                    <a:pt x="774" y="1011"/>
                  </a:lnTo>
                  <a:lnTo>
                    <a:pt x="795" y="925"/>
                  </a:lnTo>
                  <a:lnTo>
                    <a:pt x="903" y="366"/>
                  </a:lnTo>
                  <a:lnTo>
                    <a:pt x="903" y="302"/>
                  </a:lnTo>
                  <a:lnTo>
                    <a:pt x="881" y="259"/>
                  </a:lnTo>
                  <a:lnTo>
                    <a:pt x="838" y="194"/>
                  </a:lnTo>
                  <a:lnTo>
                    <a:pt x="774" y="173"/>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8"/>
            <p:cNvSpPr/>
            <p:nvPr/>
          </p:nvSpPr>
          <p:spPr>
            <a:xfrm>
              <a:off x="4973140" y="-2053296"/>
              <a:ext cx="24309" cy="28966"/>
            </a:xfrm>
            <a:custGeom>
              <a:avLst/>
              <a:gdLst/>
              <a:ahLst/>
              <a:cxnLst/>
              <a:rect l="l" t="t" r="r" b="b"/>
              <a:pathLst>
                <a:path w="903"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0" y="818"/>
                  </a:lnTo>
                  <a:lnTo>
                    <a:pt x="43" y="861"/>
                  </a:lnTo>
                  <a:lnTo>
                    <a:pt x="86" y="882"/>
                  </a:lnTo>
                  <a:lnTo>
                    <a:pt x="537" y="1076"/>
                  </a:lnTo>
                  <a:lnTo>
                    <a:pt x="537" y="1076"/>
                  </a:lnTo>
                  <a:lnTo>
                    <a:pt x="623" y="1076"/>
                  </a:lnTo>
                  <a:lnTo>
                    <a:pt x="709" y="1054"/>
                  </a:lnTo>
                  <a:lnTo>
                    <a:pt x="774" y="1011"/>
                  </a:lnTo>
                  <a:lnTo>
                    <a:pt x="795" y="925"/>
                  </a:lnTo>
                  <a:lnTo>
                    <a:pt x="903" y="366"/>
                  </a:lnTo>
                  <a:lnTo>
                    <a:pt x="903" y="366"/>
                  </a:lnTo>
                  <a:lnTo>
                    <a:pt x="903" y="302"/>
                  </a:lnTo>
                  <a:lnTo>
                    <a:pt x="881" y="259"/>
                  </a:lnTo>
                  <a:lnTo>
                    <a:pt x="838" y="194"/>
                  </a:lnTo>
                  <a:lnTo>
                    <a:pt x="774"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8"/>
            <p:cNvSpPr/>
            <p:nvPr/>
          </p:nvSpPr>
          <p:spPr>
            <a:xfrm>
              <a:off x="5003209" y="-2041720"/>
              <a:ext cx="24928" cy="29558"/>
            </a:xfrm>
            <a:custGeom>
              <a:avLst/>
              <a:gdLst/>
              <a:ahLst/>
              <a:cxnLst/>
              <a:rect l="l" t="t" r="r" b="b"/>
              <a:pathLst>
                <a:path w="926" h="1098" extrusionOk="0">
                  <a:moveTo>
                    <a:pt x="237" y="1"/>
                  </a:moveTo>
                  <a:lnTo>
                    <a:pt x="173" y="44"/>
                  </a:lnTo>
                  <a:lnTo>
                    <a:pt x="108" y="87"/>
                  </a:lnTo>
                  <a:lnTo>
                    <a:pt x="65" y="173"/>
                  </a:lnTo>
                  <a:lnTo>
                    <a:pt x="1" y="710"/>
                  </a:lnTo>
                  <a:lnTo>
                    <a:pt x="1" y="775"/>
                  </a:lnTo>
                  <a:lnTo>
                    <a:pt x="22" y="818"/>
                  </a:lnTo>
                  <a:lnTo>
                    <a:pt x="65" y="861"/>
                  </a:lnTo>
                  <a:lnTo>
                    <a:pt x="108" y="904"/>
                  </a:lnTo>
                  <a:lnTo>
                    <a:pt x="560" y="1076"/>
                  </a:lnTo>
                  <a:lnTo>
                    <a:pt x="646" y="1097"/>
                  </a:lnTo>
                  <a:lnTo>
                    <a:pt x="732" y="1076"/>
                  </a:lnTo>
                  <a:lnTo>
                    <a:pt x="796" y="1011"/>
                  </a:lnTo>
                  <a:lnTo>
                    <a:pt x="818" y="947"/>
                  </a:lnTo>
                  <a:lnTo>
                    <a:pt x="925" y="366"/>
                  </a:lnTo>
                  <a:lnTo>
                    <a:pt x="925" y="323"/>
                  </a:lnTo>
                  <a:lnTo>
                    <a:pt x="904" y="259"/>
                  </a:lnTo>
                  <a:lnTo>
                    <a:pt x="861" y="216"/>
                  </a:lnTo>
                  <a:lnTo>
                    <a:pt x="796" y="173"/>
                  </a:lnTo>
                  <a:lnTo>
                    <a:pt x="323" y="22"/>
                  </a:lnTo>
                  <a:lnTo>
                    <a:pt x="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8"/>
            <p:cNvSpPr/>
            <p:nvPr/>
          </p:nvSpPr>
          <p:spPr>
            <a:xfrm>
              <a:off x="5003209" y="-2041720"/>
              <a:ext cx="24928" cy="29558"/>
            </a:xfrm>
            <a:custGeom>
              <a:avLst/>
              <a:gdLst/>
              <a:ahLst/>
              <a:cxnLst/>
              <a:rect l="l" t="t" r="r" b="b"/>
              <a:pathLst>
                <a:path w="926" h="1098" fill="none" extrusionOk="0">
                  <a:moveTo>
                    <a:pt x="796" y="173"/>
                  </a:moveTo>
                  <a:lnTo>
                    <a:pt x="323" y="22"/>
                  </a:lnTo>
                  <a:lnTo>
                    <a:pt x="323" y="22"/>
                  </a:lnTo>
                  <a:lnTo>
                    <a:pt x="237" y="1"/>
                  </a:lnTo>
                  <a:lnTo>
                    <a:pt x="173"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96" y="1011"/>
                  </a:lnTo>
                  <a:lnTo>
                    <a:pt x="818" y="947"/>
                  </a:lnTo>
                  <a:lnTo>
                    <a:pt x="925" y="366"/>
                  </a:lnTo>
                  <a:lnTo>
                    <a:pt x="925" y="366"/>
                  </a:lnTo>
                  <a:lnTo>
                    <a:pt x="925" y="323"/>
                  </a:lnTo>
                  <a:lnTo>
                    <a:pt x="904" y="259"/>
                  </a:lnTo>
                  <a:lnTo>
                    <a:pt x="861" y="216"/>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8"/>
            <p:cNvSpPr/>
            <p:nvPr/>
          </p:nvSpPr>
          <p:spPr>
            <a:xfrm>
              <a:off x="5033898" y="-2029553"/>
              <a:ext cx="24336" cy="28939"/>
            </a:xfrm>
            <a:custGeom>
              <a:avLst/>
              <a:gdLst/>
              <a:ahLst/>
              <a:cxnLst/>
              <a:rect l="l" t="t" r="r" b="b"/>
              <a:pathLst>
                <a:path w="904" h="1075" extrusionOk="0">
                  <a:moveTo>
                    <a:pt x="237" y="0"/>
                  </a:moveTo>
                  <a:lnTo>
                    <a:pt x="151" y="22"/>
                  </a:lnTo>
                  <a:lnTo>
                    <a:pt x="108" y="86"/>
                  </a:lnTo>
                  <a:lnTo>
                    <a:pt x="65" y="151"/>
                  </a:lnTo>
                  <a:lnTo>
                    <a:pt x="0" y="710"/>
                  </a:lnTo>
                  <a:lnTo>
                    <a:pt x="0" y="753"/>
                  </a:lnTo>
                  <a:lnTo>
                    <a:pt x="22" y="817"/>
                  </a:lnTo>
                  <a:lnTo>
                    <a:pt x="65" y="860"/>
                  </a:lnTo>
                  <a:lnTo>
                    <a:pt x="108" y="881"/>
                  </a:lnTo>
                  <a:lnTo>
                    <a:pt x="559" y="1075"/>
                  </a:lnTo>
                  <a:lnTo>
                    <a:pt x="645" y="1075"/>
                  </a:lnTo>
                  <a:lnTo>
                    <a:pt x="731" y="1053"/>
                  </a:lnTo>
                  <a:lnTo>
                    <a:pt x="774" y="1010"/>
                  </a:lnTo>
                  <a:lnTo>
                    <a:pt x="817" y="924"/>
                  </a:lnTo>
                  <a:lnTo>
                    <a:pt x="903" y="366"/>
                  </a:lnTo>
                  <a:lnTo>
                    <a:pt x="903" y="301"/>
                  </a:lnTo>
                  <a:lnTo>
                    <a:pt x="882" y="237"/>
                  </a:lnTo>
                  <a:lnTo>
                    <a:pt x="860" y="194"/>
                  </a:lnTo>
                  <a:lnTo>
                    <a:pt x="796" y="172"/>
                  </a:ln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8"/>
            <p:cNvSpPr/>
            <p:nvPr/>
          </p:nvSpPr>
          <p:spPr>
            <a:xfrm>
              <a:off x="5033898" y="-2029553"/>
              <a:ext cx="24336" cy="28939"/>
            </a:xfrm>
            <a:custGeom>
              <a:avLst/>
              <a:gdLst/>
              <a:ahLst/>
              <a:cxnLst/>
              <a:rect l="l" t="t" r="r" b="b"/>
              <a:pathLst>
                <a:path w="904" h="1075" fill="none" extrusionOk="0">
                  <a:moveTo>
                    <a:pt x="796" y="172"/>
                  </a:moveTo>
                  <a:lnTo>
                    <a:pt x="323" y="0"/>
                  </a:lnTo>
                  <a:lnTo>
                    <a:pt x="323" y="0"/>
                  </a:lnTo>
                  <a:lnTo>
                    <a:pt x="237" y="0"/>
                  </a:lnTo>
                  <a:lnTo>
                    <a:pt x="151" y="22"/>
                  </a:lnTo>
                  <a:lnTo>
                    <a:pt x="108" y="86"/>
                  </a:lnTo>
                  <a:lnTo>
                    <a:pt x="65" y="151"/>
                  </a:lnTo>
                  <a:lnTo>
                    <a:pt x="0" y="710"/>
                  </a:lnTo>
                  <a:lnTo>
                    <a:pt x="0" y="710"/>
                  </a:lnTo>
                  <a:lnTo>
                    <a:pt x="0" y="753"/>
                  </a:lnTo>
                  <a:lnTo>
                    <a:pt x="22" y="817"/>
                  </a:lnTo>
                  <a:lnTo>
                    <a:pt x="65" y="860"/>
                  </a:lnTo>
                  <a:lnTo>
                    <a:pt x="108" y="881"/>
                  </a:lnTo>
                  <a:lnTo>
                    <a:pt x="559" y="1075"/>
                  </a:lnTo>
                  <a:lnTo>
                    <a:pt x="559" y="1075"/>
                  </a:lnTo>
                  <a:lnTo>
                    <a:pt x="645" y="1075"/>
                  </a:lnTo>
                  <a:lnTo>
                    <a:pt x="731" y="1053"/>
                  </a:lnTo>
                  <a:lnTo>
                    <a:pt x="774" y="1010"/>
                  </a:lnTo>
                  <a:lnTo>
                    <a:pt x="817" y="924"/>
                  </a:lnTo>
                  <a:lnTo>
                    <a:pt x="903" y="366"/>
                  </a:lnTo>
                  <a:lnTo>
                    <a:pt x="903" y="366"/>
                  </a:lnTo>
                  <a:lnTo>
                    <a:pt x="903" y="301"/>
                  </a:lnTo>
                  <a:lnTo>
                    <a:pt x="882" y="237"/>
                  </a:lnTo>
                  <a:lnTo>
                    <a:pt x="860" y="194"/>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8"/>
            <p:cNvSpPr/>
            <p:nvPr/>
          </p:nvSpPr>
          <p:spPr>
            <a:xfrm>
              <a:off x="5064560" y="-2017977"/>
              <a:ext cx="24336" cy="29531"/>
            </a:xfrm>
            <a:custGeom>
              <a:avLst/>
              <a:gdLst/>
              <a:ahLst/>
              <a:cxnLst/>
              <a:rect l="l" t="t" r="r" b="b"/>
              <a:pathLst>
                <a:path w="904" h="1097" extrusionOk="0">
                  <a:moveTo>
                    <a:pt x="237" y="0"/>
                  </a:moveTo>
                  <a:lnTo>
                    <a:pt x="151" y="43"/>
                  </a:lnTo>
                  <a:lnTo>
                    <a:pt x="87" y="86"/>
                  </a:lnTo>
                  <a:lnTo>
                    <a:pt x="65" y="172"/>
                  </a:lnTo>
                  <a:lnTo>
                    <a:pt x="1" y="709"/>
                  </a:lnTo>
                  <a:lnTo>
                    <a:pt x="1" y="774"/>
                  </a:lnTo>
                  <a:lnTo>
                    <a:pt x="22" y="817"/>
                  </a:lnTo>
                  <a:lnTo>
                    <a:pt x="65" y="860"/>
                  </a:lnTo>
                  <a:lnTo>
                    <a:pt x="108" y="903"/>
                  </a:lnTo>
                  <a:lnTo>
                    <a:pt x="559" y="1075"/>
                  </a:lnTo>
                  <a:lnTo>
                    <a:pt x="645" y="1096"/>
                  </a:lnTo>
                  <a:lnTo>
                    <a:pt x="710" y="1075"/>
                  </a:lnTo>
                  <a:lnTo>
                    <a:pt x="774" y="1010"/>
                  </a:lnTo>
                  <a:lnTo>
                    <a:pt x="817" y="924"/>
                  </a:lnTo>
                  <a:lnTo>
                    <a:pt x="903" y="366"/>
                  </a:lnTo>
                  <a:lnTo>
                    <a:pt x="903" y="301"/>
                  </a:lnTo>
                  <a:lnTo>
                    <a:pt x="882" y="258"/>
                  </a:lnTo>
                  <a:lnTo>
                    <a:pt x="839" y="215"/>
                  </a:lnTo>
                  <a:lnTo>
                    <a:pt x="796" y="172"/>
                  </a:lnTo>
                  <a:lnTo>
                    <a:pt x="323" y="22"/>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8"/>
            <p:cNvSpPr/>
            <p:nvPr/>
          </p:nvSpPr>
          <p:spPr>
            <a:xfrm>
              <a:off x="5064560" y="-2017977"/>
              <a:ext cx="24336" cy="29531"/>
            </a:xfrm>
            <a:custGeom>
              <a:avLst/>
              <a:gdLst/>
              <a:ahLst/>
              <a:cxnLst/>
              <a:rect l="l" t="t" r="r" b="b"/>
              <a:pathLst>
                <a:path w="904" h="1097" fill="none" extrusionOk="0">
                  <a:moveTo>
                    <a:pt x="796" y="172"/>
                  </a:moveTo>
                  <a:lnTo>
                    <a:pt x="323" y="22"/>
                  </a:lnTo>
                  <a:lnTo>
                    <a:pt x="323" y="22"/>
                  </a:lnTo>
                  <a:lnTo>
                    <a:pt x="237" y="0"/>
                  </a:lnTo>
                  <a:lnTo>
                    <a:pt x="151" y="43"/>
                  </a:lnTo>
                  <a:lnTo>
                    <a:pt x="87" y="86"/>
                  </a:lnTo>
                  <a:lnTo>
                    <a:pt x="65" y="172"/>
                  </a:lnTo>
                  <a:lnTo>
                    <a:pt x="1" y="709"/>
                  </a:lnTo>
                  <a:lnTo>
                    <a:pt x="1" y="709"/>
                  </a:lnTo>
                  <a:lnTo>
                    <a:pt x="1" y="774"/>
                  </a:lnTo>
                  <a:lnTo>
                    <a:pt x="22" y="817"/>
                  </a:lnTo>
                  <a:lnTo>
                    <a:pt x="65" y="860"/>
                  </a:lnTo>
                  <a:lnTo>
                    <a:pt x="108" y="903"/>
                  </a:lnTo>
                  <a:lnTo>
                    <a:pt x="559" y="1075"/>
                  </a:lnTo>
                  <a:lnTo>
                    <a:pt x="559" y="1075"/>
                  </a:lnTo>
                  <a:lnTo>
                    <a:pt x="645" y="1096"/>
                  </a:lnTo>
                  <a:lnTo>
                    <a:pt x="710" y="1075"/>
                  </a:lnTo>
                  <a:lnTo>
                    <a:pt x="774" y="1010"/>
                  </a:lnTo>
                  <a:lnTo>
                    <a:pt x="817" y="924"/>
                  </a:lnTo>
                  <a:lnTo>
                    <a:pt x="903" y="366"/>
                  </a:lnTo>
                  <a:lnTo>
                    <a:pt x="903" y="366"/>
                  </a:lnTo>
                  <a:lnTo>
                    <a:pt x="903" y="301"/>
                  </a:lnTo>
                  <a:lnTo>
                    <a:pt x="882" y="258"/>
                  </a:lnTo>
                  <a:lnTo>
                    <a:pt x="839" y="215"/>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8"/>
            <p:cNvSpPr/>
            <p:nvPr/>
          </p:nvSpPr>
          <p:spPr>
            <a:xfrm>
              <a:off x="5095222" y="-2005836"/>
              <a:ext cx="24336" cy="28966"/>
            </a:xfrm>
            <a:custGeom>
              <a:avLst/>
              <a:gdLst/>
              <a:ahLst/>
              <a:cxnLst/>
              <a:rect l="l" t="t" r="r" b="b"/>
              <a:pathLst>
                <a:path w="904" h="1076" extrusionOk="0">
                  <a:moveTo>
                    <a:pt x="237" y="0"/>
                  </a:moveTo>
                  <a:lnTo>
                    <a:pt x="151" y="22"/>
                  </a:lnTo>
                  <a:lnTo>
                    <a:pt x="87" y="86"/>
                  </a:lnTo>
                  <a:lnTo>
                    <a:pt x="65" y="151"/>
                  </a:lnTo>
                  <a:lnTo>
                    <a:pt x="1" y="710"/>
                  </a:lnTo>
                  <a:lnTo>
                    <a:pt x="1" y="753"/>
                  </a:lnTo>
                  <a:lnTo>
                    <a:pt x="22" y="817"/>
                  </a:lnTo>
                  <a:lnTo>
                    <a:pt x="65" y="860"/>
                  </a:lnTo>
                  <a:lnTo>
                    <a:pt x="108" y="882"/>
                  </a:lnTo>
                  <a:lnTo>
                    <a:pt x="560" y="1075"/>
                  </a:lnTo>
                  <a:lnTo>
                    <a:pt x="646" y="1075"/>
                  </a:lnTo>
                  <a:lnTo>
                    <a:pt x="710" y="1054"/>
                  </a:lnTo>
                  <a:lnTo>
                    <a:pt x="775" y="1011"/>
                  </a:lnTo>
                  <a:lnTo>
                    <a:pt x="818" y="925"/>
                  </a:lnTo>
                  <a:lnTo>
                    <a:pt x="904" y="366"/>
                  </a:lnTo>
                  <a:lnTo>
                    <a:pt x="904" y="301"/>
                  </a:lnTo>
                  <a:lnTo>
                    <a:pt x="882" y="237"/>
                  </a:lnTo>
                  <a:lnTo>
                    <a:pt x="839" y="194"/>
                  </a:lnTo>
                  <a:lnTo>
                    <a:pt x="796" y="172"/>
                  </a:ln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8"/>
            <p:cNvSpPr/>
            <p:nvPr/>
          </p:nvSpPr>
          <p:spPr>
            <a:xfrm>
              <a:off x="5095222" y="-2005836"/>
              <a:ext cx="24336" cy="28966"/>
            </a:xfrm>
            <a:custGeom>
              <a:avLst/>
              <a:gdLst/>
              <a:ahLst/>
              <a:cxnLst/>
              <a:rect l="l" t="t" r="r" b="b"/>
              <a:pathLst>
                <a:path w="904" h="1076" fill="none" extrusionOk="0">
                  <a:moveTo>
                    <a:pt x="796" y="172"/>
                  </a:moveTo>
                  <a:lnTo>
                    <a:pt x="323" y="0"/>
                  </a:lnTo>
                  <a:lnTo>
                    <a:pt x="323" y="0"/>
                  </a:lnTo>
                  <a:lnTo>
                    <a:pt x="237" y="0"/>
                  </a:lnTo>
                  <a:lnTo>
                    <a:pt x="151" y="22"/>
                  </a:lnTo>
                  <a:lnTo>
                    <a:pt x="87" y="86"/>
                  </a:lnTo>
                  <a:lnTo>
                    <a:pt x="65" y="151"/>
                  </a:lnTo>
                  <a:lnTo>
                    <a:pt x="1" y="710"/>
                  </a:lnTo>
                  <a:lnTo>
                    <a:pt x="1" y="710"/>
                  </a:lnTo>
                  <a:lnTo>
                    <a:pt x="1" y="753"/>
                  </a:lnTo>
                  <a:lnTo>
                    <a:pt x="22" y="817"/>
                  </a:lnTo>
                  <a:lnTo>
                    <a:pt x="65" y="860"/>
                  </a:lnTo>
                  <a:lnTo>
                    <a:pt x="108" y="882"/>
                  </a:lnTo>
                  <a:lnTo>
                    <a:pt x="560" y="1075"/>
                  </a:lnTo>
                  <a:lnTo>
                    <a:pt x="560" y="1075"/>
                  </a:lnTo>
                  <a:lnTo>
                    <a:pt x="646" y="1075"/>
                  </a:lnTo>
                  <a:lnTo>
                    <a:pt x="710" y="1054"/>
                  </a:lnTo>
                  <a:lnTo>
                    <a:pt x="775" y="1011"/>
                  </a:lnTo>
                  <a:lnTo>
                    <a:pt x="818" y="925"/>
                  </a:lnTo>
                  <a:lnTo>
                    <a:pt x="904" y="366"/>
                  </a:lnTo>
                  <a:lnTo>
                    <a:pt x="904" y="366"/>
                  </a:lnTo>
                  <a:lnTo>
                    <a:pt x="904" y="301"/>
                  </a:lnTo>
                  <a:lnTo>
                    <a:pt x="882" y="237"/>
                  </a:lnTo>
                  <a:lnTo>
                    <a:pt x="839" y="194"/>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8"/>
            <p:cNvSpPr/>
            <p:nvPr/>
          </p:nvSpPr>
          <p:spPr>
            <a:xfrm>
              <a:off x="5125911" y="-1994260"/>
              <a:ext cx="24336" cy="29531"/>
            </a:xfrm>
            <a:custGeom>
              <a:avLst/>
              <a:gdLst/>
              <a:ahLst/>
              <a:cxnLst/>
              <a:rect l="l" t="t" r="r" b="b"/>
              <a:pathLst>
                <a:path w="904" h="1097" extrusionOk="0">
                  <a:moveTo>
                    <a:pt x="237" y="0"/>
                  </a:moveTo>
                  <a:lnTo>
                    <a:pt x="151" y="22"/>
                  </a:lnTo>
                  <a:lnTo>
                    <a:pt x="86" y="86"/>
                  </a:lnTo>
                  <a:lnTo>
                    <a:pt x="65" y="172"/>
                  </a:lnTo>
                  <a:lnTo>
                    <a:pt x="0" y="710"/>
                  </a:lnTo>
                  <a:lnTo>
                    <a:pt x="0" y="774"/>
                  </a:lnTo>
                  <a:lnTo>
                    <a:pt x="22" y="817"/>
                  </a:lnTo>
                  <a:lnTo>
                    <a:pt x="65" y="860"/>
                  </a:lnTo>
                  <a:lnTo>
                    <a:pt x="108" y="903"/>
                  </a:lnTo>
                  <a:lnTo>
                    <a:pt x="559" y="1075"/>
                  </a:lnTo>
                  <a:lnTo>
                    <a:pt x="624"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8"/>
            <p:cNvSpPr/>
            <p:nvPr/>
          </p:nvSpPr>
          <p:spPr>
            <a:xfrm>
              <a:off x="5125911" y="-1994260"/>
              <a:ext cx="24336" cy="29531"/>
            </a:xfrm>
            <a:custGeom>
              <a:avLst/>
              <a:gdLst/>
              <a:ahLst/>
              <a:cxnLst/>
              <a:rect l="l" t="t" r="r" b="b"/>
              <a:pathLst>
                <a:path w="904" h="1097" fill="none" extrusionOk="0">
                  <a:moveTo>
                    <a:pt x="796" y="172"/>
                  </a:moveTo>
                  <a:lnTo>
                    <a:pt x="323" y="22"/>
                  </a:lnTo>
                  <a:lnTo>
                    <a:pt x="323" y="22"/>
                  </a:lnTo>
                  <a:lnTo>
                    <a:pt x="237" y="0"/>
                  </a:lnTo>
                  <a:lnTo>
                    <a:pt x="151" y="22"/>
                  </a:lnTo>
                  <a:lnTo>
                    <a:pt x="86" y="86"/>
                  </a:lnTo>
                  <a:lnTo>
                    <a:pt x="65" y="172"/>
                  </a:lnTo>
                  <a:lnTo>
                    <a:pt x="0" y="710"/>
                  </a:lnTo>
                  <a:lnTo>
                    <a:pt x="0" y="710"/>
                  </a:lnTo>
                  <a:lnTo>
                    <a:pt x="0" y="774"/>
                  </a:lnTo>
                  <a:lnTo>
                    <a:pt x="22" y="817"/>
                  </a:lnTo>
                  <a:lnTo>
                    <a:pt x="65" y="860"/>
                  </a:lnTo>
                  <a:lnTo>
                    <a:pt x="108" y="903"/>
                  </a:lnTo>
                  <a:lnTo>
                    <a:pt x="559" y="1075"/>
                  </a:lnTo>
                  <a:lnTo>
                    <a:pt x="559" y="1075"/>
                  </a:lnTo>
                  <a:lnTo>
                    <a:pt x="624"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8"/>
            <p:cNvSpPr/>
            <p:nvPr/>
          </p:nvSpPr>
          <p:spPr>
            <a:xfrm>
              <a:off x="5156573" y="-1982120"/>
              <a:ext cx="24336" cy="28966"/>
            </a:xfrm>
            <a:custGeom>
              <a:avLst/>
              <a:gdLst/>
              <a:ahLst/>
              <a:cxnLst/>
              <a:rect l="l" t="t" r="r" b="b"/>
              <a:pathLst>
                <a:path w="904" h="1076" extrusionOk="0">
                  <a:moveTo>
                    <a:pt x="237" y="1"/>
                  </a:moveTo>
                  <a:lnTo>
                    <a:pt x="151" y="22"/>
                  </a:lnTo>
                  <a:lnTo>
                    <a:pt x="86" y="65"/>
                  </a:lnTo>
                  <a:lnTo>
                    <a:pt x="65" y="151"/>
                  </a:lnTo>
                  <a:lnTo>
                    <a:pt x="1" y="689"/>
                  </a:lnTo>
                  <a:lnTo>
                    <a:pt x="1" y="753"/>
                  </a:lnTo>
                  <a:lnTo>
                    <a:pt x="22" y="818"/>
                  </a:lnTo>
                  <a:lnTo>
                    <a:pt x="65" y="861"/>
                  </a:lnTo>
                  <a:lnTo>
                    <a:pt x="108" y="882"/>
                  </a:lnTo>
                  <a:lnTo>
                    <a:pt x="538" y="1054"/>
                  </a:lnTo>
                  <a:lnTo>
                    <a:pt x="624" y="1076"/>
                  </a:lnTo>
                  <a:lnTo>
                    <a:pt x="710" y="1054"/>
                  </a:lnTo>
                  <a:lnTo>
                    <a:pt x="774" y="990"/>
                  </a:lnTo>
                  <a:lnTo>
                    <a:pt x="817" y="925"/>
                  </a:lnTo>
                  <a:lnTo>
                    <a:pt x="903" y="366"/>
                  </a:lnTo>
                  <a:lnTo>
                    <a:pt x="903" y="302"/>
                  </a:lnTo>
                  <a:lnTo>
                    <a:pt x="882" y="237"/>
                  </a:lnTo>
                  <a:lnTo>
                    <a:pt x="839" y="194"/>
                  </a:lnTo>
                  <a:lnTo>
                    <a:pt x="796" y="173"/>
                  </a:lnTo>
                  <a:lnTo>
                    <a:pt x="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8"/>
            <p:cNvSpPr/>
            <p:nvPr/>
          </p:nvSpPr>
          <p:spPr>
            <a:xfrm>
              <a:off x="5156573" y="-1982120"/>
              <a:ext cx="24336" cy="28966"/>
            </a:xfrm>
            <a:custGeom>
              <a:avLst/>
              <a:gdLst/>
              <a:ahLst/>
              <a:cxnLst/>
              <a:rect l="l" t="t" r="r" b="b"/>
              <a:pathLst>
                <a:path w="904" h="1076" fill="none" extrusionOk="0">
                  <a:moveTo>
                    <a:pt x="796" y="173"/>
                  </a:moveTo>
                  <a:lnTo>
                    <a:pt x="323" y="1"/>
                  </a:lnTo>
                  <a:lnTo>
                    <a:pt x="323" y="1"/>
                  </a:lnTo>
                  <a:lnTo>
                    <a:pt x="237" y="1"/>
                  </a:lnTo>
                  <a:lnTo>
                    <a:pt x="151" y="22"/>
                  </a:lnTo>
                  <a:lnTo>
                    <a:pt x="86" y="65"/>
                  </a:lnTo>
                  <a:lnTo>
                    <a:pt x="65" y="151"/>
                  </a:lnTo>
                  <a:lnTo>
                    <a:pt x="1" y="689"/>
                  </a:lnTo>
                  <a:lnTo>
                    <a:pt x="1" y="689"/>
                  </a:lnTo>
                  <a:lnTo>
                    <a:pt x="1" y="753"/>
                  </a:lnTo>
                  <a:lnTo>
                    <a:pt x="22" y="818"/>
                  </a:lnTo>
                  <a:lnTo>
                    <a:pt x="65" y="861"/>
                  </a:lnTo>
                  <a:lnTo>
                    <a:pt x="108" y="882"/>
                  </a:lnTo>
                  <a:lnTo>
                    <a:pt x="538" y="1054"/>
                  </a:lnTo>
                  <a:lnTo>
                    <a:pt x="538" y="1054"/>
                  </a:lnTo>
                  <a:lnTo>
                    <a:pt x="624" y="1076"/>
                  </a:lnTo>
                  <a:lnTo>
                    <a:pt x="710" y="1054"/>
                  </a:lnTo>
                  <a:lnTo>
                    <a:pt x="774" y="990"/>
                  </a:lnTo>
                  <a:lnTo>
                    <a:pt x="817" y="925"/>
                  </a:lnTo>
                  <a:lnTo>
                    <a:pt x="903" y="366"/>
                  </a:lnTo>
                  <a:lnTo>
                    <a:pt x="903" y="366"/>
                  </a:lnTo>
                  <a:lnTo>
                    <a:pt x="903" y="302"/>
                  </a:lnTo>
                  <a:lnTo>
                    <a:pt x="882" y="237"/>
                  </a:lnTo>
                  <a:lnTo>
                    <a:pt x="839"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8"/>
            <p:cNvSpPr/>
            <p:nvPr/>
          </p:nvSpPr>
          <p:spPr>
            <a:xfrm>
              <a:off x="5187235" y="-1970544"/>
              <a:ext cx="24336" cy="29558"/>
            </a:xfrm>
            <a:custGeom>
              <a:avLst/>
              <a:gdLst/>
              <a:ahLst/>
              <a:cxnLst/>
              <a:rect l="l" t="t" r="r" b="b"/>
              <a:pathLst>
                <a:path w="904" h="1098" extrusionOk="0">
                  <a:moveTo>
                    <a:pt x="216" y="1"/>
                  </a:moveTo>
                  <a:lnTo>
                    <a:pt x="151" y="22"/>
                  </a:lnTo>
                  <a:lnTo>
                    <a:pt x="87" y="87"/>
                  </a:lnTo>
                  <a:lnTo>
                    <a:pt x="65" y="151"/>
                  </a:lnTo>
                  <a:lnTo>
                    <a:pt x="1" y="710"/>
                  </a:lnTo>
                  <a:lnTo>
                    <a:pt x="1" y="775"/>
                  </a:lnTo>
                  <a:lnTo>
                    <a:pt x="22" y="818"/>
                  </a:lnTo>
                  <a:lnTo>
                    <a:pt x="44" y="861"/>
                  </a:lnTo>
                  <a:lnTo>
                    <a:pt x="108" y="882"/>
                  </a:lnTo>
                  <a:lnTo>
                    <a:pt x="538" y="1076"/>
                  </a:lnTo>
                  <a:lnTo>
                    <a:pt x="624" y="1097"/>
                  </a:lnTo>
                  <a:lnTo>
                    <a:pt x="710" y="1054"/>
                  </a:lnTo>
                  <a:lnTo>
                    <a:pt x="775" y="1011"/>
                  </a:lnTo>
                  <a:lnTo>
                    <a:pt x="818" y="925"/>
                  </a:lnTo>
                  <a:lnTo>
                    <a:pt x="904" y="366"/>
                  </a:lnTo>
                  <a:lnTo>
                    <a:pt x="904" y="302"/>
                  </a:lnTo>
                  <a:lnTo>
                    <a:pt x="882" y="259"/>
                  </a:lnTo>
                  <a:lnTo>
                    <a:pt x="839" y="194"/>
                  </a:lnTo>
                  <a:lnTo>
                    <a:pt x="796" y="173"/>
                  </a:lnTo>
                  <a:lnTo>
                    <a:pt x="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8"/>
            <p:cNvSpPr/>
            <p:nvPr/>
          </p:nvSpPr>
          <p:spPr>
            <a:xfrm>
              <a:off x="5187235" y="-1970544"/>
              <a:ext cx="24336" cy="29558"/>
            </a:xfrm>
            <a:custGeom>
              <a:avLst/>
              <a:gdLst/>
              <a:ahLst/>
              <a:cxnLst/>
              <a:rect l="l" t="t" r="r" b="b"/>
              <a:pathLst>
                <a:path w="904" h="1098" fill="none" extrusionOk="0">
                  <a:moveTo>
                    <a:pt x="796" y="173"/>
                  </a:moveTo>
                  <a:lnTo>
                    <a:pt x="302" y="1"/>
                  </a:lnTo>
                  <a:lnTo>
                    <a:pt x="302" y="1"/>
                  </a:lnTo>
                  <a:lnTo>
                    <a:pt x="216" y="1"/>
                  </a:lnTo>
                  <a:lnTo>
                    <a:pt x="151" y="22"/>
                  </a:lnTo>
                  <a:lnTo>
                    <a:pt x="87" y="87"/>
                  </a:lnTo>
                  <a:lnTo>
                    <a:pt x="65"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818" y="925"/>
                  </a:lnTo>
                  <a:lnTo>
                    <a:pt x="904" y="366"/>
                  </a:lnTo>
                  <a:lnTo>
                    <a:pt x="904" y="366"/>
                  </a:lnTo>
                  <a:lnTo>
                    <a:pt x="904" y="302"/>
                  </a:lnTo>
                  <a:lnTo>
                    <a:pt x="882" y="259"/>
                  </a:lnTo>
                  <a:lnTo>
                    <a:pt x="839"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8"/>
            <p:cNvSpPr/>
            <p:nvPr/>
          </p:nvSpPr>
          <p:spPr>
            <a:xfrm>
              <a:off x="5217923" y="-1958968"/>
              <a:ext cx="24336" cy="29558"/>
            </a:xfrm>
            <a:custGeom>
              <a:avLst/>
              <a:gdLst/>
              <a:ahLst/>
              <a:cxnLst/>
              <a:rect l="l" t="t" r="r" b="b"/>
              <a:pathLst>
                <a:path w="904" h="1098" extrusionOk="0">
                  <a:moveTo>
                    <a:pt x="215" y="1"/>
                  </a:moveTo>
                  <a:lnTo>
                    <a:pt x="151" y="44"/>
                  </a:lnTo>
                  <a:lnTo>
                    <a:pt x="86" y="87"/>
                  </a:lnTo>
                  <a:lnTo>
                    <a:pt x="65" y="173"/>
                  </a:lnTo>
                  <a:lnTo>
                    <a:pt x="0" y="710"/>
                  </a:lnTo>
                  <a:lnTo>
                    <a:pt x="0" y="775"/>
                  </a:lnTo>
                  <a:lnTo>
                    <a:pt x="22" y="818"/>
                  </a:lnTo>
                  <a:lnTo>
                    <a:pt x="43" y="861"/>
                  </a:lnTo>
                  <a:lnTo>
                    <a:pt x="108" y="904"/>
                  </a:lnTo>
                  <a:lnTo>
                    <a:pt x="538" y="1076"/>
                  </a:lnTo>
                  <a:lnTo>
                    <a:pt x="624" y="1097"/>
                  </a:lnTo>
                  <a:lnTo>
                    <a:pt x="710" y="1076"/>
                  </a:lnTo>
                  <a:lnTo>
                    <a:pt x="774" y="1011"/>
                  </a:lnTo>
                  <a:lnTo>
                    <a:pt x="796" y="947"/>
                  </a:lnTo>
                  <a:lnTo>
                    <a:pt x="903" y="366"/>
                  </a:lnTo>
                  <a:lnTo>
                    <a:pt x="903" y="323"/>
                  </a:lnTo>
                  <a:lnTo>
                    <a:pt x="882" y="259"/>
                  </a:lnTo>
                  <a:lnTo>
                    <a:pt x="839" y="216"/>
                  </a:lnTo>
                  <a:lnTo>
                    <a:pt x="774" y="173"/>
                  </a:lnTo>
                  <a:lnTo>
                    <a:pt x="301" y="22"/>
                  </a:lnTo>
                  <a:lnTo>
                    <a:pt x="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8"/>
            <p:cNvSpPr/>
            <p:nvPr/>
          </p:nvSpPr>
          <p:spPr>
            <a:xfrm>
              <a:off x="5217923" y="-1958968"/>
              <a:ext cx="24336" cy="29558"/>
            </a:xfrm>
            <a:custGeom>
              <a:avLst/>
              <a:gdLst/>
              <a:ahLst/>
              <a:cxnLst/>
              <a:rect l="l" t="t" r="r" b="b"/>
              <a:pathLst>
                <a:path w="904" h="1098" fill="none" extrusionOk="0">
                  <a:moveTo>
                    <a:pt x="774" y="173"/>
                  </a:moveTo>
                  <a:lnTo>
                    <a:pt x="301" y="22"/>
                  </a:lnTo>
                  <a:lnTo>
                    <a:pt x="301" y="22"/>
                  </a:lnTo>
                  <a:lnTo>
                    <a:pt x="215" y="1"/>
                  </a:lnTo>
                  <a:lnTo>
                    <a:pt x="151" y="44"/>
                  </a:lnTo>
                  <a:lnTo>
                    <a:pt x="86" y="87"/>
                  </a:lnTo>
                  <a:lnTo>
                    <a:pt x="65" y="173"/>
                  </a:lnTo>
                  <a:lnTo>
                    <a:pt x="0" y="710"/>
                  </a:lnTo>
                  <a:lnTo>
                    <a:pt x="0" y="710"/>
                  </a:lnTo>
                  <a:lnTo>
                    <a:pt x="0" y="775"/>
                  </a:lnTo>
                  <a:lnTo>
                    <a:pt x="22" y="818"/>
                  </a:lnTo>
                  <a:lnTo>
                    <a:pt x="43" y="861"/>
                  </a:lnTo>
                  <a:lnTo>
                    <a:pt x="108" y="904"/>
                  </a:lnTo>
                  <a:lnTo>
                    <a:pt x="538" y="1076"/>
                  </a:lnTo>
                  <a:lnTo>
                    <a:pt x="538" y="1076"/>
                  </a:lnTo>
                  <a:lnTo>
                    <a:pt x="624" y="1097"/>
                  </a:lnTo>
                  <a:lnTo>
                    <a:pt x="710" y="1076"/>
                  </a:lnTo>
                  <a:lnTo>
                    <a:pt x="774" y="1011"/>
                  </a:lnTo>
                  <a:lnTo>
                    <a:pt x="796" y="947"/>
                  </a:lnTo>
                  <a:lnTo>
                    <a:pt x="903" y="366"/>
                  </a:lnTo>
                  <a:lnTo>
                    <a:pt x="903" y="366"/>
                  </a:lnTo>
                  <a:lnTo>
                    <a:pt x="903" y="323"/>
                  </a:lnTo>
                  <a:lnTo>
                    <a:pt x="882" y="259"/>
                  </a:lnTo>
                  <a:lnTo>
                    <a:pt x="839" y="216"/>
                  </a:lnTo>
                  <a:lnTo>
                    <a:pt x="774"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8"/>
            <p:cNvSpPr/>
            <p:nvPr/>
          </p:nvSpPr>
          <p:spPr>
            <a:xfrm>
              <a:off x="5248585" y="-1946801"/>
              <a:ext cx="24336" cy="28939"/>
            </a:xfrm>
            <a:custGeom>
              <a:avLst/>
              <a:gdLst/>
              <a:ahLst/>
              <a:cxnLst/>
              <a:rect l="l" t="t" r="r" b="b"/>
              <a:pathLst>
                <a:path w="904" h="1075" extrusionOk="0">
                  <a:moveTo>
                    <a:pt x="215" y="0"/>
                  </a:moveTo>
                  <a:lnTo>
                    <a:pt x="151" y="22"/>
                  </a:lnTo>
                  <a:lnTo>
                    <a:pt x="86" y="86"/>
                  </a:lnTo>
                  <a:lnTo>
                    <a:pt x="43" y="151"/>
                  </a:lnTo>
                  <a:lnTo>
                    <a:pt x="0" y="710"/>
                  </a:lnTo>
                  <a:lnTo>
                    <a:pt x="0" y="753"/>
                  </a:lnTo>
                  <a:lnTo>
                    <a:pt x="22" y="817"/>
                  </a:lnTo>
                  <a:lnTo>
                    <a:pt x="43" y="860"/>
                  </a:lnTo>
                  <a:lnTo>
                    <a:pt x="108" y="882"/>
                  </a:lnTo>
                  <a:lnTo>
                    <a:pt x="538" y="1075"/>
                  </a:lnTo>
                  <a:lnTo>
                    <a:pt x="624" y="1075"/>
                  </a:lnTo>
                  <a:lnTo>
                    <a:pt x="710" y="1053"/>
                  </a:lnTo>
                  <a:lnTo>
                    <a:pt x="774" y="1011"/>
                  </a:lnTo>
                  <a:lnTo>
                    <a:pt x="796" y="925"/>
                  </a:lnTo>
                  <a:lnTo>
                    <a:pt x="903" y="366"/>
                  </a:lnTo>
                  <a:lnTo>
                    <a:pt x="903" y="301"/>
                  </a:lnTo>
                  <a:lnTo>
                    <a:pt x="882" y="237"/>
                  </a:lnTo>
                  <a:lnTo>
                    <a:pt x="839" y="194"/>
                  </a:lnTo>
                  <a:lnTo>
                    <a:pt x="774" y="172"/>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8"/>
            <p:cNvSpPr/>
            <p:nvPr/>
          </p:nvSpPr>
          <p:spPr>
            <a:xfrm>
              <a:off x="5248585" y="-1946801"/>
              <a:ext cx="24336" cy="28939"/>
            </a:xfrm>
            <a:custGeom>
              <a:avLst/>
              <a:gdLst/>
              <a:ahLst/>
              <a:cxnLst/>
              <a:rect l="l" t="t" r="r" b="b"/>
              <a:pathLst>
                <a:path w="904"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3"/>
                  </a:lnTo>
                  <a:lnTo>
                    <a:pt x="774" y="1011"/>
                  </a:lnTo>
                  <a:lnTo>
                    <a:pt x="796" y="925"/>
                  </a:lnTo>
                  <a:lnTo>
                    <a:pt x="903" y="366"/>
                  </a:lnTo>
                  <a:lnTo>
                    <a:pt x="903" y="366"/>
                  </a:lnTo>
                  <a:lnTo>
                    <a:pt x="903" y="301"/>
                  </a:lnTo>
                  <a:lnTo>
                    <a:pt x="882" y="237"/>
                  </a:lnTo>
                  <a:lnTo>
                    <a:pt x="839" y="194"/>
                  </a:lnTo>
                  <a:lnTo>
                    <a:pt x="774"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8"/>
            <p:cNvSpPr/>
            <p:nvPr/>
          </p:nvSpPr>
          <p:spPr>
            <a:xfrm>
              <a:off x="5404264" y="-1894737"/>
              <a:ext cx="24309" cy="28966"/>
            </a:xfrm>
            <a:custGeom>
              <a:avLst/>
              <a:gdLst/>
              <a:ahLst/>
              <a:cxnLst/>
              <a:rect l="l" t="t" r="r" b="b"/>
              <a:pathLst>
                <a:path w="903" h="1076" extrusionOk="0">
                  <a:moveTo>
                    <a:pt x="237" y="1"/>
                  </a:moveTo>
                  <a:lnTo>
                    <a:pt x="151" y="22"/>
                  </a:lnTo>
                  <a:lnTo>
                    <a:pt x="86" y="65"/>
                  </a:lnTo>
                  <a:lnTo>
                    <a:pt x="65" y="151"/>
                  </a:lnTo>
                  <a:lnTo>
                    <a:pt x="0" y="689"/>
                  </a:lnTo>
                  <a:lnTo>
                    <a:pt x="0" y="753"/>
                  </a:lnTo>
                  <a:lnTo>
                    <a:pt x="22" y="818"/>
                  </a:lnTo>
                  <a:lnTo>
                    <a:pt x="43" y="861"/>
                  </a:lnTo>
                  <a:lnTo>
                    <a:pt x="108" y="882"/>
                  </a:lnTo>
                  <a:lnTo>
                    <a:pt x="537" y="1054"/>
                  </a:lnTo>
                  <a:lnTo>
                    <a:pt x="623" y="1076"/>
                  </a:lnTo>
                  <a:lnTo>
                    <a:pt x="709" y="1054"/>
                  </a:lnTo>
                  <a:lnTo>
                    <a:pt x="774" y="990"/>
                  </a:lnTo>
                  <a:lnTo>
                    <a:pt x="817" y="925"/>
                  </a:lnTo>
                  <a:lnTo>
                    <a:pt x="903" y="366"/>
                  </a:lnTo>
                  <a:lnTo>
                    <a:pt x="903" y="302"/>
                  </a:lnTo>
                  <a:lnTo>
                    <a:pt x="881" y="237"/>
                  </a:lnTo>
                  <a:lnTo>
                    <a:pt x="838" y="194"/>
                  </a:lnTo>
                  <a:lnTo>
                    <a:pt x="795" y="173"/>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8"/>
            <p:cNvSpPr/>
            <p:nvPr/>
          </p:nvSpPr>
          <p:spPr>
            <a:xfrm>
              <a:off x="5404264" y="-1894737"/>
              <a:ext cx="24309" cy="28966"/>
            </a:xfrm>
            <a:custGeom>
              <a:avLst/>
              <a:gdLst/>
              <a:ahLst/>
              <a:cxnLst/>
              <a:rect l="l" t="t" r="r" b="b"/>
              <a:pathLst>
                <a:path w="903" h="1076" fill="none" extrusionOk="0">
                  <a:moveTo>
                    <a:pt x="795" y="173"/>
                  </a:moveTo>
                  <a:lnTo>
                    <a:pt x="301" y="1"/>
                  </a:lnTo>
                  <a:lnTo>
                    <a:pt x="301" y="1"/>
                  </a:lnTo>
                  <a:lnTo>
                    <a:pt x="237" y="1"/>
                  </a:lnTo>
                  <a:lnTo>
                    <a:pt x="151" y="22"/>
                  </a:lnTo>
                  <a:lnTo>
                    <a:pt x="86" y="65"/>
                  </a:lnTo>
                  <a:lnTo>
                    <a:pt x="65" y="151"/>
                  </a:lnTo>
                  <a:lnTo>
                    <a:pt x="0" y="689"/>
                  </a:lnTo>
                  <a:lnTo>
                    <a:pt x="0" y="689"/>
                  </a:lnTo>
                  <a:lnTo>
                    <a:pt x="0" y="753"/>
                  </a:lnTo>
                  <a:lnTo>
                    <a:pt x="22" y="818"/>
                  </a:lnTo>
                  <a:lnTo>
                    <a:pt x="43" y="861"/>
                  </a:lnTo>
                  <a:lnTo>
                    <a:pt x="108" y="882"/>
                  </a:lnTo>
                  <a:lnTo>
                    <a:pt x="537" y="1054"/>
                  </a:lnTo>
                  <a:lnTo>
                    <a:pt x="537" y="1054"/>
                  </a:lnTo>
                  <a:lnTo>
                    <a:pt x="623" y="1076"/>
                  </a:lnTo>
                  <a:lnTo>
                    <a:pt x="709" y="1054"/>
                  </a:lnTo>
                  <a:lnTo>
                    <a:pt x="774" y="990"/>
                  </a:lnTo>
                  <a:lnTo>
                    <a:pt x="817" y="925"/>
                  </a:lnTo>
                  <a:lnTo>
                    <a:pt x="903" y="366"/>
                  </a:lnTo>
                  <a:lnTo>
                    <a:pt x="903" y="366"/>
                  </a:lnTo>
                  <a:lnTo>
                    <a:pt x="903" y="302"/>
                  </a:lnTo>
                  <a:lnTo>
                    <a:pt x="881" y="237"/>
                  </a:lnTo>
                  <a:lnTo>
                    <a:pt x="838" y="194"/>
                  </a:lnTo>
                  <a:lnTo>
                    <a:pt x="795"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8"/>
            <p:cNvSpPr/>
            <p:nvPr/>
          </p:nvSpPr>
          <p:spPr>
            <a:xfrm>
              <a:off x="5434925" y="-1883162"/>
              <a:ext cx="24336" cy="29558"/>
            </a:xfrm>
            <a:custGeom>
              <a:avLst/>
              <a:gdLst/>
              <a:ahLst/>
              <a:cxnLst/>
              <a:rect l="l" t="t" r="r" b="b"/>
              <a:pathLst>
                <a:path w="904" h="1098" extrusionOk="0">
                  <a:moveTo>
                    <a:pt x="215" y="1"/>
                  </a:moveTo>
                  <a:lnTo>
                    <a:pt x="151" y="22"/>
                  </a:lnTo>
                  <a:lnTo>
                    <a:pt x="86" y="87"/>
                  </a:lnTo>
                  <a:lnTo>
                    <a:pt x="65" y="151"/>
                  </a:lnTo>
                  <a:lnTo>
                    <a:pt x="0" y="710"/>
                  </a:lnTo>
                  <a:lnTo>
                    <a:pt x="0" y="775"/>
                  </a:lnTo>
                  <a:lnTo>
                    <a:pt x="22" y="818"/>
                  </a:lnTo>
                  <a:lnTo>
                    <a:pt x="43" y="861"/>
                  </a:lnTo>
                  <a:lnTo>
                    <a:pt x="108" y="882"/>
                  </a:lnTo>
                  <a:lnTo>
                    <a:pt x="538" y="1076"/>
                  </a:lnTo>
                  <a:lnTo>
                    <a:pt x="624" y="1097"/>
                  </a:lnTo>
                  <a:lnTo>
                    <a:pt x="710" y="1054"/>
                  </a:lnTo>
                  <a:lnTo>
                    <a:pt x="774" y="1011"/>
                  </a:lnTo>
                  <a:lnTo>
                    <a:pt x="796" y="925"/>
                  </a:lnTo>
                  <a:lnTo>
                    <a:pt x="903" y="366"/>
                  </a:lnTo>
                  <a:lnTo>
                    <a:pt x="903" y="302"/>
                  </a:lnTo>
                  <a:lnTo>
                    <a:pt x="882" y="259"/>
                  </a:lnTo>
                  <a:lnTo>
                    <a:pt x="839" y="194"/>
                  </a:lnTo>
                  <a:lnTo>
                    <a:pt x="774" y="173"/>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8"/>
            <p:cNvSpPr/>
            <p:nvPr/>
          </p:nvSpPr>
          <p:spPr>
            <a:xfrm>
              <a:off x="5434925" y="-1883162"/>
              <a:ext cx="24336" cy="29558"/>
            </a:xfrm>
            <a:custGeom>
              <a:avLst/>
              <a:gdLst/>
              <a:ahLst/>
              <a:cxnLst/>
              <a:rect l="l" t="t" r="r" b="b"/>
              <a:pathLst>
                <a:path w="904" h="1098" fill="none" extrusionOk="0">
                  <a:moveTo>
                    <a:pt x="774" y="173"/>
                  </a:moveTo>
                  <a:lnTo>
                    <a:pt x="301" y="1"/>
                  </a:lnTo>
                  <a:lnTo>
                    <a:pt x="301" y="1"/>
                  </a:lnTo>
                  <a:lnTo>
                    <a:pt x="215" y="1"/>
                  </a:lnTo>
                  <a:lnTo>
                    <a:pt x="151" y="22"/>
                  </a:lnTo>
                  <a:lnTo>
                    <a:pt x="86" y="87"/>
                  </a:lnTo>
                  <a:lnTo>
                    <a:pt x="65" y="151"/>
                  </a:lnTo>
                  <a:lnTo>
                    <a:pt x="0" y="710"/>
                  </a:lnTo>
                  <a:lnTo>
                    <a:pt x="0" y="710"/>
                  </a:lnTo>
                  <a:lnTo>
                    <a:pt x="0" y="775"/>
                  </a:lnTo>
                  <a:lnTo>
                    <a:pt x="22" y="818"/>
                  </a:lnTo>
                  <a:lnTo>
                    <a:pt x="43" y="861"/>
                  </a:lnTo>
                  <a:lnTo>
                    <a:pt x="108" y="882"/>
                  </a:lnTo>
                  <a:lnTo>
                    <a:pt x="538" y="1076"/>
                  </a:lnTo>
                  <a:lnTo>
                    <a:pt x="538" y="1076"/>
                  </a:lnTo>
                  <a:lnTo>
                    <a:pt x="624" y="1097"/>
                  </a:lnTo>
                  <a:lnTo>
                    <a:pt x="710" y="1054"/>
                  </a:lnTo>
                  <a:lnTo>
                    <a:pt x="774" y="1011"/>
                  </a:lnTo>
                  <a:lnTo>
                    <a:pt x="796" y="925"/>
                  </a:lnTo>
                  <a:lnTo>
                    <a:pt x="903" y="366"/>
                  </a:lnTo>
                  <a:lnTo>
                    <a:pt x="903" y="366"/>
                  </a:lnTo>
                  <a:lnTo>
                    <a:pt x="903" y="302"/>
                  </a:lnTo>
                  <a:lnTo>
                    <a:pt x="882" y="259"/>
                  </a:lnTo>
                  <a:lnTo>
                    <a:pt x="839" y="194"/>
                  </a:lnTo>
                  <a:lnTo>
                    <a:pt x="774"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8"/>
            <p:cNvSpPr/>
            <p:nvPr/>
          </p:nvSpPr>
          <p:spPr>
            <a:xfrm>
              <a:off x="5465587" y="-1871586"/>
              <a:ext cx="24336" cy="29558"/>
            </a:xfrm>
            <a:custGeom>
              <a:avLst/>
              <a:gdLst/>
              <a:ahLst/>
              <a:cxnLst/>
              <a:rect l="l" t="t" r="r" b="b"/>
              <a:pathLst>
                <a:path w="904" h="1098" extrusionOk="0">
                  <a:moveTo>
                    <a:pt x="216" y="1"/>
                  </a:moveTo>
                  <a:lnTo>
                    <a:pt x="151" y="44"/>
                  </a:lnTo>
                  <a:lnTo>
                    <a:pt x="87" y="87"/>
                  </a:lnTo>
                  <a:lnTo>
                    <a:pt x="44" y="173"/>
                  </a:lnTo>
                  <a:lnTo>
                    <a:pt x="1" y="710"/>
                  </a:lnTo>
                  <a:lnTo>
                    <a:pt x="1" y="775"/>
                  </a:lnTo>
                  <a:lnTo>
                    <a:pt x="22" y="818"/>
                  </a:lnTo>
                  <a:lnTo>
                    <a:pt x="44" y="861"/>
                  </a:lnTo>
                  <a:lnTo>
                    <a:pt x="108" y="904"/>
                  </a:lnTo>
                  <a:lnTo>
                    <a:pt x="538" y="1076"/>
                  </a:lnTo>
                  <a:lnTo>
                    <a:pt x="624" y="1097"/>
                  </a:lnTo>
                  <a:lnTo>
                    <a:pt x="710" y="1076"/>
                  </a:lnTo>
                  <a:lnTo>
                    <a:pt x="775" y="1011"/>
                  </a:lnTo>
                  <a:lnTo>
                    <a:pt x="796" y="947"/>
                  </a:lnTo>
                  <a:lnTo>
                    <a:pt x="904" y="366"/>
                  </a:lnTo>
                  <a:lnTo>
                    <a:pt x="904" y="323"/>
                  </a:lnTo>
                  <a:lnTo>
                    <a:pt x="882" y="259"/>
                  </a:lnTo>
                  <a:lnTo>
                    <a:pt x="839" y="216"/>
                  </a:lnTo>
                  <a:lnTo>
                    <a:pt x="775" y="173"/>
                  </a:lnTo>
                  <a:lnTo>
                    <a:pt x="302" y="22"/>
                  </a:ln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8"/>
            <p:cNvSpPr/>
            <p:nvPr/>
          </p:nvSpPr>
          <p:spPr>
            <a:xfrm>
              <a:off x="5465587" y="-1871586"/>
              <a:ext cx="24336" cy="29558"/>
            </a:xfrm>
            <a:custGeom>
              <a:avLst/>
              <a:gdLst/>
              <a:ahLst/>
              <a:cxnLst/>
              <a:rect l="l" t="t" r="r" b="b"/>
              <a:pathLst>
                <a:path w="904" h="1098" fill="none" extrusionOk="0">
                  <a:moveTo>
                    <a:pt x="775" y="173"/>
                  </a:moveTo>
                  <a:lnTo>
                    <a:pt x="302" y="22"/>
                  </a:lnTo>
                  <a:lnTo>
                    <a:pt x="302" y="22"/>
                  </a:lnTo>
                  <a:lnTo>
                    <a:pt x="216" y="1"/>
                  </a:lnTo>
                  <a:lnTo>
                    <a:pt x="151" y="44"/>
                  </a:lnTo>
                  <a:lnTo>
                    <a:pt x="87" y="87"/>
                  </a:lnTo>
                  <a:lnTo>
                    <a:pt x="44" y="173"/>
                  </a:lnTo>
                  <a:lnTo>
                    <a:pt x="1" y="710"/>
                  </a:lnTo>
                  <a:lnTo>
                    <a:pt x="1" y="710"/>
                  </a:lnTo>
                  <a:lnTo>
                    <a:pt x="1" y="775"/>
                  </a:lnTo>
                  <a:lnTo>
                    <a:pt x="22" y="818"/>
                  </a:lnTo>
                  <a:lnTo>
                    <a:pt x="44" y="861"/>
                  </a:lnTo>
                  <a:lnTo>
                    <a:pt x="108" y="904"/>
                  </a:lnTo>
                  <a:lnTo>
                    <a:pt x="538" y="1076"/>
                  </a:lnTo>
                  <a:lnTo>
                    <a:pt x="538" y="1076"/>
                  </a:lnTo>
                  <a:lnTo>
                    <a:pt x="624" y="1097"/>
                  </a:lnTo>
                  <a:lnTo>
                    <a:pt x="710" y="1076"/>
                  </a:lnTo>
                  <a:lnTo>
                    <a:pt x="775" y="1011"/>
                  </a:lnTo>
                  <a:lnTo>
                    <a:pt x="796" y="947"/>
                  </a:lnTo>
                  <a:lnTo>
                    <a:pt x="904" y="366"/>
                  </a:lnTo>
                  <a:lnTo>
                    <a:pt x="904" y="366"/>
                  </a:lnTo>
                  <a:lnTo>
                    <a:pt x="904" y="323"/>
                  </a:lnTo>
                  <a:lnTo>
                    <a:pt x="882" y="259"/>
                  </a:lnTo>
                  <a:lnTo>
                    <a:pt x="839" y="216"/>
                  </a:lnTo>
                  <a:lnTo>
                    <a:pt x="775"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8"/>
            <p:cNvSpPr/>
            <p:nvPr/>
          </p:nvSpPr>
          <p:spPr>
            <a:xfrm>
              <a:off x="5496276" y="-1859418"/>
              <a:ext cx="24309" cy="28939"/>
            </a:xfrm>
            <a:custGeom>
              <a:avLst/>
              <a:gdLst/>
              <a:ahLst/>
              <a:cxnLst/>
              <a:rect l="l" t="t" r="r" b="b"/>
              <a:pathLst>
                <a:path w="903" h="1075" extrusionOk="0">
                  <a:moveTo>
                    <a:pt x="215" y="0"/>
                  </a:moveTo>
                  <a:lnTo>
                    <a:pt x="151" y="22"/>
                  </a:lnTo>
                  <a:lnTo>
                    <a:pt x="86" y="86"/>
                  </a:lnTo>
                  <a:lnTo>
                    <a:pt x="43" y="151"/>
                  </a:lnTo>
                  <a:lnTo>
                    <a:pt x="0" y="710"/>
                  </a:lnTo>
                  <a:lnTo>
                    <a:pt x="0" y="753"/>
                  </a:lnTo>
                  <a:lnTo>
                    <a:pt x="0" y="817"/>
                  </a:lnTo>
                  <a:lnTo>
                    <a:pt x="43" y="860"/>
                  </a:lnTo>
                  <a:lnTo>
                    <a:pt x="86" y="882"/>
                  </a:lnTo>
                  <a:lnTo>
                    <a:pt x="537" y="1075"/>
                  </a:lnTo>
                  <a:lnTo>
                    <a:pt x="623" y="1075"/>
                  </a:lnTo>
                  <a:lnTo>
                    <a:pt x="709" y="1054"/>
                  </a:lnTo>
                  <a:lnTo>
                    <a:pt x="774" y="1011"/>
                  </a:lnTo>
                  <a:lnTo>
                    <a:pt x="795" y="925"/>
                  </a:lnTo>
                  <a:lnTo>
                    <a:pt x="903" y="366"/>
                  </a:lnTo>
                  <a:lnTo>
                    <a:pt x="903" y="301"/>
                  </a:lnTo>
                  <a:lnTo>
                    <a:pt x="881" y="237"/>
                  </a:lnTo>
                  <a:lnTo>
                    <a:pt x="838" y="194"/>
                  </a:lnTo>
                  <a:lnTo>
                    <a:pt x="774" y="172"/>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8"/>
            <p:cNvSpPr/>
            <p:nvPr/>
          </p:nvSpPr>
          <p:spPr>
            <a:xfrm>
              <a:off x="5496276" y="-1859418"/>
              <a:ext cx="24309" cy="28939"/>
            </a:xfrm>
            <a:custGeom>
              <a:avLst/>
              <a:gdLst/>
              <a:ahLst/>
              <a:cxnLst/>
              <a:rect l="l" t="t" r="r" b="b"/>
              <a:pathLst>
                <a:path w="903"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0" y="817"/>
                  </a:lnTo>
                  <a:lnTo>
                    <a:pt x="43" y="860"/>
                  </a:lnTo>
                  <a:lnTo>
                    <a:pt x="86" y="882"/>
                  </a:lnTo>
                  <a:lnTo>
                    <a:pt x="537" y="1075"/>
                  </a:lnTo>
                  <a:lnTo>
                    <a:pt x="537" y="1075"/>
                  </a:lnTo>
                  <a:lnTo>
                    <a:pt x="623" y="1075"/>
                  </a:lnTo>
                  <a:lnTo>
                    <a:pt x="709" y="1054"/>
                  </a:lnTo>
                  <a:lnTo>
                    <a:pt x="774" y="1011"/>
                  </a:lnTo>
                  <a:lnTo>
                    <a:pt x="795" y="925"/>
                  </a:lnTo>
                  <a:lnTo>
                    <a:pt x="903" y="366"/>
                  </a:lnTo>
                  <a:lnTo>
                    <a:pt x="903" y="366"/>
                  </a:lnTo>
                  <a:lnTo>
                    <a:pt x="903" y="301"/>
                  </a:lnTo>
                  <a:lnTo>
                    <a:pt x="881" y="237"/>
                  </a:lnTo>
                  <a:lnTo>
                    <a:pt x="838" y="194"/>
                  </a:lnTo>
                  <a:lnTo>
                    <a:pt x="774"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8"/>
            <p:cNvSpPr/>
            <p:nvPr/>
          </p:nvSpPr>
          <p:spPr>
            <a:xfrm>
              <a:off x="5526346" y="-1847843"/>
              <a:ext cx="24928" cy="29531"/>
            </a:xfrm>
            <a:custGeom>
              <a:avLst/>
              <a:gdLst/>
              <a:ahLst/>
              <a:cxnLst/>
              <a:rect l="l" t="t" r="r" b="b"/>
              <a:pathLst>
                <a:path w="926" h="1097" extrusionOk="0">
                  <a:moveTo>
                    <a:pt x="237" y="0"/>
                  </a:moveTo>
                  <a:lnTo>
                    <a:pt x="151" y="43"/>
                  </a:lnTo>
                  <a:lnTo>
                    <a:pt x="108" y="86"/>
                  </a:lnTo>
                  <a:lnTo>
                    <a:pt x="65" y="172"/>
                  </a:lnTo>
                  <a:lnTo>
                    <a:pt x="1" y="709"/>
                  </a:lnTo>
                  <a:lnTo>
                    <a:pt x="1" y="774"/>
                  </a:lnTo>
                  <a:lnTo>
                    <a:pt x="22" y="817"/>
                  </a:lnTo>
                  <a:lnTo>
                    <a:pt x="65" y="860"/>
                  </a:lnTo>
                  <a:lnTo>
                    <a:pt x="108" y="903"/>
                  </a:lnTo>
                  <a:lnTo>
                    <a:pt x="560" y="1075"/>
                  </a:lnTo>
                  <a:lnTo>
                    <a:pt x="646" y="1096"/>
                  </a:lnTo>
                  <a:lnTo>
                    <a:pt x="732" y="1075"/>
                  </a:lnTo>
                  <a:lnTo>
                    <a:pt x="796" y="1010"/>
                  </a:lnTo>
                  <a:lnTo>
                    <a:pt x="818" y="946"/>
                  </a:lnTo>
                  <a:lnTo>
                    <a:pt x="925" y="366"/>
                  </a:lnTo>
                  <a:lnTo>
                    <a:pt x="925" y="301"/>
                  </a:lnTo>
                  <a:lnTo>
                    <a:pt x="904" y="258"/>
                  </a:lnTo>
                  <a:lnTo>
                    <a:pt x="861" y="215"/>
                  </a:lnTo>
                  <a:lnTo>
                    <a:pt x="796" y="172"/>
                  </a:lnTo>
                  <a:lnTo>
                    <a:pt x="323" y="22"/>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8"/>
            <p:cNvSpPr/>
            <p:nvPr/>
          </p:nvSpPr>
          <p:spPr>
            <a:xfrm>
              <a:off x="5526346" y="-1847843"/>
              <a:ext cx="24928" cy="29531"/>
            </a:xfrm>
            <a:custGeom>
              <a:avLst/>
              <a:gdLst/>
              <a:ahLst/>
              <a:cxnLst/>
              <a:rect l="l" t="t" r="r" b="b"/>
              <a:pathLst>
                <a:path w="926" h="1097" fill="none" extrusionOk="0">
                  <a:moveTo>
                    <a:pt x="796" y="172"/>
                  </a:moveTo>
                  <a:lnTo>
                    <a:pt x="323" y="22"/>
                  </a:lnTo>
                  <a:lnTo>
                    <a:pt x="323" y="22"/>
                  </a:lnTo>
                  <a:lnTo>
                    <a:pt x="237" y="0"/>
                  </a:lnTo>
                  <a:lnTo>
                    <a:pt x="151" y="43"/>
                  </a:lnTo>
                  <a:lnTo>
                    <a:pt x="108" y="86"/>
                  </a:lnTo>
                  <a:lnTo>
                    <a:pt x="65" y="172"/>
                  </a:lnTo>
                  <a:lnTo>
                    <a:pt x="1" y="709"/>
                  </a:lnTo>
                  <a:lnTo>
                    <a:pt x="1" y="709"/>
                  </a:lnTo>
                  <a:lnTo>
                    <a:pt x="1" y="774"/>
                  </a:lnTo>
                  <a:lnTo>
                    <a:pt x="22" y="817"/>
                  </a:lnTo>
                  <a:lnTo>
                    <a:pt x="65" y="860"/>
                  </a:lnTo>
                  <a:lnTo>
                    <a:pt x="108" y="903"/>
                  </a:lnTo>
                  <a:lnTo>
                    <a:pt x="560" y="1075"/>
                  </a:lnTo>
                  <a:lnTo>
                    <a:pt x="560" y="1075"/>
                  </a:lnTo>
                  <a:lnTo>
                    <a:pt x="646" y="1096"/>
                  </a:lnTo>
                  <a:lnTo>
                    <a:pt x="732" y="1075"/>
                  </a:lnTo>
                  <a:lnTo>
                    <a:pt x="796" y="1010"/>
                  </a:lnTo>
                  <a:lnTo>
                    <a:pt x="818" y="946"/>
                  </a:lnTo>
                  <a:lnTo>
                    <a:pt x="925" y="366"/>
                  </a:lnTo>
                  <a:lnTo>
                    <a:pt x="925" y="366"/>
                  </a:lnTo>
                  <a:lnTo>
                    <a:pt x="925" y="301"/>
                  </a:lnTo>
                  <a:lnTo>
                    <a:pt x="904" y="258"/>
                  </a:lnTo>
                  <a:lnTo>
                    <a:pt x="861" y="215"/>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8"/>
            <p:cNvSpPr/>
            <p:nvPr/>
          </p:nvSpPr>
          <p:spPr>
            <a:xfrm>
              <a:off x="5557035" y="-1835702"/>
              <a:ext cx="24336" cy="28966"/>
            </a:xfrm>
            <a:custGeom>
              <a:avLst/>
              <a:gdLst/>
              <a:ahLst/>
              <a:cxnLst/>
              <a:rect l="l" t="t" r="r" b="b"/>
              <a:pathLst>
                <a:path w="904" h="1076" extrusionOk="0">
                  <a:moveTo>
                    <a:pt x="237" y="1"/>
                  </a:moveTo>
                  <a:lnTo>
                    <a:pt x="151" y="22"/>
                  </a:lnTo>
                  <a:lnTo>
                    <a:pt x="108" y="87"/>
                  </a:lnTo>
                  <a:lnTo>
                    <a:pt x="65" y="151"/>
                  </a:lnTo>
                  <a:lnTo>
                    <a:pt x="0" y="710"/>
                  </a:lnTo>
                  <a:lnTo>
                    <a:pt x="0" y="753"/>
                  </a:lnTo>
                  <a:lnTo>
                    <a:pt x="22" y="817"/>
                  </a:lnTo>
                  <a:lnTo>
                    <a:pt x="65" y="860"/>
                  </a:lnTo>
                  <a:lnTo>
                    <a:pt x="108" y="882"/>
                  </a:lnTo>
                  <a:lnTo>
                    <a:pt x="559" y="1075"/>
                  </a:lnTo>
                  <a:lnTo>
                    <a:pt x="645" y="1075"/>
                  </a:lnTo>
                  <a:lnTo>
                    <a:pt x="731" y="1054"/>
                  </a:lnTo>
                  <a:lnTo>
                    <a:pt x="774" y="1011"/>
                  </a:lnTo>
                  <a:lnTo>
                    <a:pt x="817" y="925"/>
                  </a:lnTo>
                  <a:lnTo>
                    <a:pt x="903" y="366"/>
                  </a:lnTo>
                  <a:lnTo>
                    <a:pt x="903" y="301"/>
                  </a:lnTo>
                  <a:lnTo>
                    <a:pt x="882" y="237"/>
                  </a:lnTo>
                  <a:lnTo>
                    <a:pt x="860" y="194"/>
                  </a:lnTo>
                  <a:lnTo>
                    <a:pt x="796" y="173"/>
                  </a:lnTo>
                  <a:lnTo>
                    <a:pt x="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8"/>
            <p:cNvSpPr/>
            <p:nvPr/>
          </p:nvSpPr>
          <p:spPr>
            <a:xfrm>
              <a:off x="5557035" y="-1835702"/>
              <a:ext cx="24336" cy="28966"/>
            </a:xfrm>
            <a:custGeom>
              <a:avLst/>
              <a:gdLst/>
              <a:ahLst/>
              <a:cxnLst/>
              <a:rect l="l" t="t" r="r" b="b"/>
              <a:pathLst>
                <a:path w="904" h="1076" fill="none" extrusionOk="0">
                  <a:moveTo>
                    <a:pt x="796" y="173"/>
                  </a:moveTo>
                  <a:lnTo>
                    <a:pt x="323" y="1"/>
                  </a:lnTo>
                  <a:lnTo>
                    <a:pt x="323" y="1"/>
                  </a:lnTo>
                  <a:lnTo>
                    <a:pt x="237" y="1"/>
                  </a:lnTo>
                  <a:lnTo>
                    <a:pt x="151" y="22"/>
                  </a:lnTo>
                  <a:lnTo>
                    <a:pt x="108" y="87"/>
                  </a:lnTo>
                  <a:lnTo>
                    <a:pt x="65" y="151"/>
                  </a:lnTo>
                  <a:lnTo>
                    <a:pt x="0" y="710"/>
                  </a:lnTo>
                  <a:lnTo>
                    <a:pt x="0" y="710"/>
                  </a:lnTo>
                  <a:lnTo>
                    <a:pt x="0" y="753"/>
                  </a:lnTo>
                  <a:lnTo>
                    <a:pt x="22" y="817"/>
                  </a:lnTo>
                  <a:lnTo>
                    <a:pt x="65" y="860"/>
                  </a:lnTo>
                  <a:lnTo>
                    <a:pt x="108" y="882"/>
                  </a:lnTo>
                  <a:lnTo>
                    <a:pt x="559" y="1075"/>
                  </a:lnTo>
                  <a:lnTo>
                    <a:pt x="559" y="1075"/>
                  </a:lnTo>
                  <a:lnTo>
                    <a:pt x="645" y="1075"/>
                  </a:lnTo>
                  <a:lnTo>
                    <a:pt x="731" y="1054"/>
                  </a:lnTo>
                  <a:lnTo>
                    <a:pt x="774" y="1011"/>
                  </a:lnTo>
                  <a:lnTo>
                    <a:pt x="817" y="925"/>
                  </a:lnTo>
                  <a:lnTo>
                    <a:pt x="903" y="366"/>
                  </a:lnTo>
                  <a:lnTo>
                    <a:pt x="903" y="366"/>
                  </a:lnTo>
                  <a:lnTo>
                    <a:pt x="903" y="301"/>
                  </a:lnTo>
                  <a:lnTo>
                    <a:pt x="882" y="237"/>
                  </a:lnTo>
                  <a:lnTo>
                    <a:pt x="860"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8"/>
            <p:cNvSpPr/>
            <p:nvPr/>
          </p:nvSpPr>
          <p:spPr>
            <a:xfrm>
              <a:off x="5587696" y="-1824126"/>
              <a:ext cx="24336" cy="29531"/>
            </a:xfrm>
            <a:custGeom>
              <a:avLst/>
              <a:gdLst/>
              <a:ahLst/>
              <a:cxnLst/>
              <a:rect l="l" t="t" r="r" b="b"/>
              <a:pathLst>
                <a:path w="904" h="1097" extrusionOk="0">
                  <a:moveTo>
                    <a:pt x="237" y="0"/>
                  </a:moveTo>
                  <a:lnTo>
                    <a:pt x="151" y="22"/>
                  </a:lnTo>
                  <a:lnTo>
                    <a:pt x="87" y="86"/>
                  </a:lnTo>
                  <a:lnTo>
                    <a:pt x="65" y="172"/>
                  </a:lnTo>
                  <a:lnTo>
                    <a:pt x="1" y="710"/>
                  </a:lnTo>
                  <a:lnTo>
                    <a:pt x="1" y="774"/>
                  </a:lnTo>
                  <a:lnTo>
                    <a:pt x="22" y="817"/>
                  </a:lnTo>
                  <a:lnTo>
                    <a:pt x="65" y="860"/>
                  </a:lnTo>
                  <a:lnTo>
                    <a:pt x="108" y="903"/>
                  </a:lnTo>
                  <a:lnTo>
                    <a:pt x="559" y="1075"/>
                  </a:lnTo>
                  <a:lnTo>
                    <a:pt x="645"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8"/>
            <p:cNvSpPr/>
            <p:nvPr/>
          </p:nvSpPr>
          <p:spPr>
            <a:xfrm>
              <a:off x="5587696" y="-1824126"/>
              <a:ext cx="24336" cy="29531"/>
            </a:xfrm>
            <a:custGeom>
              <a:avLst/>
              <a:gdLst/>
              <a:ahLst/>
              <a:cxnLst/>
              <a:rect l="l" t="t" r="r" b="b"/>
              <a:pathLst>
                <a:path w="904" h="1097" fill="none" extrusionOk="0">
                  <a:moveTo>
                    <a:pt x="796" y="172"/>
                  </a:moveTo>
                  <a:lnTo>
                    <a:pt x="323" y="22"/>
                  </a:lnTo>
                  <a:lnTo>
                    <a:pt x="323" y="22"/>
                  </a:lnTo>
                  <a:lnTo>
                    <a:pt x="237" y="0"/>
                  </a:lnTo>
                  <a:lnTo>
                    <a:pt x="151" y="22"/>
                  </a:lnTo>
                  <a:lnTo>
                    <a:pt x="87" y="86"/>
                  </a:lnTo>
                  <a:lnTo>
                    <a:pt x="65" y="172"/>
                  </a:lnTo>
                  <a:lnTo>
                    <a:pt x="1" y="710"/>
                  </a:lnTo>
                  <a:lnTo>
                    <a:pt x="1" y="710"/>
                  </a:lnTo>
                  <a:lnTo>
                    <a:pt x="1" y="774"/>
                  </a:lnTo>
                  <a:lnTo>
                    <a:pt x="22" y="817"/>
                  </a:lnTo>
                  <a:lnTo>
                    <a:pt x="65" y="860"/>
                  </a:lnTo>
                  <a:lnTo>
                    <a:pt x="108" y="903"/>
                  </a:lnTo>
                  <a:lnTo>
                    <a:pt x="559" y="1075"/>
                  </a:lnTo>
                  <a:lnTo>
                    <a:pt x="559" y="1075"/>
                  </a:lnTo>
                  <a:lnTo>
                    <a:pt x="645"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8"/>
            <p:cNvSpPr/>
            <p:nvPr/>
          </p:nvSpPr>
          <p:spPr>
            <a:xfrm>
              <a:off x="5618358" y="-1811985"/>
              <a:ext cx="24336" cy="28966"/>
            </a:xfrm>
            <a:custGeom>
              <a:avLst/>
              <a:gdLst/>
              <a:ahLst/>
              <a:cxnLst/>
              <a:rect l="l" t="t" r="r" b="b"/>
              <a:pathLst>
                <a:path w="904" h="1076" extrusionOk="0">
                  <a:moveTo>
                    <a:pt x="237" y="1"/>
                  </a:moveTo>
                  <a:lnTo>
                    <a:pt x="151" y="22"/>
                  </a:lnTo>
                  <a:lnTo>
                    <a:pt x="87" y="65"/>
                  </a:lnTo>
                  <a:lnTo>
                    <a:pt x="65" y="151"/>
                  </a:lnTo>
                  <a:lnTo>
                    <a:pt x="1" y="689"/>
                  </a:lnTo>
                  <a:lnTo>
                    <a:pt x="1" y="753"/>
                  </a:lnTo>
                  <a:lnTo>
                    <a:pt x="22" y="818"/>
                  </a:lnTo>
                  <a:lnTo>
                    <a:pt x="65" y="861"/>
                  </a:lnTo>
                  <a:lnTo>
                    <a:pt x="108" y="882"/>
                  </a:lnTo>
                  <a:lnTo>
                    <a:pt x="560" y="1054"/>
                  </a:lnTo>
                  <a:lnTo>
                    <a:pt x="646" y="1076"/>
                  </a:lnTo>
                  <a:lnTo>
                    <a:pt x="710" y="1054"/>
                  </a:lnTo>
                  <a:lnTo>
                    <a:pt x="775" y="990"/>
                  </a:lnTo>
                  <a:lnTo>
                    <a:pt x="818" y="925"/>
                  </a:lnTo>
                  <a:lnTo>
                    <a:pt x="904" y="366"/>
                  </a:lnTo>
                  <a:lnTo>
                    <a:pt x="904" y="302"/>
                  </a:lnTo>
                  <a:lnTo>
                    <a:pt x="882" y="237"/>
                  </a:lnTo>
                  <a:lnTo>
                    <a:pt x="839" y="194"/>
                  </a:lnTo>
                  <a:lnTo>
                    <a:pt x="796" y="173"/>
                  </a:lnTo>
                  <a:lnTo>
                    <a:pt x="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8"/>
            <p:cNvSpPr/>
            <p:nvPr/>
          </p:nvSpPr>
          <p:spPr>
            <a:xfrm>
              <a:off x="5618358" y="-1811985"/>
              <a:ext cx="24336" cy="28966"/>
            </a:xfrm>
            <a:custGeom>
              <a:avLst/>
              <a:gdLst/>
              <a:ahLst/>
              <a:cxnLst/>
              <a:rect l="l" t="t" r="r" b="b"/>
              <a:pathLst>
                <a:path w="904" h="1076" fill="none" extrusionOk="0">
                  <a:moveTo>
                    <a:pt x="796" y="173"/>
                  </a:moveTo>
                  <a:lnTo>
                    <a:pt x="323" y="1"/>
                  </a:lnTo>
                  <a:lnTo>
                    <a:pt x="323" y="1"/>
                  </a:lnTo>
                  <a:lnTo>
                    <a:pt x="237" y="1"/>
                  </a:lnTo>
                  <a:lnTo>
                    <a:pt x="151" y="22"/>
                  </a:lnTo>
                  <a:lnTo>
                    <a:pt x="87" y="65"/>
                  </a:lnTo>
                  <a:lnTo>
                    <a:pt x="65" y="151"/>
                  </a:lnTo>
                  <a:lnTo>
                    <a:pt x="1" y="689"/>
                  </a:lnTo>
                  <a:lnTo>
                    <a:pt x="1" y="689"/>
                  </a:lnTo>
                  <a:lnTo>
                    <a:pt x="1" y="753"/>
                  </a:lnTo>
                  <a:lnTo>
                    <a:pt x="22" y="818"/>
                  </a:lnTo>
                  <a:lnTo>
                    <a:pt x="65" y="861"/>
                  </a:lnTo>
                  <a:lnTo>
                    <a:pt x="108" y="882"/>
                  </a:lnTo>
                  <a:lnTo>
                    <a:pt x="560" y="1054"/>
                  </a:lnTo>
                  <a:lnTo>
                    <a:pt x="560" y="1054"/>
                  </a:lnTo>
                  <a:lnTo>
                    <a:pt x="646" y="1076"/>
                  </a:lnTo>
                  <a:lnTo>
                    <a:pt x="710" y="1054"/>
                  </a:lnTo>
                  <a:lnTo>
                    <a:pt x="775" y="990"/>
                  </a:lnTo>
                  <a:lnTo>
                    <a:pt x="818" y="925"/>
                  </a:lnTo>
                  <a:lnTo>
                    <a:pt x="904" y="366"/>
                  </a:lnTo>
                  <a:lnTo>
                    <a:pt x="904" y="366"/>
                  </a:lnTo>
                  <a:lnTo>
                    <a:pt x="904" y="302"/>
                  </a:lnTo>
                  <a:lnTo>
                    <a:pt x="882" y="237"/>
                  </a:lnTo>
                  <a:lnTo>
                    <a:pt x="839"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8"/>
            <p:cNvSpPr/>
            <p:nvPr/>
          </p:nvSpPr>
          <p:spPr>
            <a:xfrm>
              <a:off x="5649047" y="-1800410"/>
              <a:ext cx="24336" cy="29558"/>
            </a:xfrm>
            <a:custGeom>
              <a:avLst/>
              <a:gdLst/>
              <a:ahLst/>
              <a:cxnLst/>
              <a:rect l="l" t="t" r="r" b="b"/>
              <a:pathLst>
                <a:path w="904" h="1098" extrusionOk="0">
                  <a:moveTo>
                    <a:pt x="237" y="1"/>
                  </a:moveTo>
                  <a:lnTo>
                    <a:pt x="151" y="22"/>
                  </a:lnTo>
                  <a:lnTo>
                    <a:pt x="86" y="87"/>
                  </a:lnTo>
                  <a:lnTo>
                    <a:pt x="65" y="151"/>
                  </a:lnTo>
                  <a:lnTo>
                    <a:pt x="0" y="710"/>
                  </a:lnTo>
                  <a:lnTo>
                    <a:pt x="0" y="775"/>
                  </a:lnTo>
                  <a:lnTo>
                    <a:pt x="22" y="818"/>
                  </a:lnTo>
                  <a:lnTo>
                    <a:pt x="65" y="861"/>
                  </a:lnTo>
                  <a:lnTo>
                    <a:pt x="108" y="882"/>
                  </a:lnTo>
                  <a:lnTo>
                    <a:pt x="538" y="1076"/>
                  </a:lnTo>
                  <a:lnTo>
                    <a:pt x="624" y="1097"/>
                  </a:lnTo>
                  <a:lnTo>
                    <a:pt x="710" y="1054"/>
                  </a:lnTo>
                  <a:lnTo>
                    <a:pt x="774" y="1011"/>
                  </a:lnTo>
                  <a:lnTo>
                    <a:pt x="817" y="925"/>
                  </a:lnTo>
                  <a:lnTo>
                    <a:pt x="903" y="366"/>
                  </a:lnTo>
                  <a:lnTo>
                    <a:pt x="903" y="302"/>
                  </a:lnTo>
                  <a:lnTo>
                    <a:pt x="882" y="259"/>
                  </a:lnTo>
                  <a:lnTo>
                    <a:pt x="839" y="194"/>
                  </a:lnTo>
                  <a:lnTo>
                    <a:pt x="796" y="173"/>
                  </a:lnTo>
                  <a:lnTo>
                    <a:pt x="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8"/>
            <p:cNvSpPr/>
            <p:nvPr/>
          </p:nvSpPr>
          <p:spPr>
            <a:xfrm>
              <a:off x="5649047" y="-1800410"/>
              <a:ext cx="24336" cy="29558"/>
            </a:xfrm>
            <a:custGeom>
              <a:avLst/>
              <a:gdLst/>
              <a:ahLst/>
              <a:cxnLst/>
              <a:rect l="l" t="t" r="r" b="b"/>
              <a:pathLst>
                <a:path w="904" h="1098" fill="none" extrusionOk="0">
                  <a:moveTo>
                    <a:pt x="796" y="173"/>
                  </a:moveTo>
                  <a:lnTo>
                    <a:pt x="323" y="1"/>
                  </a:lnTo>
                  <a:lnTo>
                    <a:pt x="323" y="1"/>
                  </a:lnTo>
                  <a:lnTo>
                    <a:pt x="237" y="1"/>
                  </a:lnTo>
                  <a:lnTo>
                    <a:pt x="151" y="22"/>
                  </a:lnTo>
                  <a:lnTo>
                    <a:pt x="86" y="87"/>
                  </a:lnTo>
                  <a:lnTo>
                    <a:pt x="65" y="151"/>
                  </a:lnTo>
                  <a:lnTo>
                    <a:pt x="0" y="710"/>
                  </a:lnTo>
                  <a:lnTo>
                    <a:pt x="0" y="710"/>
                  </a:lnTo>
                  <a:lnTo>
                    <a:pt x="0" y="775"/>
                  </a:lnTo>
                  <a:lnTo>
                    <a:pt x="22" y="818"/>
                  </a:lnTo>
                  <a:lnTo>
                    <a:pt x="65" y="861"/>
                  </a:lnTo>
                  <a:lnTo>
                    <a:pt x="108" y="882"/>
                  </a:lnTo>
                  <a:lnTo>
                    <a:pt x="538" y="1076"/>
                  </a:lnTo>
                  <a:lnTo>
                    <a:pt x="538" y="1076"/>
                  </a:lnTo>
                  <a:lnTo>
                    <a:pt x="624" y="1097"/>
                  </a:lnTo>
                  <a:lnTo>
                    <a:pt x="710" y="1054"/>
                  </a:lnTo>
                  <a:lnTo>
                    <a:pt x="774" y="1011"/>
                  </a:lnTo>
                  <a:lnTo>
                    <a:pt x="817" y="925"/>
                  </a:lnTo>
                  <a:lnTo>
                    <a:pt x="903" y="366"/>
                  </a:lnTo>
                  <a:lnTo>
                    <a:pt x="903" y="366"/>
                  </a:lnTo>
                  <a:lnTo>
                    <a:pt x="903" y="302"/>
                  </a:lnTo>
                  <a:lnTo>
                    <a:pt x="882" y="259"/>
                  </a:lnTo>
                  <a:lnTo>
                    <a:pt x="839" y="194"/>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8"/>
            <p:cNvSpPr/>
            <p:nvPr/>
          </p:nvSpPr>
          <p:spPr>
            <a:xfrm>
              <a:off x="5679709" y="-1788834"/>
              <a:ext cx="24336" cy="29558"/>
            </a:xfrm>
            <a:custGeom>
              <a:avLst/>
              <a:gdLst/>
              <a:ahLst/>
              <a:cxnLst/>
              <a:rect l="l" t="t" r="r" b="b"/>
              <a:pathLst>
                <a:path w="904" h="1098" extrusionOk="0">
                  <a:moveTo>
                    <a:pt x="237" y="1"/>
                  </a:moveTo>
                  <a:lnTo>
                    <a:pt x="151" y="44"/>
                  </a:lnTo>
                  <a:lnTo>
                    <a:pt x="86" y="87"/>
                  </a:lnTo>
                  <a:lnTo>
                    <a:pt x="65" y="173"/>
                  </a:lnTo>
                  <a:lnTo>
                    <a:pt x="0" y="710"/>
                  </a:lnTo>
                  <a:lnTo>
                    <a:pt x="0" y="775"/>
                  </a:lnTo>
                  <a:lnTo>
                    <a:pt x="22" y="818"/>
                  </a:lnTo>
                  <a:lnTo>
                    <a:pt x="65" y="861"/>
                  </a:lnTo>
                  <a:lnTo>
                    <a:pt x="108" y="904"/>
                  </a:lnTo>
                  <a:lnTo>
                    <a:pt x="538" y="1076"/>
                  </a:lnTo>
                  <a:lnTo>
                    <a:pt x="624" y="1097"/>
                  </a:lnTo>
                  <a:lnTo>
                    <a:pt x="710" y="1076"/>
                  </a:lnTo>
                  <a:lnTo>
                    <a:pt x="774" y="1011"/>
                  </a:lnTo>
                  <a:lnTo>
                    <a:pt x="817" y="947"/>
                  </a:lnTo>
                  <a:lnTo>
                    <a:pt x="903" y="366"/>
                  </a:lnTo>
                  <a:lnTo>
                    <a:pt x="903" y="323"/>
                  </a:lnTo>
                  <a:lnTo>
                    <a:pt x="882" y="259"/>
                  </a:lnTo>
                  <a:lnTo>
                    <a:pt x="839" y="216"/>
                  </a:lnTo>
                  <a:lnTo>
                    <a:pt x="796" y="173"/>
                  </a:lnTo>
                  <a:lnTo>
                    <a:pt x="323" y="22"/>
                  </a:lnTo>
                  <a:lnTo>
                    <a:pt x="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8"/>
            <p:cNvSpPr/>
            <p:nvPr/>
          </p:nvSpPr>
          <p:spPr>
            <a:xfrm>
              <a:off x="5679709" y="-1788834"/>
              <a:ext cx="24336" cy="29558"/>
            </a:xfrm>
            <a:custGeom>
              <a:avLst/>
              <a:gdLst/>
              <a:ahLst/>
              <a:cxnLst/>
              <a:rect l="l" t="t" r="r" b="b"/>
              <a:pathLst>
                <a:path w="904" h="1098" fill="none" extrusionOk="0">
                  <a:moveTo>
                    <a:pt x="796" y="173"/>
                  </a:moveTo>
                  <a:lnTo>
                    <a:pt x="323" y="22"/>
                  </a:lnTo>
                  <a:lnTo>
                    <a:pt x="323" y="22"/>
                  </a:lnTo>
                  <a:lnTo>
                    <a:pt x="237" y="1"/>
                  </a:lnTo>
                  <a:lnTo>
                    <a:pt x="151" y="44"/>
                  </a:lnTo>
                  <a:lnTo>
                    <a:pt x="86" y="87"/>
                  </a:lnTo>
                  <a:lnTo>
                    <a:pt x="65" y="173"/>
                  </a:lnTo>
                  <a:lnTo>
                    <a:pt x="0" y="710"/>
                  </a:lnTo>
                  <a:lnTo>
                    <a:pt x="0" y="710"/>
                  </a:lnTo>
                  <a:lnTo>
                    <a:pt x="0" y="775"/>
                  </a:lnTo>
                  <a:lnTo>
                    <a:pt x="22" y="818"/>
                  </a:lnTo>
                  <a:lnTo>
                    <a:pt x="65" y="861"/>
                  </a:lnTo>
                  <a:lnTo>
                    <a:pt x="108" y="904"/>
                  </a:lnTo>
                  <a:lnTo>
                    <a:pt x="538" y="1076"/>
                  </a:lnTo>
                  <a:lnTo>
                    <a:pt x="538" y="1076"/>
                  </a:lnTo>
                  <a:lnTo>
                    <a:pt x="624" y="1097"/>
                  </a:lnTo>
                  <a:lnTo>
                    <a:pt x="710" y="1076"/>
                  </a:lnTo>
                  <a:lnTo>
                    <a:pt x="774" y="1011"/>
                  </a:lnTo>
                  <a:lnTo>
                    <a:pt x="817" y="947"/>
                  </a:lnTo>
                  <a:lnTo>
                    <a:pt x="903" y="366"/>
                  </a:lnTo>
                  <a:lnTo>
                    <a:pt x="903" y="366"/>
                  </a:lnTo>
                  <a:lnTo>
                    <a:pt x="903" y="323"/>
                  </a:lnTo>
                  <a:lnTo>
                    <a:pt x="882" y="259"/>
                  </a:lnTo>
                  <a:lnTo>
                    <a:pt x="839" y="216"/>
                  </a:lnTo>
                  <a:lnTo>
                    <a:pt x="796"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8"/>
            <p:cNvSpPr/>
            <p:nvPr/>
          </p:nvSpPr>
          <p:spPr>
            <a:xfrm>
              <a:off x="5710371" y="-1776666"/>
              <a:ext cx="24336" cy="28966"/>
            </a:xfrm>
            <a:custGeom>
              <a:avLst/>
              <a:gdLst/>
              <a:ahLst/>
              <a:cxnLst/>
              <a:rect l="l" t="t" r="r" b="b"/>
              <a:pathLst>
                <a:path w="904" h="1076" extrusionOk="0">
                  <a:moveTo>
                    <a:pt x="216" y="0"/>
                  </a:moveTo>
                  <a:lnTo>
                    <a:pt x="151" y="22"/>
                  </a:lnTo>
                  <a:lnTo>
                    <a:pt x="87" y="86"/>
                  </a:lnTo>
                  <a:lnTo>
                    <a:pt x="65" y="151"/>
                  </a:lnTo>
                  <a:lnTo>
                    <a:pt x="1" y="710"/>
                  </a:lnTo>
                  <a:lnTo>
                    <a:pt x="1" y="753"/>
                  </a:lnTo>
                  <a:lnTo>
                    <a:pt x="22" y="817"/>
                  </a:lnTo>
                  <a:lnTo>
                    <a:pt x="44" y="860"/>
                  </a:lnTo>
                  <a:lnTo>
                    <a:pt x="108" y="882"/>
                  </a:lnTo>
                  <a:lnTo>
                    <a:pt x="538" y="1075"/>
                  </a:lnTo>
                  <a:lnTo>
                    <a:pt x="624" y="1075"/>
                  </a:lnTo>
                  <a:lnTo>
                    <a:pt x="710" y="1054"/>
                  </a:lnTo>
                  <a:lnTo>
                    <a:pt x="775" y="1011"/>
                  </a:lnTo>
                  <a:lnTo>
                    <a:pt x="818" y="925"/>
                  </a:lnTo>
                  <a:lnTo>
                    <a:pt x="904" y="366"/>
                  </a:lnTo>
                  <a:lnTo>
                    <a:pt x="904" y="301"/>
                  </a:lnTo>
                  <a:lnTo>
                    <a:pt x="882" y="237"/>
                  </a:lnTo>
                  <a:lnTo>
                    <a:pt x="839" y="194"/>
                  </a:lnTo>
                  <a:lnTo>
                    <a:pt x="775" y="172"/>
                  </a:lnTo>
                  <a:lnTo>
                    <a:pt x="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8"/>
            <p:cNvSpPr/>
            <p:nvPr/>
          </p:nvSpPr>
          <p:spPr>
            <a:xfrm>
              <a:off x="5710371" y="-1776666"/>
              <a:ext cx="24336" cy="28966"/>
            </a:xfrm>
            <a:custGeom>
              <a:avLst/>
              <a:gdLst/>
              <a:ahLst/>
              <a:cxnLst/>
              <a:rect l="l" t="t" r="r" b="b"/>
              <a:pathLst>
                <a:path w="904" h="1076" fill="none" extrusionOk="0">
                  <a:moveTo>
                    <a:pt x="775" y="172"/>
                  </a:moveTo>
                  <a:lnTo>
                    <a:pt x="302" y="0"/>
                  </a:lnTo>
                  <a:lnTo>
                    <a:pt x="302" y="0"/>
                  </a:lnTo>
                  <a:lnTo>
                    <a:pt x="216" y="0"/>
                  </a:lnTo>
                  <a:lnTo>
                    <a:pt x="151" y="22"/>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710" y="1054"/>
                  </a:lnTo>
                  <a:lnTo>
                    <a:pt x="775" y="1011"/>
                  </a:lnTo>
                  <a:lnTo>
                    <a:pt x="818" y="925"/>
                  </a:lnTo>
                  <a:lnTo>
                    <a:pt x="904" y="366"/>
                  </a:lnTo>
                  <a:lnTo>
                    <a:pt x="904" y="366"/>
                  </a:lnTo>
                  <a:lnTo>
                    <a:pt x="904" y="301"/>
                  </a:lnTo>
                  <a:lnTo>
                    <a:pt x="882" y="237"/>
                  </a:lnTo>
                  <a:lnTo>
                    <a:pt x="839" y="194"/>
                  </a:lnTo>
                  <a:lnTo>
                    <a:pt x="775"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8"/>
            <p:cNvSpPr/>
            <p:nvPr/>
          </p:nvSpPr>
          <p:spPr>
            <a:xfrm>
              <a:off x="5741060" y="-1765091"/>
              <a:ext cx="24309" cy="29531"/>
            </a:xfrm>
            <a:custGeom>
              <a:avLst/>
              <a:gdLst/>
              <a:ahLst/>
              <a:cxnLst/>
              <a:rect l="l" t="t" r="r" b="b"/>
              <a:pathLst>
                <a:path w="903" h="1097" extrusionOk="0">
                  <a:moveTo>
                    <a:pt x="215" y="0"/>
                  </a:moveTo>
                  <a:lnTo>
                    <a:pt x="151" y="43"/>
                  </a:lnTo>
                  <a:lnTo>
                    <a:pt x="86" y="86"/>
                  </a:lnTo>
                  <a:lnTo>
                    <a:pt x="43" y="172"/>
                  </a:lnTo>
                  <a:lnTo>
                    <a:pt x="0" y="710"/>
                  </a:lnTo>
                  <a:lnTo>
                    <a:pt x="0" y="774"/>
                  </a:lnTo>
                  <a:lnTo>
                    <a:pt x="22" y="817"/>
                  </a:lnTo>
                  <a:lnTo>
                    <a:pt x="43" y="860"/>
                  </a:lnTo>
                  <a:lnTo>
                    <a:pt x="108" y="903"/>
                  </a:lnTo>
                  <a:lnTo>
                    <a:pt x="538" y="1075"/>
                  </a:lnTo>
                  <a:lnTo>
                    <a:pt x="624" y="1096"/>
                  </a:lnTo>
                  <a:lnTo>
                    <a:pt x="710" y="1075"/>
                  </a:lnTo>
                  <a:lnTo>
                    <a:pt x="774" y="1010"/>
                  </a:lnTo>
                  <a:lnTo>
                    <a:pt x="796" y="946"/>
                  </a:lnTo>
                  <a:lnTo>
                    <a:pt x="903" y="366"/>
                  </a:lnTo>
                  <a:lnTo>
                    <a:pt x="903" y="301"/>
                  </a:lnTo>
                  <a:lnTo>
                    <a:pt x="882" y="258"/>
                  </a:lnTo>
                  <a:lnTo>
                    <a:pt x="839" y="215"/>
                  </a:lnTo>
                  <a:lnTo>
                    <a:pt x="774" y="172"/>
                  </a:lnTo>
                  <a:lnTo>
                    <a:pt x="301" y="22"/>
                  </a:ln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8"/>
            <p:cNvSpPr/>
            <p:nvPr/>
          </p:nvSpPr>
          <p:spPr>
            <a:xfrm>
              <a:off x="5741060" y="-1765091"/>
              <a:ext cx="24309" cy="29531"/>
            </a:xfrm>
            <a:custGeom>
              <a:avLst/>
              <a:gdLst/>
              <a:ahLst/>
              <a:cxnLst/>
              <a:rect l="l" t="t" r="r" b="b"/>
              <a:pathLst>
                <a:path w="903" h="1097" fill="none" extrusionOk="0">
                  <a:moveTo>
                    <a:pt x="774" y="172"/>
                  </a:moveTo>
                  <a:lnTo>
                    <a:pt x="301" y="22"/>
                  </a:lnTo>
                  <a:lnTo>
                    <a:pt x="301" y="22"/>
                  </a:lnTo>
                  <a:lnTo>
                    <a:pt x="215" y="0"/>
                  </a:lnTo>
                  <a:lnTo>
                    <a:pt x="151" y="43"/>
                  </a:lnTo>
                  <a:lnTo>
                    <a:pt x="86" y="86"/>
                  </a:lnTo>
                  <a:lnTo>
                    <a:pt x="43" y="172"/>
                  </a:lnTo>
                  <a:lnTo>
                    <a:pt x="0" y="710"/>
                  </a:lnTo>
                  <a:lnTo>
                    <a:pt x="0" y="710"/>
                  </a:lnTo>
                  <a:lnTo>
                    <a:pt x="0" y="774"/>
                  </a:lnTo>
                  <a:lnTo>
                    <a:pt x="22" y="817"/>
                  </a:lnTo>
                  <a:lnTo>
                    <a:pt x="43" y="860"/>
                  </a:lnTo>
                  <a:lnTo>
                    <a:pt x="108" y="903"/>
                  </a:lnTo>
                  <a:lnTo>
                    <a:pt x="538" y="1075"/>
                  </a:lnTo>
                  <a:lnTo>
                    <a:pt x="538" y="1075"/>
                  </a:lnTo>
                  <a:lnTo>
                    <a:pt x="624" y="1096"/>
                  </a:lnTo>
                  <a:lnTo>
                    <a:pt x="710" y="1075"/>
                  </a:lnTo>
                  <a:lnTo>
                    <a:pt x="774" y="1010"/>
                  </a:lnTo>
                  <a:lnTo>
                    <a:pt x="796" y="946"/>
                  </a:lnTo>
                  <a:lnTo>
                    <a:pt x="903" y="366"/>
                  </a:lnTo>
                  <a:lnTo>
                    <a:pt x="903" y="366"/>
                  </a:lnTo>
                  <a:lnTo>
                    <a:pt x="903" y="301"/>
                  </a:lnTo>
                  <a:lnTo>
                    <a:pt x="882" y="258"/>
                  </a:lnTo>
                  <a:lnTo>
                    <a:pt x="839" y="215"/>
                  </a:lnTo>
                  <a:lnTo>
                    <a:pt x="774" y="17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8"/>
            <p:cNvSpPr/>
            <p:nvPr/>
          </p:nvSpPr>
          <p:spPr>
            <a:xfrm>
              <a:off x="5771722" y="-1752950"/>
              <a:ext cx="24336" cy="28966"/>
            </a:xfrm>
            <a:custGeom>
              <a:avLst/>
              <a:gdLst/>
              <a:ahLst/>
              <a:cxnLst/>
              <a:rect l="l" t="t" r="r" b="b"/>
              <a:pathLst>
                <a:path w="904" h="1076" extrusionOk="0">
                  <a:moveTo>
                    <a:pt x="215" y="1"/>
                  </a:moveTo>
                  <a:lnTo>
                    <a:pt x="151" y="22"/>
                  </a:lnTo>
                  <a:lnTo>
                    <a:pt x="86" y="87"/>
                  </a:lnTo>
                  <a:lnTo>
                    <a:pt x="43" y="151"/>
                  </a:lnTo>
                  <a:lnTo>
                    <a:pt x="0" y="710"/>
                  </a:lnTo>
                  <a:lnTo>
                    <a:pt x="0" y="753"/>
                  </a:lnTo>
                  <a:lnTo>
                    <a:pt x="22" y="817"/>
                  </a:lnTo>
                  <a:lnTo>
                    <a:pt x="43" y="860"/>
                  </a:lnTo>
                  <a:lnTo>
                    <a:pt x="108" y="882"/>
                  </a:lnTo>
                  <a:lnTo>
                    <a:pt x="538" y="1075"/>
                  </a:lnTo>
                  <a:lnTo>
                    <a:pt x="624" y="1075"/>
                  </a:lnTo>
                  <a:lnTo>
                    <a:pt x="710" y="1054"/>
                  </a:lnTo>
                  <a:lnTo>
                    <a:pt x="774" y="1011"/>
                  </a:lnTo>
                  <a:lnTo>
                    <a:pt x="796" y="925"/>
                  </a:lnTo>
                  <a:lnTo>
                    <a:pt x="903" y="366"/>
                  </a:lnTo>
                  <a:lnTo>
                    <a:pt x="903" y="302"/>
                  </a:lnTo>
                  <a:lnTo>
                    <a:pt x="882" y="237"/>
                  </a:lnTo>
                  <a:lnTo>
                    <a:pt x="839" y="194"/>
                  </a:lnTo>
                  <a:lnTo>
                    <a:pt x="774" y="173"/>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8"/>
            <p:cNvSpPr/>
            <p:nvPr/>
          </p:nvSpPr>
          <p:spPr>
            <a:xfrm>
              <a:off x="5771722" y="-1752950"/>
              <a:ext cx="24336" cy="28966"/>
            </a:xfrm>
            <a:custGeom>
              <a:avLst/>
              <a:gdLst/>
              <a:ahLst/>
              <a:cxnLst/>
              <a:rect l="l" t="t" r="r" b="b"/>
              <a:pathLst>
                <a:path w="904"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4"/>
                  </a:lnTo>
                  <a:lnTo>
                    <a:pt x="774" y="1011"/>
                  </a:lnTo>
                  <a:lnTo>
                    <a:pt x="796" y="925"/>
                  </a:lnTo>
                  <a:lnTo>
                    <a:pt x="903" y="366"/>
                  </a:lnTo>
                  <a:lnTo>
                    <a:pt x="903" y="366"/>
                  </a:lnTo>
                  <a:lnTo>
                    <a:pt x="903" y="302"/>
                  </a:lnTo>
                  <a:lnTo>
                    <a:pt x="882" y="237"/>
                  </a:lnTo>
                  <a:lnTo>
                    <a:pt x="839" y="194"/>
                  </a:lnTo>
                  <a:lnTo>
                    <a:pt x="774" y="1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8"/>
            <p:cNvSpPr/>
            <p:nvPr/>
          </p:nvSpPr>
          <p:spPr>
            <a:xfrm>
              <a:off x="4810516" y="-2192176"/>
              <a:ext cx="54998" cy="100142"/>
            </a:xfrm>
            <a:custGeom>
              <a:avLst/>
              <a:gdLst/>
              <a:ahLst/>
              <a:cxnLst/>
              <a:rect l="l" t="t" r="r" b="b"/>
              <a:pathLst>
                <a:path w="2043" h="3720" extrusionOk="0">
                  <a:moveTo>
                    <a:pt x="645" y="1"/>
                  </a:moveTo>
                  <a:lnTo>
                    <a:pt x="559" y="44"/>
                  </a:lnTo>
                  <a:lnTo>
                    <a:pt x="495" y="87"/>
                  </a:lnTo>
                  <a:lnTo>
                    <a:pt x="452" y="151"/>
                  </a:lnTo>
                  <a:lnTo>
                    <a:pt x="409" y="216"/>
                  </a:lnTo>
                  <a:lnTo>
                    <a:pt x="387" y="302"/>
                  </a:lnTo>
                  <a:lnTo>
                    <a:pt x="0" y="2881"/>
                  </a:lnTo>
                  <a:lnTo>
                    <a:pt x="0" y="2989"/>
                  </a:lnTo>
                  <a:lnTo>
                    <a:pt x="22" y="3096"/>
                  </a:lnTo>
                  <a:lnTo>
                    <a:pt x="108" y="3204"/>
                  </a:lnTo>
                  <a:lnTo>
                    <a:pt x="194" y="3268"/>
                  </a:lnTo>
                  <a:lnTo>
                    <a:pt x="1075" y="3676"/>
                  </a:lnTo>
                  <a:lnTo>
                    <a:pt x="1161" y="3698"/>
                  </a:lnTo>
                  <a:lnTo>
                    <a:pt x="1247" y="3719"/>
                  </a:lnTo>
                  <a:lnTo>
                    <a:pt x="1333" y="3698"/>
                  </a:lnTo>
                  <a:lnTo>
                    <a:pt x="1398" y="3676"/>
                  </a:lnTo>
                  <a:lnTo>
                    <a:pt x="1462" y="3633"/>
                  </a:lnTo>
                  <a:lnTo>
                    <a:pt x="1527" y="3569"/>
                  </a:lnTo>
                  <a:lnTo>
                    <a:pt x="1570" y="3483"/>
                  </a:lnTo>
                  <a:lnTo>
                    <a:pt x="1591" y="3397"/>
                  </a:lnTo>
                  <a:lnTo>
                    <a:pt x="2043" y="796"/>
                  </a:lnTo>
                  <a:lnTo>
                    <a:pt x="2043" y="667"/>
                  </a:lnTo>
                  <a:lnTo>
                    <a:pt x="2021" y="559"/>
                  </a:lnTo>
                  <a:lnTo>
                    <a:pt x="1935" y="473"/>
                  </a:lnTo>
                  <a:lnTo>
                    <a:pt x="1828" y="387"/>
                  </a:lnTo>
                  <a:lnTo>
                    <a:pt x="882" y="22"/>
                  </a:lnTo>
                  <a:lnTo>
                    <a:pt x="7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8"/>
            <p:cNvSpPr/>
            <p:nvPr/>
          </p:nvSpPr>
          <p:spPr>
            <a:xfrm>
              <a:off x="5319762" y="-2002956"/>
              <a:ext cx="55590" cy="100142"/>
            </a:xfrm>
            <a:custGeom>
              <a:avLst/>
              <a:gdLst/>
              <a:ahLst/>
              <a:cxnLst/>
              <a:rect l="l" t="t" r="r" b="b"/>
              <a:pathLst>
                <a:path w="2065" h="3720" extrusionOk="0">
                  <a:moveTo>
                    <a:pt x="645" y="1"/>
                  </a:moveTo>
                  <a:lnTo>
                    <a:pt x="559" y="44"/>
                  </a:lnTo>
                  <a:lnTo>
                    <a:pt x="495" y="87"/>
                  </a:lnTo>
                  <a:lnTo>
                    <a:pt x="452" y="151"/>
                  </a:lnTo>
                  <a:lnTo>
                    <a:pt x="409" y="216"/>
                  </a:lnTo>
                  <a:lnTo>
                    <a:pt x="388" y="302"/>
                  </a:lnTo>
                  <a:lnTo>
                    <a:pt x="1" y="2882"/>
                  </a:lnTo>
                  <a:lnTo>
                    <a:pt x="1" y="2989"/>
                  </a:lnTo>
                  <a:lnTo>
                    <a:pt x="44" y="3097"/>
                  </a:lnTo>
                  <a:lnTo>
                    <a:pt x="108" y="3204"/>
                  </a:lnTo>
                  <a:lnTo>
                    <a:pt x="216" y="3268"/>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667"/>
                  </a:lnTo>
                  <a:lnTo>
                    <a:pt x="2021" y="560"/>
                  </a:lnTo>
                  <a:lnTo>
                    <a:pt x="1935" y="452"/>
                  </a:lnTo>
                  <a:lnTo>
                    <a:pt x="1828" y="388"/>
                  </a:lnTo>
                  <a:lnTo>
                    <a:pt x="882" y="22"/>
                  </a:lnTo>
                  <a:lnTo>
                    <a:pt x="8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8"/>
            <p:cNvSpPr/>
            <p:nvPr/>
          </p:nvSpPr>
          <p:spPr>
            <a:xfrm>
              <a:off x="5319762" y="-2002956"/>
              <a:ext cx="55590" cy="100142"/>
            </a:xfrm>
            <a:custGeom>
              <a:avLst/>
              <a:gdLst/>
              <a:ahLst/>
              <a:cxnLst/>
              <a:rect l="l" t="t" r="r" b="b"/>
              <a:pathLst>
                <a:path w="2065" h="3720" fill="none" extrusionOk="0">
                  <a:moveTo>
                    <a:pt x="1828" y="388"/>
                  </a:moveTo>
                  <a:lnTo>
                    <a:pt x="882" y="22"/>
                  </a:lnTo>
                  <a:lnTo>
                    <a:pt x="882" y="22"/>
                  </a:lnTo>
                  <a:lnTo>
                    <a:pt x="817" y="1"/>
                  </a:lnTo>
                  <a:lnTo>
                    <a:pt x="731" y="1"/>
                  </a:lnTo>
                  <a:lnTo>
                    <a:pt x="645" y="1"/>
                  </a:lnTo>
                  <a:lnTo>
                    <a:pt x="559" y="44"/>
                  </a:lnTo>
                  <a:lnTo>
                    <a:pt x="495" y="87"/>
                  </a:lnTo>
                  <a:lnTo>
                    <a:pt x="452" y="151"/>
                  </a:lnTo>
                  <a:lnTo>
                    <a:pt x="409" y="216"/>
                  </a:lnTo>
                  <a:lnTo>
                    <a:pt x="388" y="302"/>
                  </a:lnTo>
                  <a:lnTo>
                    <a:pt x="1" y="2882"/>
                  </a:lnTo>
                  <a:lnTo>
                    <a:pt x="1" y="2882"/>
                  </a:lnTo>
                  <a:lnTo>
                    <a:pt x="1" y="2989"/>
                  </a:lnTo>
                  <a:lnTo>
                    <a:pt x="44" y="3097"/>
                  </a:lnTo>
                  <a:lnTo>
                    <a:pt x="108" y="3204"/>
                  </a:lnTo>
                  <a:lnTo>
                    <a:pt x="216" y="3268"/>
                  </a:lnTo>
                  <a:lnTo>
                    <a:pt x="1075" y="3677"/>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796"/>
                  </a:lnTo>
                  <a:lnTo>
                    <a:pt x="2064" y="667"/>
                  </a:lnTo>
                  <a:lnTo>
                    <a:pt x="2021" y="560"/>
                  </a:lnTo>
                  <a:lnTo>
                    <a:pt x="1935" y="452"/>
                  </a:lnTo>
                  <a:lnTo>
                    <a:pt x="1828" y="388"/>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8"/>
            <p:cNvSpPr/>
            <p:nvPr/>
          </p:nvSpPr>
          <p:spPr>
            <a:xfrm>
              <a:off x="6201123" y="-2203752"/>
              <a:ext cx="1138878" cy="693298"/>
            </a:xfrm>
            <a:custGeom>
              <a:avLst/>
              <a:gdLst/>
              <a:ahLst/>
              <a:cxnLst/>
              <a:rect l="l" t="t" r="r" b="b"/>
              <a:pathLst>
                <a:path w="42306" h="25754" fill="none" extrusionOk="0">
                  <a:moveTo>
                    <a:pt x="42305" y="1011"/>
                  </a:moveTo>
                  <a:lnTo>
                    <a:pt x="38350" y="1"/>
                  </a:lnTo>
                  <a:lnTo>
                    <a:pt x="14811" y="14683"/>
                  </a:lnTo>
                  <a:lnTo>
                    <a:pt x="13887" y="15263"/>
                  </a:lnTo>
                  <a:lnTo>
                    <a:pt x="0" y="23926"/>
                  </a:lnTo>
                  <a:lnTo>
                    <a:pt x="0" y="23926"/>
                  </a:lnTo>
                  <a:lnTo>
                    <a:pt x="1096" y="24163"/>
                  </a:lnTo>
                  <a:lnTo>
                    <a:pt x="2279" y="24399"/>
                  </a:lnTo>
                  <a:lnTo>
                    <a:pt x="3547" y="24614"/>
                  </a:lnTo>
                  <a:lnTo>
                    <a:pt x="4923" y="24851"/>
                  </a:lnTo>
                  <a:lnTo>
                    <a:pt x="6385" y="25066"/>
                  </a:lnTo>
                  <a:lnTo>
                    <a:pt x="7932" y="25259"/>
                  </a:lnTo>
                  <a:lnTo>
                    <a:pt x="9545" y="25431"/>
                  </a:lnTo>
                  <a:lnTo>
                    <a:pt x="11264" y="25603"/>
                  </a:lnTo>
                  <a:lnTo>
                    <a:pt x="11264" y="25603"/>
                  </a:lnTo>
                  <a:lnTo>
                    <a:pt x="13220" y="25754"/>
                  </a:lnTo>
                  <a:lnTo>
                    <a:pt x="35341" y="11329"/>
                  </a:lnTo>
                  <a:lnTo>
                    <a:pt x="42305" y="1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8"/>
            <p:cNvSpPr/>
            <p:nvPr/>
          </p:nvSpPr>
          <p:spPr>
            <a:xfrm>
              <a:off x="4112615" y="-2335122"/>
              <a:ext cx="592" cy="4092"/>
            </a:xfrm>
            <a:custGeom>
              <a:avLst/>
              <a:gdLst/>
              <a:ahLst/>
              <a:cxnLst/>
              <a:rect l="l" t="t" r="r" b="b"/>
              <a:pathLst>
                <a:path w="22" h="152" extrusionOk="0">
                  <a:moveTo>
                    <a:pt x="1" y="151"/>
                  </a:moveTo>
                  <a:lnTo>
                    <a:pt x="1" y="151"/>
                  </a:lnTo>
                  <a:lnTo>
                    <a:pt x="1" y="151"/>
                  </a:lnTo>
                  <a:lnTo>
                    <a:pt x="1" y="151"/>
                  </a:lnTo>
                  <a:lnTo>
                    <a:pt x="1" y="151"/>
                  </a:lnTo>
                  <a:close/>
                  <a:moveTo>
                    <a:pt x="1" y="130"/>
                  </a:moveTo>
                  <a:lnTo>
                    <a:pt x="1" y="130"/>
                  </a:lnTo>
                  <a:lnTo>
                    <a:pt x="1" y="130"/>
                  </a:lnTo>
                  <a:lnTo>
                    <a:pt x="1" y="130"/>
                  </a:lnTo>
                  <a:lnTo>
                    <a:pt x="1" y="130"/>
                  </a:lnTo>
                  <a:close/>
                  <a:moveTo>
                    <a:pt x="1" y="130"/>
                  </a:moveTo>
                  <a:lnTo>
                    <a:pt x="1" y="130"/>
                  </a:lnTo>
                  <a:lnTo>
                    <a:pt x="1" y="130"/>
                  </a:lnTo>
                  <a:lnTo>
                    <a:pt x="1" y="130"/>
                  </a:lnTo>
                  <a:lnTo>
                    <a:pt x="1" y="130"/>
                  </a:lnTo>
                  <a:close/>
                  <a:moveTo>
                    <a:pt x="1" y="108"/>
                  </a:moveTo>
                  <a:lnTo>
                    <a:pt x="1" y="108"/>
                  </a:lnTo>
                  <a:lnTo>
                    <a:pt x="1" y="108"/>
                  </a:lnTo>
                  <a:lnTo>
                    <a:pt x="1" y="108"/>
                  </a:lnTo>
                  <a:lnTo>
                    <a:pt x="1" y="108"/>
                  </a:lnTo>
                  <a:close/>
                  <a:moveTo>
                    <a:pt x="1" y="87"/>
                  </a:moveTo>
                  <a:lnTo>
                    <a:pt x="1" y="87"/>
                  </a:lnTo>
                  <a:lnTo>
                    <a:pt x="1" y="108"/>
                  </a:lnTo>
                  <a:lnTo>
                    <a:pt x="1" y="108"/>
                  </a:lnTo>
                  <a:lnTo>
                    <a:pt x="1" y="87"/>
                  </a:lnTo>
                  <a:close/>
                  <a:moveTo>
                    <a:pt x="1" y="87"/>
                  </a:moveTo>
                  <a:lnTo>
                    <a:pt x="1" y="87"/>
                  </a:lnTo>
                  <a:lnTo>
                    <a:pt x="1" y="87"/>
                  </a:lnTo>
                  <a:lnTo>
                    <a:pt x="1" y="87"/>
                  </a:lnTo>
                  <a:lnTo>
                    <a:pt x="1" y="87"/>
                  </a:lnTo>
                  <a:close/>
                  <a:moveTo>
                    <a:pt x="1" y="65"/>
                  </a:moveTo>
                  <a:lnTo>
                    <a:pt x="1" y="65"/>
                  </a:lnTo>
                  <a:lnTo>
                    <a:pt x="1" y="65"/>
                  </a:lnTo>
                  <a:lnTo>
                    <a:pt x="1" y="65"/>
                  </a:lnTo>
                  <a:lnTo>
                    <a:pt x="1" y="65"/>
                  </a:lnTo>
                  <a:close/>
                  <a:moveTo>
                    <a:pt x="1" y="65"/>
                  </a:moveTo>
                  <a:lnTo>
                    <a:pt x="1" y="65"/>
                  </a:lnTo>
                  <a:lnTo>
                    <a:pt x="1" y="65"/>
                  </a:lnTo>
                  <a:lnTo>
                    <a:pt x="1" y="65"/>
                  </a:lnTo>
                  <a:lnTo>
                    <a:pt x="1" y="65"/>
                  </a:lnTo>
                  <a:close/>
                  <a:moveTo>
                    <a:pt x="1" y="44"/>
                  </a:moveTo>
                  <a:lnTo>
                    <a:pt x="1" y="44"/>
                  </a:lnTo>
                  <a:lnTo>
                    <a:pt x="1" y="44"/>
                  </a:lnTo>
                  <a:lnTo>
                    <a:pt x="1" y="44"/>
                  </a:lnTo>
                  <a:lnTo>
                    <a:pt x="1" y="44"/>
                  </a:lnTo>
                  <a:close/>
                  <a:moveTo>
                    <a:pt x="22" y="44"/>
                  </a:moveTo>
                  <a:lnTo>
                    <a:pt x="22" y="44"/>
                  </a:lnTo>
                  <a:lnTo>
                    <a:pt x="22" y="44"/>
                  </a:lnTo>
                  <a:lnTo>
                    <a:pt x="22" y="44"/>
                  </a:lnTo>
                  <a:lnTo>
                    <a:pt x="22" y="44"/>
                  </a:lnTo>
                  <a:close/>
                  <a:moveTo>
                    <a:pt x="22" y="22"/>
                  </a:moveTo>
                  <a:lnTo>
                    <a:pt x="22" y="22"/>
                  </a:lnTo>
                  <a:lnTo>
                    <a:pt x="22" y="22"/>
                  </a:lnTo>
                  <a:lnTo>
                    <a:pt x="22" y="22"/>
                  </a:lnTo>
                  <a:lnTo>
                    <a:pt x="22" y="22"/>
                  </a:lnTo>
                  <a:close/>
                  <a:moveTo>
                    <a:pt x="22" y="1"/>
                  </a:moveTo>
                  <a:lnTo>
                    <a:pt x="22" y="1"/>
                  </a:lnTo>
                  <a:lnTo>
                    <a:pt x="22" y="1"/>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8"/>
            <p:cNvSpPr/>
            <p:nvPr/>
          </p:nvSpPr>
          <p:spPr>
            <a:xfrm>
              <a:off x="4112615" y="-2331057"/>
              <a:ext cx="27" cy="27"/>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8"/>
            <p:cNvSpPr/>
            <p:nvPr/>
          </p:nvSpPr>
          <p:spPr>
            <a:xfrm>
              <a:off x="4112615" y="-2331649"/>
              <a:ext cx="27" cy="27"/>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8"/>
            <p:cNvSpPr/>
            <p:nvPr/>
          </p:nvSpPr>
          <p:spPr>
            <a:xfrm>
              <a:off x="4112615" y="-2331649"/>
              <a:ext cx="27" cy="27"/>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8"/>
            <p:cNvSpPr/>
            <p:nvPr/>
          </p:nvSpPr>
          <p:spPr>
            <a:xfrm>
              <a:off x="4112615" y="-2332214"/>
              <a:ext cx="27" cy="27"/>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8"/>
            <p:cNvSpPr/>
            <p:nvPr/>
          </p:nvSpPr>
          <p:spPr>
            <a:xfrm>
              <a:off x="4112615" y="-2332806"/>
              <a:ext cx="27" cy="619"/>
            </a:xfrm>
            <a:custGeom>
              <a:avLst/>
              <a:gdLst/>
              <a:ahLst/>
              <a:cxnLst/>
              <a:rect l="l" t="t" r="r" b="b"/>
              <a:pathLst>
                <a:path w="1" h="23" fill="none" extrusionOk="0">
                  <a:moveTo>
                    <a:pt x="1" y="1"/>
                  </a:moveTo>
                  <a:lnTo>
                    <a:pt x="1" y="1"/>
                  </a:lnTo>
                  <a:lnTo>
                    <a:pt x="1" y="22"/>
                  </a:lnTo>
                  <a:lnTo>
                    <a:pt x="1" y="22"/>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8"/>
            <p:cNvSpPr/>
            <p:nvPr/>
          </p:nvSpPr>
          <p:spPr>
            <a:xfrm>
              <a:off x="4112615" y="-2332806"/>
              <a:ext cx="27" cy="27"/>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8"/>
            <p:cNvSpPr/>
            <p:nvPr/>
          </p:nvSpPr>
          <p:spPr>
            <a:xfrm>
              <a:off x="4112615" y="-2333372"/>
              <a:ext cx="27" cy="27"/>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8"/>
            <p:cNvSpPr/>
            <p:nvPr/>
          </p:nvSpPr>
          <p:spPr>
            <a:xfrm>
              <a:off x="4112615" y="-2333372"/>
              <a:ext cx="27" cy="27"/>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8"/>
            <p:cNvSpPr/>
            <p:nvPr/>
          </p:nvSpPr>
          <p:spPr>
            <a:xfrm>
              <a:off x="4112615" y="-2333964"/>
              <a:ext cx="27" cy="27"/>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8"/>
            <p:cNvSpPr/>
            <p:nvPr/>
          </p:nvSpPr>
          <p:spPr>
            <a:xfrm>
              <a:off x="4113180" y="-2333964"/>
              <a:ext cx="27" cy="27"/>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8"/>
            <p:cNvSpPr/>
            <p:nvPr/>
          </p:nvSpPr>
          <p:spPr>
            <a:xfrm>
              <a:off x="4113180" y="-2334529"/>
              <a:ext cx="27" cy="27"/>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8"/>
            <p:cNvSpPr/>
            <p:nvPr/>
          </p:nvSpPr>
          <p:spPr>
            <a:xfrm>
              <a:off x="4113180" y="-2335122"/>
              <a:ext cx="27" cy="27"/>
            </a:xfrm>
            <a:custGeom>
              <a:avLst/>
              <a:gdLst/>
              <a:ahLst/>
              <a:cxnLst/>
              <a:rect l="l" t="t" r="r" b="b"/>
              <a:pathLst>
                <a:path w="1" h="1" fill="none" extrusionOk="0">
                  <a:moveTo>
                    <a:pt x="1" y="1"/>
                  </a:move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8"/>
            <p:cNvSpPr/>
            <p:nvPr/>
          </p:nvSpPr>
          <p:spPr>
            <a:xfrm>
              <a:off x="4112050" y="-2393565"/>
              <a:ext cx="2383066" cy="877915"/>
            </a:xfrm>
            <a:custGeom>
              <a:avLst/>
              <a:gdLst/>
              <a:ahLst/>
              <a:cxnLst/>
              <a:rect l="l" t="t" r="r" b="b"/>
              <a:pathLst>
                <a:path w="88524" h="32612" extrusionOk="0">
                  <a:moveTo>
                    <a:pt x="60750" y="23346"/>
                  </a:moveTo>
                  <a:lnTo>
                    <a:pt x="60814" y="23368"/>
                  </a:lnTo>
                  <a:lnTo>
                    <a:pt x="61287" y="23518"/>
                  </a:lnTo>
                  <a:lnTo>
                    <a:pt x="61352" y="23561"/>
                  </a:lnTo>
                  <a:lnTo>
                    <a:pt x="61395" y="23604"/>
                  </a:lnTo>
                  <a:lnTo>
                    <a:pt x="61416" y="23647"/>
                  </a:lnTo>
                  <a:lnTo>
                    <a:pt x="61416" y="23712"/>
                  </a:lnTo>
                  <a:lnTo>
                    <a:pt x="61309" y="24292"/>
                  </a:lnTo>
                  <a:lnTo>
                    <a:pt x="61287" y="24356"/>
                  </a:lnTo>
                  <a:lnTo>
                    <a:pt x="61244" y="24399"/>
                  </a:lnTo>
                  <a:lnTo>
                    <a:pt x="61201" y="24421"/>
                  </a:lnTo>
                  <a:lnTo>
                    <a:pt x="61137" y="24442"/>
                  </a:lnTo>
                  <a:lnTo>
                    <a:pt x="61051" y="24421"/>
                  </a:lnTo>
                  <a:lnTo>
                    <a:pt x="60621" y="24249"/>
                  </a:lnTo>
                  <a:lnTo>
                    <a:pt x="60556" y="24206"/>
                  </a:lnTo>
                  <a:lnTo>
                    <a:pt x="60535" y="24163"/>
                  </a:lnTo>
                  <a:lnTo>
                    <a:pt x="60513" y="24120"/>
                  </a:lnTo>
                  <a:lnTo>
                    <a:pt x="60513" y="24056"/>
                  </a:lnTo>
                  <a:lnTo>
                    <a:pt x="60556" y="23518"/>
                  </a:lnTo>
                  <a:lnTo>
                    <a:pt x="60599" y="23454"/>
                  </a:lnTo>
                  <a:lnTo>
                    <a:pt x="60642" y="23389"/>
                  </a:lnTo>
                  <a:lnTo>
                    <a:pt x="60685" y="23368"/>
                  </a:lnTo>
                  <a:lnTo>
                    <a:pt x="60750" y="23346"/>
                  </a:lnTo>
                  <a:close/>
                  <a:moveTo>
                    <a:pt x="61953" y="23798"/>
                  </a:moveTo>
                  <a:lnTo>
                    <a:pt x="62426" y="23970"/>
                  </a:lnTo>
                  <a:lnTo>
                    <a:pt x="62491" y="23991"/>
                  </a:lnTo>
                  <a:lnTo>
                    <a:pt x="62534" y="24034"/>
                  </a:lnTo>
                  <a:lnTo>
                    <a:pt x="62555" y="24099"/>
                  </a:lnTo>
                  <a:lnTo>
                    <a:pt x="62555" y="24163"/>
                  </a:lnTo>
                  <a:lnTo>
                    <a:pt x="62448" y="24722"/>
                  </a:lnTo>
                  <a:lnTo>
                    <a:pt x="62426" y="24786"/>
                  </a:lnTo>
                  <a:lnTo>
                    <a:pt x="62383" y="24829"/>
                  </a:lnTo>
                  <a:lnTo>
                    <a:pt x="62319" y="24872"/>
                  </a:lnTo>
                  <a:lnTo>
                    <a:pt x="62190" y="24872"/>
                  </a:lnTo>
                  <a:lnTo>
                    <a:pt x="61760" y="24679"/>
                  </a:lnTo>
                  <a:lnTo>
                    <a:pt x="61695" y="24657"/>
                  </a:lnTo>
                  <a:lnTo>
                    <a:pt x="61674" y="24614"/>
                  </a:lnTo>
                  <a:lnTo>
                    <a:pt x="61652" y="24550"/>
                  </a:lnTo>
                  <a:lnTo>
                    <a:pt x="61652" y="24507"/>
                  </a:lnTo>
                  <a:lnTo>
                    <a:pt x="61695" y="23948"/>
                  </a:lnTo>
                  <a:lnTo>
                    <a:pt x="61717" y="23884"/>
                  </a:lnTo>
                  <a:lnTo>
                    <a:pt x="61760" y="23841"/>
                  </a:lnTo>
                  <a:lnTo>
                    <a:pt x="61824" y="23798"/>
                  </a:lnTo>
                  <a:close/>
                  <a:moveTo>
                    <a:pt x="1268" y="1"/>
                  </a:moveTo>
                  <a:lnTo>
                    <a:pt x="1053" y="194"/>
                  </a:lnTo>
                  <a:lnTo>
                    <a:pt x="860" y="409"/>
                  </a:lnTo>
                  <a:lnTo>
                    <a:pt x="666" y="646"/>
                  </a:lnTo>
                  <a:lnTo>
                    <a:pt x="494" y="904"/>
                  </a:lnTo>
                  <a:lnTo>
                    <a:pt x="344" y="1183"/>
                  </a:lnTo>
                  <a:lnTo>
                    <a:pt x="215" y="1484"/>
                  </a:lnTo>
                  <a:lnTo>
                    <a:pt x="107" y="1806"/>
                  </a:lnTo>
                  <a:lnTo>
                    <a:pt x="43" y="2172"/>
                  </a:lnTo>
                  <a:lnTo>
                    <a:pt x="43" y="2193"/>
                  </a:lnTo>
                  <a:lnTo>
                    <a:pt x="43" y="2215"/>
                  </a:lnTo>
                  <a:lnTo>
                    <a:pt x="22" y="2215"/>
                  </a:lnTo>
                  <a:lnTo>
                    <a:pt x="22" y="2236"/>
                  </a:lnTo>
                  <a:lnTo>
                    <a:pt x="22" y="2258"/>
                  </a:lnTo>
                  <a:lnTo>
                    <a:pt x="22" y="2279"/>
                  </a:lnTo>
                  <a:lnTo>
                    <a:pt x="22" y="2301"/>
                  </a:lnTo>
                  <a:lnTo>
                    <a:pt x="22" y="2322"/>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6638" y="11372"/>
                  </a:lnTo>
                  <a:lnTo>
                    <a:pt x="21045" y="12899"/>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766" y="29731"/>
                  </a:lnTo>
                  <a:lnTo>
                    <a:pt x="73046" y="29817"/>
                  </a:lnTo>
                  <a:lnTo>
                    <a:pt x="73884" y="30053"/>
                  </a:lnTo>
                  <a:lnTo>
                    <a:pt x="75217" y="30419"/>
                  </a:lnTo>
                  <a:lnTo>
                    <a:pt x="76077" y="30634"/>
                  </a:lnTo>
                  <a:lnTo>
                    <a:pt x="77044" y="30848"/>
                  </a:lnTo>
                  <a:lnTo>
                    <a:pt x="77610" y="30973"/>
                  </a:lnTo>
                  <a:lnTo>
                    <a:pt x="82246" y="2807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59675" y="22916"/>
                  </a:lnTo>
                  <a:lnTo>
                    <a:pt x="60148" y="23088"/>
                  </a:lnTo>
                  <a:lnTo>
                    <a:pt x="60212" y="23110"/>
                  </a:lnTo>
                  <a:lnTo>
                    <a:pt x="60255" y="23153"/>
                  </a:lnTo>
                  <a:lnTo>
                    <a:pt x="60277" y="23217"/>
                  </a:lnTo>
                  <a:lnTo>
                    <a:pt x="60277" y="23282"/>
                  </a:lnTo>
                  <a:lnTo>
                    <a:pt x="60191" y="23841"/>
                  </a:lnTo>
                  <a:lnTo>
                    <a:pt x="60148" y="23905"/>
                  </a:lnTo>
                  <a:lnTo>
                    <a:pt x="60105" y="23948"/>
                  </a:lnTo>
                  <a:lnTo>
                    <a:pt x="60062" y="23991"/>
                  </a:lnTo>
                  <a:lnTo>
                    <a:pt x="59911" y="23991"/>
                  </a:lnTo>
                  <a:lnTo>
                    <a:pt x="59481" y="23798"/>
                  </a:lnTo>
                  <a:lnTo>
                    <a:pt x="59417" y="23776"/>
                  </a:lnTo>
                  <a:lnTo>
                    <a:pt x="59395" y="23733"/>
                  </a:lnTo>
                  <a:lnTo>
                    <a:pt x="59374" y="23669"/>
                  </a:lnTo>
                  <a:lnTo>
                    <a:pt x="59374" y="23626"/>
                  </a:lnTo>
                  <a:lnTo>
                    <a:pt x="59438" y="23067"/>
                  </a:lnTo>
                  <a:lnTo>
                    <a:pt x="59460" y="23002"/>
                  </a:lnTo>
                  <a:lnTo>
                    <a:pt x="59503" y="22959"/>
                  </a:lnTo>
                  <a:lnTo>
                    <a:pt x="59546" y="22916"/>
                  </a:lnTo>
                  <a:lnTo>
                    <a:pt x="59675" y="22916"/>
                  </a:lnTo>
                  <a:lnTo>
                    <a:pt x="59116" y="22723"/>
                  </a:lnTo>
                  <a:lnTo>
                    <a:pt x="59137" y="22787"/>
                  </a:lnTo>
                  <a:lnTo>
                    <a:pt x="59137" y="22830"/>
                  </a:lnTo>
                  <a:lnTo>
                    <a:pt x="59051" y="23411"/>
                  </a:lnTo>
                  <a:lnTo>
                    <a:pt x="59030" y="23475"/>
                  </a:lnTo>
                  <a:lnTo>
                    <a:pt x="58965" y="23518"/>
                  </a:lnTo>
                  <a:lnTo>
                    <a:pt x="58922" y="23540"/>
                  </a:lnTo>
                  <a:lnTo>
                    <a:pt x="58858" y="23561"/>
                  </a:lnTo>
                  <a:lnTo>
                    <a:pt x="58772" y="23540"/>
                  </a:lnTo>
                  <a:lnTo>
                    <a:pt x="58342" y="23368"/>
                  </a:lnTo>
                  <a:lnTo>
                    <a:pt x="58299" y="23325"/>
                  </a:lnTo>
                  <a:lnTo>
                    <a:pt x="58256" y="23282"/>
                  </a:lnTo>
                  <a:lnTo>
                    <a:pt x="58234" y="23239"/>
                  </a:lnTo>
                  <a:lnTo>
                    <a:pt x="58234" y="23174"/>
                  </a:lnTo>
                  <a:lnTo>
                    <a:pt x="58299" y="22637"/>
                  </a:lnTo>
                  <a:lnTo>
                    <a:pt x="58299" y="22594"/>
                  </a:lnTo>
                  <a:lnTo>
                    <a:pt x="58342" y="22551"/>
                  </a:lnTo>
                  <a:lnTo>
                    <a:pt x="58363" y="22508"/>
                  </a:lnTo>
                  <a:lnTo>
                    <a:pt x="58428" y="22486"/>
                  </a:lnTo>
                  <a:lnTo>
                    <a:pt x="57998" y="22336"/>
                  </a:lnTo>
                  <a:lnTo>
                    <a:pt x="57998" y="22400"/>
                  </a:lnTo>
                  <a:lnTo>
                    <a:pt x="57912" y="22959"/>
                  </a:lnTo>
                  <a:lnTo>
                    <a:pt x="57891" y="23024"/>
                  </a:lnTo>
                  <a:lnTo>
                    <a:pt x="57848" y="23088"/>
                  </a:lnTo>
                  <a:lnTo>
                    <a:pt x="57783" y="23110"/>
                  </a:lnTo>
                  <a:lnTo>
                    <a:pt x="57719" y="23131"/>
                  </a:lnTo>
                  <a:lnTo>
                    <a:pt x="57633" y="23110"/>
                  </a:lnTo>
                  <a:lnTo>
                    <a:pt x="57203" y="22916"/>
                  </a:lnTo>
                  <a:lnTo>
                    <a:pt x="57160" y="22895"/>
                  </a:lnTo>
                  <a:lnTo>
                    <a:pt x="57117" y="22852"/>
                  </a:lnTo>
                  <a:lnTo>
                    <a:pt x="57095" y="22809"/>
                  </a:lnTo>
                  <a:lnTo>
                    <a:pt x="57095" y="22744"/>
                  </a:lnTo>
                  <a:lnTo>
                    <a:pt x="57160" y="22185"/>
                  </a:lnTo>
                  <a:lnTo>
                    <a:pt x="57181" y="22121"/>
                  </a:lnTo>
                  <a:lnTo>
                    <a:pt x="57224" y="22078"/>
                  </a:lnTo>
                  <a:lnTo>
                    <a:pt x="56859" y="21949"/>
                  </a:lnTo>
                  <a:lnTo>
                    <a:pt x="56859" y="21970"/>
                  </a:lnTo>
                  <a:lnTo>
                    <a:pt x="56773" y="22529"/>
                  </a:lnTo>
                  <a:lnTo>
                    <a:pt x="56751" y="22594"/>
                  </a:lnTo>
                  <a:lnTo>
                    <a:pt x="56708" y="22637"/>
                  </a:lnTo>
                  <a:lnTo>
                    <a:pt x="56644" y="22680"/>
                  </a:lnTo>
                  <a:lnTo>
                    <a:pt x="56579" y="22680"/>
                  </a:lnTo>
                  <a:lnTo>
                    <a:pt x="56515" y="22658"/>
                  </a:lnTo>
                  <a:lnTo>
                    <a:pt x="56063" y="22486"/>
                  </a:lnTo>
                  <a:lnTo>
                    <a:pt x="56020" y="22465"/>
                  </a:lnTo>
                  <a:lnTo>
                    <a:pt x="55977" y="22422"/>
                  </a:lnTo>
                  <a:lnTo>
                    <a:pt x="55956" y="22357"/>
                  </a:lnTo>
                  <a:lnTo>
                    <a:pt x="55956" y="22293"/>
                  </a:lnTo>
                  <a:lnTo>
                    <a:pt x="56020" y="21755"/>
                  </a:lnTo>
                  <a:lnTo>
                    <a:pt x="56063" y="21669"/>
                  </a:lnTo>
                  <a:lnTo>
                    <a:pt x="55719" y="21562"/>
                  </a:lnTo>
                  <a:lnTo>
                    <a:pt x="55633" y="22078"/>
                  </a:lnTo>
                  <a:lnTo>
                    <a:pt x="55612" y="22142"/>
                  </a:lnTo>
                  <a:lnTo>
                    <a:pt x="55569" y="22207"/>
                  </a:lnTo>
                  <a:lnTo>
                    <a:pt x="55504" y="22228"/>
                  </a:lnTo>
                  <a:lnTo>
                    <a:pt x="55440" y="22250"/>
                  </a:lnTo>
                  <a:lnTo>
                    <a:pt x="55375" y="22228"/>
                  </a:lnTo>
                  <a:lnTo>
                    <a:pt x="54924" y="22056"/>
                  </a:lnTo>
                  <a:lnTo>
                    <a:pt x="54881" y="22013"/>
                  </a:lnTo>
                  <a:lnTo>
                    <a:pt x="54838" y="21970"/>
                  </a:lnTo>
                  <a:lnTo>
                    <a:pt x="54817" y="21927"/>
                  </a:lnTo>
                  <a:lnTo>
                    <a:pt x="54817" y="21863"/>
                  </a:lnTo>
                  <a:lnTo>
                    <a:pt x="54881" y="21325"/>
                  </a:lnTo>
                  <a:lnTo>
                    <a:pt x="54903" y="21261"/>
                  </a:lnTo>
                  <a:lnTo>
                    <a:pt x="54580" y="21153"/>
                  </a:lnTo>
                  <a:lnTo>
                    <a:pt x="54494" y="21648"/>
                  </a:lnTo>
                  <a:lnTo>
                    <a:pt x="54473" y="21712"/>
                  </a:lnTo>
                  <a:lnTo>
                    <a:pt x="54430" y="21755"/>
                  </a:lnTo>
                  <a:lnTo>
                    <a:pt x="54365" y="21798"/>
                  </a:lnTo>
                  <a:lnTo>
                    <a:pt x="54236" y="21798"/>
                  </a:lnTo>
                  <a:lnTo>
                    <a:pt x="53785" y="21605"/>
                  </a:lnTo>
                  <a:lnTo>
                    <a:pt x="53742" y="21583"/>
                  </a:lnTo>
                  <a:lnTo>
                    <a:pt x="53699" y="21540"/>
                  </a:lnTo>
                  <a:lnTo>
                    <a:pt x="53677" y="21476"/>
                  </a:lnTo>
                  <a:lnTo>
                    <a:pt x="53677" y="21433"/>
                  </a:lnTo>
                  <a:lnTo>
                    <a:pt x="53742" y="20874"/>
                  </a:lnTo>
                  <a:lnTo>
                    <a:pt x="53441" y="20767"/>
                  </a:lnTo>
                  <a:lnTo>
                    <a:pt x="53355" y="21218"/>
                  </a:lnTo>
                  <a:lnTo>
                    <a:pt x="53333" y="21261"/>
                  </a:lnTo>
                  <a:lnTo>
                    <a:pt x="53290" y="21325"/>
                  </a:lnTo>
                  <a:lnTo>
                    <a:pt x="53226" y="21347"/>
                  </a:lnTo>
                  <a:lnTo>
                    <a:pt x="53161" y="21368"/>
                  </a:lnTo>
                  <a:lnTo>
                    <a:pt x="53097" y="21347"/>
                  </a:lnTo>
                  <a:lnTo>
                    <a:pt x="52645" y="21175"/>
                  </a:lnTo>
                  <a:lnTo>
                    <a:pt x="52602" y="21132"/>
                  </a:lnTo>
                  <a:lnTo>
                    <a:pt x="52559" y="21089"/>
                  </a:lnTo>
                  <a:lnTo>
                    <a:pt x="52538" y="21046"/>
                  </a:lnTo>
                  <a:lnTo>
                    <a:pt x="52538" y="20981"/>
                  </a:lnTo>
                  <a:lnTo>
                    <a:pt x="52602" y="20487"/>
                  </a:lnTo>
                  <a:lnTo>
                    <a:pt x="52280" y="20380"/>
                  </a:lnTo>
                  <a:lnTo>
                    <a:pt x="52215" y="20767"/>
                  </a:lnTo>
                  <a:lnTo>
                    <a:pt x="52194" y="20831"/>
                  </a:lnTo>
                  <a:lnTo>
                    <a:pt x="52151" y="20874"/>
                  </a:lnTo>
                  <a:lnTo>
                    <a:pt x="52086" y="20917"/>
                  </a:lnTo>
                  <a:lnTo>
                    <a:pt x="51957" y="20917"/>
                  </a:lnTo>
                  <a:lnTo>
                    <a:pt x="51506" y="20724"/>
                  </a:lnTo>
                  <a:lnTo>
                    <a:pt x="51463" y="20702"/>
                  </a:lnTo>
                  <a:lnTo>
                    <a:pt x="51420" y="20659"/>
                  </a:lnTo>
                  <a:lnTo>
                    <a:pt x="51420" y="20595"/>
                  </a:lnTo>
                  <a:lnTo>
                    <a:pt x="51420" y="20552"/>
                  </a:lnTo>
                  <a:lnTo>
                    <a:pt x="51463" y="20079"/>
                  </a:lnTo>
                  <a:lnTo>
                    <a:pt x="51141" y="19971"/>
                  </a:lnTo>
                  <a:lnTo>
                    <a:pt x="51076" y="20337"/>
                  </a:lnTo>
                  <a:lnTo>
                    <a:pt x="51055" y="20401"/>
                  </a:lnTo>
                  <a:lnTo>
                    <a:pt x="51012" y="20444"/>
                  </a:lnTo>
                  <a:lnTo>
                    <a:pt x="50969" y="20466"/>
                  </a:lnTo>
                  <a:lnTo>
                    <a:pt x="50883" y="20487"/>
                  </a:lnTo>
                  <a:lnTo>
                    <a:pt x="50818" y="20466"/>
                  </a:lnTo>
                  <a:lnTo>
                    <a:pt x="50388" y="20294"/>
                  </a:lnTo>
                  <a:lnTo>
                    <a:pt x="50324" y="20251"/>
                  </a:lnTo>
                  <a:lnTo>
                    <a:pt x="50302" y="20208"/>
                  </a:lnTo>
                  <a:lnTo>
                    <a:pt x="50281" y="20165"/>
                  </a:lnTo>
                  <a:lnTo>
                    <a:pt x="50281" y="20100"/>
                  </a:lnTo>
                  <a:lnTo>
                    <a:pt x="50324" y="19692"/>
                  </a:lnTo>
                  <a:lnTo>
                    <a:pt x="50001" y="19584"/>
                  </a:lnTo>
                  <a:lnTo>
                    <a:pt x="49937" y="19885"/>
                  </a:lnTo>
                  <a:lnTo>
                    <a:pt x="49915" y="19950"/>
                  </a:lnTo>
                  <a:lnTo>
                    <a:pt x="49872" y="20014"/>
                  </a:lnTo>
                  <a:lnTo>
                    <a:pt x="49829" y="20036"/>
                  </a:lnTo>
                  <a:lnTo>
                    <a:pt x="49765" y="20057"/>
                  </a:lnTo>
                  <a:lnTo>
                    <a:pt x="49679" y="20036"/>
                  </a:lnTo>
                  <a:lnTo>
                    <a:pt x="49249" y="19842"/>
                  </a:lnTo>
                  <a:lnTo>
                    <a:pt x="49184" y="19821"/>
                  </a:lnTo>
                  <a:lnTo>
                    <a:pt x="49163" y="19778"/>
                  </a:lnTo>
                  <a:lnTo>
                    <a:pt x="49141" y="19735"/>
                  </a:lnTo>
                  <a:lnTo>
                    <a:pt x="49141" y="19670"/>
                  </a:lnTo>
                  <a:lnTo>
                    <a:pt x="49184" y="19305"/>
                  </a:lnTo>
                  <a:lnTo>
                    <a:pt x="48862" y="19197"/>
                  </a:lnTo>
                  <a:lnTo>
                    <a:pt x="48819" y="19455"/>
                  </a:lnTo>
                  <a:lnTo>
                    <a:pt x="48776" y="19520"/>
                  </a:lnTo>
                  <a:lnTo>
                    <a:pt x="48733" y="19563"/>
                  </a:lnTo>
                  <a:lnTo>
                    <a:pt x="48690" y="19606"/>
                  </a:lnTo>
                  <a:lnTo>
                    <a:pt x="48625" y="19606"/>
                  </a:lnTo>
                  <a:lnTo>
                    <a:pt x="48539" y="19584"/>
                  </a:lnTo>
                  <a:lnTo>
                    <a:pt x="48110" y="19412"/>
                  </a:lnTo>
                  <a:lnTo>
                    <a:pt x="48045" y="19391"/>
                  </a:lnTo>
                  <a:lnTo>
                    <a:pt x="48024" y="19348"/>
                  </a:lnTo>
                  <a:lnTo>
                    <a:pt x="48002" y="19283"/>
                  </a:lnTo>
                  <a:lnTo>
                    <a:pt x="48002" y="19219"/>
                  </a:lnTo>
                  <a:lnTo>
                    <a:pt x="48024" y="18918"/>
                  </a:lnTo>
                  <a:lnTo>
                    <a:pt x="46024" y="18208"/>
                  </a:lnTo>
                  <a:lnTo>
                    <a:pt x="45938" y="18187"/>
                  </a:lnTo>
                  <a:lnTo>
                    <a:pt x="43079" y="17198"/>
                  </a:lnTo>
                  <a:lnTo>
                    <a:pt x="43015" y="17521"/>
                  </a:lnTo>
                  <a:lnTo>
                    <a:pt x="42993" y="17585"/>
                  </a:lnTo>
                  <a:lnTo>
                    <a:pt x="42950" y="17628"/>
                  </a:lnTo>
                  <a:lnTo>
                    <a:pt x="42886" y="17671"/>
                  </a:lnTo>
                  <a:lnTo>
                    <a:pt x="42757" y="17671"/>
                  </a:lnTo>
                  <a:lnTo>
                    <a:pt x="42327" y="17478"/>
                  </a:lnTo>
                  <a:lnTo>
                    <a:pt x="42262" y="17456"/>
                  </a:lnTo>
                  <a:lnTo>
                    <a:pt x="42241" y="17413"/>
                  </a:lnTo>
                  <a:lnTo>
                    <a:pt x="42219" y="17349"/>
                  </a:lnTo>
                  <a:lnTo>
                    <a:pt x="42219" y="17306"/>
                  </a:lnTo>
                  <a:lnTo>
                    <a:pt x="42262" y="16919"/>
                  </a:lnTo>
                  <a:lnTo>
                    <a:pt x="41940" y="16811"/>
                  </a:lnTo>
                  <a:lnTo>
                    <a:pt x="41876" y="17091"/>
                  </a:lnTo>
                  <a:lnTo>
                    <a:pt x="41854" y="17155"/>
                  </a:lnTo>
                  <a:lnTo>
                    <a:pt x="41811" y="17198"/>
                  </a:lnTo>
                  <a:lnTo>
                    <a:pt x="41768" y="17220"/>
                  </a:lnTo>
                  <a:lnTo>
                    <a:pt x="41704" y="17241"/>
                  </a:lnTo>
                  <a:lnTo>
                    <a:pt x="41618" y="17220"/>
                  </a:lnTo>
                  <a:lnTo>
                    <a:pt x="41188" y="17048"/>
                  </a:lnTo>
                  <a:lnTo>
                    <a:pt x="41123" y="17005"/>
                  </a:lnTo>
                  <a:lnTo>
                    <a:pt x="41102" y="16962"/>
                  </a:lnTo>
                  <a:lnTo>
                    <a:pt x="41080" y="16919"/>
                  </a:lnTo>
                  <a:lnTo>
                    <a:pt x="41080" y="16854"/>
                  </a:lnTo>
                  <a:lnTo>
                    <a:pt x="41102" y="16532"/>
                  </a:lnTo>
                  <a:lnTo>
                    <a:pt x="40779" y="16403"/>
                  </a:lnTo>
                  <a:lnTo>
                    <a:pt x="40758" y="16639"/>
                  </a:lnTo>
                  <a:lnTo>
                    <a:pt x="40715" y="16704"/>
                  </a:lnTo>
                  <a:lnTo>
                    <a:pt x="40672" y="16768"/>
                  </a:lnTo>
                  <a:lnTo>
                    <a:pt x="40629" y="16790"/>
                  </a:lnTo>
                  <a:lnTo>
                    <a:pt x="40564" y="16811"/>
                  </a:lnTo>
                  <a:lnTo>
                    <a:pt x="40478" y="16790"/>
                  </a:lnTo>
                  <a:lnTo>
                    <a:pt x="40048" y="16596"/>
                  </a:lnTo>
                  <a:lnTo>
                    <a:pt x="39984" y="16575"/>
                  </a:lnTo>
                  <a:lnTo>
                    <a:pt x="39962" y="16532"/>
                  </a:lnTo>
                  <a:lnTo>
                    <a:pt x="39941" y="16489"/>
                  </a:lnTo>
                  <a:lnTo>
                    <a:pt x="39941" y="16424"/>
                  </a:lnTo>
                  <a:lnTo>
                    <a:pt x="39962" y="16123"/>
                  </a:lnTo>
                  <a:lnTo>
                    <a:pt x="39640" y="16016"/>
                  </a:lnTo>
                  <a:lnTo>
                    <a:pt x="39618" y="16209"/>
                  </a:lnTo>
                  <a:lnTo>
                    <a:pt x="39597" y="16274"/>
                  </a:lnTo>
                  <a:lnTo>
                    <a:pt x="39532" y="16317"/>
                  </a:lnTo>
                  <a:lnTo>
                    <a:pt x="39489" y="16360"/>
                  </a:lnTo>
                  <a:lnTo>
                    <a:pt x="39425" y="16360"/>
                  </a:lnTo>
                  <a:lnTo>
                    <a:pt x="39339" y="16338"/>
                  </a:lnTo>
                  <a:lnTo>
                    <a:pt x="38909" y="16166"/>
                  </a:lnTo>
                  <a:lnTo>
                    <a:pt x="38866" y="16145"/>
                  </a:lnTo>
                  <a:lnTo>
                    <a:pt x="38823" y="16102"/>
                  </a:lnTo>
                  <a:lnTo>
                    <a:pt x="38802" y="16037"/>
                  </a:lnTo>
                  <a:lnTo>
                    <a:pt x="38802" y="15973"/>
                  </a:lnTo>
                  <a:lnTo>
                    <a:pt x="38823" y="15736"/>
                  </a:lnTo>
                  <a:lnTo>
                    <a:pt x="38501" y="15629"/>
                  </a:lnTo>
                  <a:lnTo>
                    <a:pt x="38479" y="15758"/>
                  </a:lnTo>
                  <a:lnTo>
                    <a:pt x="38458" y="15822"/>
                  </a:lnTo>
                  <a:lnTo>
                    <a:pt x="38415" y="15887"/>
                  </a:lnTo>
                  <a:lnTo>
                    <a:pt x="38350" y="15908"/>
                  </a:lnTo>
                  <a:lnTo>
                    <a:pt x="38286" y="15930"/>
                  </a:lnTo>
                  <a:lnTo>
                    <a:pt x="38221" y="15908"/>
                  </a:lnTo>
                  <a:lnTo>
                    <a:pt x="37770" y="15736"/>
                  </a:lnTo>
                  <a:lnTo>
                    <a:pt x="37727" y="15693"/>
                  </a:lnTo>
                  <a:lnTo>
                    <a:pt x="37684" y="15650"/>
                  </a:lnTo>
                  <a:lnTo>
                    <a:pt x="37662" y="15607"/>
                  </a:lnTo>
                  <a:lnTo>
                    <a:pt x="37662" y="15543"/>
                  </a:lnTo>
                  <a:lnTo>
                    <a:pt x="37684" y="15349"/>
                  </a:lnTo>
                  <a:lnTo>
                    <a:pt x="37361" y="15220"/>
                  </a:lnTo>
                  <a:lnTo>
                    <a:pt x="37340" y="15328"/>
                  </a:lnTo>
                  <a:lnTo>
                    <a:pt x="37318" y="15392"/>
                  </a:lnTo>
                  <a:lnTo>
                    <a:pt x="37275" y="15435"/>
                  </a:lnTo>
                  <a:lnTo>
                    <a:pt x="37211" y="15478"/>
                  </a:lnTo>
                  <a:lnTo>
                    <a:pt x="37082" y="15478"/>
                  </a:lnTo>
                  <a:lnTo>
                    <a:pt x="36630" y="15285"/>
                  </a:lnTo>
                  <a:lnTo>
                    <a:pt x="36587" y="15263"/>
                  </a:lnTo>
                  <a:lnTo>
                    <a:pt x="36544" y="15220"/>
                  </a:lnTo>
                  <a:lnTo>
                    <a:pt x="36523" y="15156"/>
                  </a:lnTo>
                  <a:lnTo>
                    <a:pt x="36523" y="15113"/>
                  </a:lnTo>
                  <a:lnTo>
                    <a:pt x="36544" y="14941"/>
                  </a:lnTo>
                  <a:lnTo>
                    <a:pt x="36200" y="14833"/>
                  </a:lnTo>
                  <a:lnTo>
                    <a:pt x="36200" y="14876"/>
                  </a:lnTo>
                  <a:lnTo>
                    <a:pt x="36179" y="14941"/>
                  </a:lnTo>
                  <a:lnTo>
                    <a:pt x="36136" y="15005"/>
                  </a:lnTo>
                  <a:lnTo>
                    <a:pt x="36071" y="15027"/>
                  </a:lnTo>
                  <a:lnTo>
                    <a:pt x="36007" y="15048"/>
                  </a:lnTo>
                  <a:lnTo>
                    <a:pt x="35942" y="15027"/>
                  </a:lnTo>
                  <a:lnTo>
                    <a:pt x="35491" y="14855"/>
                  </a:lnTo>
                  <a:lnTo>
                    <a:pt x="35448" y="14812"/>
                  </a:lnTo>
                  <a:lnTo>
                    <a:pt x="35405" y="14769"/>
                  </a:lnTo>
                  <a:lnTo>
                    <a:pt x="35384" y="14726"/>
                  </a:lnTo>
                  <a:lnTo>
                    <a:pt x="35384" y="14661"/>
                  </a:lnTo>
                  <a:lnTo>
                    <a:pt x="35405" y="14554"/>
                  </a:lnTo>
                  <a:lnTo>
                    <a:pt x="35061" y="14446"/>
                  </a:lnTo>
                  <a:lnTo>
                    <a:pt x="35040" y="14511"/>
                  </a:lnTo>
                  <a:lnTo>
                    <a:pt x="34997" y="14554"/>
                  </a:lnTo>
                  <a:lnTo>
                    <a:pt x="34932" y="14597"/>
                  </a:lnTo>
                  <a:lnTo>
                    <a:pt x="34803" y="14597"/>
                  </a:lnTo>
                  <a:lnTo>
                    <a:pt x="34352" y="14403"/>
                  </a:lnTo>
                  <a:lnTo>
                    <a:pt x="34309" y="14382"/>
                  </a:lnTo>
                  <a:lnTo>
                    <a:pt x="34266" y="14339"/>
                  </a:lnTo>
                  <a:lnTo>
                    <a:pt x="34244" y="14275"/>
                  </a:lnTo>
                  <a:lnTo>
                    <a:pt x="34244" y="14232"/>
                  </a:lnTo>
                  <a:lnTo>
                    <a:pt x="34266" y="14167"/>
                  </a:lnTo>
                  <a:lnTo>
                    <a:pt x="33922" y="14038"/>
                  </a:lnTo>
                  <a:lnTo>
                    <a:pt x="33879" y="14103"/>
                  </a:lnTo>
                  <a:lnTo>
                    <a:pt x="33836" y="14124"/>
                  </a:lnTo>
                  <a:lnTo>
                    <a:pt x="33793" y="14167"/>
                  </a:lnTo>
                  <a:lnTo>
                    <a:pt x="33728" y="14167"/>
                  </a:lnTo>
                  <a:lnTo>
                    <a:pt x="33664" y="14146"/>
                  </a:lnTo>
                  <a:lnTo>
                    <a:pt x="33212" y="13974"/>
                  </a:lnTo>
                  <a:lnTo>
                    <a:pt x="33169" y="13931"/>
                  </a:lnTo>
                  <a:lnTo>
                    <a:pt x="33126" y="13888"/>
                  </a:lnTo>
                  <a:lnTo>
                    <a:pt x="33105" y="13845"/>
                  </a:lnTo>
                  <a:lnTo>
                    <a:pt x="33105" y="13780"/>
                  </a:lnTo>
                  <a:lnTo>
                    <a:pt x="33126" y="13759"/>
                  </a:lnTo>
                  <a:lnTo>
                    <a:pt x="32761" y="13651"/>
                  </a:lnTo>
                  <a:lnTo>
                    <a:pt x="32696" y="13694"/>
                  </a:lnTo>
                  <a:lnTo>
                    <a:pt x="32589" y="13737"/>
                  </a:lnTo>
                  <a:lnTo>
                    <a:pt x="32524" y="13716"/>
                  </a:lnTo>
                  <a:lnTo>
                    <a:pt x="32073" y="13522"/>
                  </a:lnTo>
                  <a:lnTo>
                    <a:pt x="32030" y="13501"/>
                  </a:lnTo>
                  <a:lnTo>
                    <a:pt x="32009" y="13458"/>
                  </a:lnTo>
                  <a:lnTo>
                    <a:pt x="31987" y="13415"/>
                  </a:lnTo>
                  <a:lnTo>
                    <a:pt x="31966" y="13372"/>
                  </a:lnTo>
                  <a:lnTo>
                    <a:pt x="31579" y="13243"/>
                  </a:lnTo>
                  <a:lnTo>
                    <a:pt x="31536" y="13286"/>
                  </a:lnTo>
                  <a:lnTo>
                    <a:pt x="31450" y="13286"/>
                  </a:lnTo>
                  <a:lnTo>
                    <a:pt x="31385" y="13264"/>
                  </a:lnTo>
                  <a:lnTo>
                    <a:pt x="30955" y="13092"/>
                  </a:lnTo>
                  <a:lnTo>
                    <a:pt x="30891" y="13049"/>
                  </a:lnTo>
                  <a:lnTo>
                    <a:pt x="30848" y="12985"/>
                  </a:lnTo>
                  <a:lnTo>
                    <a:pt x="30396" y="12834"/>
                  </a:lnTo>
                  <a:lnTo>
                    <a:pt x="30332" y="12856"/>
                  </a:lnTo>
                  <a:lnTo>
                    <a:pt x="30246" y="12834"/>
                  </a:lnTo>
                  <a:lnTo>
                    <a:pt x="29816" y="12662"/>
                  </a:lnTo>
                  <a:lnTo>
                    <a:pt x="29730" y="12598"/>
                  </a:lnTo>
                  <a:lnTo>
                    <a:pt x="29171" y="12404"/>
                  </a:lnTo>
                  <a:lnTo>
                    <a:pt x="29107" y="12404"/>
                  </a:lnTo>
                  <a:lnTo>
                    <a:pt x="28978" y="12340"/>
                  </a:lnTo>
                  <a:lnTo>
                    <a:pt x="24399" y="10771"/>
                  </a:lnTo>
                  <a:lnTo>
                    <a:pt x="24356" y="11093"/>
                  </a:lnTo>
                  <a:lnTo>
                    <a:pt x="24334" y="11157"/>
                  </a:lnTo>
                  <a:lnTo>
                    <a:pt x="24291" y="11222"/>
                  </a:lnTo>
                  <a:lnTo>
                    <a:pt x="24227" y="11243"/>
                  </a:lnTo>
                  <a:lnTo>
                    <a:pt x="24162" y="11265"/>
                  </a:lnTo>
                  <a:lnTo>
                    <a:pt x="24098" y="11243"/>
                  </a:lnTo>
                  <a:lnTo>
                    <a:pt x="23646" y="11071"/>
                  </a:lnTo>
                  <a:lnTo>
                    <a:pt x="23603" y="11029"/>
                  </a:lnTo>
                  <a:lnTo>
                    <a:pt x="23560" y="10986"/>
                  </a:lnTo>
                  <a:lnTo>
                    <a:pt x="23539" y="10943"/>
                  </a:lnTo>
                  <a:lnTo>
                    <a:pt x="23539" y="10878"/>
                  </a:lnTo>
                  <a:lnTo>
                    <a:pt x="23582" y="10470"/>
                  </a:lnTo>
                  <a:lnTo>
                    <a:pt x="23259" y="10362"/>
                  </a:lnTo>
                  <a:lnTo>
                    <a:pt x="23216" y="10663"/>
                  </a:lnTo>
                  <a:lnTo>
                    <a:pt x="23195" y="10728"/>
                  </a:lnTo>
                  <a:lnTo>
                    <a:pt x="23152" y="10771"/>
                  </a:lnTo>
                  <a:lnTo>
                    <a:pt x="23087" y="10814"/>
                  </a:lnTo>
                  <a:lnTo>
                    <a:pt x="22958" y="10814"/>
                  </a:lnTo>
                  <a:lnTo>
                    <a:pt x="22507" y="10620"/>
                  </a:lnTo>
                  <a:lnTo>
                    <a:pt x="22464" y="10599"/>
                  </a:lnTo>
                  <a:lnTo>
                    <a:pt x="22421" y="10556"/>
                  </a:lnTo>
                  <a:lnTo>
                    <a:pt x="22400" y="10491"/>
                  </a:lnTo>
                  <a:lnTo>
                    <a:pt x="22400" y="10448"/>
                  </a:lnTo>
                  <a:lnTo>
                    <a:pt x="22443" y="10083"/>
                  </a:lnTo>
                  <a:lnTo>
                    <a:pt x="22120" y="9975"/>
                  </a:lnTo>
                  <a:lnTo>
                    <a:pt x="22077" y="10233"/>
                  </a:lnTo>
                  <a:lnTo>
                    <a:pt x="22056" y="10298"/>
                  </a:lnTo>
                  <a:lnTo>
                    <a:pt x="22013" y="10341"/>
                  </a:lnTo>
                  <a:lnTo>
                    <a:pt x="21948" y="10362"/>
                  </a:lnTo>
                  <a:lnTo>
                    <a:pt x="21884" y="10384"/>
                  </a:lnTo>
                  <a:lnTo>
                    <a:pt x="21819" y="10362"/>
                  </a:lnTo>
                  <a:lnTo>
                    <a:pt x="21368" y="10190"/>
                  </a:lnTo>
                  <a:lnTo>
                    <a:pt x="21325" y="10147"/>
                  </a:lnTo>
                  <a:lnTo>
                    <a:pt x="21282" y="10104"/>
                  </a:lnTo>
                  <a:lnTo>
                    <a:pt x="21260" y="10061"/>
                  </a:lnTo>
                  <a:lnTo>
                    <a:pt x="21260" y="9997"/>
                  </a:lnTo>
                  <a:lnTo>
                    <a:pt x="21303" y="9696"/>
                  </a:lnTo>
                  <a:lnTo>
                    <a:pt x="20981" y="9588"/>
                  </a:lnTo>
                  <a:lnTo>
                    <a:pt x="20938" y="9782"/>
                  </a:lnTo>
                  <a:lnTo>
                    <a:pt x="20916" y="9846"/>
                  </a:lnTo>
                  <a:lnTo>
                    <a:pt x="20873" y="9889"/>
                  </a:lnTo>
                  <a:lnTo>
                    <a:pt x="20809" y="9932"/>
                  </a:lnTo>
                  <a:lnTo>
                    <a:pt x="20680" y="9932"/>
                  </a:lnTo>
                  <a:lnTo>
                    <a:pt x="20228" y="9739"/>
                  </a:lnTo>
                  <a:lnTo>
                    <a:pt x="20185" y="9717"/>
                  </a:lnTo>
                  <a:lnTo>
                    <a:pt x="20142" y="9674"/>
                  </a:lnTo>
                  <a:lnTo>
                    <a:pt x="20121" y="9610"/>
                  </a:lnTo>
                  <a:lnTo>
                    <a:pt x="20121" y="9567"/>
                  </a:lnTo>
                  <a:lnTo>
                    <a:pt x="20164" y="9287"/>
                  </a:lnTo>
                  <a:lnTo>
                    <a:pt x="19841" y="9180"/>
                  </a:lnTo>
                  <a:lnTo>
                    <a:pt x="19798" y="9352"/>
                  </a:lnTo>
                  <a:lnTo>
                    <a:pt x="19777" y="9416"/>
                  </a:lnTo>
                  <a:lnTo>
                    <a:pt x="19734" y="9459"/>
                  </a:lnTo>
                  <a:lnTo>
                    <a:pt x="19669" y="9481"/>
                  </a:lnTo>
                  <a:lnTo>
                    <a:pt x="19605" y="9502"/>
                  </a:lnTo>
                  <a:lnTo>
                    <a:pt x="19540" y="9481"/>
                  </a:lnTo>
                  <a:lnTo>
                    <a:pt x="19089" y="9309"/>
                  </a:lnTo>
                  <a:lnTo>
                    <a:pt x="19046" y="9266"/>
                  </a:lnTo>
                  <a:lnTo>
                    <a:pt x="19003" y="9223"/>
                  </a:lnTo>
                  <a:lnTo>
                    <a:pt x="19003" y="9180"/>
                  </a:lnTo>
                  <a:lnTo>
                    <a:pt x="19003" y="9115"/>
                  </a:lnTo>
                  <a:lnTo>
                    <a:pt x="19025" y="8900"/>
                  </a:lnTo>
                  <a:lnTo>
                    <a:pt x="18681" y="8793"/>
                  </a:lnTo>
                  <a:lnTo>
                    <a:pt x="18659" y="8900"/>
                  </a:lnTo>
                  <a:lnTo>
                    <a:pt x="18638" y="8965"/>
                  </a:lnTo>
                  <a:lnTo>
                    <a:pt x="18595" y="9029"/>
                  </a:lnTo>
                  <a:lnTo>
                    <a:pt x="18552" y="9051"/>
                  </a:lnTo>
                  <a:lnTo>
                    <a:pt x="18466" y="9072"/>
                  </a:lnTo>
                  <a:lnTo>
                    <a:pt x="18401" y="9051"/>
                  </a:lnTo>
                  <a:lnTo>
                    <a:pt x="17971" y="8857"/>
                  </a:lnTo>
                  <a:lnTo>
                    <a:pt x="17907" y="8836"/>
                  </a:lnTo>
                  <a:lnTo>
                    <a:pt x="17885" y="8793"/>
                  </a:lnTo>
                  <a:lnTo>
                    <a:pt x="17864" y="8750"/>
                  </a:lnTo>
                  <a:lnTo>
                    <a:pt x="17864" y="8685"/>
                  </a:lnTo>
                  <a:lnTo>
                    <a:pt x="17885" y="8513"/>
                  </a:lnTo>
                  <a:lnTo>
                    <a:pt x="17541" y="8384"/>
                  </a:lnTo>
                  <a:lnTo>
                    <a:pt x="17520" y="8470"/>
                  </a:lnTo>
                  <a:lnTo>
                    <a:pt x="17498" y="8535"/>
                  </a:lnTo>
                  <a:lnTo>
                    <a:pt x="17455" y="8578"/>
                  </a:lnTo>
                  <a:lnTo>
                    <a:pt x="17412" y="8621"/>
                  </a:lnTo>
                  <a:lnTo>
                    <a:pt x="17348" y="8621"/>
                  </a:lnTo>
                  <a:lnTo>
                    <a:pt x="17262" y="8599"/>
                  </a:lnTo>
                  <a:lnTo>
                    <a:pt x="16832" y="8427"/>
                  </a:lnTo>
                  <a:lnTo>
                    <a:pt x="16767" y="8406"/>
                  </a:lnTo>
                  <a:lnTo>
                    <a:pt x="16746" y="8363"/>
                  </a:lnTo>
                  <a:lnTo>
                    <a:pt x="16724" y="8298"/>
                  </a:lnTo>
                  <a:lnTo>
                    <a:pt x="16724" y="8234"/>
                  </a:lnTo>
                  <a:lnTo>
                    <a:pt x="16724" y="8105"/>
                  </a:lnTo>
                  <a:lnTo>
                    <a:pt x="16402" y="7997"/>
                  </a:lnTo>
                  <a:lnTo>
                    <a:pt x="16402" y="8019"/>
                  </a:lnTo>
                  <a:lnTo>
                    <a:pt x="16359" y="8083"/>
                  </a:lnTo>
                  <a:lnTo>
                    <a:pt x="16316" y="8148"/>
                  </a:lnTo>
                  <a:lnTo>
                    <a:pt x="16273" y="8169"/>
                  </a:lnTo>
                  <a:lnTo>
                    <a:pt x="16208" y="8191"/>
                  </a:lnTo>
                  <a:lnTo>
                    <a:pt x="16123" y="8169"/>
                  </a:lnTo>
                  <a:lnTo>
                    <a:pt x="15693" y="7997"/>
                  </a:lnTo>
                  <a:lnTo>
                    <a:pt x="15628" y="7954"/>
                  </a:lnTo>
                  <a:lnTo>
                    <a:pt x="15607" y="7911"/>
                  </a:lnTo>
                  <a:lnTo>
                    <a:pt x="15585" y="7868"/>
                  </a:lnTo>
                  <a:lnTo>
                    <a:pt x="15585" y="7804"/>
                  </a:lnTo>
                  <a:lnTo>
                    <a:pt x="15585" y="7718"/>
                  </a:lnTo>
                  <a:lnTo>
                    <a:pt x="15263" y="7611"/>
                  </a:lnTo>
                  <a:lnTo>
                    <a:pt x="15220" y="7654"/>
                  </a:lnTo>
                  <a:lnTo>
                    <a:pt x="15177" y="7697"/>
                  </a:lnTo>
                  <a:lnTo>
                    <a:pt x="15134" y="7740"/>
                  </a:lnTo>
                  <a:lnTo>
                    <a:pt x="14983" y="7740"/>
                  </a:lnTo>
                  <a:lnTo>
                    <a:pt x="14553" y="7546"/>
                  </a:lnTo>
                  <a:lnTo>
                    <a:pt x="14510" y="7525"/>
                  </a:lnTo>
                  <a:lnTo>
                    <a:pt x="14467" y="7482"/>
                  </a:lnTo>
                  <a:lnTo>
                    <a:pt x="14446" y="7417"/>
                  </a:lnTo>
                  <a:lnTo>
                    <a:pt x="14446" y="7374"/>
                  </a:lnTo>
                  <a:lnTo>
                    <a:pt x="14446" y="7331"/>
                  </a:lnTo>
                  <a:lnTo>
                    <a:pt x="14102" y="7202"/>
                  </a:lnTo>
                  <a:lnTo>
                    <a:pt x="14080" y="7245"/>
                  </a:lnTo>
                  <a:lnTo>
                    <a:pt x="14037" y="7288"/>
                  </a:lnTo>
                  <a:lnTo>
                    <a:pt x="13973" y="7288"/>
                  </a:lnTo>
                  <a:lnTo>
                    <a:pt x="13930" y="7310"/>
                  </a:lnTo>
                  <a:lnTo>
                    <a:pt x="13865" y="7288"/>
                  </a:lnTo>
                  <a:lnTo>
                    <a:pt x="13414" y="7116"/>
                  </a:lnTo>
                  <a:lnTo>
                    <a:pt x="13371" y="7073"/>
                  </a:lnTo>
                  <a:lnTo>
                    <a:pt x="13328" y="7030"/>
                  </a:lnTo>
                  <a:lnTo>
                    <a:pt x="13306" y="6987"/>
                  </a:lnTo>
                  <a:lnTo>
                    <a:pt x="13306" y="6923"/>
                  </a:lnTo>
                  <a:lnTo>
                    <a:pt x="12941" y="6794"/>
                  </a:lnTo>
                  <a:lnTo>
                    <a:pt x="12877" y="6858"/>
                  </a:lnTo>
                  <a:lnTo>
                    <a:pt x="12726" y="6858"/>
                  </a:lnTo>
                  <a:lnTo>
                    <a:pt x="12275" y="6665"/>
                  </a:lnTo>
                  <a:lnTo>
                    <a:pt x="12210" y="6622"/>
                  </a:lnTo>
                  <a:lnTo>
                    <a:pt x="12167" y="6536"/>
                  </a:lnTo>
                  <a:lnTo>
                    <a:pt x="11759" y="6385"/>
                  </a:lnTo>
                  <a:lnTo>
                    <a:pt x="11716" y="6428"/>
                  </a:lnTo>
                  <a:lnTo>
                    <a:pt x="11651" y="6428"/>
                  </a:lnTo>
                  <a:lnTo>
                    <a:pt x="11587" y="6407"/>
                  </a:lnTo>
                  <a:lnTo>
                    <a:pt x="11135" y="6235"/>
                  </a:lnTo>
                  <a:lnTo>
                    <a:pt x="11092" y="6192"/>
                  </a:lnTo>
                  <a:lnTo>
                    <a:pt x="11049" y="6149"/>
                  </a:lnTo>
                  <a:lnTo>
                    <a:pt x="10576" y="5977"/>
                  </a:lnTo>
                  <a:lnTo>
                    <a:pt x="10512" y="5998"/>
                  </a:lnTo>
                  <a:lnTo>
                    <a:pt x="10447" y="5977"/>
                  </a:lnTo>
                  <a:lnTo>
                    <a:pt x="9996" y="5783"/>
                  </a:lnTo>
                  <a:lnTo>
                    <a:pt x="9953" y="5762"/>
                  </a:lnTo>
                  <a:lnTo>
                    <a:pt x="8706" y="5332"/>
                  </a:lnTo>
                  <a:lnTo>
                    <a:pt x="8556" y="6127"/>
                  </a:lnTo>
                  <a:lnTo>
                    <a:pt x="8513" y="6256"/>
                  </a:lnTo>
                  <a:lnTo>
                    <a:pt x="8427" y="6364"/>
                  </a:lnTo>
                  <a:lnTo>
                    <a:pt x="8319" y="6407"/>
                  </a:lnTo>
                  <a:lnTo>
                    <a:pt x="8190" y="6428"/>
                  </a:lnTo>
                  <a:lnTo>
                    <a:pt x="8126" y="6428"/>
                  </a:lnTo>
                  <a:lnTo>
                    <a:pt x="8040" y="6407"/>
                  </a:lnTo>
                  <a:lnTo>
                    <a:pt x="7158" y="5998"/>
                  </a:lnTo>
                  <a:lnTo>
                    <a:pt x="7072" y="5934"/>
                  </a:lnTo>
                  <a:lnTo>
                    <a:pt x="7008" y="5826"/>
                  </a:lnTo>
                  <a:lnTo>
                    <a:pt x="6965" y="5719"/>
                  </a:lnTo>
                  <a:lnTo>
                    <a:pt x="6965" y="5590"/>
                  </a:lnTo>
                  <a:lnTo>
                    <a:pt x="7094" y="4773"/>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close/>
                  <a:moveTo>
                    <a:pt x="77610" y="30973"/>
                  </a:moveTo>
                  <a:lnTo>
                    <a:pt x="77603" y="30977"/>
                  </a:lnTo>
                  <a:lnTo>
                    <a:pt x="78656" y="31214"/>
                  </a:lnTo>
                  <a:lnTo>
                    <a:pt x="79012" y="31280"/>
                  </a:lnTo>
                  <a:lnTo>
                    <a:pt x="79012" y="31280"/>
                  </a:lnTo>
                  <a:lnTo>
                    <a:pt x="78119" y="31085"/>
                  </a:lnTo>
                  <a:lnTo>
                    <a:pt x="77610" y="30973"/>
                  </a:lnTo>
                  <a:close/>
                  <a:moveTo>
                    <a:pt x="79012" y="31280"/>
                  </a:moveTo>
                  <a:lnTo>
                    <a:pt x="79301" y="31343"/>
                  </a:lnTo>
                  <a:lnTo>
                    <a:pt x="80573" y="31572"/>
                  </a:lnTo>
                  <a:lnTo>
                    <a:pt x="79817" y="31429"/>
                  </a:lnTo>
                  <a:lnTo>
                    <a:pt x="79012" y="31280"/>
                  </a:lnTo>
                  <a:close/>
                  <a:moveTo>
                    <a:pt x="80573" y="31572"/>
                  </a:moveTo>
                  <a:lnTo>
                    <a:pt x="81064" y="31665"/>
                  </a:lnTo>
                  <a:lnTo>
                    <a:pt x="82397" y="31880"/>
                  </a:lnTo>
                  <a:lnTo>
                    <a:pt x="82751" y="31934"/>
                  </a:lnTo>
                  <a:lnTo>
                    <a:pt x="82751" y="31934"/>
                  </a:lnTo>
                  <a:lnTo>
                    <a:pt x="82010" y="31816"/>
                  </a:lnTo>
                  <a:lnTo>
                    <a:pt x="80613" y="31579"/>
                  </a:lnTo>
                  <a:lnTo>
                    <a:pt x="80573" y="31572"/>
                  </a:lnTo>
                  <a:close/>
                  <a:moveTo>
                    <a:pt x="82751" y="31934"/>
                  </a:moveTo>
                  <a:lnTo>
                    <a:pt x="83493" y="32052"/>
                  </a:lnTo>
                  <a:lnTo>
                    <a:pt x="83689" y="32076"/>
                  </a:lnTo>
                  <a:lnTo>
                    <a:pt x="83689" y="32076"/>
                  </a:lnTo>
                  <a:lnTo>
                    <a:pt x="82751" y="31934"/>
                  </a:lnTo>
                  <a:close/>
                  <a:moveTo>
                    <a:pt x="83689" y="32076"/>
                  </a:moveTo>
                  <a:lnTo>
                    <a:pt x="83816" y="32095"/>
                  </a:lnTo>
                  <a:lnTo>
                    <a:pt x="85299" y="32289"/>
                  </a:lnTo>
                  <a:lnTo>
                    <a:pt x="86890" y="32461"/>
                  </a:lnTo>
                  <a:lnTo>
                    <a:pt x="88523" y="32611"/>
                  </a:lnTo>
                  <a:lnTo>
                    <a:pt x="86761" y="32439"/>
                  </a:lnTo>
                  <a:lnTo>
                    <a:pt x="85084" y="32246"/>
                  </a:lnTo>
                  <a:lnTo>
                    <a:pt x="83689" y="32076"/>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8"/>
            <p:cNvSpPr/>
            <p:nvPr/>
          </p:nvSpPr>
          <p:spPr>
            <a:xfrm>
              <a:off x="5771722" y="-1752950"/>
              <a:ext cx="24336" cy="28966"/>
            </a:xfrm>
            <a:custGeom>
              <a:avLst/>
              <a:gdLst/>
              <a:ahLst/>
              <a:cxnLst/>
              <a:rect l="l" t="t" r="r" b="b"/>
              <a:pathLst>
                <a:path w="904" h="1076" fill="none" extrusionOk="0">
                  <a:moveTo>
                    <a:pt x="602" y="1075"/>
                  </a:moveTo>
                  <a:lnTo>
                    <a:pt x="602" y="1075"/>
                  </a:lnTo>
                  <a:lnTo>
                    <a:pt x="538" y="1075"/>
                  </a:lnTo>
                  <a:lnTo>
                    <a:pt x="108" y="882"/>
                  </a:lnTo>
                  <a:lnTo>
                    <a:pt x="108" y="882"/>
                  </a:lnTo>
                  <a:lnTo>
                    <a:pt x="43" y="860"/>
                  </a:lnTo>
                  <a:lnTo>
                    <a:pt x="22" y="817"/>
                  </a:lnTo>
                  <a:lnTo>
                    <a:pt x="0" y="753"/>
                  </a:lnTo>
                  <a:lnTo>
                    <a:pt x="0" y="710"/>
                  </a:lnTo>
                  <a:lnTo>
                    <a:pt x="43" y="151"/>
                  </a:lnTo>
                  <a:lnTo>
                    <a:pt x="43" y="151"/>
                  </a:lnTo>
                  <a:lnTo>
                    <a:pt x="65" y="87"/>
                  </a:lnTo>
                  <a:lnTo>
                    <a:pt x="108" y="44"/>
                  </a:lnTo>
                  <a:lnTo>
                    <a:pt x="172" y="1"/>
                  </a:lnTo>
                  <a:lnTo>
                    <a:pt x="237" y="1"/>
                  </a:lnTo>
                  <a:lnTo>
                    <a:pt x="237" y="1"/>
                  </a:lnTo>
                  <a:lnTo>
                    <a:pt x="301" y="1"/>
                  </a:lnTo>
                  <a:lnTo>
                    <a:pt x="774" y="173"/>
                  </a:lnTo>
                  <a:lnTo>
                    <a:pt x="774" y="173"/>
                  </a:lnTo>
                  <a:lnTo>
                    <a:pt x="839" y="194"/>
                  </a:lnTo>
                  <a:lnTo>
                    <a:pt x="882" y="237"/>
                  </a:lnTo>
                  <a:lnTo>
                    <a:pt x="903" y="302"/>
                  </a:lnTo>
                  <a:lnTo>
                    <a:pt x="903" y="366"/>
                  </a:lnTo>
                  <a:lnTo>
                    <a:pt x="796" y="925"/>
                  </a:lnTo>
                  <a:lnTo>
                    <a:pt x="796" y="925"/>
                  </a:lnTo>
                  <a:lnTo>
                    <a:pt x="774" y="989"/>
                  </a:lnTo>
                  <a:lnTo>
                    <a:pt x="731" y="1032"/>
                  </a:lnTo>
                  <a:lnTo>
                    <a:pt x="667" y="1075"/>
                  </a:lnTo>
                  <a:lnTo>
                    <a:pt x="602" y="107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8"/>
            <p:cNvSpPr/>
            <p:nvPr/>
          </p:nvSpPr>
          <p:spPr>
            <a:xfrm>
              <a:off x="5741060" y="-1765091"/>
              <a:ext cx="24309" cy="29531"/>
            </a:xfrm>
            <a:custGeom>
              <a:avLst/>
              <a:gdLst/>
              <a:ahLst/>
              <a:cxnLst/>
              <a:rect l="l" t="t" r="r" b="b"/>
              <a:pathLst>
                <a:path w="903" h="1097" fill="none" extrusionOk="0">
                  <a:moveTo>
                    <a:pt x="624" y="1096"/>
                  </a:moveTo>
                  <a:lnTo>
                    <a:pt x="624" y="1096"/>
                  </a:lnTo>
                  <a:lnTo>
                    <a:pt x="538" y="1075"/>
                  </a:lnTo>
                  <a:lnTo>
                    <a:pt x="108" y="903"/>
                  </a:lnTo>
                  <a:lnTo>
                    <a:pt x="108" y="903"/>
                  </a:lnTo>
                  <a:lnTo>
                    <a:pt x="43" y="860"/>
                  </a:lnTo>
                  <a:lnTo>
                    <a:pt x="22" y="817"/>
                  </a:lnTo>
                  <a:lnTo>
                    <a:pt x="0" y="774"/>
                  </a:lnTo>
                  <a:lnTo>
                    <a:pt x="0" y="710"/>
                  </a:lnTo>
                  <a:lnTo>
                    <a:pt x="43" y="172"/>
                  </a:lnTo>
                  <a:lnTo>
                    <a:pt x="43" y="172"/>
                  </a:lnTo>
                  <a:lnTo>
                    <a:pt x="86" y="108"/>
                  </a:lnTo>
                  <a:lnTo>
                    <a:pt x="129" y="43"/>
                  </a:lnTo>
                  <a:lnTo>
                    <a:pt x="172" y="22"/>
                  </a:lnTo>
                  <a:lnTo>
                    <a:pt x="237" y="0"/>
                  </a:lnTo>
                  <a:lnTo>
                    <a:pt x="237" y="0"/>
                  </a:lnTo>
                  <a:lnTo>
                    <a:pt x="301" y="22"/>
                  </a:lnTo>
                  <a:lnTo>
                    <a:pt x="774" y="172"/>
                  </a:lnTo>
                  <a:lnTo>
                    <a:pt x="774" y="172"/>
                  </a:lnTo>
                  <a:lnTo>
                    <a:pt x="839" y="215"/>
                  </a:lnTo>
                  <a:lnTo>
                    <a:pt x="882" y="258"/>
                  </a:lnTo>
                  <a:lnTo>
                    <a:pt x="903" y="301"/>
                  </a:lnTo>
                  <a:lnTo>
                    <a:pt x="903" y="366"/>
                  </a:lnTo>
                  <a:lnTo>
                    <a:pt x="796" y="946"/>
                  </a:lnTo>
                  <a:lnTo>
                    <a:pt x="796" y="946"/>
                  </a:lnTo>
                  <a:lnTo>
                    <a:pt x="774" y="1010"/>
                  </a:lnTo>
                  <a:lnTo>
                    <a:pt x="731" y="1053"/>
                  </a:lnTo>
                  <a:lnTo>
                    <a:pt x="688" y="1075"/>
                  </a:lnTo>
                  <a:lnTo>
                    <a:pt x="624" y="109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8"/>
            <p:cNvSpPr/>
            <p:nvPr/>
          </p:nvSpPr>
          <p:spPr>
            <a:xfrm>
              <a:off x="5710371" y="-1776666"/>
              <a:ext cx="24336" cy="28966"/>
            </a:xfrm>
            <a:custGeom>
              <a:avLst/>
              <a:gdLst/>
              <a:ahLst/>
              <a:cxnLst/>
              <a:rect l="l" t="t" r="r" b="b"/>
              <a:pathLst>
                <a:path w="904" h="1076" fill="none" extrusionOk="0">
                  <a:moveTo>
                    <a:pt x="624" y="1075"/>
                  </a:moveTo>
                  <a:lnTo>
                    <a:pt x="624" y="1075"/>
                  </a:lnTo>
                  <a:lnTo>
                    <a:pt x="538" y="1075"/>
                  </a:lnTo>
                  <a:lnTo>
                    <a:pt x="108" y="882"/>
                  </a:lnTo>
                  <a:lnTo>
                    <a:pt x="108" y="882"/>
                  </a:lnTo>
                  <a:lnTo>
                    <a:pt x="44" y="860"/>
                  </a:lnTo>
                  <a:lnTo>
                    <a:pt x="22" y="817"/>
                  </a:lnTo>
                  <a:lnTo>
                    <a:pt x="1" y="753"/>
                  </a:lnTo>
                  <a:lnTo>
                    <a:pt x="1" y="710"/>
                  </a:lnTo>
                  <a:lnTo>
                    <a:pt x="65" y="151"/>
                  </a:lnTo>
                  <a:lnTo>
                    <a:pt x="65" y="151"/>
                  </a:lnTo>
                  <a:lnTo>
                    <a:pt x="87" y="86"/>
                  </a:lnTo>
                  <a:lnTo>
                    <a:pt x="130" y="43"/>
                  </a:lnTo>
                  <a:lnTo>
                    <a:pt x="173" y="0"/>
                  </a:lnTo>
                  <a:lnTo>
                    <a:pt x="259" y="0"/>
                  </a:lnTo>
                  <a:lnTo>
                    <a:pt x="259" y="0"/>
                  </a:lnTo>
                  <a:lnTo>
                    <a:pt x="302" y="0"/>
                  </a:lnTo>
                  <a:lnTo>
                    <a:pt x="775" y="172"/>
                  </a:lnTo>
                  <a:lnTo>
                    <a:pt x="775" y="172"/>
                  </a:lnTo>
                  <a:lnTo>
                    <a:pt x="839" y="194"/>
                  </a:lnTo>
                  <a:lnTo>
                    <a:pt x="882" y="237"/>
                  </a:lnTo>
                  <a:lnTo>
                    <a:pt x="904" y="301"/>
                  </a:lnTo>
                  <a:lnTo>
                    <a:pt x="904" y="366"/>
                  </a:lnTo>
                  <a:lnTo>
                    <a:pt x="818" y="925"/>
                  </a:lnTo>
                  <a:lnTo>
                    <a:pt x="818" y="925"/>
                  </a:lnTo>
                  <a:lnTo>
                    <a:pt x="775" y="989"/>
                  </a:lnTo>
                  <a:lnTo>
                    <a:pt x="732" y="1032"/>
                  </a:lnTo>
                  <a:lnTo>
                    <a:pt x="689" y="1075"/>
                  </a:lnTo>
                  <a:lnTo>
                    <a:pt x="624" y="107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8"/>
            <p:cNvSpPr/>
            <p:nvPr/>
          </p:nvSpPr>
          <p:spPr>
            <a:xfrm>
              <a:off x="4112050" y="-2393565"/>
              <a:ext cx="2383066" cy="877915"/>
            </a:xfrm>
            <a:custGeom>
              <a:avLst/>
              <a:gdLst/>
              <a:ahLst/>
              <a:cxnLst/>
              <a:rect l="l" t="t" r="r" b="b"/>
              <a:pathLst>
                <a:path w="88524" h="32612" fill="none" extrusionOk="0">
                  <a:moveTo>
                    <a:pt x="1268" y="1"/>
                  </a:moveTo>
                  <a:lnTo>
                    <a:pt x="1268" y="1"/>
                  </a:lnTo>
                  <a:lnTo>
                    <a:pt x="1053" y="194"/>
                  </a:lnTo>
                  <a:lnTo>
                    <a:pt x="860" y="409"/>
                  </a:lnTo>
                  <a:lnTo>
                    <a:pt x="666" y="646"/>
                  </a:lnTo>
                  <a:lnTo>
                    <a:pt x="494" y="904"/>
                  </a:lnTo>
                  <a:lnTo>
                    <a:pt x="344" y="1183"/>
                  </a:lnTo>
                  <a:lnTo>
                    <a:pt x="215" y="1484"/>
                  </a:lnTo>
                  <a:lnTo>
                    <a:pt x="107" y="1806"/>
                  </a:lnTo>
                  <a:lnTo>
                    <a:pt x="43" y="2172"/>
                  </a:lnTo>
                  <a:lnTo>
                    <a:pt x="43" y="2172"/>
                  </a:lnTo>
                  <a:lnTo>
                    <a:pt x="43" y="2172"/>
                  </a:lnTo>
                  <a:lnTo>
                    <a:pt x="43" y="2193"/>
                  </a:lnTo>
                  <a:lnTo>
                    <a:pt x="43" y="2193"/>
                  </a:lnTo>
                  <a:lnTo>
                    <a:pt x="43" y="2193"/>
                  </a:lnTo>
                  <a:lnTo>
                    <a:pt x="43" y="2193"/>
                  </a:lnTo>
                  <a:lnTo>
                    <a:pt x="43" y="2215"/>
                  </a:lnTo>
                  <a:lnTo>
                    <a:pt x="43" y="2215"/>
                  </a:lnTo>
                  <a:lnTo>
                    <a:pt x="43" y="2215"/>
                  </a:lnTo>
                  <a:lnTo>
                    <a:pt x="43" y="2215"/>
                  </a:lnTo>
                  <a:lnTo>
                    <a:pt x="22" y="2215"/>
                  </a:lnTo>
                  <a:lnTo>
                    <a:pt x="22" y="2215"/>
                  </a:lnTo>
                  <a:lnTo>
                    <a:pt x="22" y="2215"/>
                  </a:lnTo>
                  <a:lnTo>
                    <a:pt x="22" y="2215"/>
                  </a:lnTo>
                  <a:lnTo>
                    <a:pt x="22" y="2236"/>
                  </a:lnTo>
                  <a:lnTo>
                    <a:pt x="22" y="2236"/>
                  </a:lnTo>
                  <a:lnTo>
                    <a:pt x="22" y="2236"/>
                  </a:lnTo>
                  <a:lnTo>
                    <a:pt x="22" y="2236"/>
                  </a:lnTo>
                  <a:lnTo>
                    <a:pt x="22" y="2236"/>
                  </a:lnTo>
                  <a:lnTo>
                    <a:pt x="22" y="2236"/>
                  </a:lnTo>
                  <a:lnTo>
                    <a:pt x="22" y="2236"/>
                  </a:lnTo>
                  <a:lnTo>
                    <a:pt x="22" y="2236"/>
                  </a:lnTo>
                  <a:lnTo>
                    <a:pt x="22" y="2258"/>
                  </a:lnTo>
                  <a:lnTo>
                    <a:pt x="22" y="2258"/>
                  </a:lnTo>
                  <a:lnTo>
                    <a:pt x="22" y="2258"/>
                  </a:lnTo>
                  <a:lnTo>
                    <a:pt x="22" y="2258"/>
                  </a:lnTo>
                  <a:lnTo>
                    <a:pt x="22" y="2258"/>
                  </a:lnTo>
                  <a:lnTo>
                    <a:pt x="22" y="2258"/>
                  </a:lnTo>
                  <a:lnTo>
                    <a:pt x="22" y="2279"/>
                  </a:lnTo>
                  <a:lnTo>
                    <a:pt x="22" y="2279"/>
                  </a:lnTo>
                  <a:lnTo>
                    <a:pt x="22" y="2279"/>
                  </a:lnTo>
                  <a:lnTo>
                    <a:pt x="22" y="2279"/>
                  </a:lnTo>
                  <a:lnTo>
                    <a:pt x="22" y="2279"/>
                  </a:lnTo>
                  <a:lnTo>
                    <a:pt x="22" y="2279"/>
                  </a:lnTo>
                  <a:lnTo>
                    <a:pt x="22" y="2301"/>
                  </a:lnTo>
                  <a:lnTo>
                    <a:pt x="22" y="2301"/>
                  </a:lnTo>
                  <a:lnTo>
                    <a:pt x="22" y="2301"/>
                  </a:lnTo>
                  <a:lnTo>
                    <a:pt x="22" y="2301"/>
                  </a:lnTo>
                  <a:lnTo>
                    <a:pt x="22" y="2301"/>
                  </a:lnTo>
                  <a:lnTo>
                    <a:pt x="22" y="2301"/>
                  </a:lnTo>
                  <a:lnTo>
                    <a:pt x="22" y="2301"/>
                  </a:lnTo>
                  <a:lnTo>
                    <a:pt x="22" y="2301"/>
                  </a:lnTo>
                  <a:lnTo>
                    <a:pt x="22" y="2322"/>
                  </a:lnTo>
                  <a:lnTo>
                    <a:pt x="22" y="2322"/>
                  </a:lnTo>
                  <a:lnTo>
                    <a:pt x="22" y="2322"/>
                  </a:lnTo>
                  <a:lnTo>
                    <a:pt x="22" y="2322"/>
                  </a:lnTo>
                  <a:lnTo>
                    <a:pt x="22" y="2322"/>
                  </a:lnTo>
                  <a:lnTo>
                    <a:pt x="22" y="2322"/>
                  </a:lnTo>
                  <a:lnTo>
                    <a:pt x="22" y="2322"/>
                  </a:lnTo>
                  <a:lnTo>
                    <a:pt x="0" y="2537"/>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2468" y="9975"/>
                  </a:lnTo>
                  <a:lnTo>
                    <a:pt x="16638" y="11372"/>
                  </a:lnTo>
                  <a:lnTo>
                    <a:pt x="21045" y="12899"/>
                  </a:lnTo>
                  <a:lnTo>
                    <a:pt x="25968" y="14618"/>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229" y="29731"/>
                  </a:lnTo>
                  <a:lnTo>
                    <a:pt x="72766" y="29731"/>
                  </a:lnTo>
                  <a:lnTo>
                    <a:pt x="72766" y="29731"/>
                  </a:lnTo>
                  <a:lnTo>
                    <a:pt x="73046" y="29817"/>
                  </a:lnTo>
                  <a:lnTo>
                    <a:pt x="73884" y="30053"/>
                  </a:lnTo>
                  <a:lnTo>
                    <a:pt x="75217" y="30419"/>
                  </a:lnTo>
                  <a:lnTo>
                    <a:pt x="76077" y="30634"/>
                  </a:lnTo>
                  <a:lnTo>
                    <a:pt x="77044" y="30848"/>
                  </a:lnTo>
                  <a:lnTo>
                    <a:pt x="78119" y="31085"/>
                  </a:lnTo>
                  <a:lnTo>
                    <a:pt x="79301" y="31343"/>
                  </a:lnTo>
                  <a:lnTo>
                    <a:pt x="80613" y="31579"/>
                  </a:lnTo>
                  <a:lnTo>
                    <a:pt x="82010" y="31816"/>
                  </a:lnTo>
                  <a:lnTo>
                    <a:pt x="83493" y="32052"/>
                  </a:lnTo>
                  <a:lnTo>
                    <a:pt x="85084" y="32246"/>
                  </a:lnTo>
                  <a:lnTo>
                    <a:pt x="86761" y="32439"/>
                  </a:lnTo>
                  <a:lnTo>
                    <a:pt x="88523" y="32611"/>
                  </a:lnTo>
                  <a:lnTo>
                    <a:pt x="88523" y="32611"/>
                  </a:lnTo>
                  <a:lnTo>
                    <a:pt x="86890" y="32461"/>
                  </a:lnTo>
                  <a:lnTo>
                    <a:pt x="85299" y="32289"/>
                  </a:lnTo>
                  <a:lnTo>
                    <a:pt x="83816" y="32095"/>
                  </a:lnTo>
                  <a:lnTo>
                    <a:pt x="82397" y="31880"/>
                  </a:lnTo>
                  <a:lnTo>
                    <a:pt x="81064" y="31665"/>
                  </a:lnTo>
                  <a:lnTo>
                    <a:pt x="79817" y="31429"/>
                  </a:lnTo>
                  <a:lnTo>
                    <a:pt x="78656" y="31214"/>
                  </a:lnTo>
                  <a:lnTo>
                    <a:pt x="77603" y="30977"/>
                  </a:lnTo>
                  <a:lnTo>
                    <a:pt x="82246" y="28075"/>
                  </a:lnTo>
                  <a:lnTo>
                    <a:pt x="76700" y="2734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63587" y="24270"/>
                  </a:lnTo>
                  <a:lnTo>
                    <a:pt x="59116" y="22723"/>
                  </a:lnTo>
                  <a:lnTo>
                    <a:pt x="59116" y="22723"/>
                  </a:lnTo>
                  <a:lnTo>
                    <a:pt x="59137" y="22787"/>
                  </a:lnTo>
                  <a:lnTo>
                    <a:pt x="59137" y="22830"/>
                  </a:lnTo>
                  <a:lnTo>
                    <a:pt x="59051" y="23411"/>
                  </a:lnTo>
                  <a:lnTo>
                    <a:pt x="59051" y="23411"/>
                  </a:lnTo>
                  <a:lnTo>
                    <a:pt x="59030" y="23475"/>
                  </a:lnTo>
                  <a:lnTo>
                    <a:pt x="58965" y="23518"/>
                  </a:lnTo>
                  <a:lnTo>
                    <a:pt x="58922" y="23540"/>
                  </a:lnTo>
                  <a:lnTo>
                    <a:pt x="58858" y="23561"/>
                  </a:lnTo>
                  <a:lnTo>
                    <a:pt x="58858" y="23561"/>
                  </a:lnTo>
                  <a:lnTo>
                    <a:pt x="58772" y="23540"/>
                  </a:lnTo>
                  <a:lnTo>
                    <a:pt x="58342" y="23368"/>
                  </a:lnTo>
                  <a:lnTo>
                    <a:pt x="58342" y="23368"/>
                  </a:lnTo>
                  <a:lnTo>
                    <a:pt x="58299" y="23325"/>
                  </a:lnTo>
                  <a:lnTo>
                    <a:pt x="58256" y="23282"/>
                  </a:lnTo>
                  <a:lnTo>
                    <a:pt x="58234" y="23239"/>
                  </a:lnTo>
                  <a:lnTo>
                    <a:pt x="58234" y="23174"/>
                  </a:lnTo>
                  <a:lnTo>
                    <a:pt x="58299" y="22637"/>
                  </a:lnTo>
                  <a:lnTo>
                    <a:pt x="58299" y="22637"/>
                  </a:lnTo>
                  <a:lnTo>
                    <a:pt x="58299" y="22594"/>
                  </a:lnTo>
                  <a:lnTo>
                    <a:pt x="58342" y="22551"/>
                  </a:lnTo>
                  <a:lnTo>
                    <a:pt x="58363" y="22508"/>
                  </a:lnTo>
                  <a:lnTo>
                    <a:pt x="58428" y="22486"/>
                  </a:lnTo>
                  <a:lnTo>
                    <a:pt x="58428" y="22486"/>
                  </a:lnTo>
                  <a:lnTo>
                    <a:pt x="57998" y="22336"/>
                  </a:lnTo>
                  <a:lnTo>
                    <a:pt x="57998" y="22336"/>
                  </a:lnTo>
                  <a:lnTo>
                    <a:pt x="57998" y="22400"/>
                  </a:lnTo>
                  <a:lnTo>
                    <a:pt x="57912" y="22959"/>
                  </a:lnTo>
                  <a:lnTo>
                    <a:pt x="57912" y="22959"/>
                  </a:lnTo>
                  <a:lnTo>
                    <a:pt x="57891" y="23024"/>
                  </a:lnTo>
                  <a:lnTo>
                    <a:pt x="57848" y="23088"/>
                  </a:lnTo>
                  <a:lnTo>
                    <a:pt x="57783" y="23110"/>
                  </a:lnTo>
                  <a:lnTo>
                    <a:pt x="57719" y="23131"/>
                  </a:lnTo>
                  <a:lnTo>
                    <a:pt x="57719" y="23131"/>
                  </a:lnTo>
                  <a:lnTo>
                    <a:pt x="57633" y="23110"/>
                  </a:lnTo>
                  <a:lnTo>
                    <a:pt x="57203" y="22916"/>
                  </a:lnTo>
                  <a:lnTo>
                    <a:pt x="57203" y="22916"/>
                  </a:lnTo>
                  <a:lnTo>
                    <a:pt x="57160" y="22895"/>
                  </a:lnTo>
                  <a:lnTo>
                    <a:pt x="57117" y="22852"/>
                  </a:lnTo>
                  <a:lnTo>
                    <a:pt x="57095" y="22809"/>
                  </a:lnTo>
                  <a:lnTo>
                    <a:pt x="57095" y="22744"/>
                  </a:lnTo>
                  <a:lnTo>
                    <a:pt x="57160" y="22185"/>
                  </a:lnTo>
                  <a:lnTo>
                    <a:pt x="57160" y="22185"/>
                  </a:lnTo>
                  <a:lnTo>
                    <a:pt x="57181" y="22121"/>
                  </a:lnTo>
                  <a:lnTo>
                    <a:pt x="57224" y="22078"/>
                  </a:lnTo>
                  <a:lnTo>
                    <a:pt x="57224" y="22078"/>
                  </a:lnTo>
                  <a:lnTo>
                    <a:pt x="56859" y="21949"/>
                  </a:lnTo>
                  <a:lnTo>
                    <a:pt x="56859" y="21949"/>
                  </a:lnTo>
                  <a:lnTo>
                    <a:pt x="56859" y="21970"/>
                  </a:lnTo>
                  <a:lnTo>
                    <a:pt x="56773" y="22529"/>
                  </a:lnTo>
                  <a:lnTo>
                    <a:pt x="56773" y="22529"/>
                  </a:lnTo>
                  <a:lnTo>
                    <a:pt x="56751" y="22594"/>
                  </a:lnTo>
                  <a:lnTo>
                    <a:pt x="56708" y="22637"/>
                  </a:lnTo>
                  <a:lnTo>
                    <a:pt x="56644" y="22680"/>
                  </a:lnTo>
                  <a:lnTo>
                    <a:pt x="56579" y="22680"/>
                  </a:lnTo>
                  <a:lnTo>
                    <a:pt x="56579" y="22680"/>
                  </a:lnTo>
                  <a:lnTo>
                    <a:pt x="56515" y="22658"/>
                  </a:lnTo>
                  <a:lnTo>
                    <a:pt x="56063" y="22486"/>
                  </a:lnTo>
                  <a:lnTo>
                    <a:pt x="56063" y="22486"/>
                  </a:lnTo>
                  <a:lnTo>
                    <a:pt x="56020" y="22465"/>
                  </a:lnTo>
                  <a:lnTo>
                    <a:pt x="55977" y="22422"/>
                  </a:lnTo>
                  <a:lnTo>
                    <a:pt x="55956" y="22357"/>
                  </a:lnTo>
                  <a:lnTo>
                    <a:pt x="55956" y="22293"/>
                  </a:lnTo>
                  <a:lnTo>
                    <a:pt x="56020" y="21755"/>
                  </a:lnTo>
                  <a:lnTo>
                    <a:pt x="56020" y="21755"/>
                  </a:lnTo>
                  <a:lnTo>
                    <a:pt x="56063" y="21669"/>
                  </a:lnTo>
                  <a:lnTo>
                    <a:pt x="56063" y="21669"/>
                  </a:lnTo>
                  <a:lnTo>
                    <a:pt x="55719" y="21562"/>
                  </a:lnTo>
                  <a:lnTo>
                    <a:pt x="55633" y="22078"/>
                  </a:lnTo>
                  <a:lnTo>
                    <a:pt x="55633" y="22078"/>
                  </a:lnTo>
                  <a:lnTo>
                    <a:pt x="55612" y="22142"/>
                  </a:lnTo>
                  <a:lnTo>
                    <a:pt x="55569" y="22207"/>
                  </a:lnTo>
                  <a:lnTo>
                    <a:pt x="55504" y="22228"/>
                  </a:lnTo>
                  <a:lnTo>
                    <a:pt x="55440" y="22250"/>
                  </a:lnTo>
                  <a:lnTo>
                    <a:pt x="55440" y="22250"/>
                  </a:lnTo>
                  <a:lnTo>
                    <a:pt x="55375" y="22228"/>
                  </a:lnTo>
                  <a:lnTo>
                    <a:pt x="54924" y="22056"/>
                  </a:lnTo>
                  <a:lnTo>
                    <a:pt x="54924" y="22056"/>
                  </a:lnTo>
                  <a:lnTo>
                    <a:pt x="54881" y="22013"/>
                  </a:lnTo>
                  <a:lnTo>
                    <a:pt x="54838" y="21970"/>
                  </a:lnTo>
                  <a:lnTo>
                    <a:pt x="54817" y="21927"/>
                  </a:lnTo>
                  <a:lnTo>
                    <a:pt x="54817" y="21863"/>
                  </a:lnTo>
                  <a:lnTo>
                    <a:pt x="54881" y="21325"/>
                  </a:lnTo>
                  <a:lnTo>
                    <a:pt x="54881" y="21325"/>
                  </a:lnTo>
                  <a:lnTo>
                    <a:pt x="54903" y="21261"/>
                  </a:lnTo>
                  <a:lnTo>
                    <a:pt x="54903" y="21261"/>
                  </a:lnTo>
                  <a:lnTo>
                    <a:pt x="54580" y="21153"/>
                  </a:lnTo>
                  <a:lnTo>
                    <a:pt x="54494" y="21648"/>
                  </a:lnTo>
                  <a:lnTo>
                    <a:pt x="54494" y="21648"/>
                  </a:lnTo>
                  <a:lnTo>
                    <a:pt x="54473" y="21712"/>
                  </a:lnTo>
                  <a:lnTo>
                    <a:pt x="54430" y="21755"/>
                  </a:lnTo>
                  <a:lnTo>
                    <a:pt x="54365" y="21798"/>
                  </a:lnTo>
                  <a:lnTo>
                    <a:pt x="54301" y="21798"/>
                  </a:lnTo>
                  <a:lnTo>
                    <a:pt x="54301" y="21798"/>
                  </a:lnTo>
                  <a:lnTo>
                    <a:pt x="54236" y="21798"/>
                  </a:lnTo>
                  <a:lnTo>
                    <a:pt x="53785" y="21605"/>
                  </a:lnTo>
                  <a:lnTo>
                    <a:pt x="53785" y="21605"/>
                  </a:lnTo>
                  <a:lnTo>
                    <a:pt x="53742" y="21583"/>
                  </a:lnTo>
                  <a:lnTo>
                    <a:pt x="53699" y="21540"/>
                  </a:lnTo>
                  <a:lnTo>
                    <a:pt x="53677" y="21476"/>
                  </a:lnTo>
                  <a:lnTo>
                    <a:pt x="53677" y="21433"/>
                  </a:lnTo>
                  <a:lnTo>
                    <a:pt x="53742" y="20874"/>
                  </a:lnTo>
                  <a:lnTo>
                    <a:pt x="53742" y="20874"/>
                  </a:lnTo>
                  <a:lnTo>
                    <a:pt x="53742" y="20874"/>
                  </a:lnTo>
                  <a:lnTo>
                    <a:pt x="53742" y="20874"/>
                  </a:lnTo>
                  <a:lnTo>
                    <a:pt x="53441" y="20767"/>
                  </a:lnTo>
                  <a:lnTo>
                    <a:pt x="53355" y="21218"/>
                  </a:lnTo>
                  <a:lnTo>
                    <a:pt x="53355" y="21218"/>
                  </a:lnTo>
                  <a:lnTo>
                    <a:pt x="53333" y="21261"/>
                  </a:lnTo>
                  <a:lnTo>
                    <a:pt x="53290" y="21325"/>
                  </a:lnTo>
                  <a:lnTo>
                    <a:pt x="53226" y="21347"/>
                  </a:lnTo>
                  <a:lnTo>
                    <a:pt x="53161" y="21368"/>
                  </a:lnTo>
                  <a:lnTo>
                    <a:pt x="53161" y="21368"/>
                  </a:lnTo>
                  <a:lnTo>
                    <a:pt x="53097" y="21347"/>
                  </a:lnTo>
                  <a:lnTo>
                    <a:pt x="52645" y="21175"/>
                  </a:lnTo>
                  <a:lnTo>
                    <a:pt x="52645" y="21175"/>
                  </a:lnTo>
                  <a:lnTo>
                    <a:pt x="52602" y="21132"/>
                  </a:lnTo>
                  <a:lnTo>
                    <a:pt x="52559" y="21089"/>
                  </a:lnTo>
                  <a:lnTo>
                    <a:pt x="52538" y="21046"/>
                  </a:lnTo>
                  <a:lnTo>
                    <a:pt x="52538" y="20981"/>
                  </a:lnTo>
                  <a:lnTo>
                    <a:pt x="52602" y="20487"/>
                  </a:lnTo>
                  <a:lnTo>
                    <a:pt x="52602" y="20487"/>
                  </a:lnTo>
                  <a:lnTo>
                    <a:pt x="52280" y="20380"/>
                  </a:lnTo>
                  <a:lnTo>
                    <a:pt x="52215" y="20767"/>
                  </a:lnTo>
                  <a:lnTo>
                    <a:pt x="52215" y="20767"/>
                  </a:lnTo>
                  <a:lnTo>
                    <a:pt x="52194" y="20831"/>
                  </a:lnTo>
                  <a:lnTo>
                    <a:pt x="52151" y="20874"/>
                  </a:lnTo>
                  <a:lnTo>
                    <a:pt x="52086" y="20917"/>
                  </a:lnTo>
                  <a:lnTo>
                    <a:pt x="52022" y="20917"/>
                  </a:lnTo>
                  <a:lnTo>
                    <a:pt x="52022" y="20917"/>
                  </a:lnTo>
                  <a:lnTo>
                    <a:pt x="51957" y="20917"/>
                  </a:lnTo>
                  <a:lnTo>
                    <a:pt x="51506" y="20724"/>
                  </a:lnTo>
                  <a:lnTo>
                    <a:pt x="51506" y="20724"/>
                  </a:lnTo>
                  <a:lnTo>
                    <a:pt x="51463" y="20702"/>
                  </a:lnTo>
                  <a:lnTo>
                    <a:pt x="51420" y="20659"/>
                  </a:lnTo>
                  <a:lnTo>
                    <a:pt x="51420" y="20595"/>
                  </a:lnTo>
                  <a:lnTo>
                    <a:pt x="51420" y="20552"/>
                  </a:lnTo>
                  <a:lnTo>
                    <a:pt x="51463" y="20079"/>
                  </a:lnTo>
                  <a:lnTo>
                    <a:pt x="51463" y="20079"/>
                  </a:lnTo>
                  <a:lnTo>
                    <a:pt x="51141" y="19971"/>
                  </a:lnTo>
                  <a:lnTo>
                    <a:pt x="51076" y="20337"/>
                  </a:lnTo>
                  <a:lnTo>
                    <a:pt x="51076" y="20337"/>
                  </a:lnTo>
                  <a:lnTo>
                    <a:pt x="51055" y="20401"/>
                  </a:lnTo>
                  <a:lnTo>
                    <a:pt x="51012" y="20444"/>
                  </a:lnTo>
                  <a:lnTo>
                    <a:pt x="50969" y="20466"/>
                  </a:lnTo>
                  <a:lnTo>
                    <a:pt x="50883" y="20487"/>
                  </a:lnTo>
                  <a:lnTo>
                    <a:pt x="50883" y="20487"/>
                  </a:lnTo>
                  <a:lnTo>
                    <a:pt x="50818" y="20466"/>
                  </a:lnTo>
                  <a:lnTo>
                    <a:pt x="50388" y="20294"/>
                  </a:lnTo>
                  <a:lnTo>
                    <a:pt x="50388" y="20294"/>
                  </a:lnTo>
                  <a:lnTo>
                    <a:pt x="50324" y="20251"/>
                  </a:lnTo>
                  <a:lnTo>
                    <a:pt x="50302" y="20208"/>
                  </a:lnTo>
                  <a:lnTo>
                    <a:pt x="50281" y="20165"/>
                  </a:lnTo>
                  <a:lnTo>
                    <a:pt x="50281" y="20100"/>
                  </a:lnTo>
                  <a:lnTo>
                    <a:pt x="50324" y="19692"/>
                  </a:lnTo>
                  <a:lnTo>
                    <a:pt x="50324" y="19692"/>
                  </a:lnTo>
                  <a:lnTo>
                    <a:pt x="50001" y="19584"/>
                  </a:lnTo>
                  <a:lnTo>
                    <a:pt x="49937" y="19885"/>
                  </a:lnTo>
                  <a:lnTo>
                    <a:pt x="49937" y="19885"/>
                  </a:lnTo>
                  <a:lnTo>
                    <a:pt x="49915" y="19950"/>
                  </a:lnTo>
                  <a:lnTo>
                    <a:pt x="49872" y="20014"/>
                  </a:lnTo>
                  <a:lnTo>
                    <a:pt x="49829" y="20036"/>
                  </a:lnTo>
                  <a:lnTo>
                    <a:pt x="49765" y="20057"/>
                  </a:lnTo>
                  <a:lnTo>
                    <a:pt x="49765" y="20057"/>
                  </a:lnTo>
                  <a:lnTo>
                    <a:pt x="49679" y="20036"/>
                  </a:lnTo>
                  <a:lnTo>
                    <a:pt x="49249" y="19842"/>
                  </a:lnTo>
                  <a:lnTo>
                    <a:pt x="49249" y="19842"/>
                  </a:lnTo>
                  <a:lnTo>
                    <a:pt x="49184" y="19821"/>
                  </a:lnTo>
                  <a:lnTo>
                    <a:pt x="49163" y="19778"/>
                  </a:lnTo>
                  <a:lnTo>
                    <a:pt x="49141" y="19735"/>
                  </a:lnTo>
                  <a:lnTo>
                    <a:pt x="49141" y="19670"/>
                  </a:lnTo>
                  <a:lnTo>
                    <a:pt x="49184" y="19305"/>
                  </a:lnTo>
                  <a:lnTo>
                    <a:pt x="49184" y="19305"/>
                  </a:lnTo>
                  <a:lnTo>
                    <a:pt x="48862" y="19197"/>
                  </a:lnTo>
                  <a:lnTo>
                    <a:pt x="48819" y="19455"/>
                  </a:lnTo>
                  <a:lnTo>
                    <a:pt x="48819" y="19455"/>
                  </a:lnTo>
                  <a:lnTo>
                    <a:pt x="48776" y="19520"/>
                  </a:lnTo>
                  <a:lnTo>
                    <a:pt x="48733" y="19563"/>
                  </a:lnTo>
                  <a:lnTo>
                    <a:pt x="48690" y="19606"/>
                  </a:lnTo>
                  <a:lnTo>
                    <a:pt x="48625" y="19606"/>
                  </a:lnTo>
                  <a:lnTo>
                    <a:pt x="48625" y="19606"/>
                  </a:lnTo>
                  <a:lnTo>
                    <a:pt x="48539" y="19584"/>
                  </a:lnTo>
                  <a:lnTo>
                    <a:pt x="48110" y="19412"/>
                  </a:lnTo>
                  <a:lnTo>
                    <a:pt x="48110" y="19412"/>
                  </a:lnTo>
                  <a:lnTo>
                    <a:pt x="48045" y="19391"/>
                  </a:lnTo>
                  <a:lnTo>
                    <a:pt x="48024" y="19348"/>
                  </a:lnTo>
                  <a:lnTo>
                    <a:pt x="48002" y="19283"/>
                  </a:lnTo>
                  <a:lnTo>
                    <a:pt x="48002" y="19219"/>
                  </a:lnTo>
                  <a:lnTo>
                    <a:pt x="48024" y="18918"/>
                  </a:lnTo>
                  <a:lnTo>
                    <a:pt x="48024" y="18918"/>
                  </a:lnTo>
                  <a:lnTo>
                    <a:pt x="46024" y="18208"/>
                  </a:lnTo>
                  <a:lnTo>
                    <a:pt x="46024" y="18208"/>
                  </a:lnTo>
                  <a:lnTo>
                    <a:pt x="45938" y="18187"/>
                  </a:lnTo>
                  <a:lnTo>
                    <a:pt x="45938" y="18187"/>
                  </a:lnTo>
                  <a:lnTo>
                    <a:pt x="45938" y="18187"/>
                  </a:lnTo>
                  <a:lnTo>
                    <a:pt x="43079" y="17198"/>
                  </a:lnTo>
                  <a:lnTo>
                    <a:pt x="43015" y="17521"/>
                  </a:lnTo>
                  <a:lnTo>
                    <a:pt x="43015" y="17521"/>
                  </a:lnTo>
                  <a:lnTo>
                    <a:pt x="42993" y="17585"/>
                  </a:lnTo>
                  <a:lnTo>
                    <a:pt x="42950" y="17628"/>
                  </a:lnTo>
                  <a:lnTo>
                    <a:pt x="42886" y="17671"/>
                  </a:lnTo>
                  <a:lnTo>
                    <a:pt x="42821" y="17671"/>
                  </a:lnTo>
                  <a:lnTo>
                    <a:pt x="42821" y="17671"/>
                  </a:lnTo>
                  <a:lnTo>
                    <a:pt x="42757" y="17671"/>
                  </a:lnTo>
                  <a:lnTo>
                    <a:pt x="42327" y="17478"/>
                  </a:lnTo>
                  <a:lnTo>
                    <a:pt x="42327" y="17478"/>
                  </a:lnTo>
                  <a:lnTo>
                    <a:pt x="42262" y="17456"/>
                  </a:lnTo>
                  <a:lnTo>
                    <a:pt x="42241" y="17413"/>
                  </a:lnTo>
                  <a:lnTo>
                    <a:pt x="42219" y="17349"/>
                  </a:lnTo>
                  <a:lnTo>
                    <a:pt x="42219" y="17306"/>
                  </a:lnTo>
                  <a:lnTo>
                    <a:pt x="42262" y="16919"/>
                  </a:lnTo>
                  <a:lnTo>
                    <a:pt x="42262" y="16919"/>
                  </a:lnTo>
                  <a:lnTo>
                    <a:pt x="41940" y="16811"/>
                  </a:lnTo>
                  <a:lnTo>
                    <a:pt x="41876" y="17091"/>
                  </a:lnTo>
                  <a:lnTo>
                    <a:pt x="41876" y="17091"/>
                  </a:lnTo>
                  <a:lnTo>
                    <a:pt x="41854" y="17155"/>
                  </a:lnTo>
                  <a:lnTo>
                    <a:pt x="41811" y="17198"/>
                  </a:lnTo>
                  <a:lnTo>
                    <a:pt x="41768" y="17220"/>
                  </a:lnTo>
                  <a:lnTo>
                    <a:pt x="41704" y="17241"/>
                  </a:lnTo>
                  <a:lnTo>
                    <a:pt x="41704" y="17241"/>
                  </a:lnTo>
                  <a:lnTo>
                    <a:pt x="41618" y="17220"/>
                  </a:lnTo>
                  <a:lnTo>
                    <a:pt x="41188" y="17048"/>
                  </a:lnTo>
                  <a:lnTo>
                    <a:pt x="41188" y="17048"/>
                  </a:lnTo>
                  <a:lnTo>
                    <a:pt x="41123" y="17005"/>
                  </a:lnTo>
                  <a:lnTo>
                    <a:pt x="41102" y="16962"/>
                  </a:lnTo>
                  <a:lnTo>
                    <a:pt x="41080" y="16919"/>
                  </a:lnTo>
                  <a:lnTo>
                    <a:pt x="41080" y="16854"/>
                  </a:lnTo>
                  <a:lnTo>
                    <a:pt x="41102" y="16532"/>
                  </a:lnTo>
                  <a:lnTo>
                    <a:pt x="41102" y="16532"/>
                  </a:lnTo>
                  <a:lnTo>
                    <a:pt x="40779" y="16403"/>
                  </a:lnTo>
                  <a:lnTo>
                    <a:pt x="40758" y="16639"/>
                  </a:lnTo>
                  <a:lnTo>
                    <a:pt x="40758" y="16639"/>
                  </a:lnTo>
                  <a:lnTo>
                    <a:pt x="40715" y="16704"/>
                  </a:lnTo>
                  <a:lnTo>
                    <a:pt x="40672" y="16768"/>
                  </a:lnTo>
                  <a:lnTo>
                    <a:pt x="40629" y="16790"/>
                  </a:lnTo>
                  <a:lnTo>
                    <a:pt x="40564" y="16811"/>
                  </a:lnTo>
                  <a:lnTo>
                    <a:pt x="40564" y="16811"/>
                  </a:lnTo>
                  <a:lnTo>
                    <a:pt x="40478" y="16790"/>
                  </a:lnTo>
                  <a:lnTo>
                    <a:pt x="40048" y="16596"/>
                  </a:lnTo>
                  <a:lnTo>
                    <a:pt x="40048" y="16596"/>
                  </a:lnTo>
                  <a:lnTo>
                    <a:pt x="39984" y="16575"/>
                  </a:lnTo>
                  <a:lnTo>
                    <a:pt x="39962" y="16532"/>
                  </a:lnTo>
                  <a:lnTo>
                    <a:pt x="39941" y="16489"/>
                  </a:lnTo>
                  <a:lnTo>
                    <a:pt x="39941" y="16424"/>
                  </a:lnTo>
                  <a:lnTo>
                    <a:pt x="39962" y="16123"/>
                  </a:lnTo>
                  <a:lnTo>
                    <a:pt x="39962" y="16123"/>
                  </a:lnTo>
                  <a:lnTo>
                    <a:pt x="39640" y="16016"/>
                  </a:lnTo>
                  <a:lnTo>
                    <a:pt x="39618" y="16209"/>
                  </a:lnTo>
                  <a:lnTo>
                    <a:pt x="39618" y="16209"/>
                  </a:lnTo>
                  <a:lnTo>
                    <a:pt x="39597" y="16274"/>
                  </a:lnTo>
                  <a:lnTo>
                    <a:pt x="39532" y="16317"/>
                  </a:lnTo>
                  <a:lnTo>
                    <a:pt x="39489" y="16360"/>
                  </a:lnTo>
                  <a:lnTo>
                    <a:pt x="39425" y="16360"/>
                  </a:lnTo>
                  <a:lnTo>
                    <a:pt x="39425" y="16360"/>
                  </a:lnTo>
                  <a:lnTo>
                    <a:pt x="39339" y="16338"/>
                  </a:lnTo>
                  <a:lnTo>
                    <a:pt x="38909" y="16166"/>
                  </a:lnTo>
                  <a:lnTo>
                    <a:pt x="38909" y="16166"/>
                  </a:lnTo>
                  <a:lnTo>
                    <a:pt x="38866" y="16145"/>
                  </a:lnTo>
                  <a:lnTo>
                    <a:pt x="38823" y="16102"/>
                  </a:lnTo>
                  <a:lnTo>
                    <a:pt x="38802" y="16037"/>
                  </a:lnTo>
                  <a:lnTo>
                    <a:pt x="38802" y="15973"/>
                  </a:lnTo>
                  <a:lnTo>
                    <a:pt x="38823" y="15736"/>
                  </a:lnTo>
                  <a:lnTo>
                    <a:pt x="38823" y="15736"/>
                  </a:lnTo>
                  <a:lnTo>
                    <a:pt x="38501" y="15629"/>
                  </a:lnTo>
                  <a:lnTo>
                    <a:pt x="38479" y="15758"/>
                  </a:lnTo>
                  <a:lnTo>
                    <a:pt x="38479" y="15758"/>
                  </a:lnTo>
                  <a:lnTo>
                    <a:pt x="38458" y="15822"/>
                  </a:lnTo>
                  <a:lnTo>
                    <a:pt x="38415" y="15887"/>
                  </a:lnTo>
                  <a:lnTo>
                    <a:pt x="38350" y="15908"/>
                  </a:lnTo>
                  <a:lnTo>
                    <a:pt x="38286" y="15930"/>
                  </a:lnTo>
                  <a:lnTo>
                    <a:pt x="38286" y="15930"/>
                  </a:lnTo>
                  <a:lnTo>
                    <a:pt x="38221" y="15908"/>
                  </a:lnTo>
                  <a:lnTo>
                    <a:pt x="37770" y="15736"/>
                  </a:lnTo>
                  <a:lnTo>
                    <a:pt x="37770" y="15736"/>
                  </a:lnTo>
                  <a:lnTo>
                    <a:pt x="37727" y="15693"/>
                  </a:lnTo>
                  <a:lnTo>
                    <a:pt x="37684" y="15650"/>
                  </a:lnTo>
                  <a:lnTo>
                    <a:pt x="37662" y="15607"/>
                  </a:lnTo>
                  <a:lnTo>
                    <a:pt x="37662" y="15543"/>
                  </a:lnTo>
                  <a:lnTo>
                    <a:pt x="37684" y="15349"/>
                  </a:lnTo>
                  <a:lnTo>
                    <a:pt x="37684" y="15349"/>
                  </a:lnTo>
                  <a:lnTo>
                    <a:pt x="37361" y="15220"/>
                  </a:lnTo>
                  <a:lnTo>
                    <a:pt x="37340" y="15328"/>
                  </a:lnTo>
                  <a:lnTo>
                    <a:pt x="37340" y="15328"/>
                  </a:lnTo>
                  <a:lnTo>
                    <a:pt x="37318" y="15392"/>
                  </a:lnTo>
                  <a:lnTo>
                    <a:pt x="37275" y="15435"/>
                  </a:lnTo>
                  <a:lnTo>
                    <a:pt x="37211" y="15478"/>
                  </a:lnTo>
                  <a:lnTo>
                    <a:pt x="37146" y="15478"/>
                  </a:lnTo>
                  <a:lnTo>
                    <a:pt x="37146" y="15478"/>
                  </a:lnTo>
                  <a:lnTo>
                    <a:pt x="37082" y="15478"/>
                  </a:lnTo>
                  <a:lnTo>
                    <a:pt x="36630" y="15285"/>
                  </a:lnTo>
                  <a:lnTo>
                    <a:pt x="36630" y="15285"/>
                  </a:lnTo>
                  <a:lnTo>
                    <a:pt x="36587" y="15263"/>
                  </a:lnTo>
                  <a:lnTo>
                    <a:pt x="36544" y="15220"/>
                  </a:lnTo>
                  <a:lnTo>
                    <a:pt x="36523" y="15156"/>
                  </a:lnTo>
                  <a:lnTo>
                    <a:pt x="36523" y="15113"/>
                  </a:lnTo>
                  <a:lnTo>
                    <a:pt x="36544" y="14941"/>
                  </a:lnTo>
                  <a:lnTo>
                    <a:pt x="36544" y="14941"/>
                  </a:lnTo>
                  <a:lnTo>
                    <a:pt x="36200" y="14833"/>
                  </a:lnTo>
                  <a:lnTo>
                    <a:pt x="36200" y="14876"/>
                  </a:lnTo>
                  <a:lnTo>
                    <a:pt x="36200" y="14876"/>
                  </a:lnTo>
                  <a:lnTo>
                    <a:pt x="36179" y="14941"/>
                  </a:lnTo>
                  <a:lnTo>
                    <a:pt x="36136" y="15005"/>
                  </a:lnTo>
                  <a:lnTo>
                    <a:pt x="36071" y="15027"/>
                  </a:lnTo>
                  <a:lnTo>
                    <a:pt x="36007" y="15048"/>
                  </a:lnTo>
                  <a:lnTo>
                    <a:pt x="36007" y="15048"/>
                  </a:lnTo>
                  <a:lnTo>
                    <a:pt x="35942" y="15027"/>
                  </a:lnTo>
                  <a:lnTo>
                    <a:pt x="35491" y="14855"/>
                  </a:lnTo>
                  <a:lnTo>
                    <a:pt x="35491" y="14855"/>
                  </a:lnTo>
                  <a:lnTo>
                    <a:pt x="35448" y="14812"/>
                  </a:lnTo>
                  <a:lnTo>
                    <a:pt x="35405" y="14769"/>
                  </a:lnTo>
                  <a:lnTo>
                    <a:pt x="35384" y="14726"/>
                  </a:lnTo>
                  <a:lnTo>
                    <a:pt x="35384" y="14661"/>
                  </a:lnTo>
                  <a:lnTo>
                    <a:pt x="35405" y="14554"/>
                  </a:lnTo>
                  <a:lnTo>
                    <a:pt x="35405" y="14554"/>
                  </a:lnTo>
                  <a:lnTo>
                    <a:pt x="35061" y="14446"/>
                  </a:lnTo>
                  <a:lnTo>
                    <a:pt x="35061" y="14446"/>
                  </a:lnTo>
                  <a:lnTo>
                    <a:pt x="35061" y="14446"/>
                  </a:lnTo>
                  <a:lnTo>
                    <a:pt x="35040" y="14511"/>
                  </a:lnTo>
                  <a:lnTo>
                    <a:pt x="34997" y="14554"/>
                  </a:lnTo>
                  <a:lnTo>
                    <a:pt x="34932" y="14597"/>
                  </a:lnTo>
                  <a:lnTo>
                    <a:pt x="34868" y="14597"/>
                  </a:lnTo>
                  <a:lnTo>
                    <a:pt x="34868" y="14597"/>
                  </a:lnTo>
                  <a:lnTo>
                    <a:pt x="34803" y="14597"/>
                  </a:lnTo>
                  <a:lnTo>
                    <a:pt x="34352" y="14403"/>
                  </a:lnTo>
                  <a:lnTo>
                    <a:pt x="34352" y="14403"/>
                  </a:lnTo>
                  <a:lnTo>
                    <a:pt x="34309" y="14382"/>
                  </a:lnTo>
                  <a:lnTo>
                    <a:pt x="34266" y="14339"/>
                  </a:lnTo>
                  <a:lnTo>
                    <a:pt x="34244" y="14275"/>
                  </a:lnTo>
                  <a:lnTo>
                    <a:pt x="34244" y="14232"/>
                  </a:lnTo>
                  <a:lnTo>
                    <a:pt x="34266" y="14167"/>
                  </a:lnTo>
                  <a:lnTo>
                    <a:pt x="34266" y="14167"/>
                  </a:lnTo>
                  <a:lnTo>
                    <a:pt x="33922" y="14038"/>
                  </a:lnTo>
                  <a:lnTo>
                    <a:pt x="33922" y="14038"/>
                  </a:lnTo>
                  <a:lnTo>
                    <a:pt x="33879" y="14103"/>
                  </a:lnTo>
                  <a:lnTo>
                    <a:pt x="33836" y="14124"/>
                  </a:lnTo>
                  <a:lnTo>
                    <a:pt x="33793" y="14167"/>
                  </a:lnTo>
                  <a:lnTo>
                    <a:pt x="33728" y="14167"/>
                  </a:lnTo>
                  <a:lnTo>
                    <a:pt x="33728" y="14167"/>
                  </a:lnTo>
                  <a:lnTo>
                    <a:pt x="33664" y="14146"/>
                  </a:lnTo>
                  <a:lnTo>
                    <a:pt x="33212" y="13974"/>
                  </a:lnTo>
                  <a:lnTo>
                    <a:pt x="33212" y="13974"/>
                  </a:lnTo>
                  <a:lnTo>
                    <a:pt x="33169" y="13931"/>
                  </a:lnTo>
                  <a:lnTo>
                    <a:pt x="33126" y="13888"/>
                  </a:lnTo>
                  <a:lnTo>
                    <a:pt x="33105" y="13845"/>
                  </a:lnTo>
                  <a:lnTo>
                    <a:pt x="33105" y="13780"/>
                  </a:lnTo>
                  <a:lnTo>
                    <a:pt x="33126" y="13759"/>
                  </a:lnTo>
                  <a:lnTo>
                    <a:pt x="33126" y="13759"/>
                  </a:lnTo>
                  <a:lnTo>
                    <a:pt x="32761" y="13651"/>
                  </a:lnTo>
                  <a:lnTo>
                    <a:pt x="32761" y="13651"/>
                  </a:lnTo>
                  <a:lnTo>
                    <a:pt x="32696" y="13694"/>
                  </a:lnTo>
                  <a:lnTo>
                    <a:pt x="32589" y="13737"/>
                  </a:lnTo>
                  <a:lnTo>
                    <a:pt x="32589" y="13737"/>
                  </a:lnTo>
                  <a:lnTo>
                    <a:pt x="32524" y="13716"/>
                  </a:lnTo>
                  <a:lnTo>
                    <a:pt x="32073" y="13522"/>
                  </a:lnTo>
                  <a:lnTo>
                    <a:pt x="32073" y="13522"/>
                  </a:lnTo>
                  <a:lnTo>
                    <a:pt x="32030" y="13501"/>
                  </a:lnTo>
                  <a:lnTo>
                    <a:pt x="32009" y="13458"/>
                  </a:lnTo>
                  <a:lnTo>
                    <a:pt x="31987" y="13415"/>
                  </a:lnTo>
                  <a:lnTo>
                    <a:pt x="31966" y="13372"/>
                  </a:lnTo>
                  <a:lnTo>
                    <a:pt x="31966" y="13372"/>
                  </a:lnTo>
                  <a:lnTo>
                    <a:pt x="31579" y="13243"/>
                  </a:lnTo>
                  <a:lnTo>
                    <a:pt x="31579" y="13243"/>
                  </a:lnTo>
                  <a:lnTo>
                    <a:pt x="31536" y="13286"/>
                  </a:lnTo>
                  <a:lnTo>
                    <a:pt x="31450" y="13286"/>
                  </a:lnTo>
                  <a:lnTo>
                    <a:pt x="31450" y="13286"/>
                  </a:lnTo>
                  <a:lnTo>
                    <a:pt x="31385" y="13264"/>
                  </a:lnTo>
                  <a:lnTo>
                    <a:pt x="30955" y="13092"/>
                  </a:lnTo>
                  <a:lnTo>
                    <a:pt x="30955" y="13092"/>
                  </a:lnTo>
                  <a:lnTo>
                    <a:pt x="30891" y="13049"/>
                  </a:lnTo>
                  <a:lnTo>
                    <a:pt x="30848" y="12985"/>
                  </a:lnTo>
                  <a:lnTo>
                    <a:pt x="30848" y="12985"/>
                  </a:lnTo>
                  <a:lnTo>
                    <a:pt x="30396" y="12834"/>
                  </a:lnTo>
                  <a:lnTo>
                    <a:pt x="30396" y="12834"/>
                  </a:lnTo>
                  <a:lnTo>
                    <a:pt x="30332" y="12856"/>
                  </a:lnTo>
                  <a:lnTo>
                    <a:pt x="30332" y="12856"/>
                  </a:lnTo>
                  <a:lnTo>
                    <a:pt x="30246" y="12834"/>
                  </a:lnTo>
                  <a:lnTo>
                    <a:pt x="29816" y="12662"/>
                  </a:lnTo>
                  <a:lnTo>
                    <a:pt x="29816" y="12662"/>
                  </a:lnTo>
                  <a:lnTo>
                    <a:pt x="29730" y="12598"/>
                  </a:lnTo>
                  <a:lnTo>
                    <a:pt x="29730" y="12598"/>
                  </a:lnTo>
                  <a:lnTo>
                    <a:pt x="29171" y="12404"/>
                  </a:lnTo>
                  <a:lnTo>
                    <a:pt x="29171" y="12404"/>
                  </a:lnTo>
                  <a:lnTo>
                    <a:pt x="29107" y="12404"/>
                  </a:lnTo>
                  <a:lnTo>
                    <a:pt x="28978" y="12340"/>
                  </a:lnTo>
                  <a:lnTo>
                    <a:pt x="28978" y="12340"/>
                  </a:lnTo>
                  <a:lnTo>
                    <a:pt x="24399" y="10771"/>
                  </a:lnTo>
                  <a:lnTo>
                    <a:pt x="24356" y="11093"/>
                  </a:lnTo>
                  <a:lnTo>
                    <a:pt x="24356" y="11093"/>
                  </a:lnTo>
                  <a:lnTo>
                    <a:pt x="24334" y="11157"/>
                  </a:lnTo>
                  <a:lnTo>
                    <a:pt x="24291" y="11222"/>
                  </a:lnTo>
                  <a:lnTo>
                    <a:pt x="24227" y="11243"/>
                  </a:lnTo>
                  <a:lnTo>
                    <a:pt x="24162" y="11265"/>
                  </a:lnTo>
                  <a:lnTo>
                    <a:pt x="24162" y="11265"/>
                  </a:lnTo>
                  <a:lnTo>
                    <a:pt x="24098" y="11243"/>
                  </a:lnTo>
                  <a:lnTo>
                    <a:pt x="23646" y="11071"/>
                  </a:lnTo>
                  <a:lnTo>
                    <a:pt x="23646" y="11071"/>
                  </a:lnTo>
                  <a:lnTo>
                    <a:pt x="23603" y="11029"/>
                  </a:lnTo>
                  <a:lnTo>
                    <a:pt x="23560" y="10986"/>
                  </a:lnTo>
                  <a:lnTo>
                    <a:pt x="23539" y="10943"/>
                  </a:lnTo>
                  <a:lnTo>
                    <a:pt x="23539" y="10878"/>
                  </a:lnTo>
                  <a:lnTo>
                    <a:pt x="23582" y="10470"/>
                  </a:lnTo>
                  <a:lnTo>
                    <a:pt x="23582" y="10470"/>
                  </a:lnTo>
                  <a:lnTo>
                    <a:pt x="23259" y="10362"/>
                  </a:lnTo>
                  <a:lnTo>
                    <a:pt x="23216" y="10663"/>
                  </a:lnTo>
                  <a:lnTo>
                    <a:pt x="23216" y="10663"/>
                  </a:lnTo>
                  <a:lnTo>
                    <a:pt x="23195" y="10728"/>
                  </a:lnTo>
                  <a:lnTo>
                    <a:pt x="23152" y="10771"/>
                  </a:lnTo>
                  <a:lnTo>
                    <a:pt x="23087" y="10814"/>
                  </a:lnTo>
                  <a:lnTo>
                    <a:pt x="23023" y="10814"/>
                  </a:lnTo>
                  <a:lnTo>
                    <a:pt x="23023" y="10814"/>
                  </a:lnTo>
                  <a:lnTo>
                    <a:pt x="22958" y="10814"/>
                  </a:lnTo>
                  <a:lnTo>
                    <a:pt x="22507" y="10620"/>
                  </a:lnTo>
                  <a:lnTo>
                    <a:pt x="22507" y="10620"/>
                  </a:lnTo>
                  <a:lnTo>
                    <a:pt x="22464" y="10599"/>
                  </a:lnTo>
                  <a:lnTo>
                    <a:pt x="22421" y="10556"/>
                  </a:lnTo>
                  <a:lnTo>
                    <a:pt x="22400" y="10491"/>
                  </a:lnTo>
                  <a:lnTo>
                    <a:pt x="22400" y="10448"/>
                  </a:lnTo>
                  <a:lnTo>
                    <a:pt x="22443" y="10083"/>
                  </a:lnTo>
                  <a:lnTo>
                    <a:pt x="22443" y="10083"/>
                  </a:lnTo>
                  <a:lnTo>
                    <a:pt x="22120" y="9975"/>
                  </a:lnTo>
                  <a:lnTo>
                    <a:pt x="22077" y="10233"/>
                  </a:lnTo>
                  <a:lnTo>
                    <a:pt x="22077" y="10233"/>
                  </a:lnTo>
                  <a:lnTo>
                    <a:pt x="22056" y="10298"/>
                  </a:lnTo>
                  <a:lnTo>
                    <a:pt x="22013" y="10341"/>
                  </a:lnTo>
                  <a:lnTo>
                    <a:pt x="21948" y="10362"/>
                  </a:lnTo>
                  <a:lnTo>
                    <a:pt x="21884" y="10384"/>
                  </a:lnTo>
                  <a:lnTo>
                    <a:pt x="21884" y="10384"/>
                  </a:lnTo>
                  <a:lnTo>
                    <a:pt x="21819" y="10362"/>
                  </a:lnTo>
                  <a:lnTo>
                    <a:pt x="21368" y="10190"/>
                  </a:lnTo>
                  <a:lnTo>
                    <a:pt x="21368" y="10190"/>
                  </a:lnTo>
                  <a:lnTo>
                    <a:pt x="21325" y="10147"/>
                  </a:lnTo>
                  <a:lnTo>
                    <a:pt x="21282" y="10104"/>
                  </a:lnTo>
                  <a:lnTo>
                    <a:pt x="21260" y="10061"/>
                  </a:lnTo>
                  <a:lnTo>
                    <a:pt x="21260" y="9997"/>
                  </a:lnTo>
                  <a:lnTo>
                    <a:pt x="21303" y="9696"/>
                  </a:lnTo>
                  <a:lnTo>
                    <a:pt x="21303" y="9696"/>
                  </a:lnTo>
                  <a:lnTo>
                    <a:pt x="20981" y="9588"/>
                  </a:lnTo>
                  <a:lnTo>
                    <a:pt x="20938" y="9782"/>
                  </a:lnTo>
                  <a:lnTo>
                    <a:pt x="20938" y="9782"/>
                  </a:lnTo>
                  <a:lnTo>
                    <a:pt x="20916" y="9846"/>
                  </a:lnTo>
                  <a:lnTo>
                    <a:pt x="20873" y="9889"/>
                  </a:lnTo>
                  <a:lnTo>
                    <a:pt x="20809" y="9932"/>
                  </a:lnTo>
                  <a:lnTo>
                    <a:pt x="20744" y="9932"/>
                  </a:lnTo>
                  <a:lnTo>
                    <a:pt x="20744" y="9932"/>
                  </a:lnTo>
                  <a:lnTo>
                    <a:pt x="20680" y="9932"/>
                  </a:lnTo>
                  <a:lnTo>
                    <a:pt x="20228" y="9739"/>
                  </a:lnTo>
                  <a:lnTo>
                    <a:pt x="20228" y="9739"/>
                  </a:lnTo>
                  <a:lnTo>
                    <a:pt x="20185" y="9717"/>
                  </a:lnTo>
                  <a:lnTo>
                    <a:pt x="20142" y="9674"/>
                  </a:lnTo>
                  <a:lnTo>
                    <a:pt x="20121" y="9610"/>
                  </a:lnTo>
                  <a:lnTo>
                    <a:pt x="20121" y="9567"/>
                  </a:lnTo>
                  <a:lnTo>
                    <a:pt x="20164" y="9287"/>
                  </a:lnTo>
                  <a:lnTo>
                    <a:pt x="20164" y="9287"/>
                  </a:lnTo>
                  <a:lnTo>
                    <a:pt x="19841" y="9180"/>
                  </a:lnTo>
                  <a:lnTo>
                    <a:pt x="19798" y="9352"/>
                  </a:lnTo>
                  <a:lnTo>
                    <a:pt x="19798" y="9352"/>
                  </a:lnTo>
                  <a:lnTo>
                    <a:pt x="19777" y="9416"/>
                  </a:lnTo>
                  <a:lnTo>
                    <a:pt x="19734" y="9459"/>
                  </a:lnTo>
                  <a:lnTo>
                    <a:pt x="19669" y="9481"/>
                  </a:lnTo>
                  <a:lnTo>
                    <a:pt x="19605" y="9502"/>
                  </a:lnTo>
                  <a:lnTo>
                    <a:pt x="19605" y="9502"/>
                  </a:lnTo>
                  <a:lnTo>
                    <a:pt x="19540" y="9481"/>
                  </a:lnTo>
                  <a:lnTo>
                    <a:pt x="19089" y="9309"/>
                  </a:lnTo>
                  <a:lnTo>
                    <a:pt x="19089" y="9309"/>
                  </a:lnTo>
                  <a:lnTo>
                    <a:pt x="19046" y="9266"/>
                  </a:lnTo>
                  <a:lnTo>
                    <a:pt x="19003" y="9223"/>
                  </a:lnTo>
                  <a:lnTo>
                    <a:pt x="19003" y="9180"/>
                  </a:lnTo>
                  <a:lnTo>
                    <a:pt x="19003" y="9115"/>
                  </a:lnTo>
                  <a:lnTo>
                    <a:pt x="19025" y="8900"/>
                  </a:lnTo>
                  <a:lnTo>
                    <a:pt x="19025" y="8900"/>
                  </a:lnTo>
                  <a:lnTo>
                    <a:pt x="18681" y="8793"/>
                  </a:lnTo>
                  <a:lnTo>
                    <a:pt x="18659" y="8900"/>
                  </a:lnTo>
                  <a:lnTo>
                    <a:pt x="18659" y="8900"/>
                  </a:lnTo>
                  <a:lnTo>
                    <a:pt x="18638" y="8965"/>
                  </a:lnTo>
                  <a:lnTo>
                    <a:pt x="18595" y="9029"/>
                  </a:lnTo>
                  <a:lnTo>
                    <a:pt x="18552" y="9051"/>
                  </a:lnTo>
                  <a:lnTo>
                    <a:pt x="18466" y="9072"/>
                  </a:lnTo>
                  <a:lnTo>
                    <a:pt x="18466" y="9072"/>
                  </a:lnTo>
                  <a:lnTo>
                    <a:pt x="18401" y="9051"/>
                  </a:lnTo>
                  <a:lnTo>
                    <a:pt x="17971" y="8857"/>
                  </a:lnTo>
                  <a:lnTo>
                    <a:pt x="17971" y="8857"/>
                  </a:lnTo>
                  <a:lnTo>
                    <a:pt x="17907" y="8836"/>
                  </a:lnTo>
                  <a:lnTo>
                    <a:pt x="17885" y="8793"/>
                  </a:lnTo>
                  <a:lnTo>
                    <a:pt x="17864" y="8750"/>
                  </a:lnTo>
                  <a:lnTo>
                    <a:pt x="17864" y="8685"/>
                  </a:lnTo>
                  <a:lnTo>
                    <a:pt x="17885" y="8513"/>
                  </a:lnTo>
                  <a:lnTo>
                    <a:pt x="17885" y="8513"/>
                  </a:lnTo>
                  <a:lnTo>
                    <a:pt x="17541" y="8384"/>
                  </a:lnTo>
                  <a:lnTo>
                    <a:pt x="17520" y="8470"/>
                  </a:lnTo>
                  <a:lnTo>
                    <a:pt x="17520" y="8470"/>
                  </a:lnTo>
                  <a:lnTo>
                    <a:pt x="17498" y="8535"/>
                  </a:lnTo>
                  <a:lnTo>
                    <a:pt x="17455" y="8578"/>
                  </a:lnTo>
                  <a:lnTo>
                    <a:pt x="17412" y="8621"/>
                  </a:lnTo>
                  <a:lnTo>
                    <a:pt x="17348" y="8621"/>
                  </a:lnTo>
                  <a:lnTo>
                    <a:pt x="17348" y="8621"/>
                  </a:lnTo>
                  <a:lnTo>
                    <a:pt x="17262" y="8599"/>
                  </a:lnTo>
                  <a:lnTo>
                    <a:pt x="16832" y="8427"/>
                  </a:lnTo>
                  <a:lnTo>
                    <a:pt x="16832" y="8427"/>
                  </a:lnTo>
                  <a:lnTo>
                    <a:pt x="16767" y="8406"/>
                  </a:lnTo>
                  <a:lnTo>
                    <a:pt x="16746" y="8363"/>
                  </a:lnTo>
                  <a:lnTo>
                    <a:pt x="16724" y="8298"/>
                  </a:lnTo>
                  <a:lnTo>
                    <a:pt x="16724" y="8234"/>
                  </a:lnTo>
                  <a:lnTo>
                    <a:pt x="16724" y="8105"/>
                  </a:lnTo>
                  <a:lnTo>
                    <a:pt x="16724" y="8105"/>
                  </a:lnTo>
                  <a:lnTo>
                    <a:pt x="16402" y="7997"/>
                  </a:lnTo>
                  <a:lnTo>
                    <a:pt x="16402" y="8019"/>
                  </a:lnTo>
                  <a:lnTo>
                    <a:pt x="16402" y="8019"/>
                  </a:lnTo>
                  <a:lnTo>
                    <a:pt x="16359" y="8083"/>
                  </a:lnTo>
                  <a:lnTo>
                    <a:pt x="16316" y="8148"/>
                  </a:lnTo>
                  <a:lnTo>
                    <a:pt x="16273" y="8169"/>
                  </a:lnTo>
                  <a:lnTo>
                    <a:pt x="16208" y="8191"/>
                  </a:lnTo>
                  <a:lnTo>
                    <a:pt x="16208" y="8191"/>
                  </a:lnTo>
                  <a:lnTo>
                    <a:pt x="16123" y="8169"/>
                  </a:lnTo>
                  <a:lnTo>
                    <a:pt x="15693" y="7997"/>
                  </a:lnTo>
                  <a:lnTo>
                    <a:pt x="15693" y="7997"/>
                  </a:lnTo>
                  <a:lnTo>
                    <a:pt x="15628" y="7954"/>
                  </a:lnTo>
                  <a:lnTo>
                    <a:pt x="15607" y="7911"/>
                  </a:lnTo>
                  <a:lnTo>
                    <a:pt x="15585" y="7868"/>
                  </a:lnTo>
                  <a:lnTo>
                    <a:pt x="15585" y="7804"/>
                  </a:lnTo>
                  <a:lnTo>
                    <a:pt x="15585" y="7718"/>
                  </a:lnTo>
                  <a:lnTo>
                    <a:pt x="15585" y="7718"/>
                  </a:lnTo>
                  <a:lnTo>
                    <a:pt x="15263" y="7611"/>
                  </a:lnTo>
                  <a:lnTo>
                    <a:pt x="15263" y="7611"/>
                  </a:lnTo>
                  <a:lnTo>
                    <a:pt x="15220" y="7654"/>
                  </a:lnTo>
                  <a:lnTo>
                    <a:pt x="15177" y="7697"/>
                  </a:lnTo>
                  <a:lnTo>
                    <a:pt x="15134" y="7740"/>
                  </a:lnTo>
                  <a:lnTo>
                    <a:pt x="15069" y="7740"/>
                  </a:lnTo>
                  <a:lnTo>
                    <a:pt x="15069" y="7740"/>
                  </a:lnTo>
                  <a:lnTo>
                    <a:pt x="14983" y="7740"/>
                  </a:lnTo>
                  <a:lnTo>
                    <a:pt x="14553" y="7546"/>
                  </a:lnTo>
                  <a:lnTo>
                    <a:pt x="14553" y="7546"/>
                  </a:lnTo>
                  <a:lnTo>
                    <a:pt x="14510" y="7525"/>
                  </a:lnTo>
                  <a:lnTo>
                    <a:pt x="14467" y="7482"/>
                  </a:lnTo>
                  <a:lnTo>
                    <a:pt x="14446" y="7417"/>
                  </a:lnTo>
                  <a:lnTo>
                    <a:pt x="14446" y="7374"/>
                  </a:lnTo>
                  <a:lnTo>
                    <a:pt x="14446" y="7331"/>
                  </a:lnTo>
                  <a:lnTo>
                    <a:pt x="14446" y="7331"/>
                  </a:lnTo>
                  <a:lnTo>
                    <a:pt x="14102" y="7202"/>
                  </a:lnTo>
                  <a:lnTo>
                    <a:pt x="14102" y="7202"/>
                  </a:lnTo>
                  <a:lnTo>
                    <a:pt x="14080" y="7245"/>
                  </a:lnTo>
                  <a:lnTo>
                    <a:pt x="14037" y="7288"/>
                  </a:lnTo>
                  <a:lnTo>
                    <a:pt x="13973" y="7288"/>
                  </a:lnTo>
                  <a:lnTo>
                    <a:pt x="13930" y="7310"/>
                  </a:lnTo>
                  <a:lnTo>
                    <a:pt x="13930" y="7310"/>
                  </a:lnTo>
                  <a:lnTo>
                    <a:pt x="13865" y="7288"/>
                  </a:lnTo>
                  <a:lnTo>
                    <a:pt x="13414" y="7116"/>
                  </a:lnTo>
                  <a:lnTo>
                    <a:pt x="13414" y="7116"/>
                  </a:lnTo>
                  <a:lnTo>
                    <a:pt x="13371" y="7073"/>
                  </a:lnTo>
                  <a:lnTo>
                    <a:pt x="13328" y="7030"/>
                  </a:lnTo>
                  <a:lnTo>
                    <a:pt x="13306" y="6987"/>
                  </a:lnTo>
                  <a:lnTo>
                    <a:pt x="13306" y="6923"/>
                  </a:lnTo>
                  <a:lnTo>
                    <a:pt x="13306" y="6923"/>
                  </a:lnTo>
                  <a:lnTo>
                    <a:pt x="12941" y="6794"/>
                  </a:lnTo>
                  <a:lnTo>
                    <a:pt x="12941" y="6794"/>
                  </a:lnTo>
                  <a:lnTo>
                    <a:pt x="12877" y="6858"/>
                  </a:lnTo>
                  <a:lnTo>
                    <a:pt x="12791" y="6858"/>
                  </a:lnTo>
                  <a:lnTo>
                    <a:pt x="12791" y="6858"/>
                  </a:lnTo>
                  <a:lnTo>
                    <a:pt x="12726" y="6858"/>
                  </a:lnTo>
                  <a:lnTo>
                    <a:pt x="12275" y="6665"/>
                  </a:lnTo>
                  <a:lnTo>
                    <a:pt x="12275" y="6665"/>
                  </a:lnTo>
                  <a:lnTo>
                    <a:pt x="12210" y="6622"/>
                  </a:lnTo>
                  <a:lnTo>
                    <a:pt x="12167" y="6536"/>
                  </a:lnTo>
                  <a:lnTo>
                    <a:pt x="12167" y="6536"/>
                  </a:lnTo>
                  <a:lnTo>
                    <a:pt x="11759" y="6385"/>
                  </a:lnTo>
                  <a:lnTo>
                    <a:pt x="11759" y="6385"/>
                  </a:lnTo>
                  <a:lnTo>
                    <a:pt x="11716" y="6428"/>
                  </a:lnTo>
                  <a:lnTo>
                    <a:pt x="11651" y="6428"/>
                  </a:lnTo>
                  <a:lnTo>
                    <a:pt x="11651" y="6428"/>
                  </a:lnTo>
                  <a:lnTo>
                    <a:pt x="11587" y="6407"/>
                  </a:lnTo>
                  <a:lnTo>
                    <a:pt x="11135" y="6235"/>
                  </a:lnTo>
                  <a:lnTo>
                    <a:pt x="11135" y="6235"/>
                  </a:lnTo>
                  <a:lnTo>
                    <a:pt x="11092" y="6192"/>
                  </a:lnTo>
                  <a:lnTo>
                    <a:pt x="11049" y="6149"/>
                  </a:lnTo>
                  <a:lnTo>
                    <a:pt x="11049" y="6149"/>
                  </a:lnTo>
                  <a:lnTo>
                    <a:pt x="10576" y="5977"/>
                  </a:lnTo>
                  <a:lnTo>
                    <a:pt x="10576" y="5977"/>
                  </a:lnTo>
                  <a:lnTo>
                    <a:pt x="10512" y="5998"/>
                  </a:lnTo>
                  <a:lnTo>
                    <a:pt x="10512" y="5998"/>
                  </a:lnTo>
                  <a:lnTo>
                    <a:pt x="10447" y="5977"/>
                  </a:lnTo>
                  <a:lnTo>
                    <a:pt x="9996" y="5783"/>
                  </a:lnTo>
                  <a:lnTo>
                    <a:pt x="9996" y="5783"/>
                  </a:lnTo>
                  <a:lnTo>
                    <a:pt x="9953" y="5762"/>
                  </a:lnTo>
                  <a:lnTo>
                    <a:pt x="9953" y="5762"/>
                  </a:lnTo>
                  <a:lnTo>
                    <a:pt x="8706" y="5332"/>
                  </a:lnTo>
                  <a:lnTo>
                    <a:pt x="8556" y="6127"/>
                  </a:lnTo>
                  <a:lnTo>
                    <a:pt x="8556" y="6127"/>
                  </a:lnTo>
                  <a:lnTo>
                    <a:pt x="8513" y="6256"/>
                  </a:lnTo>
                  <a:lnTo>
                    <a:pt x="8427" y="6364"/>
                  </a:lnTo>
                  <a:lnTo>
                    <a:pt x="8319" y="6407"/>
                  </a:lnTo>
                  <a:lnTo>
                    <a:pt x="8190" y="6428"/>
                  </a:lnTo>
                  <a:lnTo>
                    <a:pt x="8190" y="6428"/>
                  </a:lnTo>
                  <a:lnTo>
                    <a:pt x="8126" y="6428"/>
                  </a:lnTo>
                  <a:lnTo>
                    <a:pt x="8040" y="6407"/>
                  </a:lnTo>
                  <a:lnTo>
                    <a:pt x="7158" y="5998"/>
                  </a:lnTo>
                  <a:lnTo>
                    <a:pt x="7158" y="5998"/>
                  </a:lnTo>
                  <a:lnTo>
                    <a:pt x="7072" y="5934"/>
                  </a:lnTo>
                  <a:lnTo>
                    <a:pt x="7008" y="5826"/>
                  </a:lnTo>
                  <a:lnTo>
                    <a:pt x="6965" y="5719"/>
                  </a:lnTo>
                  <a:lnTo>
                    <a:pt x="6965" y="5590"/>
                  </a:lnTo>
                  <a:lnTo>
                    <a:pt x="7094" y="4773"/>
                  </a:lnTo>
                  <a:lnTo>
                    <a:pt x="7094" y="4773"/>
                  </a:lnTo>
                  <a:lnTo>
                    <a:pt x="5310" y="4150"/>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8"/>
            <p:cNvSpPr/>
            <p:nvPr/>
          </p:nvSpPr>
          <p:spPr>
            <a:xfrm>
              <a:off x="4299521" y="-2265103"/>
              <a:ext cx="46922" cy="44606"/>
            </a:xfrm>
            <a:custGeom>
              <a:avLst/>
              <a:gdLst/>
              <a:ahLst/>
              <a:cxnLst/>
              <a:rect l="l" t="t" r="r" b="b"/>
              <a:pathLst>
                <a:path w="1743" h="1657" fill="none" extrusionOk="0">
                  <a:moveTo>
                    <a:pt x="130" y="1"/>
                  </a:moveTo>
                  <a:lnTo>
                    <a:pt x="1" y="818"/>
                  </a:lnTo>
                  <a:lnTo>
                    <a:pt x="1" y="818"/>
                  </a:lnTo>
                  <a:lnTo>
                    <a:pt x="1" y="947"/>
                  </a:lnTo>
                  <a:lnTo>
                    <a:pt x="44" y="1054"/>
                  </a:lnTo>
                  <a:lnTo>
                    <a:pt x="108" y="1162"/>
                  </a:lnTo>
                  <a:lnTo>
                    <a:pt x="194" y="1226"/>
                  </a:lnTo>
                  <a:lnTo>
                    <a:pt x="1076" y="1635"/>
                  </a:lnTo>
                  <a:lnTo>
                    <a:pt x="1076" y="1635"/>
                  </a:lnTo>
                  <a:lnTo>
                    <a:pt x="1162" y="1656"/>
                  </a:lnTo>
                  <a:lnTo>
                    <a:pt x="1226" y="1656"/>
                  </a:lnTo>
                  <a:lnTo>
                    <a:pt x="1226" y="1656"/>
                  </a:lnTo>
                  <a:lnTo>
                    <a:pt x="1355" y="1635"/>
                  </a:lnTo>
                  <a:lnTo>
                    <a:pt x="1463" y="1592"/>
                  </a:lnTo>
                  <a:lnTo>
                    <a:pt x="1549" y="1484"/>
                  </a:lnTo>
                  <a:lnTo>
                    <a:pt x="1592" y="1355"/>
                  </a:lnTo>
                  <a:lnTo>
                    <a:pt x="1742" y="560"/>
                  </a:lnTo>
                  <a:lnTo>
                    <a:pt x="1742" y="560"/>
                  </a:lnTo>
                  <a:lnTo>
                    <a:pt x="13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8"/>
            <p:cNvSpPr/>
            <p:nvPr/>
          </p:nvSpPr>
          <p:spPr>
            <a:xfrm>
              <a:off x="4379958" y="-2238479"/>
              <a:ext cx="16825" cy="6407"/>
            </a:xfrm>
            <a:custGeom>
              <a:avLst/>
              <a:gdLst/>
              <a:ahLst/>
              <a:cxnLst/>
              <a:rect l="l" t="t" r="r" b="b"/>
              <a:pathLst>
                <a:path w="625" h="238" extrusionOk="0">
                  <a:moveTo>
                    <a:pt x="1" y="1"/>
                  </a:moveTo>
                  <a:lnTo>
                    <a:pt x="44" y="22"/>
                  </a:lnTo>
                  <a:lnTo>
                    <a:pt x="495" y="216"/>
                  </a:lnTo>
                  <a:lnTo>
                    <a:pt x="560" y="237"/>
                  </a:lnTo>
                  <a:lnTo>
                    <a:pt x="624" y="21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8"/>
            <p:cNvSpPr/>
            <p:nvPr/>
          </p:nvSpPr>
          <p:spPr>
            <a:xfrm>
              <a:off x="4379958" y="-2238479"/>
              <a:ext cx="16825" cy="6407"/>
            </a:xfrm>
            <a:custGeom>
              <a:avLst/>
              <a:gdLst/>
              <a:ahLst/>
              <a:cxnLst/>
              <a:rect l="l" t="t" r="r" b="b"/>
              <a:pathLst>
                <a:path w="625" h="238" fill="none" extrusionOk="0">
                  <a:moveTo>
                    <a:pt x="1" y="1"/>
                  </a:moveTo>
                  <a:lnTo>
                    <a:pt x="1" y="1"/>
                  </a:lnTo>
                  <a:lnTo>
                    <a:pt x="44" y="22"/>
                  </a:lnTo>
                  <a:lnTo>
                    <a:pt x="495" y="216"/>
                  </a:lnTo>
                  <a:lnTo>
                    <a:pt x="495" y="216"/>
                  </a:lnTo>
                  <a:lnTo>
                    <a:pt x="560" y="237"/>
                  </a:lnTo>
                  <a:lnTo>
                    <a:pt x="560" y="237"/>
                  </a:lnTo>
                  <a:lnTo>
                    <a:pt x="624" y="216"/>
                  </a:lnTo>
                  <a:lnTo>
                    <a:pt x="624" y="216"/>
                  </a:ln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8"/>
            <p:cNvSpPr/>
            <p:nvPr/>
          </p:nvSpPr>
          <p:spPr>
            <a:xfrm>
              <a:off x="4409489" y="-2228061"/>
              <a:ext cx="19113" cy="7565"/>
            </a:xfrm>
            <a:custGeom>
              <a:avLst/>
              <a:gdLst/>
              <a:ahLst/>
              <a:cxnLst/>
              <a:rect l="l" t="t" r="r" b="b"/>
              <a:pathLst>
                <a:path w="710" h="281" extrusionOk="0">
                  <a:moveTo>
                    <a:pt x="0" y="1"/>
                  </a:moveTo>
                  <a:lnTo>
                    <a:pt x="43" y="44"/>
                  </a:lnTo>
                  <a:lnTo>
                    <a:pt x="86" y="87"/>
                  </a:lnTo>
                  <a:lnTo>
                    <a:pt x="538" y="259"/>
                  </a:lnTo>
                  <a:lnTo>
                    <a:pt x="602" y="280"/>
                  </a:lnTo>
                  <a:lnTo>
                    <a:pt x="667" y="280"/>
                  </a:lnTo>
                  <a:lnTo>
                    <a:pt x="710" y="23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8"/>
            <p:cNvSpPr/>
            <p:nvPr/>
          </p:nvSpPr>
          <p:spPr>
            <a:xfrm>
              <a:off x="4409489" y="-2228061"/>
              <a:ext cx="19113" cy="7565"/>
            </a:xfrm>
            <a:custGeom>
              <a:avLst/>
              <a:gdLst/>
              <a:ahLst/>
              <a:cxnLst/>
              <a:rect l="l" t="t" r="r" b="b"/>
              <a:pathLst>
                <a:path w="710" h="281" fill="none" extrusionOk="0">
                  <a:moveTo>
                    <a:pt x="0" y="1"/>
                  </a:moveTo>
                  <a:lnTo>
                    <a:pt x="0" y="1"/>
                  </a:lnTo>
                  <a:lnTo>
                    <a:pt x="43" y="44"/>
                  </a:lnTo>
                  <a:lnTo>
                    <a:pt x="86" y="87"/>
                  </a:lnTo>
                  <a:lnTo>
                    <a:pt x="538" y="259"/>
                  </a:lnTo>
                  <a:lnTo>
                    <a:pt x="538" y="259"/>
                  </a:lnTo>
                  <a:lnTo>
                    <a:pt x="602" y="280"/>
                  </a:lnTo>
                  <a:lnTo>
                    <a:pt x="602" y="280"/>
                  </a:lnTo>
                  <a:lnTo>
                    <a:pt x="667" y="280"/>
                  </a:lnTo>
                  <a:lnTo>
                    <a:pt x="710" y="237"/>
                  </a:lnTo>
                  <a:lnTo>
                    <a:pt x="710" y="237"/>
                  </a:ln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8"/>
            <p:cNvSpPr/>
            <p:nvPr/>
          </p:nvSpPr>
          <p:spPr>
            <a:xfrm>
              <a:off x="4439585" y="-2217643"/>
              <a:ext cx="20836" cy="8722"/>
            </a:xfrm>
            <a:custGeom>
              <a:avLst/>
              <a:gdLst/>
              <a:ahLst/>
              <a:cxnLst/>
              <a:rect l="l" t="t" r="r" b="b"/>
              <a:pathLst>
                <a:path w="774" h="324" extrusionOk="0">
                  <a:moveTo>
                    <a:pt x="0" y="1"/>
                  </a:moveTo>
                  <a:lnTo>
                    <a:pt x="43" y="87"/>
                  </a:lnTo>
                  <a:lnTo>
                    <a:pt x="108" y="130"/>
                  </a:lnTo>
                  <a:lnTo>
                    <a:pt x="559" y="323"/>
                  </a:lnTo>
                  <a:lnTo>
                    <a:pt x="710" y="323"/>
                  </a:lnTo>
                  <a:lnTo>
                    <a:pt x="774" y="25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8"/>
            <p:cNvSpPr/>
            <p:nvPr/>
          </p:nvSpPr>
          <p:spPr>
            <a:xfrm>
              <a:off x="4439585" y="-2217643"/>
              <a:ext cx="20836" cy="8722"/>
            </a:xfrm>
            <a:custGeom>
              <a:avLst/>
              <a:gdLst/>
              <a:ahLst/>
              <a:cxnLst/>
              <a:rect l="l" t="t" r="r" b="b"/>
              <a:pathLst>
                <a:path w="774" h="324" fill="none" extrusionOk="0">
                  <a:moveTo>
                    <a:pt x="0" y="1"/>
                  </a:moveTo>
                  <a:lnTo>
                    <a:pt x="0" y="1"/>
                  </a:lnTo>
                  <a:lnTo>
                    <a:pt x="43" y="87"/>
                  </a:lnTo>
                  <a:lnTo>
                    <a:pt x="108" y="130"/>
                  </a:lnTo>
                  <a:lnTo>
                    <a:pt x="559" y="323"/>
                  </a:lnTo>
                  <a:lnTo>
                    <a:pt x="559" y="323"/>
                  </a:lnTo>
                  <a:lnTo>
                    <a:pt x="624" y="323"/>
                  </a:lnTo>
                  <a:lnTo>
                    <a:pt x="624" y="323"/>
                  </a:lnTo>
                  <a:lnTo>
                    <a:pt x="710" y="323"/>
                  </a:lnTo>
                  <a:lnTo>
                    <a:pt x="774" y="259"/>
                  </a:lnTo>
                  <a:lnTo>
                    <a:pt x="774" y="259"/>
                  </a:ln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8"/>
            <p:cNvSpPr/>
            <p:nvPr/>
          </p:nvSpPr>
          <p:spPr>
            <a:xfrm>
              <a:off x="4470247" y="-2207225"/>
              <a:ext cx="21428" cy="10445"/>
            </a:xfrm>
            <a:custGeom>
              <a:avLst/>
              <a:gdLst/>
              <a:ahLst/>
              <a:cxnLst/>
              <a:rect l="l" t="t" r="r" b="b"/>
              <a:pathLst>
                <a:path w="796" h="388" extrusionOk="0">
                  <a:moveTo>
                    <a:pt x="0" y="1"/>
                  </a:moveTo>
                  <a:lnTo>
                    <a:pt x="0" y="65"/>
                  </a:lnTo>
                  <a:lnTo>
                    <a:pt x="22" y="108"/>
                  </a:lnTo>
                  <a:lnTo>
                    <a:pt x="65" y="151"/>
                  </a:lnTo>
                  <a:lnTo>
                    <a:pt x="108" y="194"/>
                  </a:lnTo>
                  <a:lnTo>
                    <a:pt x="559" y="366"/>
                  </a:lnTo>
                  <a:lnTo>
                    <a:pt x="624" y="388"/>
                  </a:lnTo>
                  <a:lnTo>
                    <a:pt x="667" y="366"/>
                  </a:lnTo>
                  <a:lnTo>
                    <a:pt x="731" y="366"/>
                  </a:lnTo>
                  <a:lnTo>
                    <a:pt x="774" y="323"/>
                  </a:lnTo>
                  <a:lnTo>
                    <a:pt x="796" y="28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8"/>
            <p:cNvSpPr/>
            <p:nvPr/>
          </p:nvSpPr>
          <p:spPr>
            <a:xfrm>
              <a:off x="4470247" y="-2207225"/>
              <a:ext cx="21428" cy="10445"/>
            </a:xfrm>
            <a:custGeom>
              <a:avLst/>
              <a:gdLst/>
              <a:ahLst/>
              <a:cxnLst/>
              <a:rect l="l" t="t" r="r" b="b"/>
              <a:pathLst>
                <a:path w="796" h="388" fill="none" extrusionOk="0">
                  <a:moveTo>
                    <a:pt x="0" y="1"/>
                  </a:moveTo>
                  <a:lnTo>
                    <a:pt x="0" y="1"/>
                  </a:lnTo>
                  <a:lnTo>
                    <a:pt x="0" y="65"/>
                  </a:lnTo>
                  <a:lnTo>
                    <a:pt x="22" y="108"/>
                  </a:lnTo>
                  <a:lnTo>
                    <a:pt x="65" y="151"/>
                  </a:lnTo>
                  <a:lnTo>
                    <a:pt x="108" y="194"/>
                  </a:lnTo>
                  <a:lnTo>
                    <a:pt x="559" y="366"/>
                  </a:lnTo>
                  <a:lnTo>
                    <a:pt x="559" y="366"/>
                  </a:lnTo>
                  <a:lnTo>
                    <a:pt x="624" y="388"/>
                  </a:lnTo>
                  <a:lnTo>
                    <a:pt x="624" y="388"/>
                  </a:lnTo>
                  <a:lnTo>
                    <a:pt x="667" y="366"/>
                  </a:lnTo>
                  <a:lnTo>
                    <a:pt x="731" y="366"/>
                  </a:lnTo>
                  <a:lnTo>
                    <a:pt x="774" y="323"/>
                  </a:lnTo>
                  <a:lnTo>
                    <a:pt x="796" y="280"/>
                  </a:lnTo>
                  <a:lnTo>
                    <a:pt x="796" y="280"/>
                  </a:ln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8"/>
            <p:cNvSpPr/>
            <p:nvPr/>
          </p:nvSpPr>
          <p:spPr>
            <a:xfrm>
              <a:off x="4500909" y="-2196214"/>
              <a:ext cx="22021" cy="11010"/>
            </a:xfrm>
            <a:custGeom>
              <a:avLst/>
              <a:gdLst/>
              <a:ahLst/>
              <a:cxnLst/>
              <a:rect l="l" t="t" r="r" b="b"/>
              <a:pathLst>
                <a:path w="818" h="409" extrusionOk="0">
                  <a:moveTo>
                    <a:pt x="1" y="0"/>
                  </a:moveTo>
                  <a:lnTo>
                    <a:pt x="1" y="43"/>
                  </a:lnTo>
                  <a:lnTo>
                    <a:pt x="1" y="86"/>
                  </a:lnTo>
                  <a:lnTo>
                    <a:pt x="22" y="151"/>
                  </a:lnTo>
                  <a:lnTo>
                    <a:pt x="65" y="194"/>
                  </a:lnTo>
                  <a:lnTo>
                    <a:pt x="108" y="215"/>
                  </a:lnTo>
                  <a:lnTo>
                    <a:pt x="538" y="409"/>
                  </a:lnTo>
                  <a:lnTo>
                    <a:pt x="689" y="409"/>
                  </a:lnTo>
                  <a:lnTo>
                    <a:pt x="732" y="366"/>
                  </a:lnTo>
                  <a:lnTo>
                    <a:pt x="775" y="323"/>
                  </a:lnTo>
                  <a:lnTo>
                    <a:pt x="818" y="28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8"/>
            <p:cNvSpPr/>
            <p:nvPr/>
          </p:nvSpPr>
          <p:spPr>
            <a:xfrm>
              <a:off x="4500909" y="-2196214"/>
              <a:ext cx="22021" cy="11010"/>
            </a:xfrm>
            <a:custGeom>
              <a:avLst/>
              <a:gdLst/>
              <a:ahLst/>
              <a:cxnLst/>
              <a:rect l="l" t="t" r="r" b="b"/>
              <a:pathLst>
                <a:path w="818" h="409" fill="none" extrusionOk="0">
                  <a:moveTo>
                    <a:pt x="1" y="0"/>
                  </a:moveTo>
                  <a:lnTo>
                    <a:pt x="1" y="43"/>
                  </a:lnTo>
                  <a:lnTo>
                    <a:pt x="1" y="43"/>
                  </a:lnTo>
                  <a:lnTo>
                    <a:pt x="1" y="86"/>
                  </a:lnTo>
                  <a:lnTo>
                    <a:pt x="22" y="151"/>
                  </a:lnTo>
                  <a:lnTo>
                    <a:pt x="65" y="194"/>
                  </a:lnTo>
                  <a:lnTo>
                    <a:pt x="108" y="215"/>
                  </a:lnTo>
                  <a:lnTo>
                    <a:pt x="538" y="409"/>
                  </a:lnTo>
                  <a:lnTo>
                    <a:pt x="538" y="409"/>
                  </a:lnTo>
                  <a:lnTo>
                    <a:pt x="624" y="409"/>
                  </a:lnTo>
                  <a:lnTo>
                    <a:pt x="624" y="409"/>
                  </a:lnTo>
                  <a:lnTo>
                    <a:pt x="689" y="409"/>
                  </a:lnTo>
                  <a:lnTo>
                    <a:pt x="732" y="366"/>
                  </a:lnTo>
                  <a:lnTo>
                    <a:pt x="775" y="323"/>
                  </a:lnTo>
                  <a:lnTo>
                    <a:pt x="818" y="280"/>
                  </a:lnTo>
                  <a:lnTo>
                    <a:pt x="818" y="280"/>
                  </a:ln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8"/>
            <p:cNvSpPr/>
            <p:nvPr/>
          </p:nvSpPr>
          <p:spPr>
            <a:xfrm>
              <a:off x="4531598" y="-2185796"/>
              <a:ext cx="21994" cy="12733"/>
            </a:xfrm>
            <a:custGeom>
              <a:avLst/>
              <a:gdLst/>
              <a:ahLst/>
              <a:cxnLst/>
              <a:rect l="l" t="t" r="r" b="b"/>
              <a:pathLst>
                <a:path w="817" h="473" extrusionOk="0">
                  <a:moveTo>
                    <a:pt x="0" y="0"/>
                  </a:moveTo>
                  <a:lnTo>
                    <a:pt x="0" y="86"/>
                  </a:lnTo>
                  <a:lnTo>
                    <a:pt x="0" y="150"/>
                  </a:lnTo>
                  <a:lnTo>
                    <a:pt x="22" y="193"/>
                  </a:lnTo>
                  <a:lnTo>
                    <a:pt x="43" y="236"/>
                  </a:lnTo>
                  <a:lnTo>
                    <a:pt x="108" y="279"/>
                  </a:lnTo>
                  <a:lnTo>
                    <a:pt x="538" y="451"/>
                  </a:lnTo>
                  <a:lnTo>
                    <a:pt x="623" y="473"/>
                  </a:lnTo>
                  <a:lnTo>
                    <a:pt x="688" y="451"/>
                  </a:lnTo>
                  <a:lnTo>
                    <a:pt x="731" y="430"/>
                  </a:lnTo>
                  <a:lnTo>
                    <a:pt x="774" y="365"/>
                  </a:lnTo>
                  <a:lnTo>
                    <a:pt x="817" y="301"/>
                  </a:lnTo>
                  <a:lnTo>
                    <a:pt x="817" y="2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8"/>
            <p:cNvSpPr/>
            <p:nvPr/>
          </p:nvSpPr>
          <p:spPr>
            <a:xfrm>
              <a:off x="4531598" y="-2185796"/>
              <a:ext cx="21994" cy="12733"/>
            </a:xfrm>
            <a:custGeom>
              <a:avLst/>
              <a:gdLst/>
              <a:ahLst/>
              <a:cxnLst/>
              <a:rect l="l" t="t" r="r" b="b"/>
              <a:pathLst>
                <a:path w="817" h="473" fill="none" extrusionOk="0">
                  <a:moveTo>
                    <a:pt x="0" y="0"/>
                  </a:moveTo>
                  <a:lnTo>
                    <a:pt x="0" y="86"/>
                  </a:lnTo>
                  <a:lnTo>
                    <a:pt x="0" y="86"/>
                  </a:lnTo>
                  <a:lnTo>
                    <a:pt x="0" y="150"/>
                  </a:lnTo>
                  <a:lnTo>
                    <a:pt x="22" y="193"/>
                  </a:lnTo>
                  <a:lnTo>
                    <a:pt x="43" y="236"/>
                  </a:lnTo>
                  <a:lnTo>
                    <a:pt x="108" y="279"/>
                  </a:lnTo>
                  <a:lnTo>
                    <a:pt x="538" y="451"/>
                  </a:lnTo>
                  <a:lnTo>
                    <a:pt x="538" y="451"/>
                  </a:lnTo>
                  <a:lnTo>
                    <a:pt x="623" y="473"/>
                  </a:lnTo>
                  <a:lnTo>
                    <a:pt x="623" y="473"/>
                  </a:lnTo>
                  <a:lnTo>
                    <a:pt x="688" y="451"/>
                  </a:lnTo>
                  <a:lnTo>
                    <a:pt x="731" y="430"/>
                  </a:lnTo>
                  <a:lnTo>
                    <a:pt x="774" y="365"/>
                  </a:lnTo>
                  <a:lnTo>
                    <a:pt x="817" y="301"/>
                  </a:lnTo>
                  <a:lnTo>
                    <a:pt x="817" y="279"/>
                  </a:lnTo>
                  <a:lnTo>
                    <a:pt x="817" y="279"/>
                  </a:ln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8"/>
            <p:cNvSpPr/>
            <p:nvPr/>
          </p:nvSpPr>
          <p:spPr>
            <a:xfrm>
              <a:off x="4562260" y="-2175405"/>
              <a:ext cx="22021" cy="13918"/>
            </a:xfrm>
            <a:custGeom>
              <a:avLst/>
              <a:gdLst/>
              <a:ahLst/>
              <a:cxnLst/>
              <a:rect l="l" t="t" r="r" b="b"/>
              <a:pathLst>
                <a:path w="818" h="517" extrusionOk="0">
                  <a:moveTo>
                    <a:pt x="0" y="1"/>
                  </a:moveTo>
                  <a:lnTo>
                    <a:pt x="0" y="130"/>
                  </a:lnTo>
                  <a:lnTo>
                    <a:pt x="0" y="194"/>
                  </a:lnTo>
                  <a:lnTo>
                    <a:pt x="22" y="259"/>
                  </a:lnTo>
                  <a:lnTo>
                    <a:pt x="43" y="302"/>
                  </a:lnTo>
                  <a:lnTo>
                    <a:pt x="108" y="323"/>
                  </a:lnTo>
                  <a:lnTo>
                    <a:pt x="538" y="495"/>
                  </a:lnTo>
                  <a:lnTo>
                    <a:pt x="624" y="517"/>
                  </a:lnTo>
                  <a:lnTo>
                    <a:pt x="688" y="517"/>
                  </a:lnTo>
                  <a:lnTo>
                    <a:pt x="731" y="474"/>
                  </a:lnTo>
                  <a:lnTo>
                    <a:pt x="774" y="431"/>
                  </a:lnTo>
                  <a:lnTo>
                    <a:pt x="796" y="366"/>
                  </a:lnTo>
                  <a:lnTo>
                    <a:pt x="817" y="28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8"/>
            <p:cNvSpPr/>
            <p:nvPr/>
          </p:nvSpPr>
          <p:spPr>
            <a:xfrm>
              <a:off x="4562260" y="-2175405"/>
              <a:ext cx="22021" cy="13918"/>
            </a:xfrm>
            <a:custGeom>
              <a:avLst/>
              <a:gdLst/>
              <a:ahLst/>
              <a:cxnLst/>
              <a:rect l="l" t="t" r="r" b="b"/>
              <a:pathLst>
                <a:path w="818" h="517" fill="none" extrusionOk="0">
                  <a:moveTo>
                    <a:pt x="0" y="1"/>
                  </a:moveTo>
                  <a:lnTo>
                    <a:pt x="0" y="130"/>
                  </a:lnTo>
                  <a:lnTo>
                    <a:pt x="0" y="130"/>
                  </a:lnTo>
                  <a:lnTo>
                    <a:pt x="0" y="194"/>
                  </a:lnTo>
                  <a:lnTo>
                    <a:pt x="22" y="259"/>
                  </a:lnTo>
                  <a:lnTo>
                    <a:pt x="43" y="302"/>
                  </a:lnTo>
                  <a:lnTo>
                    <a:pt x="108" y="323"/>
                  </a:lnTo>
                  <a:lnTo>
                    <a:pt x="538" y="495"/>
                  </a:lnTo>
                  <a:lnTo>
                    <a:pt x="538" y="495"/>
                  </a:lnTo>
                  <a:lnTo>
                    <a:pt x="624" y="517"/>
                  </a:lnTo>
                  <a:lnTo>
                    <a:pt x="624" y="517"/>
                  </a:lnTo>
                  <a:lnTo>
                    <a:pt x="688" y="517"/>
                  </a:lnTo>
                  <a:lnTo>
                    <a:pt x="731" y="474"/>
                  </a:lnTo>
                  <a:lnTo>
                    <a:pt x="774" y="431"/>
                  </a:lnTo>
                  <a:lnTo>
                    <a:pt x="796" y="366"/>
                  </a:lnTo>
                  <a:lnTo>
                    <a:pt x="817" y="280"/>
                  </a:lnTo>
                  <a:lnTo>
                    <a:pt x="817" y="280"/>
                  </a:ln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8"/>
            <p:cNvSpPr/>
            <p:nvPr/>
          </p:nvSpPr>
          <p:spPr>
            <a:xfrm>
              <a:off x="4592922" y="-2164395"/>
              <a:ext cx="22021" cy="15075"/>
            </a:xfrm>
            <a:custGeom>
              <a:avLst/>
              <a:gdLst/>
              <a:ahLst/>
              <a:cxnLst/>
              <a:rect l="l" t="t" r="r" b="b"/>
              <a:pathLst>
                <a:path w="818" h="560" extrusionOk="0">
                  <a:moveTo>
                    <a:pt x="22" y="0"/>
                  </a:moveTo>
                  <a:lnTo>
                    <a:pt x="1" y="172"/>
                  </a:lnTo>
                  <a:lnTo>
                    <a:pt x="1" y="237"/>
                  </a:lnTo>
                  <a:lnTo>
                    <a:pt x="22" y="280"/>
                  </a:lnTo>
                  <a:lnTo>
                    <a:pt x="44" y="323"/>
                  </a:lnTo>
                  <a:lnTo>
                    <a:pt x="108" y="344"/>
                  </a:lnTo>
                  <a:lnTo>
                    <a:pt x="538" y="538"/>
                  </a:lnTo>
                  <a:lnTo>
                    <a:pt x="603" y="559"/>
                  </a:lnTo>
                  <a:lnTo>
                    <a:pt x="689" y="538"/>
                  </a:lnTo>
                  <a:lnTo>
                    <a:pt x="732" y="516"/>
                  </a:lnTo>
                  <a:lnTo>
                    <a:pt x="775" y="452"/>
                  </a:lnTo>
                  <a:lnTo>
                    <a:pt x="796" y="387"/>
                  </a:lnTo>
                  <a:lnTo>
                    <a:pt x="818" y="280"/>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8"/>
            <p:cNvSpPr/>
            <p:nvPr/>
          </p:nvSpPr>
          <p:spPr>
            <a:xfrm>
              <a:off x="4592922" y="-2164395"/>
              <a:ext cx="22021" cy="15075"/>
            </a:xfrm>
            <a:custGeom>
              <a:avLst/>
              <a:gdLst/>
              <a:ahLst/>
              <a:cxnLst/>
              <a:rect l="l" t="t" r="r" b="b"/>
              <a:pathLst>
                <a:path w="818" h="560" fill="none" extrusionOk="0">
                  <a:moveTo>
                    <a:pt x="22" y="0"/>
                  </a:moveTo>
                  <a:lnTo>
                    <a:pt x="1" y="172"/>
                  </a:lnTo>
                  <a:lnTo>
                    <a:pt x="1" y="172"/>
                  </a:lnTo>
                  <a:lnTo>
                    <a:pt x="1" y="237"/>
                  </a:lnTo>
                  <a:lnTo>
                    <a:pt x="22" y="280"/>
                  </a:lnTo>
                  <a:lnTo>
                    <a:pt x="44" y="323"/>
                  </a:lnTo>
                  <a:lnTo>
                    <a:pt x="108" y="344"/>
                  </a:lnTo>
                  <a:lnTo>
                    <a:pt x="538" y="538"/>
                  </a:lnTo>
                  <a:lnTo>
                    <a:pt x="538" y="538"/>
                  </a:lnTo>
                  <a:lnTo>
                    <a:pt x="603" y="559"/>
                  </a:lnTo>
                  <a:lnTo>
                    <a:pt x="603" y="559"/>
                  </a:lnTo>
                  <a:lnTo>
                    <a:pt x="689" y="538"/>
                  </a:lnTo>
                  <a:lnTo>
                    <a:pt x="732" y="516"/>
                  </a:lnTo>
                  <a:lnTo>
                    <a:pt x="775" y="452"/>
                  </a:lnTo>
                  <a:lnTo>
                    <a:pt x="796" y="387"/>
                  </a:lnTo>
                  <a:lnTo>
                    <a:pt x="818" y="280"/>
                  </a:lnTo>
                  <a:lnTo>
                    <a:pt x="818" y="280"/>
                  </a:lnTo>
                  <a:lnTo>
                    <a:pt x="2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8"/>
            <p:cNvSpPr/>
            <p:nvPr/>
          </p:nvSpPr>
          <p:spPr>
            <a:xfrm>
              <a:off x="4623611" y="-2153977"/>
              <a:ext cx="22586" cy="16233"/>
            </a:xfrm>
            <a:custGeom>
              <a:avLst/>
              <a:gdLst/>
              <a:ahLst/>
              <a:cxnLst/>
              <a:rect l="l" t="t" r="r" b="b"/>
              <a:pathLst>
                <a:path w="839" h="603" extrusionOk="0">
                  <a:moveTo>
                    <a:pt x="22" y="0"/>
                  </a:moveTo>
                  <a:lnTo>
                    <a:pt x="0" y="215"/>
                  </a:lnTo>
                  <a:lnTo>
                    <a:pt x="0" y="280"/>
                  </a:lnTo>
                  <a:lnTo>
                    <a:pt x="0" y="323"/>
                  </a:lnTo>
                  <a:lnTo>
                    <a:pt x="43" y="366"/>
                  </a:lnTo>
                  <a:lnTo>
                    <a:pt x="86" y="409"/>
                  </a:lnTo>
                  <a:lnTo>
                    <a:pt x="537" y="581"/>
                  </a:lnTo>
                  <a:lnTo>
                    <a:pt x="602" y="602"/>
                  </a:lnTo>
                  <a:lnTo>
                    <a:pt x="666" y="581"/>
                  </a:lnTo>
                  <a:lnTo>
                    <a:pt x="731" y="559"/>
                  </a:lnTo>
                  <a:lnTo>
                    <a:pt x="774" y="516"/>
                  </a:lnTo>
                  <a:lnTo>
                    <a:pt x="795" y="452"/>
                  </a:lnTo>
                  <a:lnTo>
                    <a:pt x="838" y="280"/>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8"/>
            <p:cNvSpPr/>
            <p:nvPr/>
          </p:nvSpPr>
          <p:spPr>
            <a:xfrm>
              <a:off x="4623611" y="-2153977"/>
              <a:ext cx="22586" cy="16233"/>
            </a:xfrm>
            <a:custGeom>
              <a:avLst/>
              <a:gdLst/>
              <a:ahLst/>
              <a:cxnLst/>
              <a:rect l="l" t="t" r="r" b="b"/>
              <a:pathLst>
                <a:path w="839" h="603" fill="none" extrusionOk="0">
                  <a:moveTo>
                    <a:pt x="22" y="0"/>
                  </a:moveTo>
                  <a:lnTo>
                    <a:pt x="0" y="215"/>
                  </a:lnTo>
                  <a:lnTo>
                    <a:pt x="0" y="215"/>
                  </a:lnTo>
                  <a:lnTo>
                    <a:pt x="0" y="280"/>
                  </a:lnTo>
                  <a:lnTo>
                    <a:pt x="0" y="323"/>
                  </a:lnTo>
                  <a:lnTo>
                    <a:pt x="43" y="366"/>
                  </a:lnTo>
                  <a:lnTo>
                    <a:pt x="86" y="409"/>
                  </a:lnTo>
                  <a:lnTo>
                    <a:pt x="537" y="581"/>
                  </a:lnTo>
                  <a:lnTo>
                    <a:pt x="537" y="581"/>
                  </a:lnTo>
                  <a:lnTo>
                    <a:pt x="602" y="602"/>
                  </a:lnTo>
                  <a:lnTo>
                    <a:pt x="602" y="602"/>
                  </a:lnTo>
                  <a:lnTo>
                    <a:pt x="666" y="581"/>
                  </a:lnTo>
                  <a:lnTo>
                    <a:pt x="731" y="559"/>
                  </a:lnTo>
                  <a:lnTo>
                    <a:pt x="774" y="516"/>
                  </a:lnTo>
                  <a:lnTo>
                    <a:pt x="795" y="452"/>
                  </a:lnTo>
                  <a:lnTo>
                    <a:pt x="838" y="280"/>
                  </a:lnTo>
                  <a:lnTo>
                    <a:pt x="838" y="280"/>
                  </a:lnTo>
                  <a:lnTo>
                    <a:pt x="2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8"/>
            <p:cNvSpPr/>
            <p:nvPr/>
          </p:nvSpPr>
          <p:spPr>
            <a:xfrm>
              <a:off x="4653680" y="-2143559"/>
              <a:ext cx="23178" cy="17390"/>
            </a:xfrm>
            <a:custGeom>
              <a:avLst/>
              <a:gdLst/>
              <a:ahLst/>
              <a:cxnLst/>
              <a:rect l="l" t="t" r="r" b="b"/>
              <a:pathLst>
                <a:path w="861" h="646" extrusionOk="0">
                  <a:moveTo>
                    <a:pt x="44" y="0"/>
                  </a:moveTo>
                  <a:lnTo>
                    <a:pt x="1" y="280"/>
                  </a:lnTo>
                  <a:lnTo>
                    <a:pt x="1" y="323"/>
                  </a:lnTo>
                  <a:lnTo>
                    <a:pt x="22" y="387"/>
                  </a:lnTo>
                  <a:lnTo>
                    <a:pt x="65" y="430"/>
                  </a:lnTo>
                  <a:lnTo>
                    <a:pt x="108" y="452"/>
                  </a:lnTo>
                  <a:lnTo>
                    <a:pt x="560" y="645"/>
                  </a:lnTo>
                  <a:lnTo>
                    <a:pt x="689" y="645"/>
                  </a:lnTo>
                  <a:lnTo>
                    <a:pt x="753" y="602"/>
                  </a:lnTo>
                  <a:lnTo>
                    <a:pt x="796" y="559"/>
                  </a:lnTo>
                  <a:lnTo>
                    <a:pt x="818" y="495"/>
                  </a:lnTo>
                  <a:lnTo>
                    <a:pt x="861" y="301"/>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8"/>
            <p:cNvSpPr/>
            <p:nvPr/>
          </p:nvSpPr>
          <p:spPr>
            <a:xfrm>
              <a:off x="4653680" y="-2143559"/>
              <a:ext cx="23178" cy="17390"/>
            </a:xfrm>
            <a:custGeom>
              <a:avLst/>
              <a:gdLst/>
              <a:ahLst/>
              <a:cxnLst/>
              <a:rect l="l" t="t" r="r" b="b"/>
              <a:pathLst>
                <a:path w="861" h="646" fill="none" extrusionOk="0">
                  <a:moveTo>
                    <a:pt x="44" y="0"/>
                  </a:moveTo>
                  <a:lnTo>
                    <a:pt x="1" y="280"/>
                  </a:lnTo>
                  <a:lnTo>
                    <a:pt x="1" y="280"/>
                  </a:lnTo>
                  <a:lnTo>
                    <a:pt x="1" y="323"/>
                  </a:lnTo>
                  <a:lnTo>
                    <a:pt x="22" y="387"/>
                  </a:lnTo>
                  <a:lnTo>
                    <a:pt x="65" y="430"/>
                  </a:lnTo>
                  <a:lnTo>
                    <a:pt x="108" y="452"/>
                  </a:lnTo>
                  <a:lnTo>
                    <a:pt x="560" y="645"/>
                  </a:lnTo>
                  <a:lnTo>
                    <a:pt x="560" y="645"/>
                  </a:lnTo>
                  <a:lnTo>
                    <a:pt x="624" y="645"/>
                  </a:lnTo>
                  <a:lnTo>
                    <a:pt x="624" y="645"/>
                  </a:lnTo>
                  <a:lnTo>
                    <a:pt x="689" y="645"/>
                  </a:lnTo>
                  <a:lnTo>
                    <a:pt x="753" y="602"/>
                  </a:lnTo>
                  <a:lnTo>
                    <a:pt x="796" y="559"/>
                  </a:lnTo>
                  <a:lnTo>
                    <a:pt x="818" y="495"/>
                  </a:lnTo>
                  <a:lnTo>
                    <a:pt x="861" y="301"/>
                  </a:lnTo>
                  <a:lnTo>
                    <a:pt x="861" y="301"/>
                  </a:lnTo>
                  <a:lnTo>
                    <a:pt x="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8"/>
            <p:cNvSpPr/>
            <p:nvPr/>
          </p:nvSpPr>
          <p:spPr>
            <a:xfrm>
              <a:off x="4684369" y="-2132575"/>
              <a:ext cx="23178" cy="18548"/>
            </a:xfrm>
            <a:custGeom>
              <a:avLst/>
              <a:gdLst/>
              <a:ahLst/>
              <a:cxnLst/>
              <a:rect l="l" t="t" r="r" b="b"/>
              <a:pathLst>
                <a:path w="861" h="689" extrusionOk="0">
                  <a:moveTo>
                    <a:pt x="43" y="1"/>
                  </a:moveTo>
                  <a:lnTo>
                    <a:pt x="0" y="302"/>
                  </a:lnTo>
                  <a:lnTo>
                    <a:pt x="0" y="366"/>
                  </a:lnTo>
                  <a:lnTo>
                    <a:pt x="22" y="409"/>
                  </a:lnTo>
                  <a:lnTo>
                    <a:pt x="65" y="452"/>
                  </a:lnTo>
                  <a:lnTo>
                    <a:pt x="108" y="495"/>
                  </a:lnTo>
                  <a:lnTo>
                    <a:pt x="559" y="667"/>
                  </a:lnTo>
                  <a:lnTo>
                    <a:pt x="624" y="689"/>
                  </a:lnTo>
                  <a:lnTo>
                    <a:pt x="688" y="667"/>
                  </a:lnTo>
                  <a:lnTo>
                    <a:pt x="753" y="646"/>
                  </a:lnTo>
                  <a:lnTo>
                    <a:pt x="796" y="603"/>
                  </a:lnTo>
                  <a:lnTo>
                    <a:pt x="817" y="538"/>
                  </a:lnTo>
                  <a:lnTo>
                    <a:pt x="860" y="280"/>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8"/>
            <p:cNvSpPr/>
            <p:nvPr/>
          </p:nvSpPr>
          <p:spPr>
            <a:xfrm>
              <a:off x="4684369" y="-2132575"/>
              <a:ext cx="23178" cy="18548"/>
            </a:xfrm>
            <a:custGeom>
              <a:avLst/>
              <a:gdLst/>
              <a:ahLst/>
              <a:cxnLst/>
              <a:rect l="l" t="t" r="r" b="b"/>
              <a:pathLst>
                <a:path w="861" h="689" fill="none" extrusionOk="0">
                  <a:moveTo>
                    <a:pt x="43" y="1"/>
                  </a:moveTo>
                  <a:lnTo>
                    <a:pt x="0" y="302"/>
                  </a:lnTo>
                  <a:lnTo>
                    <a:pt x="0" y="302"/>
                  </a:lnTo>
                  <a:lnTo>
                    <a:pt x="0" y="366"/>
                  </a:lnTo>
                  <a:lnTo>
                    <a:pt x="22" y="409"/>
                  </a:lnTo>
                  <a:lnTo>
                    <a:pt x="65" y="452"/>
                  </a:lnTo>
                  <a:lnTo>
                    <a:pt x="108" y="495"/>
                  </a:lnTo>
                  <a:lnTo>
                    <a:pt x="559" y="667"/>
                  </a:lnTo>
                  <a:lnTo>
                    <a:pt x="559" y="667"/>
                  </a:lnTo>
                  <a:lnTo>
                    <a:pt x="624" y="689"/>
                  </a:lnTo>
                  <a:lnTo>
                    <a:pt x="624" y="689"/>
                  </a:lnTo>
                  <a:lnTo>
                    <a:pt x="688" y="667"/>
                  </a:lnTo>
                  <a:lnTo>
                    <a:pt x="753" y="646"/>
                  </a:lnTo>
                  <a:lnTo>
                    <a:pt x="796" y="603"/>
                  </a:lnTo>
                  <a:lnTo>
                    <a:pt x="817" y="538"/>
                  </a:lnTo>
                  <a:lnTo>
                    <a:pt x="860" y="280"/>
                  </a:lnTo>
                  <a:lnTo>
                    <a:pt x="860" y="280"/>
                  </a:lnTo>
                  <a:lnTo>
                    <a:pt x="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8"/>
            <p:cNvSpPr/>
            <p:nvPr/>
          </p:nvSpPr>
          <p:spPr>
            <a:xfrm>
              <a:off x="4715031" y="-2122157"/>
              <a:ext cx="23178" cy="19705"/>
            </a:xfrm>
            <a:custGeom>
              <a:avLst/>
              <a:gdLst/>
              <a:ahLst/>
              <a:cxnLst/>
              <a:rect l="l" t="t" r="r" b="b"/>
              <a:pathLst>
                <a:path w="861" h="732" extrusionOk="0">
                  <a:moveTo>
                    <a:pt x="44" y="1"/>
                  </a:moveTo>
                  <a:lnTo>
                    <a:pt x="1" y="366"/>
                  </a:lnTo>
                  <a:lnTo>
                    <a:pt x="1" y="409"/>
                  </a:lnTo>
                  <a:lnTo>
                    <a:pt x="22" y="474"/>
                  </a:lnTo>
                  <a:lnTo>
                    <a:pt x="65" y="517"/>
                  </a:lnTo>
                  <a:lnTo>
                    <a:pt x="108" y="538"/>
                  </a:lnTo>
                  <a:lnTo>
                    <a:pt x="559" y="732"/>
                  </a:lnTo>
                  <a:lnTo>
                    <a:pt x="688" y="732"/>
                  </a:lnTo>
                  <a:lnTo>
                    <a:pt x="753" y="689"/>
                  </a:lnTo>
                  <a:lnTo>
                    <a:pt x="796" y="646"/>
                  </a:lnTo>
                  <a:lnTo>
                    <a:pt x="817" y="581"/>
                  </a:lnTo>
                  <a:lnTo>
                    <a:pt x="860" y="280"/>
                  </a:ln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8"/>
            <p:cNvSpPr/>
            <p:nvPr/>
          </p:nvSpPr>
          <p:spPr>
            <a:xfrm>
              <a:off x="4715031" y="-2122157"/>
              <a:ext cx="23178" cy="19705"/>
            </a:xfrm>
            <a:custGeom>
              <a:avLst/>
              <a:gdLst/>
              <a:ahLst/>
              <a:cxnLst/>
              <a:rect l="l" t="t" r="r" b="b"/>
              <a:pathLst>
                <a:path w="861" h="732" fill="none" extrusionOk="0">
                  <a:moveTo>
                    <a:pt x="44" y="1"/>
                  </a:moveTo>
                  <a:lnTo>
                    <a:pt x="1" y="366"/>
                  </a:lnTo>
                  <a:lnTo>
                    <a:pt x="1" y="366"/>
                  </a:lnTo>
                  <a:lnTo>
                    <a:pt x="1" y="409"/>
                  </a:lnTo>
                  <a:lnTo>
                    <a:pt x="22" y="474"/>
                  </a:lnTo>
                  <a:lnTo>
                    <a:pt x="65" y="517"/>
                  </a:lnTo>
                  <a:lnTo>
                    <a:pt x="108" y="538"/>
                  </a:lnTo>
                  <a:lnTo>
                    <a:pt x="559" y="732"/>
                  </a:lnTo>
                  <a:lnTo>
                    <a:pt x="559" y="732"/>
                  </a:lnTo>
                  <a:lnTo>
                    <a:pt x="624" y="732"/>
                  </a:lnTo>
                  <a:lnTo>
                    <a:pt x="624" y="732"/>
                  </a:lnTo>
                  <a:lnTo>
                    <a:pt x="688" y="732"/>
                  </a:lnTo>
                  <a:lnTo>
                    <a:pt x="753" y="689"/>
                  </a:lnTo>
                  <a:lnTo>
                    <a:pt x="796" y="646"/>
                  </a:lnTo>
                  <a:lnTo>
                    <a:pt x="817" y="581"/>
                  </a:lnTo>
                  <a:lnTo>
                    <a:pt x="860" y="280"/>
                  </a:lnTo>
                  <a:lnTo>
                    <a:pt x="860" y="280"/>
                  </a:lnTo>
                  <a:lnTo>
                    <a:pt x="44"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8"/>
            <p:cNvSpPr/>
            <p:nvPr/>
          </p:nvSpPr>
          <p:spPr>
            <a:xfrm>
              <a:off x="4745693" y="-2111739"/>
              <a:ext cx="23178" cy="21428"/>
            </a:xfrm>
            <a:custGeom>
              <a:avLst/>
              <a:gdLst/>
              <a:ahLst/>
              <a:cxnLst/>
              <a:rect l="l" t="t" r="r" b="b"/>
              <a:pathLst>
                <a:path w="861" h="796" extrusionOk="0">
                  <a:moveTo>
                    <a:pt x="44" y="1"/>
                  </a:moveTo>
                  <a:lnTo>
                    <a:pt x="1" y="409"/>
                  </a:lnTo>
                  <a:lnTo>
                    <a:pt x="1" y="474"/>
                  </a:lnTo>
                  <a:lnTo>
                    <a:pt x="22" y="517"/>
                  </a:lnTo>
                  <a:lnTo>
                    <a:pt x="65" y="560"/>
                  </a:lnTo>
                  <a:lnTo>
                    <a:pt x="108" y="602"/>
                  </a:lnTo>
                  <a:lnTo>
                    <a:pt x="560" y="774"/>
                  </a:lnTo>
                  <a:lnTo>
                    <a:pt x="624" y="796"/>
                  </a:lnTo>
                  <a:lnTo>
                    <a:pt x="689" y="774"/>
                  </a:lnTo>
                  <a:lnTo>
                    <a:pt x="753" y="753"/>
                  </a:lnTo>
                  <a:lnTo>
                    <a:pt x="796" y="688"/>
                  </a:lnTo>
                  <a:lnTo>
                    <a:pt x="818" y="624"/>
                  </a:lnTo>
                  <a:lnTo>
                    <a:pt x="861" y="302"/>
                  </a:ln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8"/>
            <p:cNvSpPr/>
            <p:nvPr/>
          </p:nvSpPr>
          <p:spPr>
            <a:xfrm>
              <a:off x="4745693" y="-2111739"/>
              <a:ext cx="23178" cy="21428"/>
            </a:xfrm>
            <a:custGeom>
              <a:avLst/>
              <a:gdLst/>
              <a:ahLst/>
              <a:cxnLst/>
              <a:rect l="l" t="t" r="r" b="b"/>
              <a:pathLst>
                <a:path w="861" h="796" fill="none" extrusionOk="0">
                  <a:moveTo>
                    <a:pt x="44" y="1"/>
                  </a:moveTo>
                  <a:lnTo>
                    <a:pt x="1" y="409"/>
                  </a:lnTo>
                  <a:lnTo>
                    <a:pt x="1" y="409"/>
                  </a:lnTo>
                  <a:lnTo>
                    <a:pt x="1" y="474"/>
                  </a:lnTo>
                  <a:lnTo>
                    <a:pt x="22" y="517"/>
                  </a:lnTo>
                  <a:lnTo>
                    <a:pt x="65" y="560"/>
                  </a:lnTo>
                  <a:lnTo>
                    <a:pt x="108" y="602"/>
                  </a:lnTo>
                  <a:lnTo>
                    <a:pt x="560" y="774"/>
                  </a:lnTo>
                  <a:lnTo>
                    <a:pt x="560" y="774"/>
                  </a:lnTo>
                  <a:lnTo>
                    <a:pt x="624" y="796"/>
                  </a:lnTo>
                  <a:lnTo>
                    <a:pt x="624" y="796"/>
                  </a:lnTo>
                  <a:lnTo>
                    <a:pt x="689" y="774"/>
                  </a:lnTo>
                  <a:lnTo>
                    <a:pt x="753" y="753"/>
                  </a:lnTo>
                  <a:lnTo>
                    <a:pt x="796" y="688"/>
                  </a:lnTo>
                  <a:lnTo>
                    <a:pt x="818" y="624"/>
                  </a:lnTo>
                  <a:lnTo>
                    <a:pt x="861" y="302"/>
                  </a:lnTo>
                  <a:lnTo>
                    <a:pt x="861" y="302"/>
                  </a:lnTo>
                  <a:lnTo>
                    <a:pt x="44"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8"/>
            <p:cNvSpPr/>
            <p:nvPr/>
          </p:nvSpPr>
          <p:spPr>
            <a:xfrm>
              <a:off x="4892111" y="-2061399"/>
              <a:ext cx="5222" cy="1777"/>
            </a:xfrm>
            <a:custGeom>
              <a:avLst/>
              <a:gdLst/>
              <a:ahLst/>
              <a:cxnLst/>
              <a:rect l="l" t="t" r="r" b="b"/>
              <a:pathLst>
                <a:path w="194" h="66" extrusionOk="0">
                  <a:moveTo>
                    <a:pt x="1" y="1"/>
                  </a:moveTo>
                  <a:lnTo>
                    <a:pt x="130" y="65"/>
                  </a:lnTo>
                  <a:lnTo>
                    <a:pt x="194" y="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8"/>
            <p:cNvSpPr/>
            <p:nvPr/>
          </p:nvSpPr>
          <p:spPr>
            <a:xfrm>
              <a:off x="4892111" y="-2061399"/>
              <a:ext cx="5222" cy="1777"/>
            </a:xfrm>
            <a:custGeom>
              <a:avLst/>
              <a:gdLst/>
              <a:ahLst/>
              <a:cxnLst/>
              <a:rect l="l" t="t" r="r" b="b"/>
              <a:pathLst>
                <a:path w="194" h="66" fill="none" extrusionOk="0">
                  <a:moveTo>
                    <a:pt x="1" y="1"/>
                  </a:moveTo>
                  <a:lnTo>
                    <a:pt x="130" y="65"/>
                  </a:lnTo>
                  <a:lnTo>
                    <a:pt x="130" y="65"/>
                  </a:lnTo>
                  <a:lnTo>
                    <a:pt x="194" y="65"/>
                  </a:lnTo>
                  <a:lnTo>
                    <a:pt x="194" y="65"/>
                  </a:ln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8"/>
            <p:cNvSpPr/>
            <p:nvPr/>
          </p:nvSpPr>
          <p:spPr>
            <a:xfrm>
              <a:off x="4912354" y="-2054454"/>
              <a:ext cx="17983" cy="6972"/>
            </a:xfrm>
            <a:custGeom>
              <a:avLst/>
              <a:gdLst/>
              <a:ahLst/>
              <a:cxnLst/>
              <a:rect l="l" t="t" r="r" b="b"/>
              <a:pathLst>
                <a:path w="668" h="259" extrusionOk="0">
                  <a:moveTo>
                    <a:pt x="1" y="1"/>
                  </a:moveTo>
                  <a:lnTo>
                    <a:pt x="87" y="65"/>
                  </a:lnTo>
                  <a:lnTo>
                    <a:pt x="517" y="237"/>
                  </a:lnTo>
                  <a:lnTo>
                    <a:pt x="603" y="259"/>
                  </a:lnTo>
                  <a:lnTo>
                    <a:pt x="667" y="23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8"/>
            <p:cNvSpPr/>
            <p:nvPr/>
          </p:nvSpPr>
          <p:spPr>
            <a:xfrm>
              <a:off x="4912354" y="-2054454"/>
              <a:ext cx="17983" cy="6972"/>
            </a:xfrm>
            <a:custGeom>
              <a:avLst/>
              <a:gdLst/>
              <a:ahLst/>
              <a:cxnLst/>
              <a:rect l="l" t="t" r="r" b="b"/>
              <a:pathLst>
                <a:path w="668" h="259" fill="none" extrusionOk="0">
                  <a:moveTo>
                    <a:pt x="1" y="1"/>
                  </a:moveTo>
                  <a:lnTo>
                    <a:pt x="1" y="1"/>
                  </a:lnTo>
                  <a:lnTo>
                    <a:pt x="87" y="65"/>
                  </a:lnTo>
                  <a:lnTo>
                    <a:pt x="517" y="237"/>
                  </a:lnTo>
                  <a:lnTo>
                    <a:pt x="517" y="237"/>
                  </a:lnTo>
                  <a:lnTo>
                    <a:pt x="603" y="259"/>
                  </a:lnTo>
                  <a:lnTo>
                    <a:pt x="603" y="259"/>
                  </a:lnTo>
                  <a:lnTo>
                    <a:pt x="667" y="237"/>
                  </a:lnTo>
                  <a:lnTo>
                    <a:pt x="667" y="237"/>
                  </a:ln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8"/>
            <p:cNvSpPr/>
            <p:nvPr/>
          </p:nvSpPr>
          <p:spPr>
            <a:xfrm>
              <a:off x="4942451" y="-2044036"/>
              <a:ext cx="19705" cy="8130"/>
            </a:xfrm>
            <a:custGeom>
              <a:avLst/>
              <a:gdLst/>
              <a:ahLst/>
              <a:cxnLst/>
              <a:rect l="l" t="t" r="r" b="b"/>
              <a:pathLst>
                <a:path w="732" h="302" extrusionOk="0">
                  <a:moveTo>
                    <a:pt x="1" y="1"/>
                  </a:moveTo>
                  <a:lnTo>
                    <a:pt x="44" y="65"/>
                  </a:lnTo>
                  <a:lnTo>
                    <a:pt x="108" y="108"/>
                  </a:lnTo>
                  <a:lnTo>
                    <a:pt x="538" y="280"/>
                  </a:lnTo>
                  <a:lnTo>
                    <a:pt x="603" y="302"/>
                  </a:lnTo>
                  <a:lnTo>
                    <a:pt x="689" y="302"/>
                  </a:lnTo>
                  <a:lnTo>
                    <a:pt x="732" y="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8"/>
            <p:cNvSpPr/>
            <p:nvPr/>
          </p:nvSpPr>
          <p:spPr>
            <a:xfrm>
              <a:off x="4942451" y="-2044036"/>
              <a:ext cx="19705" cy="8130"/>
            </a:xfrm>
            <a:custGeom>
              <a:avLst/>
              <a:gdLst/>
              <a:ahLst/>
              <a:cxnLst/>
              <a:rect l="l" t="t" r="r" b="b"/>
              <a:pathLst>
                <a:path w="732" h="302" fill="none" extrusionOk="0">
                  <a:moveTo>
                    <a:pt x="1" y="1"/>
                  </a:moveTo>
                  <a:lnTo>
                    <a:pt x="1" y="1"/>
                  </a:lnTo>
                  <a:lnTo>
                    <a:pt x="44" y="65"/>
                  </a:lnTo>
                  <a:lnTo>
                    <a:pt x="108" y="108"/>
                  </a:lnTo>
                  <a:lnTo>
                    <a:pt x="538" y="280"/>
                  </a:lnTo>
                  <a:lnTo>
                    <a:pt x="538" y="280"/>
                  </a:lnTo>
                  <a:lnTo>
                    <a:pt x="603" y="302"/>
                  </a:lnTo>
                  <a:lnTo>
                    <a:pt x="603" y="302"/>
                  </a:lnTo>
                  <a:lnTo>
                    <a:pt x="689" y="302"/>
                  </a:lnTo>
                  <a:lnTo>
                    <a:pt x="732" y="259"/>
                  </a:lnTo>
                  <a:lnTo>
                    <a:pt x="732" y="259"/>
                  </a:ln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8"/>
            <p:cNvSpPr/>
            <p:nvPr/>
          </p:nvSpPr>
          <p:spPr>
            <a:xfrm>
              <a:off x="4972548" y="-2033618"/>
              <a:ext cx="21428" cy="9880"/>
            </a:xfrm>
            <a:custGeom>
              <a:avLst/>
              <a:gdLst/>
              <a:ahLst/>
              <a:cxnLst/>
              <a:rect l="l" t="t" r="r" b="b"/>
              <a:pathLst>
                <a:path w="796" h="367" extrusionOk="0">
                  <a:moveTo>
                    <a:pt x="1" y="1"/>
                  </a:moveTo>
                  <a:lnTo>
                    <a:pt x="22" y="44"/>
                  </a:lnTo>
                  <a:lnTo>
                    <a:pt x="44" y="87"/>
                  </a:lnTo>
                  <a:lnTo>
                    <a:pt x="65" y="130"/>
                  </a:lnTo>
                  <a:lnTo>
                    <a:pt x="108" y="151"/>
                  </a:lnTo>
                  <a:lnTo>
                    <a:pt x="559" y="345"/>
                  </a:lnTo>
                  <a:lnTo>
                    <a:pt x="624" y="366"/>
                  </a:lnTo>
                  <a:lnTo>
                    <a:pt x="731" y="323"/>
                  </a:lnTo>
                  <a:lnTo>
                    <a:pt x="796" y="28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8"/>
            <p:cNvSpPr/>
            <p:nvPr/>
          </p:nvSpPr>
          <p:spPr>
            <a:xfrm>
              <a:off x="4972548" y="-2033618"/>
              <a:ext cx="21428" cy="9880"/>
            </a:xfrm>
            <a:custGeom>
              <a:avLst/>
              <a:gdLst/>
              <a:ahLst/>
              <a:cxnLst/>
              <a:rect l="l" t="t" r="r" b="b"/>
              <a:pathLst>
                <a:path w="796" h="367" fill="none" extrusionOk="0">
                  <a:moveTo>
                    <a:pt x="1" y="1"/>
                  </a:moveTo>
                  <a:lnTo>
                    <a:pt x="1" y="1"/>
                  </a:lnTo>
                  <a:lnTo>
                    <a:pt x="22" y="44"/>
                  </a:lnTo>
                  <a:lnTo>
                    <a:pt x="44" y="87"/>
                  </a:lnTo>
                  <a:lnTo>
                    <a:pt x="65" y="130"/>
                  </a:lnTo>
                  <a:lnTo>
                    <a:pt x="108" y="151"/>
                  </a:lnTo>
                  <a:lnTo>
                    <a:pt x="559" y="345"/>
                  </a:lnTo>
                  <a:lnTo>
                    <a:pt x="559" y="345"/>
                  </a:lnTo>
                  <a:lnTo>
                    <a:pt x="624" y="366"/>
                  </a:lnTo>
                  <a:lnTo>
                    <a:pt x="624" y="366"/>
                  </a:lnTo>
                  <a:lnTo>
                    <a:pt x="731" y="323"/>
                  </a:lnTo>
                  <a:lnTo>
                    <a:pt x="796" y="280"/>
                  </a:lnTo>
                  <a:lnTo>
                    <a:pt x="796" y="280"/>
                  </a:ln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8"/>
            <p:cNvSpPr/>
            <p:nvPr/>
          </p:nvSpPr>
          <p:spPr>
            <a:xfrm>
              <a:off x="5003209" y="-2023199"/>
              <a:ext cx="22021" cy="11037"/>
            </a:xfrm>
            <a:custGeom>
              <a:avLst/>
              <a:gdLst/>
              <a:ahLst/>
              <a:cxnLst/>
              <a:rect l="l" t="t" r="r" b="b"/>
              <a:pathLst>
                <a:path w="818" h="410" extrusionOk="0">
                  <a:moveTo>
                    <a:pt x="22" y="1"/>
                  </a:moveTo>
                  <a:lnTo>
                    <a:pt x="1" y="22"/>
                  </a:lnTo>
                  <a:lnTo>
                    <a:pt x="1" y="87"/>
                  </a:lnTo>
                  <a:lnTo>
                    <a:pt x="22" y="130"/>
                  </a:lnTo>
                  <a:lnTo>
                    <a:pt x="65" y="173"/>
                  </a:lnTo>
                  <a:lnTo>
                    <a:pt x="108" y="216"/>
                  </a:lnTo>
                  <a:lnTo>
                    <a:pt x="560" y="388"/>
                  </a:lnTo>
                  <a:lnTo>
                    <a:pt x="624" y="409"/>
                  </a:lnTo>
                  <a:lnTo>
                    <a:pt x="689" y="409"/>
                  </a:lnTo>
                  <a:lnTo>
                    <a:pt x="732" y="366"/>
                  </a:lnTo>
                  <a:lnTo>
                    <a:pt x="775" y="345"/>
                  </a:lnTo>
                  <a:lnTo>
                    <a:pt x="818" y="280"/>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8"/>
            <p:cNvSpPr/>
            <p:nvPr/>
          </p:nvSpPr>
          <p:spPr>
            <a:xfrm>
              <a:off x="5003209" y="-2023199"/>
              <a:ext cx="22021" cy="11037"/>
            </a:xfrm>
            <a:custGeom>
              <a:avLst/>
              <a:gdLst/>
              <a:ahLst/>
              <a:cxnLst/>
              <a:rect l="l" t="t" r="r" b="b"/>
              <a:pathLst>
                <a:path w="818" h="410" fill="none" extrusionOk="0">
                  <a:moveTo>
                    <a:pt x="22" y="1"/>
                  </a:moveTo>
                  <a:lnTo>
                    <a:pt x="1" y="22"/>
                  </a:lnTo>
                  <a:lnTo>
                    <a:pt x="1" y="22"/>
                  </a:lnTo>
                  <a:lnTo>
                    <a:pt x="1" y="87"/>
                  </a:lnTo>
                  <a:lnTo>
                    <a:pt x="22" y="130"/>
                  </a:lnTo>
                  <a:lnTo>
                    <a:pt x="65" y="173"/>
                  </a:lnTo>
                  <a:lnTo>
                    <a:pt x="108" y="216"/>
                  </a:lnTo>
                  <a:lnTo>
                    <a:pt x="560" y="388"/>
                  </a:lnTo>
                  <a:lnTo>
                    <a:pt x="560" y="388"/>
                  </a:lnTo>
                  <a:lnTo>
                    <a:pt x="624" y="409"/>
                  </a:lnTo>
                  <a:lnTo>
                    <a:pt x="624" y="409"/>
                  </a:lnTo>
                  <a:lnTo>
                    <a:pt x="689" y="409"/>
                  </a:lnTo>
                  <a:lnTo>
                    <a:pt x="732" y="366"/>
                  </a:lnTo>
                  <a:lnTo>
                    <a:pt x="775" y="345"/>
                  </a:lnTo>
                  <a:lnTo>
                    <a:pt x="818" y="280"/>
                  </a:lnTo>
                  <a:lnTo>
                    <a:pt x="818" y="280"/>
                  </a:lnTo>
                  <a:lnTo>
                    <a:pt x="2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8"/>
            <p:cNvSpPr/>
            <p:nvPr/>
          </p:nvSpPr>
          <p:spPr>
            <a:xfrm>
              <a:off x="5033898" y="-2012189"/>
              <a:ext cx="22021" cy="11576"/>
            </a:xfrm>
            <a:custGeom>
              <a:avLst/>
              <a:gdLst/>
              <a:ahLst/>
              <a:cxnLst/>
              <a:rect l="l" t="t" r="r" b="b"/>
              <a:pathLst>
                <a:path w="818" h="430" extrusionOk="0">
                  <a:moveTo>
                    <a:pt x="22" y="0"/>
                  </a:moveTo>
                  <a:lnTo>
                    <a:pt x="0" y="65"/>
                  </a:lnTo>
                  <a:lnTo>
                    <a:pt x="0" y="108"/>
                  </a:lnTo>
                  <a:lnTo>
                    <a:pt x="22" y="172"/>
                  </a:lnTo>
                  <a:lnTo>
                    <a:pt x="65" y="215"/>
                  </a:lnTo>
                  <a:lnTo>
                    <a:pt x="108" y="236"/>
                  </a:lnTo>
                  <a:lnTo>
                    <a:pt x="559" y="430"/>
                  </a:lnTo>
                  <a:lnTo>
                    <a:pt x="688" y="430"/>
                  </a:lnTo>
                  <a:lnTo>
                    <a:pt x="753" y="387"/>
                  </a:lnTo>
                  <a:lnTo>
                    <a:pt x="796" y="344"/>
                  </a:lnTo>
                  <a:lnTo>
                    <a:pt x="817" y="279"/>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8"/>
            <p:cNvSpPr/>
            <p:nvPr/>
          </p:nvSpPr>
          <p:spPr>
            <a:xfrm>
              <a:off x="5033898" y="-2012189"/>
              <a:ext cx="22021" cy="11576"/>
            </a:xfrm>
            <a:custGeom>
              <a:avLst/>
              <a:gdLst/>
              <a:ahLst/>
              <a:cxnLst/>
              <a:rect l="l" t="t" r="r" b="b"/>
              <a:pathLst>
                <a:path w="818" h="430" fill="none" extrusionOk="0">
                  <a:moveTo>
                    <a:pt x="22" y="0"/>
                  </a:moveTo>
                  <a:lnTo>
                    <a:pt x="0" y="65"/>
                  </a:lnTo>
                  <a:lnTo>
                    <a:pt x="0" y="65"/>
                  </a:lnTo>
                  <a:lnTo>
                    <a:pt x="0" y="108"/>
                  </a:lnTo>
                  <a:lnTo>
                    <a:pt x="22" y="172"/>
                  </a:lnTo>
                  <a:lnTo>
                    <a:pt x="65" y="215"/>
                  </a:lnTo>
                  <a:lnTo>
                    <a:pt x="108" y="236"/>
                  </a:lnTo>
                  <a:lnTo>
                    <a:pt x="559" y="430"/>
                  </a:lnTo>
                  <a:lnTo>
                    <a:pt x="559" y="430"/>
                  </a:lnTo>
                  <a:lnTo>
                    <a:pt x="624" y="430"/>
                  </a:lnTo>
                  <a:lnTo>
                    <a:pt x="624" y="430"/>
                  </a:lnTo>
                  <a:lnTo>
                    <a:pt x="688" y="430"/>
                  </a:lnTo>
                  <a:lnTo>
                    <a:pt x="753" y="387"/>
                  </a:lnTo>
                  <a:lnTo>
                    <a:pt x="796" y="344"/>
                  </a:lnTo>
                  <a:lnTo>
                    <a:pt x="817" y="279"/>
                  </a:lnTo>
                  <a:lnTo>
                    <a:pt x="817" y="279"/>
                  </a:lnTo>
                  <a:lnTo>
                    <a:pt x="817" y="279"/>
                  </a:lnTo>
                  <a:lnTo>
                    <a:pt x="2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8"/>
            <p:cNvSpPr/>
            <p:nvPr/>
          </p:nvSpPr>
          <p:spPr>
            <a:xfrm>
              <a:off x="5064560" y="-2001798"/>
              <a:ext cx="22021" cy="13352"/>
            </a:xfrm>
            <a:custGeom>
              <a:avLst/>
              <a:gdLst/>
              <a:ahLst/>
              <a:cxnLst/>
              <a:rect l="l" t="t" r="r" b="b"/>
              <a:pathLst>
                <a:path w="818" h="496" extrusionOk="0">
                  <a:moveTo>
                    <a:pt x="22" y="1"/>
                  </a:moveTo>
                  <a:lnTo>
                    <a:pt x="1" y="108"/>
                  </a:lnTo>
                  <a:lnTo>
                    <a:pt x="1" y="173"/>
                  </a:lnTo>
                  <a:lnTo>
                    <a:pt x="22" y="216"/>
                  </a:lnTo>
                  <a:lnTo>
                    <a:pt x="65" y="259"/>
                  </a:lnTo>
                  <a:lnTo>
                    <a:pt x="108" y="302"/>
                  </a:lnTo>
                  <a:lnTo>
                    <a:pt x="559" y="474"/>
                  </a:lnTo>
                  <a:lnTo>
                    <a:pt x="624" y="495"/>
                  </a:lnTo>
                  <a:lnTo>
                    <a:pt x="688" y="474"/>
                  </a:lnTo>
                  <a:lnTo>
                    <a:pt x="753" y="452"/>
                  </a:lnTo>
                  <a:lnTo>
                    <a:pt x="796" y="388"/>
                  </a:lnTo>
                  <a:lnTo>
                    <a:pt x="817" y="323"/>
                  </a:lnTo>
                  <a:lnTo>
                    <a:pt x="817" y="280"/>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8"/>
            <p:cNvSpPr/>
            <p:nvPr/>
          </p:nvSpPr>
          <p:spPr>
            <a:xfrm>
              <a:off x="5064560" y="-2001798"/>
              <a:ext cx="22021" cy="13352"/>
            </a:xfrm>
            <a:custGeom>
              <a:avLst/>
              <a:gdLst/>
              <a:ahLst/>
              <a:cxnLst/>
              <a:rect l="l" t="t" r="r" b="b"/>
              <a:pathLst>
                <a:path w="818" h="496" fill="none" extrusionOk="0">
                  <a:moveTo>
                    <a:pt x="22" y="1"/>
                  </a:moveTo>
                  <a:lnTo>
                    <a:pt x="1" y="108"/>
                  </a:lnTo>
                  <a:lnTo>
                    <a:pt x="1" y="108"/>
                  </a:lnTo>
                  <a:lnTo>
                    <a:pt x="1" y="173"/>
                  </a:lnTo>
                  <a:lnTo>
                    <a:pt x="22" y="216"/>
                  </a:lnTo>
                  <a:lnTo>
                    <a:pt x="65" y="259"/>
                  </a:lnTo>
                  <a:lnTo>
                    <a:pt x="108" y="302"/>
                  </a:lnTo>
                  <a:lnTo>
                    <a:pt x="559" y="474"/>
                  </a:lnTo>
                  <a:lnTo>
                    <a:pt x="559" y="474"/>
                  </a:lnTo>
                  <a:lnTo>
                    <a:pt x="624" y="495"/>
                  </a:lnTo>
                  <a:lnTo>
                    <a:pt x="624" y="495"/>
                  </a:lnTo>
                  <a:lnTo>
                    <a:pt x="688" y="474"/>
                  </a:lnTo>
                  <a:lnTo>
                    <a:pt x="753" y="452"/>
                  </a:lnTo>
                  <a:lnTo>
                    <a:pt x="796" y="388"/>
                  </a:lnTo>
                  <a:lnTo>
                    <a:pt x="817" y="323"/>
                  </a:lnTo>
                  <a:lnTo>
                    <a:pt x="817" y="280"/>
                  </a:lnTo>
                  <a:lnTo>
                    <a:pt x="817" y="280"/>
                  </a:lnTo>
                  <a:lnTo>
                    <a:pt x="2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8"/>
            <p:cNvSpPr/>
            <p:nvPr/>
          </p:nvSpPr>
          <p:spPr>
            <a:xfrm>
              <a:off x="5095222" y="-1991380"/>
              <a:ext cx="22613" cy="14510"/>
            </a:xfrm>
            <a:custGeom>
              <a:avLst/>
              <a:gdLst/>
              <a:ahLst/>
              <a:cxnLst/>
              <a:rect l="l" t="t" r="r" b="b"/>
              <a:pathLst>
                <a:path w="840" h="539" extrusionOk="0">
                  <a:moveTo>
                    <a:pt x="22" y="1"/>
                  </a:moveTo>
                  <a:lnTo>
                    <a:pt x="1" y="173"/>
                  </a:lnTo>
                  <a:lnTo>
                    <a:pt x="1" y="216"/>
                  </a:lnTo>
                  <a:lnTo>
                    <a:pt x="22" y="280"/>
                  </a:lnTo>
                  <a:lnTo>
                    <a:pt x="65" y="323"/>
                  </a:lnTo>
                  <a:lnTo>
                    <a:pt x="108" y="345"/>
                  </a:lnTo>
                  <a:lnTo>
                    <a:pt x="560" y="538"/>
                  </a:lnTo>
                  <a:lnTo>
                    <a:pt x="689" y="538"/>
                  </a:lnTo>
                  <a:lnTo>
                    <a:pt x="753" y="495"/>
                  </a:lnTo>
                  <a:lnTo>
                    <a:pt x="796" y="452"/>
                  </a:lnTo>
                  <a:lnTo>
                    <a:pt x="818" y="388"/>
                  </a:lnTo>
                  <a:lnTo>
                    <a:pt x="839" y="280"/>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8"/>
            <p:cNvSpPr/>
            <p:nvPr/>
          </p:nvSpPr>
          <p:spPr>
            <a:xfrm>
              <a:off x="5095222" y="-1991380"/>
              <a:ext cx="22613" cy="14510"/>
            </a:xfrm>
            <a:custGeom>
              <a:avLst/>
              <a:gdLst/>
              <a:ahLst/>
              <a:cxnLst/>
              <a:rect l="l" t="t" r="r" b="b"/>
              <a:pathLst>
                <a:path w="840" h="539" fill="none" extrusionOk="0">
                  <a:moveTo>
                    <a:pt x="22" y="1"/>
                  </a:moveTo>
                  <a:lnTo>
                    <a:pt x="1" y="173"/>
                  </a:lnTo>
                  <a:lnTo>
                    <a:pt x="1" y="173"/>
                  </a:lnTo>
                  <a:lnTo>
                    <a:pt x="1" y="216"/>
                  </a:lnTo>
                  <a:lnTo>
                    <a:pt x="22" y="280"/>
                  </a:lnTo>
                  <a:lnTo>
                    <a:pt x="65" y="323"/>
                  </a:lnTo>
                  <a:lnTo>
                    <a:pt x="108" y="345"/>
                  </a:lnTo>
                  <a:lnTo>
                    <a:pt x="560" y="538"/>
                  </a:lnTo>
                  <a:lnTo>
                    <a:pt x="560" y="538"/>
                  </a:lnTo>
                  <a:lnTo>
                    <a:pt x="624" y="538"/>
                  </a:lnTo>
                  <a:lnTo>
                    <a:pt x="624" y="538"/>
                  </a:lnTo>
                  <a:lnTo>
                    <a:pt x="689" y="538"/>
                  </a:lnTo>
                  <a:lnTo>
                    <a:pt x="753" y="495"/>
                  </a:lnTo>
                  <a:lnTo>
                    <a:pt x="796" y="452"/>
                  </a:lnTo>
                  <a:lnTo>
                    <a:pt x="818" y="388"/>
                  </a:lnTo>
                  <a:lnTo>
                    <a:pt x="839" y="280"/>
                  </a:lnTo>
                  <a:lnTo>
                    <a:pt x="839" y="280"/>
                  </a:lnTo>
                  <a:lnTo>
                    <a:pt x="2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8"/>
            <p:cNvSpPr/>
            <p:nvPr/>
          </p:nvSpPr>
          <p:spPr>
            <a:xfrm>
              <a:off x="5125911" y="-1980370"/>
              <a:ext cx="22586" cy="15641"/>
            </a:xfrm>
            <a:custGeom>
              <a:avLst/>
              <a:gdLst/>
              <a:ahLst/>
              <a:cxnLst/>
              <a:rect l="l" t="t" r="r" b="b"/>
              <a:pathLst>
                <a:path w="839" h="581" extrusionOk="0">
                  <a:moveTo>
                    <a:pt x="22" y="0"/>
                  </a:moveTo>
                  <a:lnTo>
                    <a:pt x="0" y="194"/>
                  </a:lnTo>
                  <a:lnTo>
                    <a:pt x="0" y="258"/>
                  </a:lnTo>
                  <a:lnTo>
                    <a:pt x="22" y="301"/>
                  </a:lnTo>
                  <a:lnTo>
                    <a:pt x="65" y="344"/>
                  </a:lnTo>
                  <a:lnTo>
                    <a:pt x="108" y="387"/>
                  </a:lnTo>
                  <a:lnTo>
                    <a:pt x="559" y="559"/>
                  </a:lnTo>
                  <a:lnTo>
                    <a:pt x="624" y="581"/>
                  </a:lnTo>
                  <a:lnTo>
                    <a:pt x="688" y="559"/>
                  </a:lnTo>
                  <a:lnTo>
                    <a:pt x="753" y="538"/>
                  </a:lnTo>
                  <a:lnTo>
                    <a:pt x="796" y="473"/>
                  </a:lnTo>
                  <a:lnTo>
                    <a:pt x="817" y="409"/>
                  </a:lnTo>
                  <a:lnTo>
                    <a:pt x="839" y="280"/>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8"/>
            <p:cNvSpPr/>
            <p:nvPr/>
          </p:nvSpPr>
          <p:spPr>
            <a:xfrm>
              <a:off x="5125911" y="-1980370"/>
              <a:ext cx="22586" cy="15641"/>
            </a:xfrm>
            <a:custGeom>
              <a:avLst/>
              <a:gdLst/>
              <a:ahLst/>
              <a:cxnLst/>
              <a:rect l="l" t="t" r="r" b="b"/>
              <a:pathLst>
                <a:path w="839" h="581" fill="none" extrusionOk="0">
                  <a:moveTo>
                    <a:pt x="22" y="0"/>
                  </a:moveTo>
                  <a:lnTo>
                    <a:pt x="0" y="194"/>
                  </a:lnTo>
                  <a:lnTo>
                    <a:pt x="0" y="194"/>
                  </a:lnTo>
                  <a:lnTo>
                    <a:pt x="0" y="258"/>
                  </a:lnTo>
                  <a:lnTo>
                    <a:pt x="22" y="301"/>
                  </a:lnTo>
                  <a:lnTo>
                    <a:pt x="65" y="344"/>
                  </a:lnTo>
                  <a:lnTo>
                    <a:pt x="108" y="387"/>
                  </a:lnTo>
                  <a:lnTo>
                    <a:pt x="559" y="559"/>
                  </a:lnTo>
                  <a:lnTo>
                    <a:pt x="559" y="559"/>
                  </a:lnTo>
                  <a:lnTo>
                    <a:pt x="624" y="581"/>
                  </a:lnTo>
                  <a:lnTo>
                    <a:pt x="624" y="581"/>
                  </a:lnTo>
                  <a:lnTo>
                    <a:pt x="688" y="559"/>
                  </a:lnTo>
                  <a:lnTo>
                    <a:pt x="753" y="538"/>
                  </a:lnTo>
                  <a:lnTo>
                    <a:pt x="796" y="473"/>
                  </a:lnTo>
                  <a:lnTo>
                    <a:pt x="817" y="409"/>
                  </a:lnTo>
                  <a:lnTo>
                    <a:pt x="839" y="280"/>
                  </a:lnTo>
                  <a:lnTo>
                    <a:pt x="839" y="280"/>
                  </a:lnTo>
                  <a:lnTo>
                    <a:pt x="2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8"/>
            <p:cNvSpPr/>
            <p:nvPr/>
          </p:nvSpPr>
          <p:spPr>
            <a:xfrm>
              <a:off x="5156573" y="-1969952"/>
              <a:ext cx="22586" cy="16798"/>
            </a:xfrm>
            <a:custGeom>
              <a:avLst/>
              <a:gdLst/>
              <a:ahLst/>
              <a:cxnLst/>
              <a:rect l="l" t="t" r="r" b="b"/>
              <a:pathLst>
                <a:path w="839" h="624" extrusionOk="0">
                  <a:moveTo>
                    <a:pt x="22" y="0"/>
                  </a:moveTo>
                  <a:lnTo>
                    <a:pt x="1" y="237"/>
                  </a:lnTo>
                  <a:lnTo>
                    <a:pt x="1" y="301"/>
                  </a:lnTo>
                  <a:lnTo>
                    <a:pt x="22" y="366"/>
                  </a:lnTo>
                  <a:lnTo>
                    <a:pt x="65" y="409"/>
                  </a:lnTo>
                  <a:lnTo>
                    <a:pt x="108" y="430"/>
                  </a:lnTo>
                  <a:lnTo>
                    <a:pt x="538" y="602"/>
                  </a:lnTo>
                  <a:lnTo>
                    <a:pt x="624" y="624"/>
                  </a:lnTo>
                  <a:lnTo>
                    <a:pt x="688" y="624"/>
                  </a:lnTo>
                  <a:lnTo>
                    <a:pt x="731" y="581"/>
                  </a:lnTo>
                  <a:lnTo>
                    <a:pt x="796" y="538"/>
                  </a:lnTo>
                  <a:lnTo>
                    <a:pt x="817" y="473"/>
                  </a:lnTo>
                  <a:lnTo>
                    <a:pt x="839" y="280"/>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8"/>
            <p:cNvSpPr/>
            <p:nvPr/>
          </p:nvSpPr>
          <p:spPr>
            <a:xfrm>
              <a:off x="5156573" y="-1969952"/>
              <a:ext cx="22586" cy="16798"/>
            </a:xfrm>
            <a:custGeom>
              <a:avLst/>
              <a:gdLst/>
              <a:ahLst/>
              <a:cxnLst/>
              <a:rect l="l" t="t" r="r" b="b"/>
              <a:pathLst>
                <a:path w="839" h="624" fill="none" extrusionOk="0">
                  <a:moveTo>
                    <a:pt x="22" y="0"/>
                  </a:moveTo>
                  <a:lnTo>
                    <a:pt x="1" y="237"/>
                  </a:lnTo>
                  <a:lnTo>
                    <a:pt x="1" y="237"/>
                  </a:lnTo>
                  <a:lnTo>
                    <a:pt x="1" y="301"/>
                  </a:lnTo>
                  <a:lnTo>
                    <a:pt x="22" y="366"/>
                  </a:lnTo>
                  <a:lnTo>
                    <a:pt x="65" y="409"/>
                  </a:lnTo>
                  <a:lnTo>
                    <a:pt x="108" y="430"/>
                  </a:lnTo>
                  <a:lnTo>
                    <a:pt x="538" y="602"/>
                  </a:lnTo>
                  <a:lnTo>
                    <a:pt x="538" y="602"/>
                  </a:lnTo>
                  <a:lnTo>
                    <a:pt x="624" y="624"/>
                  </a:lnTo>
                  <a:lnTo>
                    <a:pt x="624" y="624"/>
                  </a:lnTo>
                  <a:lnTo>
                    <a:pt x="688" y="624"/>
                  </a:lnTo>
                  <a:lnTo>
                    <a:pt x="731" y="581"/>
                  </a:lnTo>
                  <a:lnTo>
                    <a:pt x="796" y="538"/>
                  </a:lnTo>
                  <a:lnTo>
                    <a:pt x="817" y="473"/>
                  </a:lnTo>
                  <a:lnTo>
                    <a:pt x="839" y="280"/>
                  </a:lnTo>
                  <a:lnTo>
                    <a:pt x="839" y="280"/>
                  </a:lnTo>
                  <a:lnTo>
                    <a:pt x="2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8"/>
            <p:cNvSpPr/>
            <p:nvPr/>
          </p:nvSpPr>
          <p:spPr>
            <a:xfrm>
              <a:off x="5187235" y="-1959534"/>
              <a:ext cx="22613" cy="18548"/>
            </a:xfrm>
            <a:custGeom>
              <a:avLst/>
              <a:gdLst/>
              <a:ahLst/>
              <a:cxnLst/>
              <a:rect l="l" t="t" r="r" b="b"/>
              <a:pathLst>
                <a:path w="840" h="689" extrusionOk="0">
                  <a:moveTo>
                    <a:pt x="22" y="0"/>
                  </a:moveTo>
                  <a:lnTo>
                    <a:pt x="1" y="301"/>
                  </a:lnTo>
                  <a:lnTo>
                    <a:pt x="1" y="366"/>
                  </a:lnTo>
                  <a:lnTo>
                    <a:pt x="22" y="409"/>
                  </a:lnTo>
                  <a:lnTo>
                    <a:pt x="44" y="452"/>
                  </a:lnTo>
                  <a:lnTo>
                    <a:pt x="108" y="473"/>
                  </a:lnTo>
                  <a:lnTo>
                    <a:pt x="538" y="667"/>
                  </a:lnTo>
                  <a:lnTo>
                    <a:pt x="624" y="688"/>
                  </a:lnTo>
                  <a:lnTo>
                    <a:pt x="689" y="667"/>
                  </a:lnTo>
                  <a:lnTo>
                    <a:pt x="732" y="645"/>
                  </a:lnTo>
                  <a:lnTo>
                    <a:pt x="775" y="581"/>
                  </a:lnTo>
                  <a:lnTo>
                    <a:pt x="818" y="516"/>
                  </a:lnTo>
                  <a:lnTo>
                    <a:pt x="839" y="280"/>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8"/>
            <p:cNvSpPr/>
            <p:nvPr/>
          </p:nvSpPr>
          <p:spPr>
            <a:xfrm>
              <a:off x="5187235" y="-1959534"/>
              <a:ext cx="22613" cy="18548"/>
            </a:xfrm>
            <a:custGeom>
              <a:avLst/>
              <a:gdLst/>
              <a:ahLst/>
              <a:cxnLst/>
              <a:rect l="l" t="t" r="r" b="b"/>
              <a:pathLst>
                <a:path w="840" h="689" fill="none" extrusionOk="0">
                  <a:moveTo>
                    <a:pt x="22" y="0"/>
                  </a:moveTo>
                  <a:lnTo>
                    <a:pt x="1" y="301"/>
                  </a:lnTo>
                  <a:lnTo>
                    <a:pt x="1" y="301"/>
                  </a:lnTo>
                  <a:lnTo>
                    <a:pt x="1" y="366"/>
                  </a:lnTo>
                  <a:lnTo>
                    <a:pt x="22" y="409"/>
                  </a:lnTo>
                  <a:lnTo>
                    <a:pt x="44" y="452"/>
                  </a:lnTo>
                  <a:lnTo>
                    <a:pt x="108" y="473"/>
                  </a:lnTo>
                  <a:lnTo>
                    <a:pt x="538" y="667"/>
                  </a:lnTo>
                  <a:lnTo>
                    <a:pt x="538" y="667"/>
                  </a:lnTo>
                  <a:lnTo>
                    <a:pt x="624" y="688"/>
                  </a:lnTo>
                  <a:lnTo>
                    <a:pt x="624" y="688"/>
                  </a:lnTo>
                  <a:lnTo>
                    <a:pt x="689" y="667"/>
                  </a:lnTo>
                  <a:lnTo>
                    <a:pt x="732" y="645"/>
                  </a:lnTo>
                  <a:lnTo>
                    <a:pt x="775" y="581"/>
                  </a:lnTo>
                  <a:lnTo>
                    <a:pt x="818" y="516"/>
                  </a:lnTo>
                  <a:lnTo>
                    <a:pt x="839" y="280"/>
                  </a:lnTo>
                  <a:lnTo>
                    <a:pt x="839" y="280"/>
                  </a:lnTo>
                  <a:lnTo>
                    <a:pt x="2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8"/>
            <p:cNvSpPr/>
            <p:nvPr/>
          </p:nvSpPr>
          <p:spPr>
            <a:xfrm>
              <a:off x="5217923" y="-1948550"/>
              <a:ext cx="23178" cy="19140"/>
            </a:xfrm>
            <a:custGeom>
              <a:avLst/>
              <a:gdLst/>
              <a:ahLst/>
              <a:cxnLst/>
              <a:rect l="l" t="t" r="r" b="b"/>
              <a:pathLst>
                <a:path w="861" h="711" extrusionOk="0">
                  <a:moveTo>
                    <a:pt x="22" y="1"/>
                  </a:moveTo>
                  <a:lnTo>
                    <a:pt x="0" y="323"/>
                  </a:lnTo>
                  <a:lnTo>
                    <a:pt x="0" y="388"/>
                  </a:lnTo>
                  <a:lnTo>
                    <a:pt x="22" y="431"/>
                  </a:lnTo>
                  <a:lnTo>
                    <a:pt x="43" y="474"/>
                  </a:lnTo>
                  <a:lnTo>
                    <a:pt x="108" y="517"/>
                  </a:lnTo>
                  <a:lnTo>
                    <a:pt x="538" y="689"/>
                  </a:lnTo>
                  <a:lnTo>
                    <a:pt x="624" y="710"/>
                  </a:lnTo>
                  <a:lnTo>
                    <a:pt x="688" y="689"/>
                  </a:lnTo>
                  <a:lnTo>
                    <a:pt x="731" y="667"/>
                  </a:lnTo>
                  <a:lnTo>
                    <a:pt x="774" y="624"/>
                  </a:lnTo>
                  <a:lnTo>
                    <a:pt x="796" y="560"/>
                  </a:lnTo>
                  <a:lnTo>
                    <a:pt x="860" y="280"/>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8"/>
            <p:cNvSpPr/>
            <p:nvPr/>
          </p:nvSpPr>
          <p:spPr>
            <a:xfrm>
              <a:off x="5217923" y="-1948550"/>
              <a:ext cx="23178" cy="19140"/>
            </a:xfrm>
            <a:custGeom>
              <a:avLst/>
              <a:gdLst/>
              <a:ahLst/>
              <a:cxnLst/>
              <a:rect l="l" t="t" r="r" b="b"/>
              <a:pathLst>
                <a:path w="861" h="711" fill="none" extrusionOk="0">
                  <a:moveTo>
                    <a:pt x="22" y="1"/>
                  </a:moveTo>
                  <a:lnTo>
                    <a:pt x="0" y="323"/>
                  </a:lnTo>
                  <a:lnTo>
                    <a:pt x="0" y="323"/>
                  </a:lnTo>
                  <a:lnTo>
                    <a:pt x="0" y="388"/>
                  </a:lnTo>
                  <a:lnTo>
                    <a:pt x="22" y="431"/>
                  </a:lnTo>
                  <a:lnTo>
                    <a:pt x="43" y="474"/>
                  </a:lnTo>
                  <a:lnTo>
                    <a:pt x="108" y="517"/>
                  </a:lnTo>
                  <a:lnTo>
                    <a:pt x="538" y="689"/>
                  </a:lnTo>
                  <a:lnTo>
                    <a:pt x="538" y="689"/>
                  </a:lnTo>
                  <a:lnTo>
                    <a:pt x="624" y="710"/>
                  </a:lnTo>
                  <a:lnTo>
                    <a:pt x="624" y="710"/>
                  </a:lnTo>
                  <a:lnTo>
                    <a:pt x="688" y="689"/>
                  </a:lnTo>
                  <a:lnTo>
                    <a:pt x="731" y="667"/>
                  </a:lnTo>
                  <a:lnTo>
                    <a:pt x="774" y="624"/>
                  </a:lnTo>
                  <a:lnTo>
                    <a:pt x="796" y="560"/>
                  </a:lnTo>
                  <a:lnTo>
                    <a:pt x="860" y="280"/>
                  </a:lnTo>
                  <a:lnTo>
                    <a:pt x="860" y="280"/>
                  </a:lnTo>
                  <a:lnTo>
                    <a:pt x="2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8"/>
            <p:cNvSpPr/>
            <p:nvPr/>
          </p:nvSpPr>
          <p:spPr>
            <a:xfrm>
              <a:off x="6506665" y="-1590918"/>
              <a:ext cx="657413" cy="105930"/>
            </a:xfrm>
            <a:custGeom>
              <a:avLst/>
              <a:gdLst/>
              <a:ahLst/>
              <a:cxnLst/>
              <a:rect l="l" t="t" r="r" b="b"/>
              <a:pathLst>
                <a:path w="24421" h="3935" extrusionOk="0">
                  <a:moveTo>
                    <a:pt x="0" y="2838"/>
                  </a:moveTo>
                  <a:lnTo>
                    <a:pt x="1870" y="2989"/>
                  </a:lnTo>
                  <a:lnTo>
                    <a:pt x="1873" y="2987"/>
                  </a:lnTo>
                  <a:lnTo>
                    <a:pt x="1873" y="2987"/>
                  </a:lnTo>
                  <a:lnTo>
                    <a:pt x="0" y="2838"/>
                  </a:lnTo>
                  <a:close/>
                  <a:moveTo>
                    <a:pt x="6449" y="1"/>
                  </a:moveTo>
                  <a:lnTo>
                    <a:pt x="1873" y="2987"/>
                  </a:lnTo>
                  <a:lnTo>
                    <a:pt x="1873" y="2987"/>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8"/>
            <p:cNvSpPr/>
            <p:nvPr/>
          </p:nvSpPr>
          <p:spPr>
            <a:xfrm>
              <a:off x="6503192" y="-1515111"/>
              <a:ext cx="27" cy="619"/>
            </a:xfrm>
            <a:custGeom>
              <a:avLst/>
              <a:gdLst/>
              <a:ahLst/>
              <a:cxnLst/>
              <a:rect l="l" t="t" r="r" b="b"/>
              <a:pathLst>
                <a:path w="1" h="23" fill="none" extrusionOk="0">
                  <a:moveTo>
                    <a:pt x="0" y="1"/>
                  </a:moveTo>
                  <a:lnTo>
                    <a:pt x="0" y="1"/>
                  </a:lnTo>
                  <a:lnTo>
                    <a:pt x="0" y="22"/>
                  </a:lnTo>
                  <a:lnTo>
                    <a:pt x="0"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8"/>
            <p:cNvSpPr/>
            <p:nvPr/>
          </p:nvSpPr>
          <p:spPr>
            <a:xfrm>
              <a:off x="6502034" y="-1515111"/>
              <a:ext cx="592" cy="27"/>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8"/>
            <p:cNvSpPr/>
            <p:nvPr/>
          </p:nvSpPr>
          <p:spPr>
            <a:xfrm>
              <a:off x="6501442" y="-1515111"/>
              <a:ext cx="619" cy="27"/>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8"/>
            <p:cNvSpPr/>
            <p:nvPr/>
          </p:nvSpPr>
          <p:spPr>
            <a:xfrm>
              <a:off x="6500877" y="-1515111"/>
              <a:ext cx="27" cy="27"/>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8"/>
            <p:cNvSpPr/>
            <p:nvPr/>
          </p:nvSpPr>
          <p:spPr>
            <a:xfrm>
              <a:off x="6499719" y="-1515111"/>
              <a:ext cx="592" cy="27"/>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8"/>
            <p:cNvSpPr/>
            <p:nvPr/>
          </p:nvSpPr>
          <p:spPr>
            <a:xfrm>
              <a:off x="6499127" y="-1515111"/>
              <a:ext cx="619" cy="27"/>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8"/>
            <p:cNvSpPr/>
            <p:nvPr/>
          </p:nvSpPr>
          <p:spPr>
            <a:xfrm>
              <a:off x="6498562" y="-1515111"/>
              <a:ext cx="592" cy="27"/>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8"/>
            <p:cNvSpPr/>
            <p:nvPr/>
          </p:nvSpPr>
          <p:spPr>
            <a:xfrm>
              <a:off x="6497404" y="-1515111"/>
              <a:ext cx="592" cy="27"/>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8"/>
            <p:cNvSpPr/>
            <p:nvPr/>
          </p:nvSpPr>
          <p:spPr>
            <a:xfrm>
              <a:off x="6496812" y="-1515111"/>
              <a:ext cx="619" cy="27"/>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8"/>
            <p:cNvSpPr/>
            <p:nvPr/>
          </p:nvSpPr>
          <p:spPr>
            <a:xfrm>
              <a:off x="6496246" y="-1515677"/>
              <a:ext cx="592" cy="592"/>
            </a:xfrm>
            <a:custGeom>
              <a:avLst/>
              <a:gdLst/>
              <a:ahLst/>
              <a:cxnLst/>
              <a:rect l="l" t="t" r="r" b="b"/>
              <a:pathLst>
                <a:path w="22" h="22" fill="none" extrusionOk="0">
                  <a:moveTo>
                    <a:pt x="0" y="0"/>
                  </a:moveTo>
                  <a:lnTo>
                    <a:pt x="0" y="0"/>
                  </a:lnTo>
                  <a:lnTo>
                    <a:pt x="22" y="22"/>
                  </a:lnTo>
                  <a:lnTo>
                    <a:pt x="22" y="2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8"/>
            <p:cNvSpPr/>
            <p:nvPr/>
          </p:nvSpPr>
          <p:spPr>
            <a:xfrm>
              <a:off x="6495089" y="-1515677"/>
              <a:ext cx="1184" cy="27"/>
            </a:xfrm>
            <a:custGeom>
              <a:avLst/>
              <a:gdLst/>
              <a:ahLst/>
              <a:cxnLst/>
              <a:rect l="l" t="t" r="r" b="b"/>
              <a:pathLst>
                <a:path w="44" h="1" fill="none" extrusionOk="0">
                  <a:moveTo>
                    <a:pt x="0" y="0"/>
                  </a:moveTo>
                  <a:lnTo>
                    <a:pt x="0" y="0"/>
                  </a:lnTo>
                  <a:lnTo>
                    <a:pt x="43" y="0"/>
                  </a:lnTo>
                  <a:lnTo>
                    <a:pt x="4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8"/>
            <p:cNvSpPr/>
            <p:nvPr/>
          </p:nvSpPr>
          <p:spPr>
            <a:xfrm>
              <a:off x="6506665" y="-1590918"/>
              <a:ext cx="657413" cy="105930"/>
            </a:xfrm>
            <a:custGeom>
              <a:avLst/>
              <a:gdLst/>
              <a:ahLst/>
              <a:cxnLst/>
              <a:rect l="l" t="t" r="r" b="b"/>
              <a:pathLst>
                <a:path w="24421" h="3935" fill="none" extrusionOk="0">
                  <a:moveTo>
                    <a:pt x="6449" y="1"/>
                  </a:moveTo>
                  <a:lnTo>
                    <a:pt x="1870" y="2989"/>
                  </a:lnTo>
                  <a:lnTo>
                    <a:pt x="1870" y="2989"/>
                  </a:lnTo>
                  <a:lnTo>
                    <a:pt x="0" y="2838"/>
                  </a:lnTo>
                  <a:lnTo>
                    <a:pt x="0" y="2838"/>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8"/>
            <p:cNvSpPr/>
            <p:nvPr/>
          </p:nvSpPr>
          <p:spPr>
            <a:xfrm>
              <a:off x="5248585" y="-1938132"/>
              <a:ext cx="23178" cy="20271"/>
            </a:xfrm>
            <a:custGeom>
              <a:avLst/>
              <a:gdLst/>
              <a:ahLst/>
              <a:cxnLst/>
              <a:rect l="l" t="t" r="r" b="b"/>
              <a:pathLst>
                <a:path w="861" h="753" extrusionOk="0">
                  <a:moveTo>
                    <a:pt x="43" y="1"/>
                  </a:moveTo>
                  <a:lnTo>
                    <a:pt x="0" y="388"/>
                  </a:lnTo>
                  <a:lnTo>
                    <a:pt x="0" y="431"/>
                  </a:lnTo>
                  <a:lnTo>
                    <a:pt x="22" y="495"/>
                  </a:lnTo>
                  <a:lnTo>
                    <a:pt x="43" y="538"/>
                  </a:lnTo>
                  <a:lnTo>
                    <a:pt x="108" y="560"/>
                  </a:lnTo>
                  <a:lnTo>
                    <a:pt x="538" y="753"/>
                  </a:lnTo>
                  <a:lnTo>
                    <a:pt x="667" y="753"/>
                  </a:lnTo>
                  <a:lnTo>
                    <a:pt x="731" y="710"/>
                  </a:lnTo>
                  <a:lnTo>
                    <a:pt x="774" y="667"/>
                  </a:lnTo>
                  <a:lnTo>
                    <a:pt x="796" y="603"/>
                  </a:lnTo>
                  <a:lnTo>
                    <a:pt x="860" y="280"/>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8"/>
            <p:cNvSpPr/>
            <p:nvPr/>
          </p:nvSpPr>
          <p:spPr>
            <a:xfrm>
              <a:off x="5248585" y="-1938132"/>
              <a:ext cx="23178" cy="20271"/>
            </a:xfrm>
            <a:custGeom>
              <a:avLst/>
              <a:gdLst/>
              <a:ahLst/>
              <a:cxnLst/>
              <a:rect l="l" t="t" r="r" b="b"/>
              <a:pathLst>
                <a:path w="861" h="753" fill="none" extrusionOk="0">
                  <a:moveTo>
                    <a:pt x="43" y="1"/>
                  </a:moveTo>
                  <a:lnTo>
                    <a:pt x="0" y="388"/>
                  </a:lnTo>
                  <a:lnTo>
                    <a:pt x="0" y="388"/>
                  </a:lnTo>
                  <a:lnTo>
                    <a:pt x="0" y="431"/>
                  </a:lnTo>
                  <a:lnTo>
                    <a:pt x="22" y="495"/>
                  </a:lnTo>
                  <a:lnTo>
                    <a:pt x="43" y="538"/>
                  </a:lnTo>
                  <a:lnTo>
                    <a:pt x="108" y="560"/>
                  </a:lnTo>
                  <a:lnTo>
                    <a:pt x="538" y="753"/>
                  </a:lnTo>
                  <a:lnTo>
                    <a:pt x="538" y="753"/>
                  </a:lnTo>
                  <a:lnTo>
                    <a:pt x="602" y="753"/>
                  </a:lnTo>
                  <a:lnTo>
                    <a:pt x="602" y="753"/>
                  </a:lnTo>
                  <a:lnTo>
                    <a:pt x="667" y="753"/>
                  </a:lnTo>
                  <a:lnTo>
                    <a:pt x="731" y="710"/>
                  </a:lnTo>
                  <a:lnTo>
                    <a:pt x="774" y="667"/>
                  </a:lnTo>
                  <a:lnTo>
                    <a:pt x="796" y="603"/>
                  </a:lnTo>
                  <a:lnTo>
                    <a:pt x="860" y="280"/>
                  </a:lnTo>
                  <a:lnTo>
                    <a:pt x="860" y="280"/>
                  </a:lnTo>
                  <a:lnTo>
                    <a:pt x="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8"/>
            <p:cNvSpPr/>
            <p:nvPr/>
          </p:nvSpPr>
          <p:spPr>
            <a:xfrm>
              <a:off x="5404264" y="-1884319"/>
              <a:ext cx="23151" cy="18548"/>
            </a:xfrm>
            <a:custGeom>
              <a:avLst/>
              <a:gdLst/>
              <a:ahLst/>
              <a:cxnLst/>
              <a:rect l="l" t="t" r="r" b="b"/>
              <a:pathLst>
                <a:path w="860" h="689" extrusionOk="0">
                  <a:moveTo>
                    <a:pt x="22" y="1"/>
                  </a:moveTo>
                  <a:lnTo>
                    <a:pt x="0" y="302"/>
                  </a:lnTo>
                  <a:lnTo>
                    <a:pt x="0" y="366"/>
                  </a:lnTo>
                  <a:lnTo>
                    <a:pt x="22" y="431"/>
                  </a:lnTo>
                  <a:lnTo>
                    <a:pt x="43" y="474"/>
                  </a:lnTo>
                  <a:lnTo>
                    <a:pt x="108" y="495"/>
                  </a:lnTo>
                  <a:lnTo>
                    <a:pt x="537" y="667"/>
                  </a:lnTo>
                  <a:lnTo>
                    <a:pt x="623" y="689"/>
                  </a:lnTo>
                  <a:lnTo>
                    <a:pt x="688" y="689"/>
                  </a:lnTo>
                  <a:lnTo>
                    <a:pt x="731" y="646"/>
                  </a:lnTo>
                  <a:lnTo>
                    <a:pt x="774" y="603"/>
                  </a:lnTo>
                  <a:lnTo>
                    <a:pt x="817" y="538"/>
                  </a:lnTo>
                  <a:lnTo>
                    <a:pt x="860" y="280"/>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8"/>
            <p:cNvSpPr/>
            <p:nvPr/>
          </p:nvSpPr>
          <p:spPr>
            <a:xfrm>
              <a:off x="5404264" y="-1884319"/>
              <a:ext cx="23151" cy="18548"/>
            </a:xfrm>
            <a:custGeom>
              <a:avLst/>
              <a:gdLst/>
              <a:ahLst/>
              <a:cxnLst/>
              <a:rect l="l" t="t" r="r" b="b"/>
              <a:pathLst>
                <a:path w="860" h="689" fill="none" extrusionOk="0">
                  <a:moveTo>
                    <a:pt x="22" y="1"/>
                  </a:moveTo>
                  <a:lnTo>
                    <a:pt x="0" y="302"/>
                  </a:lnTo>
                  <a:lnTo>
                    <a:pt x="0" y="302"/>
                  </a:lnTo>
                  <a:lnTo>
                    <a:pt x="0" y="366"/>
                  </a:lnTo>
                  <a:lnTo>
                    <a:pt x="22" y="431"/>
                  </a:lnTo>
                  <a:lnTo>
                    <a:pt x="43" y="474"/>
                  </a:lnTo>
                  <a:lnTo>
                    <a:pt x="108" y="495"/>
                  </a:lnTo>
                  <a:lnTo>
                    <a:pt x="537" y="667"/>
                  </a:lnTo>
                  <a:lnTo>
                    <a:pt x="537" y="667"/>
                  </a:lnTo>
                  <a:lnTo>
                    <a:pt x="623" y="689"/>
                  </a:lnTo>
                  <a:lnTo>
                    <a:pt x="623" y="689"/>
                  </a:lnTo>
                  <a:lnTo>
                    <a:pt x="688" y="689"/>
                  </a:lnTo>
                  <a:lnTo>
                    <a:pt x="731" y="646"/>
                  </a:lnTo>
                  <a:lnTo>
                    <a:pt x="774" y="603"/>
                  </a:lnTo>
                  <a:lnTo>
                    <a:pt x="817" y="538"/>
                  </a:lnTo>
                  <a:lnTo>
                    <a:pt x="860" y="280"/>
                  </a:lnTo>
                  <a:lnTo>
                    <a:pt x="860" y="280"/>
                  </a:lnTo>
                  <a:lnTo>
                    <a:pt x="2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8"/>
            <p:cNvSpPr/>
            <p:nvPr/>
          </p:nvSpPr>
          <p:spPr>
            <a:xfrm>
              <a:off x="5434925" y="-1873901"/>
              <a:ext cx="23178" cy="20298"/>
            </a:xfrm>
            <a:custGeom>
              <a:avLst/>
              <a:gdLst/>
              <a:ahLst/>
              <a:cxnLst/>
              <a:rect l="l" t="t" r="r" b="b"/>
              <a:pathLst>
                <a:path w="861" h="754" extrusionOk="0">
                  <a:moveTo>
                    <a:pt x="43" y="1"/>
                  </a:moveTo>
                  <a:lnTo>
                    <a:pt x="0" y="366"/>
                  </a:lnTo>
                  <a:lnTo>
                    <a:pt x="0" y="431"/>
                  </a:lnTo>
                  <a:lnTo>
                    <a:pt x="22" y="474"/>
                  </a:lnTo>
                  <a:lnTo>
                    <a:pt x="43" y="517"/>
                  </a:lnTo>
                  <a:lnTo>
                    <a:pt x="108" y="538"/>
                  </a:lnTo>
                  <a:lnTo>
                    <a:pt x="538" y="732"/>
                  </a:lnTo>
                  <a:lnTo>
                    <a:pt x="624" y="753"/>
                  </a:lnTo>
                  <a:lnTo>
                    <a:pt x="688" y="732"/>
                  </a:lnTo>
                  <a:lnTo>
                    <a:pt x="731" y="710"/>
                  </a:lnTo>
                  <a:lnTo>
                    <a:pt x="774" y="646"/>
                  </a:lnTo>
                  <a:lnTo>
                    <a:pt x="796" y="581"/>
                  </a:lnTo>
                  <a:lnTo>
                    <a:pt x="860" y="280"/>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8"/>
            <p:cNvSpPr/>
            <p:nvPr/>
          </p:nvSpPr>
          <p:spPr>
            <a:xfrm>
              <a:off x="5434925" y="-1873901"/>
              <a:ext cx="23178" cy="20298"/>
            </a:xfrm>
            <a:custGeom>
              <a:avLst/>
              <a:gdLst/>
              <a:ahLst/>
              <a:cxnLst/>
              <a:rect l="l" t="t" r="r" b="b"/>
              <a:pathLst>
                <a:path w="861" h="754" fill="none" extrusionOk="0">
                  <a:moveTo>
                    <a:pt x="43" y="1"/>
                  </a:moveTo>
                  <a:lnTo>
                    <a:pt x="0" y="366"/>
                  </a:lnTo>
                  <a:lnTo>
                    <a:pt x="0" y="366"/>
                  </a:lnTo>
                  <a:lnTo>
                    <a:pt x="0" y="431"/>
                  </a:lnTo>
                  <a:lnTo>
                    <a:pt x="22" y="474"/>
                  </a:lnTo>
                  <a:lnTo>
                    <a:pt x="43" y="517"/>
                  </a:lnTo>
                  <a:lnTo>
                    <a:pt x="108" y="538"/>
                  </a:lnTo>
                  <a:lnTo>
                    <a:pt x="538" y="732"/>
                  </a:lnTo>
                  <a:lnTo>
                    <a:pt x="538" y="732"/>
                  </a:lnTo>
                  <a:lnTo>
                    <a:pt x="624" y="753"/>
                  </a:lnTo>
                  <a:lnTo>
                    <a:pt x="624" y="753"/>
                  </a:lnTo>
                  <a:lnTo>
                    <a:pt x="688" y="732"/>
                  </a:lnTo>
                  <a:lnTo>
                    <a:pt x="731" y="710"/>
                  </a:lnTo>
                  <a:lnTo>
                    <a:pt x="774" y="646"/>
                  </a:lnTo>
                  <a:lnTo>
                    <a:pt x="796" y="581"/>
                  </a:lnTo>
                  <a:lnTo>
                    <a:pt x="860" y="280"/>
                  </a:lnTo>
                  <a:lnTo>
                    <a:pt x="860" y="280"/>
                  </a:lnTo>
                  <a:lnTo>
                    <a:pt x="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8"/>
            <p:cNvSpPr/>
            <p:nvPr/>
          </p:nvSpPr>
          <p:spPr>
            <a:xfrm>
              <a:off x="5465587" y="-1863483"/>
              <a:ext cx="23178" cy="21455"/>
            </a:xfrm>
            <a:custGeom>
              <a:avLst/>
              <a:gdLst/>
              <a:ahLst/>
              <a:cxnLst/>
              <a:rect l="l" t="t" r="r" b="b"/>
              <a:pathLst>
                <a:path w="861" h="797" extrusionOk="0">
                  <a:moveTo>
                    <a:pt x="44" y="1"/>
                  </a:moveTo>
                  <a:lnTo>
                    <a:pt x="1" y="409"/>
                  </a:lnTo>
                  <a:lnTo>
                    <a:pt x="1" y="474"/>
                  </a:lnTo>
                  <a:lnTo>
                    <a:pt x="22" y="517"/>
                  </a:lnTo>
                  <a:lnTo>
                    <a:pt x="44" y="560"/>
                  </a:lnTo>
                  <a:lnTo>
                    <a:pt x="108" y="603"/>
                  </a:lnTo>
                  <a:lnTo>
                    <a:pt x="538" y="775"/>
                  </a:lnTo>
                  <a:lnTo>
                    <a:pt x="603" y="796"/>
                  </a:lnTo>
                  <a:lnTo>
                    <a:pt x="689" y="775"/>
                  </a:lnTo>
                  <a:lnTo>
                    <a:pt x="732" y="753"/>
                  </a:lnTo>
                  <a:lnTo>
                    <a:pt x="775" y="710"/>
                  </a:lnTo>
                  <a:lnTo>
                    <a:pt x="796" y="646"/>
                  </a:lnTo>
                  <a:lnTo>
                    <a:pt x="861" y="280"/>
                  </a:ln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8"/>
            <p:cNvSpPr/>
            <p:nvPr/>
          </p:nvSpPr>
          <p:spPr>
            <a:xfrm>
              <a:off x="5465587" y="-1863483"/>
              <a:ext cx="23178" cy="21455"/>
            </a:xfrm>
            <a:custGeom>
              <a:avLst/>
              <a:gdLst/>
              <a:ahLst/>
              <a:cxnLst/>
              <a:rect l="l" t="t" r="r" b="b"/>
              <a:pathLst>
                <a:path w="861" h="797" fill="none" extrusionOk="0">
                  <a:moveTo>
                    <a:pt x="44" y="1"/>
                  </a:moveTo>
                  <a:lnTo>
                    <a:pt x="1" y="409"/>
                  </a:lnTo>
                  <a:lnTo>
                    <a:pt x="1" y="409"/>
                  </a:lnTo>
                  <a:lnTo>
                    <a:pt x="1" y="474"/>
                  </a:lnTo>
                  <a:lnTo>
                    <a:pt x="22" y="517"/>
                  </a:lnTo>
                  <a:lnTo>
                    <a:pt x="44" y="560"/>
                  </a:lnTo>
                  <a:lnTo>
                    <a:pt x="108" y="603"/>
                  </a:lnTo>
                  <a:lnTo>
                    <a:pt x="538" y="775"/>
                  </a:lnTo>
                  <a:lnTo>
                    <a:pt x="538" y="775"/>
                  </a:lnTo>
                  <a:lnTo>
                    <a:pt x="603" y="796"/>
                  </a:lnTo>
                  <a:lnTo>
                    <a:pt x="603" y="796"/>
                  </a:lnTo>
                  <a:lnTo>
                    <a:pt x="689" y="775"/>
                  </a:lnTo>
                  <a:lnTo>
                    <a:pt x="732" y="753"/>
                  </a:lnTo>
                  <a:lnTo>
                    <a:pt x="775" y="710"/>
                  </a:lnTo>
                  <a:lnTo>
                    <a:pt x="796" y="646"/>
                  </a:lnTo>
                  <a:lnTo>
                    <a:pt x="861" y="280"/>
                  </a:lnTo>
                  <a:lnTo>
                    <a:pt x="861" y="280"/>
                  </a:lnTo>
                  <a:lnTo>
                    <a:pt x="44"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8"/>
            <p:cNvSpPr/>
            <p:nvPr/>
          </p:nvSpPr>
          <p:spPr>
            <a:xfrm>
              <a:off x="5496276" y="-1853065"/>
              <a:ext cx="23151" cy="22586"/>
            </a:xfrm>
            <a:custGeom>
              <a:avLst/>
              <a:gdLst/>
              <a:ahLst/>
              <a:cxnLst/>
              <a:rect l="l" t="t" r="r" b="b"/>
              <a:pathLst>
                <a:path w="860" h="839" extrusionOk="0">
                  <a:moveTo>
                    <a:pt x="43" y="1"/>
                  </a:moveTo>
                  <a:lnTo>
                    <a:pt x="0" y="474"/>
                  </a:lnTo>
                  <a:lnTo>
                    <a:pt x="0" y="517"/>
                  </a:lnTo>
                  <a:lnTo>
                    <a:pt x="0" y="581"/>
                  </a:lnTo>
                  <a:lnTo>
                    <a:pt x="43" y="624"/>
                  </a:lnTo>
                  <a:lnTo>
                    <a:pt x="86" y="646"/>
                  </a:lnTo>
                  <a:lnTo>
                    <a:pt x="537" y="839"/>
                  </a:lnTo>
                  <a:lnTo>
                    <a:pt x="666" y="839"/>
                  </a:lnTo>
                  <a:lnTo>
                    <a:pt x="731" y="796"/>
                  </a:lnTo>
                  <a:lnTo>
                    <a:pt x="774" y="753"/>
                  </a:lnTo>
                  <a:lnTo>
                    <a:pt x="795" y="689"/>
                  </a:lnTo>
                  <a:lnTo>
                    <a:pt x="860" y="302"/>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8"/>
            <p:cNvSpPr/>
            <p:nvPr/>
          </p:nvSpPr>
          <p:spPr>
            <a:xfrm>
              <a:off x="5496276" y="-1853065"/>
              <a:ext cx="23151" cy="22586"/>
            </a:xfrm>
            <a:custGeom>
              <a:avLst/>
              <a:gdLst/>
              <a:ahLst/>
              <a:cxnLst/>
              <a:rect l="l" t="t" r="r" b="b"/>
              <a:pathLst>
                <a:path w="860" h="839" fill="none" extrusionOk="0">
                  <a:moveTo>
                    <a:pt x="43" y="1"/>
                  </a:moveTo>
                  <a:lnTo>
                    <a:pt x="0" y="474"/>
                  </a:lnTo>
                  <a:lnTo>
                    <a:pt x="0" y="474"/>
                  </a:lnTo>
                  <a:lnTo>
                    <a:pt x="0" y="517"/>
                  </a:lnTo>
                  <a:lnTo>
                    <a:pt x="0" y="581"/>
                  </a:lnTo>
                  <a:lnTo>
                    <a:pt x="43" y="624"/>
                  </a:lnTo>
                  <a:lnTo>
                    <a:pt x="86" y="646"/>
                  </a:lnTo>
                  <a:lnTo>
                    <a:pt x="537" y="839"/>
                  </a:lnTo>
                  <a:lnTo>
                    <a:pt x="537" y="839"/>
                  </a:lnTo>
                  <a:lnTo>
                    <a:pt x="602" y="839"/>
                  </a:lnTo>
                  <a:lnTo>
                    <a:pt x="602" y="839"/>
                  </a:lnTo>
                  <a:lnTo>
                    <a:pt x="666" y="839"/>
                  </a:lnTo>
                  <a:lnTo>
                    <a:pt x="731" y="796"/>
                  </a:lnTo>
                  <a:lnTo>
                    <a:pt x="774" y="753"/>
                  </a:lnTo>
                  <a:lnTo>
                    <a:pt x="795" y="689"/>
                  </a:lnTo>
                  <a:lnTo>
                    <a:pt x="860" y="302"/>
                  </a:lnTo>
                  <a:lnTo>
                    <a:pt x="860" y="302"/>
                  </a:lnTo>
                  <a:lnTo>
                    <a:pt x="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8"/>
            <p:cNvSpPr/>
            <p:nvPr/>
          </p:nvSpPr>
          <p:spPr>
            <a:xfrm>
              <a:off x="5526346" y="-1842055"/>
              <a:ext cx="24336" cy="23743"/>
            </a:xfrm>
            <a:custGeom>
              <a:avLst/>
              <a:gdLst/>
              <a:ahLst/>
              <a:cxnLst/>
              <a:rect l="l" t="t" r="r" b="b"/>
              <a:pathLst>
                <a:path w="904" h="882" extrusionOk="0">
                  <a:moveTo>
                    <a:pt x="65" y="0"/>
                  </a:moveTo>
                  <a:lnTo>
                    <a:pt x="1" y="494"/>
                  </a:lnTo>
                  <a:lnTo>
                    <a:pt x="1" y="559"/>
                  </a:lnTo>
                  <a:lnTo>
                    <a:pt x="22" y="602"/>
                  </a:lnTo>
                  <a:lnTo>
                    <a:pt x="65" y="645"/>
                  </a:lnTo>
                  <a:lnTo>
                    <a:pt x="108" y="688"/>
                  </a:lnTo>
                  <a:lnTo>
                    <a:pt x="560" y="860"/>
                  </a:lnTo>
                  <a:lnTo>
                    <a:pt x="624" y="881"/>
                  </a:lnTo>
                  <a:lnTo>
                    <a:pt x="689" y="860"/>
                  </a:lnTo>
                  <a:lnTo>
                    <a:pt x="753" y="838"/>
                  </a:lnTo>
                  <a:lnTo>
                    <a:pt x="796" y="774"/>
                  </a:lnTo>
                  <a:lnTo>
                    <a:pt x="818" y="731"/>
                  </a:lnTo>
                  <a:lnTo>
                    <a:pt x="904" y="280"/>
                  </a:lnTo>
                  <a:lnTo>
                    <a:pt x="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8"/>
            <p:cNvSpPr/>
            <p:nvPr/>
          </p:nvSpPr>
          <p:spPr>
            <a:xfrm>
              <a:off x="5526346" y="-1842055"/>
              <a:ext cx="24336" cy="23743"/>
            </a:xfrm>
            <a:custGeom>
              <a:avLst/>
              <a:gdLst/>
              <a:ahLst/>
              <a:cxnLst/>
              <a:rect l="l" t="t" r="r" b="b"/>
              <a:pathLst>
                <a:path w="904" h="882" fill="none" extrusionOk="0">
                  <a:moveTo>
                    <a:pt x="65" y="0"/>
                  </a:moveTo>
                  <a:lnTo>
                    <a:pt x="1" y="494"/>
                  </a:lnTo>
                  <a:lnTo>
                    <a:pt x="1" y="494"/>
                  </a:lnTo>
                  <a:lnTo>
                    <a:pt x="1" y="559"/>
                  </a:lnTo>
                  <a:lnTo>
                    <a:pt x="22" y="602"/>
                  </a:lnTo>
                  <a:lnTo>
                    <a:pt x="65" y="645"/>
                  </a:lnTo>
                  <a:lnTo>
                    <a:pt x="108" y="688"/>
                  </a:lnTo>
                  <a:lnTo>
                    <a:pt x="560" y="860"/>
                  </a:lnTo>
                  <a:lnTo>
                    <a:pt x="560" y="860"/>
                  </a:lnTo>
                  <a:lnTo>
                    <a:pt x="624" y="881"/>
                  </a:lnTo>
                  <a:lnTo>
                    <a:pt x="624" y="881"/>
                  </a:lnTo>
                  <a:lnTo>
                    <a:pt x="689" y="860"/>
                  </a:lnTo>
                  <a:lnTo>
                    <a:pt x="753" y="838"/>
                  </a:lnTo>
                  <a:lnTo>
                    <a:pt x="796" y="774"/>
                  </a:lnTo>
                  <a:lnTo>
                    <a:pt x="818" y="731"/>
                  </a:lnTo>
                  <a:lnTo>
                    <a:pt x="904" y="280"/>
                  </a:lnTo>
                  <a:lnTo>
                    <a:pt x="904" y="280"/>
                  </a:lnTo>
                  <a:lnTo>
                    <a:pt x="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8"/>
            <p:cNvSpPr/>
            <p:nvPr/>
          </p:nvSpPr>
          <p:spPr>
            <a:xfrm>
              <a:off x="5557035" y="-1831637"/>
              <a:ext cx="24336" cy="24901"/>
            </a:xfrm>
            <a:custGeom>
              <a:avLst/>
              <a:gdLst/>
              <a:ahLst/>
              <a:cxnLst/>
              <a:rect l="l" t="t" r="r" b="b"/>
              <a:pathLst>
                <a:path w="904" h="925" extrusionOk="0">
                  <a:moveTo>
                    <a:pt x="65" y="0"/>
                  </a:moveTo>
                  <a:lnTo>
                    <a:pt x="0" y="559"/>
                  </a:lnTo>
                  <a:lnTo>
                    <a:pt x="0" y="602"/>
                  </a:lnTo>
                  <a:lnTo>
                    <a:pt x="22" y="666"/>
                  </a:lnTo>
                  <a:lnTo>
                    <a:pt x="65" y="709"/>
                  </a:lnTo>
                  <a:lnTo>
                    <a:pt x="108" y="731"/>
                  </a:lnTo>
                  <a:lnTo>
                    <a:pt x="559" y="924"/>
                  </a:lnTo>
                  <a:lnTo>
                    <a:pt x="688" y="924"/>
                  </a:lnTo>
                  <a:lnTo>
                    <a:pt x="753" y="881"/>
                  </a:lnTo>
                  <a:lnTo>
                    <a:pt x="796" y="838"/>
                  </a:lnTo>
                  <a:lnTo>
                    <a:pt x="817" y="774"/>
                  </a:lnTo>
                  <a:lnTo>
                    <a:pt x="903" y="279"/>
                  </a:lnTo>
                  <a:lnTo>
                    <a:pt x="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8"/>
            <p:cNvSpPr/>
            <p:nvPr/>
          </p:nvSpPr>
          <p:spPr>
            <a:xfrm>
              <a:off x="5557035" y="-1831637"/>
              <a:ext cx="24336" cy="24901"/>
            </a:xfrm>
            <a:custGeom>
              <a:avLst/>
              <a:gdLst/>
              <a:ahLst/>
              <a:cxnLst/>
              <a:rect l="l" t="t" r="r" b="b"/>
              <a:pathLst>
                <a:path w="904" h="925" fill="none" extrusionOk="0">
                  <a:moveTo>
                    <a:pt x="65" y="0"/>
                  </a:moveTo>
                  <a:lnTo>
                    <a:pt x="65" y="0"/>
                  </a:lnTo>
                  <a:lnTo>
                    <a:pt x="65" y="0"/>
                  </a:lnTo>
                  <a:lnTo>
                    <a:pt x="0" y="559"/>
                  </a:lnTo>
                  <a:lnTo>
                    <a:pt x="0" y="559"/>
                  </a:lnTo>
                  <a:lnTo>
                    <a:pt x="0" y="602"/>
                  </a:lnTo>
                  <a:lnTo>
                    <a:pt x="22" y="666"/>
                  </a:lnTo>
                  <a:lnTo>
                    <a:pt x="65" y="709"/>
                  </a:lnTo>
                  <a:lnTo>
                    <a:pt x="108" y="731"/>
                  </a:lnTo>
                  <a:lnTo>
                    <a:pt x="559" y="924"/>
                  </a:lnTo>
                  <a:lnTo>
                    <a:pt x="559" y="924"/>
                  </a:lnTo>
                  <a:lnTo>
                    <a:pt x="624" y="924"/>
                  </a:lnTo>
                  <a:lnTo>
                    <a:pt x="624" y="924"/>
                  </a:lnTo>
                  <a:lnTo>
                    <a:pt x="688" y="924"/>
                  </a:lnTo>
                  <a:lnTo>
                    <a:pt x="753" y="881"/>
                  </a:lnTo>
                  <a:lnTo>
                    <a:pt x="796" y="838"/>
                  </a:lnTo>
                  <a:lnTo>
                    <a:pt x="817" y="774"/>
                  </a:lnTo>
                  <a:lnTo>
                    <a:pt x="903" y="279"/>
                  </a:lnTo>
                  <a:lnTo>
                    <a:pt x="903" y="279"/>
                  </a:lnTo>
                  <a:lnTo>
                    <a:pt x="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p:nvPr/>
          </p:nvSpPr>
          <p:spPr>
            <a:xfrm>
              <a:off x="5587696" y="-1821246"/>
              <a:ext cx="24336" cy="26651"/>
            </a:xfrm>
            <a:custGeom>
              <a:avLst/>
              <a:gdLst/>
              <a:ahLst/>
              <a:cxnLst/>
              <a:rect l="l" t="t" r="r" b="b"/>
              <a:pathLst>
                <a:path w="904" h="990" extrusionOk="0">
                  <a:moveTo>
                    <a:pt x="87" y="1"/>
                  </a:moveTo>
                  <a:lnTo>
                    <a:pt x="65" y="65"/>
                  </a:lnTo>
                  <a:lnTo>
                    <a:pt x="1" y="603"/>
                  </a:lnTo>
                  <a:lnTo>
                    <a:pt x="1" y="667"/>
                  </a:lnTo>
                  <a:lnTo>
                    <a:pt x="22" y="710"/>
                  </a:lnTo>
                  <a:lnTo>
                    <a:pt x="65" y="753"/>
                  </a:lnTo>
                  <a:lnTo>
                    <a:pt x="108" y="796"/>
                  </a:lnTo>
                  <a:lnTo>
                    <a:pt x="559" y="968"/>
                  </a:lnTo>
                  <a:lnTo>
                    <a:pt x="624" y="990"/>
                  </a:lnTo>
                  <a:lnTo>
                    <a:pt x="688" y="968"/>
                  </a:lnTo>
                  <a:lnTo>
                    <a:pt x="753" y="947"/>
                  </a:lnTo>
                  <a:lnTo>
                    <a:pt x="796" y="882"/>
                  </a:lnTo>
                  <a:lnTo>
                    <a:pt x="817" y="818"/>
                  </a:lnTo>
                  <a:lnTo>
                    <a:pt x="903" y="302"/>
                  </a:lnTo>
                  <a:lnTo>
                    <a:pt x="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8"/>
            <p:cNvSpPr/>
            <p:nvPr/>
          </p:nvSpPr>
          <p:spPr>
            <a:xfrm>
              <a:off x="5587696" y="-1821246"/>
              <a:ext cx="24336" cy="26651"/>
            </a:xfrm>
            <a:custGeom>
              <a:avLst/>
              <a:gdLst/>
              <a:ahLst/>
              <a:cxnLst/>
              <a:rect l="l" t="t" r="r" b="b"/>
              <a:pathLst>
                <a:path w="904" h="990" fill="none" extrusionOk="0">
                  <a:moveTo>
                    <a:pt x="87" y="1"/>
                  </a:moveTo>
                  <a:lnTo>
                    <a:pt x="87" y="1"/>
                  </a:lnTo>
                  <a:lnTo>
                    <a:pt x="65" y="65"/>
                  </a:lnTo>
                  <a:lnTo>
                    <a:pt x="1" y="603"/>
                  </a:lnTo>
                  <a:lnTo>
                    <a:pt x="1" y="603"/>
                  </a:lnTo>
                  <a:lnTo>
                    <a:pt x="1" y="667"/>
                  </a:lnTo>
                  <a:lnTo>
                    <a:pt x="22" y="710"/>
                  </a:lnTo>
                  <a:lnTo>
                    <a:pt x="65" y="753"/>
                  </a:lnTo>
                  <a:lnTo>
                    <a:pt x="108" y="796"/>
                  </a:lnTo>
                  <a:lnTo>
                    <a:pt x="559" y="968"/>
                  </a:lnTo>
                  <a:lnTo>
                    <a:pt x="559" y="968"/>
                  </a:lnTo>
                  <a:lnTo>
                    <a:pt x="624" y="990"/>
                  </a:lnTo>
                  <a:lnTo>
                    <a:pt x="624" y="990"/>
                  </a:lnTo>
                  <a:lnTo>
                    <a:pt x="688" y="968"/>
                  </a:lnTo>
                  <a:lnTo>
                    <a:pt x="753" y="947"/>
                  </a:lnTo>
                  <a:lnTo>
                    <a:pt x="796" y="882"/>
                  </a:lnTo>
                  <a:lnTo>
                    <a:pt x="817" y="818"/>
                  </a:lnTo>
                  <a:lnTo>
                    <a:pt x="903" y="302"/>
                  </a:lnTo>
                  <a:lnTo>
                    <a:pt x="903" y="302"/>
                  </a:lnTo>
                  <a:lnTo>
                    <a:pt x="8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8"/>
            <p:cNvSpPr/>
            <p:nvPr/>
          </p:nvSpPr>
          <p:spPr>
            <a:xfrm>
              <a:off x="5618358" y="-1810235"/>
              <a:ext cx="24336" cy="27216"/>
            </a:xfrm>
            <a:custGeom>
              <a:avLst/>
              <a:gdLst/>
              <a:ahLst/>
              <a:cxnLst/>
              <a:rect l="l" t="t" r="r" b="b"/>
              <a:pathLst>
                <a:path w="904" h="1011" extrusionOk="0">
                  <a:moveTo>
                    <a:pt x="108" y="0"/>
                  </a:moveTo>
                  <a:lnTo>
                    <a:pt x="65" y="86"/>
                  </a:lnTo>
                  <a:lnTo>
                    <a:pt x="1" y="624"/>
                  </a:lnTo>
                  <a:lnTo>
                    <a:pt x="1" y="688"/>
                  </a:lnTo>
                  <a:lnTo>
                    <a:pt x="22" y="753"/>
                  </a:lnTo>
                  <a:lnTo>
                    <a:pt x="65" y="796"/>
                  </a:lnTo>
                  <a:lnTo>
                    <a:pt x="108" y="817"/>
                  </a:lnTo>
                  <a:lnTo>
                    <a:pt x="560" y="989"/>
                  </a:lnTo>
                  <a:lnTo>
                    <a:pt x="624" y="1011"/>
                  </a:lnTo>
                  <a:lnTo>
                    <a:pt x="689" y="1011"/>
                  </a:lnTo>
                  <a:lnTo>
                    <a:pt x="753" y="968"/>
                  </a:lnTo>
                  <a:lnTo>
                    <a:pt x="796" y="925"/>
                  </a:lnTo>
                  <a:lnTo>
                    <a:pt x="818" y="860"/>
                  </a:lnTo>
                  <a:lnTo>
                    <a:pt x="904" y="301"/>
                  </a:lnTo>
                  <a:lnTo>
                    <a:pt x="904" y="280"/>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8"/>
            <p:cNvSpPr/>
            <p:nvPr/>
          </p:nvSpPr>
          <p:spPr>
            <a:xfrm>
              <a:off x="5618358" y="-1810235"/>
              <a:ext cx="24336" cy="27216"/>
            </a:xfrm>
            <a:custGeom>
              <a:avLst/>
              <a:gdLst/>
              <a:ahLst/>
              <a:cxnLst/>
              <a:rect l="l" t="t" r="r" b="b"/>
              <a:pathLst>
                <a:path w="904" h="1011" fill="none" extrusionOk="0">
                  <a:moveTo>
                    <a:pt x="108" y="0"/>
                  </a:moveTo>
                  <a:lnTo>
                    <a:pt x="108" y="0"/>
                  </a:lnTo>
                  <a:lnTo>
                    <a:pt x="65" y="86"/>
                  </a:lnTo>
                  <a:lnTo>
                    <a:pt x="1" y="624"/>
                  </a:lnTo>
                  <a:lnTo>
                    <a:pt x="1" y="624"/>
                  </a:lnTo>
                  <a:lnTo>
                    <a:pt x="1" y="688"/>
                  </a:lnTo>
                  <a:lnTo>
                    <a:pt x="22" y="753"/>
                  </a:lnTo>
                  <a:lnTo>
                    <a:pt x="65" y="796"/>
                  </a:lnTo>
                  <a:lnTo>
                    <a:pt x="108" y="817"/>
                  </a:lnTo>
                  <a:lnTo>
                    <a:pt x="560" y="989"/>
                  </a:lnTo>
                  <a:lnTo>
                    <a:pt x="560" y="989"/>
                  </a:lnTo>
                  <a:lnTo>
                    <a:pt x="624" y="1011"/>
                  </a:lnTo>
                  <a:lnTo>
                    <a:pt x="624" y="1011"/>
                  </a:lnTo>
                  <a:lnTo>
                    <a:pt x="689" y="1011"/>
                  </a:lnTo>
                  <a:lnTo>
                    <a:pt x="753" y="968"/>
                  </a:lnTo>
                  <a:lnTo>
                    <a:pt x="796" y="925"/>
                  </a:lnTo>
                  <a:lnTo>
                    <a:pt x="818" y="860"/>
                  </a:lnTo>
                  <a:lnTo>
                    <a:pt x="904" y="301"/>
                  </a:lnTo>
                  <a:lnTo>
                    <a:pt x="904" y="301"/>
                  </a:lnTo>
                  <a:lnTo>
                    <a:pt x="904" y="280"/>
                  </a:lnTo>
                  <a:lnTo>
                    <a:pt x="904" y="280"/>
                  </a:lnTo>
                  <a:lnTo>
                    <a:pt x="108"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8"/>
            <p:cNvSpPr/>
            <p:nvPr/>
          </p:nvSpPr>
          <p:spPr>
            <a:xfrm>
              <a:off x="5649047" y="-1799252"/>
              <a:ext cx="24336" cy="28401"/>
            </a:xfrm>
            <a:custGeom>
              <a:avLst/>
              <a:gdLst/>
              <a:ahLst/>
              <a:cxnLst/>
              <a:rect l="l" t="t" r="r" b="b"/>
              <a:pathLst>
                <a:path w="904" h="1055" extrusionOk="0">
                  <a:moveTo>
                    <a:pt x="129" y="1"/>
                  </a:moveTo>
                  <a:lnTo>
                    <a:pt x="86" y="44"/>
                  </a:lnTo>
                  <a:lnTo>
                    <a:pt x="65" y="108"/>
                  </a:lnTo>
                  <a:lnTo>
                    <a:pt x="0" y="667"/>
                  </a:lnTo>
                  <a:lnTo>
                    <a:pt x="0" y="732"/>
                  </a:lnTo>
                  <a:lnTo>
                    <a:pt x="22" y="775"/>
                  </a:lnTo>
                  <a:lnTo>
                    <a:pt x="65" y="818"/>
                  </a:lnTo>
                  <a:lnTo>
                    <a:pt x="108" y="839"/>
                  </a:lnTo>
                  <a:lnTo>
                    <a:pt x="538" y="1033"/>
                  </a:lnTo>
                  <a:lnTo>
                    <a:pt x="624" y="1054"/>
                  </a:lnTo>
                  <a:lnTo>
                    <a:pt x="688" y="1033"/>
                  </a:lnTo>
                  <a:lnTo>
                    <a:pt x="753" y="1011"/>
                  </a:lnTo>
                  <a:lnTo>
                    <a:pt x="796" y="947"/>
                  </a:lnTo>
                  <a:lnTo>
                    <a:pt x="817" y="882"/>
                  </a:lnTo>
                  <a:lnTo>
                    <a:pt x="903" y="323"/>
                  </a:lnTo>
                  <a:lnTo>
                    <a:pt x="903" y="259"/>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8"/>
            <p:cNvSpPr/>
            <p:nvPr/>
          </p:nvSpPr>
          <p:spPr>
            <a:xfrm>
              <a:off x="5649047" y="-1799252"/>
              <a:ext cx="24336" cy="28401"/>
            </a:xfrm>
            <a:custGeom>
              <a:avLst/>
              <a:gdLst/>
              <a:ahLst/>
              <a:cxnLst/>
              <a:rect l="l" t="t" r="r" b="b"/>
              <a:pathLst>
                <a:path w="904" h="1055" fill="none" extrusionOk="0">
                  <a:moveTo>
                    <a:pt x="129" y="1"/>
                  </a:moveTo>
                  <a:lnTo>
                    <a:pt x="129" y="1"/>
                  </a:lnTo>
                  <a:lnTo>
                    <a:pt x="86" y="44"/>
                  </a:lnTo>
                  <a:lnTo>
                    <a:pt x="65" y="108"/>
                  </a:lnTo>
                  <a:lnTo>
                    <a:pt x="0" y="667"/>
                  </a:lnTo>
                  <a:lnTo>
                    <a:pt x="0" y="667"/>
                  </a:lnTo>
                  <a:lnTo>
                    <a:pt x="0" y="732"/>
                  </a:lnTo>
                  <a:lnTo>
                    <a:pt x="22" y="775"/>
                  </a:lnTo>
                  <a:lnTo>
                    <a:pt x="65" y="818"/>
                  </a:lnTo>
                  <a:lnTo>
                    <a:pt x="108" y="839"/>
                  </a:lnTo>
                  <a:lnTo>
                    <a:pt x="538" y="1033"/>
                  </a:lnTo>
                  <a:lnTo>
                    <a:pt x="538" y="1033"/>
                  </a:lnTo>
                  <a:lnTo>
                    <a:pt x="624" y="1054"/>
                  </a:lnTo>
                  <a:lnTo>
                    <a:pt x="624" y="1054"/>
                  </a:lnTo>
                  <a:lnTo>
                    <a:pt x="688" y="1033"/>
                  </a:lnTo>
                  <a:lnTo>
                    <a:pt x="753" y="1011"/>
                  </a:lnTo>
                  <a:lnTo>
                    <a:pt x="796" y="947"/>
                  </a:lnTo>
                  <a:lnTo>
                    <a:pt x="817" y="882"/>
                  </a:lnTo>
                  <a:lnTo>
                    <a:pt x="903" y="323"/>
                  </a:lnTo>
                  <a:lnTo>
                    <a:pt x="903" y="323"/>
                  </a:lnTo>
                  <a:lnTo>
                    <a:pt x="903" y="259"/>
                  </a:lnTo>
                  <a:lnTo>
                    <a:pt x="903" y="259"/>
                  </a:lnTo>
                  <a:lnTo>
                    <a:pt x="12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8"/>
            <p:cNvSpPr/>
            <p:nvPr/>
          </p:nvSpPr>
          <p:spPr>
            <a:xfrm>
              <a:off x="5679709" y="-1788242"/>
              <a:ext cx="24336" cy="28966"/>
            </a:xfrm>
            <a:custGeom>
              <a:avLst/>
              <a:gdLst/>
              <a:ahLst/>
              <a:cxnLst/>
              <a:rect l="l" t="t" r="r" b="b"/>
              <a:pathLst>
                <a:path w="904" h="1076" extrusionOk="0">
                  <a:moveTo>
                    <a:pt x="194" y="0"/>
                  </a:moveTo>
                  <a:lnTo>
                    <a:pt x="129" y="22"/>
                  </a:lnTo>
                  <a:lnTo>
                    <a:pt x="108" y="65"/>
                  </a:lnTo>
                  <a:lnTo>
                    <a:pt x="65" y="108"/>
                  </a:lnTo>
                  <a:lnTo>
                    <a:pt x="65" y="151"/>
                  </a:lnTo>
                  <a:lnTo>
                    <a:pt x="0" y="688"/>
                  </a:lnTo>
                  <a:lnTo>
                    <a:pt x="0" y="753"/>
                  </a:lnTo>
                  <a:lnTo>
                    <a:pt x="22" y="796"/>
                  </a:lnTo>
                  <a:lnTo>
                    <a:pt x="65" y="839"/>
                  </a:lnTo>
                  <a:lnTo>
                    <a:pt x="108" y="882"/>
                  </a:lnTo>
                  <a:lnTo>
                    <a:pt x="538" y="1054"/>
                  </a:lnTo>
                  <a:lnTo>
                    <a:pt x="624" y="1075"/>
                  </a:lnTo>
                  <a:lnTo>
                    <a:pt x="688" y="1054"/>
                  </a:lnTo>
                  <a:lnTo>
                    <a:pt x="731" y="1032"/>
                  </a:lnTo>
                  <a:lnTo>
                    <a:pt x="796" y="989"/>
                  </a:lnTo>
                  <a:lnTo>
                    <a:pt x="817" y="925"/>
                  </a:lnTo>
                  <a:lnTo>
                    <a:pt x="903" y="344"/>
                  </a:lnTo>
                  <a:lnTo>
                    <a:pt x="903" y="301"/>
                  </a:lnTo>
                  <a:lnTo>
                    <a:pt x="882" y="237"/>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8"/>
            <p:cNvSpPr/>
            <p:nvPr/>
          </p:nvSpPr>
          <p:spPr>
            <a:xfrm>
              <a:off x="5679709" y="-1788242"/>
              <a:ext cx="24336" cy="28966"/>
            </a:xfrm>
            <a:custGeom>
              <a:avLst/>
              <a:gdLst/>
              <a:ahLst/>
              <a:cxnLst/>
              <a:rect l="l" t="t" r="r" b="b"/>
              <a:pathLst>
                <a:path w="904" h="1076" fill="none" extrusionOk="0">
                  <a:moveTo>
                    <a:pt x="194" y="0"/>
                  </a:moveTo>
                  <a:lnTo>
                    <a:pt x="194" y="0"/>
                  </a:lnTo>
                  <a:lnTo>
                    <a:pt x="129" y="22"/>
                  </a:lnTo>
                  <a:lnTo>
                    <a:pt x="108" y="65"/>
                  </a:lnTo>
                  <a:lnTo>
                    <a:pt x="65" y="108"/>
                  </a:lnTo>
                  <a:lnTo>
                    <a:pt x="65" y="151"/>
                  </a:lnTo>
                  <a:lnTo>
                    <a:pt x="0" y="688"/>
                  </a:lnTo>
                  <a:lnTo>
                    <a:pt x="0" y="688"/>
                  </a:lnTo>
                  <a:lnTo>
                    <a:pt x="0" y="753"/>
                  </a:lnTo>
                  <a:lnTo>
                    <a:pt x="22" y="796"/>
                  </a:lnTo>
                  <a:lnTo>
                    <a:pt x="65" y="839"/>
                  </a:lnTo>
                  <a:lnTo>
                    <a:pt x="108" y="882"/>
                  </a:lnTo>
                  <a:lnTo>
                    <a:pt x="538" y="1054"/>
                  </a:lnTo>
                  <a:lnTo>
                    <a:pt x="538" y="1054"/>
                  </a:lnTo>
                  <a:lnTo>
                    <a:pt x="624" y="1075"/>
                  </a:lnTo>
                  <a:lnTo>
                    <a:pt x="624" y="1075"/>
                  </a:lnTo>
                  <a:lnTo>
                    <a:pt x="688" y="1054"/>
                  </a:lnTo>
                  <a:lnTo>
                    <a:pt x="731" y="1032"/>
                  </a:lnTo>
                  <a:lnTo>
                    <a:pt x="796" y="989"/>
                  </a:lnTo>
                  <a:lnTo>
                    <a:pt x="817" y="925"/>
                  </a:lnTo>
                  <a:lnTo>
                    <a:pt x="903" y="344"/>
                  </a:lnTo>
                  <a:lnTo>
                    <a:pt x="903" y="344"/>
                  </a:lnTo>
                  <a:lnTo>
                    <a:pt x="903" y="301"/>
                  </a:lnTo>
                  <a:lnTo>
                    <a:pt x="882" y="237"/>
                  </a:lnTo>
                  <a:lnTo>
                    <a:pt x="882" y="237"/>
                  </a:lnTo>
                  <a:lnTo>
                    <a:pt x="1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8"/>
            <p:cNvSpPr/>
            <p:nvPr/>
          </p:nvSpPr>
          <p:spPr>
            <a:xfrm>
              <a:off x="5710371" y="-1776666"/>
              <a:ext cx="24336" cy="28966"/>
            </a:xfrm>
            <a:custGeom>
              <a:avLst/>
              <a:gdLst/>
              <a:ahLst/>
              <a:cxnLst/>
              <a:rect l="l" t="t" r="r" b="b"/>
              <a:pathLst>
                <a:path w="904" h="1076" extrusionOk="0">
                  <a:moveTo>
                    <a:pt x="173" y="0"/>
                  </a:moveTo>
                  <a:lnTo>
                    <a:pt x="130" y="43"/>
                  </a:lnTo>
                  <a:lnTo>
                    <a:pt x="87" y="86"/>
                  </a:lnTo>
                  <a:lnTo>
                    <a:pt x="65" y="151"/>
                  </a:lnTo>
                  <a:lnTo>
                    <a:pt x="1" y="710"/>
                  </a:lnTo>
                  <a:lnTo>
                    <a:pt x="1" y="753"/>
                  </a:lnTo>
                  <a:lnTo>
                    <a:pt x="22" y="817"/>
                  </a:lnTo>
                  <a:lnTo>
                    <a:pt x="44" y="860"/>
                  </a:lnTo>
                  <a:lnTo>
                    <a:pt x="108" y="882"/>
                  </a:lnTo>
                  <a:lnTo>
                    <a:pt x="538" y="1075"/>
                  </a:lnTo>
                  <a:lnTo>
                    <a:pt x="689" y="1075"/>
                  </a:lnTo>
                  <a:lnTo>
                    <a:pt x="732" y="1032"/>
                  </a:lnTo>
                  <a:lnTo>
                    <a:pt x="775" y="989"/>
                  </a:lnTo>
                  <a:lnTo>
                    <a:pt x="818" y="925"/>
                  </a:lnTo>
                  <a:lnTo>
                    <a:pt x="904" y="366"/>
                  </a:lnTo>
                  <a:lnTo>
                    <a:pt x="904" y="301"/>
                  </a:lnTo>
                  <a:lnTo>
                    <a:pt x="882" y="237"/>
                  </a:lnTo>
                  <a:lnTo>
                    <a:pt x="839" y="194"/>
                  </a:lnTo>
                  <a:lnTo>
                    <a:pt x="775" y="172"/>
                  </a:lnTo>
                  <a:lnTo>
                    <a:pt x="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8"/>
            <p:cNvSpPr/>
            <p:nvPr/>
          </p:nvSpPr>
          <p:spPr>
            <a:xfrm>
              <a:off x="5710371" y="-1776666"/>
              <a:ext cx="24336" cy="28966"/>
            </a:xfrm>
            <a:custGeom>
              <a:avLst/>
              <a:gdLst/>
              <a:ahLst/>
              <a:cxnLst/>
              <a:rect l="l" t="t" r="r" b="b"/>
              <a:pathLst>
                <a:path w="904" h="1076" fill="none" extrusionOk="0">
                  <a:moveTo>
                    <a:pt x="259" y="0"/>
                  </a:moveTo>
                  <a:lnTo>
                    <a:pt x="259" y="0"/>
                  </a:lnTo>
                  <a:lnTo>
                    <a:pt x="173" y="0"/>
                  </a:lnTo>
                  <a:lnTo>
                    <a:pt x="130" y="43"/>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624" y="1075"/>
                  </a:lnTo>
                  <a:lnTo>
                    <a:pt x="689" y="1075"/>
                  </a:lnTo>
                  <a:lnTo>
                    <a:pt x="732" y="1032"/>
                  </a:lnTo>
                  <a:lnTo>
                    <a:pt x="775" y="989"/>
                  </a:lnTo>
                  <a:lnTo>
                    <a:pt x="818" y="925"/>
                  </a:lnTo>
                  <a:lnTo>
                    <a:pt x="904" y="366"/>
                  </a:lnTo>
                  <a:lnTo>
                    <a:pt x="904" y="366"/>
                  </a:lnTo>
                  <a:lnTo>
                    <a:pt x="904" y="301"/>
                  </a:lnTo>
                  <a:lnTo>
                    <a:pt x="882" y="237"/>
                  </a:lnTo>
                  <a:lnTo>
                    <a:pt x="839" y="194"/>
                  </a:lnTo>
                  <a:lnTo>
                    <a:pt x="775" y="172"/>
                  </a:lnTo>
                  <a:lnTo>
                    <a:pt x="302" y="0"/>
                  </a:lnTo>
                  <a:lnTo>
                    <a:pt x="302" y="0"/>
                  </a:lnTo>
                  <a:lnTo>
                    <a:pt x="25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8"/>
            <p:cNvSpPr/>
            <p:nvPr/>
          </p:nvSpPr>
          <p:spPr>
            <a:xfrm>
              <a:off x="5741060" y="-1765091"/>
              <a:ext cx="24309" cy="29531"/>
            </a:xfrm>
            <a:custGeom>
              <a:avLst/>
              <a:gdLst/>
              <a:ahLst/>
              <a:cxnLst/>
              <a:rect l="l" t="t" r="r" b="b"/>
              <a:pathLst>
                <a:path w="903" h="1097" extrusionOk="0">
                  <a:moveTo>
                    <a:pt x="237" y="0"/>
                  </a:moveTo>
                  <a:lnTo>
                    <a:pt x="172" y="22"/>
                  </a:lnTo>
                  <a:lnTo>
                    <a:pt x="129" y="43"/>
                  </a:lnTo>
                  <a:lnTo>
                    <a:pt x="86" y="108"/>
                  </a:lnTo>
                  <a:lnTo>
                    <a:pt x="43" y="172"/>
                  </a:lnTo>
                  <a:lnTo>
                    <a:pt x="0" y="710"/>
                  </a:lnTo>
                  <a:lnTo>
                    <a:pt x="0" y="774"/>
                  </a:lnTo>
                  <a:lnTo>
                    <a:pt x="22" y="817"/>
                  </a:lnTo>
                  <a:lnTo>
                    <a:pt x="43" y="860"/>
                  </a:lnTo>
                  <a:lnTo>
                    <a:pt x="108" y="903"/>
                  </a:lnTo>
                  <a:lnTo>
                    <a:pt x="538" y="1075"/>
                  </a:lnTo>
                  <a:lnTo>
                    <a:pt x="624" y="1096"/>
                  </a:lnTo>
                  <a:lnTo>
                    <a:pt x="688" y="1075"/>
                  </a:lnTo>
                  <a:lnTo>
                    <a:pt x="731" y="1053"/>
                  </a:lnTo>
                  <a:lnTo>
                    <a:pt x="774" y="1010"/>
                  </a:lnTo>
                  <a:lnTo>
                    <a:pt x="796" y="946"/>
                  </a:lnTo>
                  <a:lnTo>
                    <a:pt x="903" y="366"/>
                  </a:lnTo>
                  <a:lnTo>
                    <a:pt x="903" y="301"/>
                  </a:lnTo>
                  <a:lnTo>
                    <a:pt x="882" y="258"/>
                  </a:lnTo>
                  <a:lnTo>
                    <a:pt x="839" y="215"/>
                  </a:lnTo>
                  <a:lnTo>
                    <a:pt x="774" y="172"/>
                  </a:lnTo>
                  <a:lnTo>
                    <a:pt x="301" y="22"/>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8"/>
            <p:cNvSpPr/>
            <p:nvPr/>
          </p:nvSpPr>
          <p:spPr>
            <a:xfrm>
              <a:off x="5741060" y="-1765091"/>
              <a:ext cx="24309" cy="29531"/>
            </a:xfrm>
            <a:custGeom>
              <a:avLst/>
              <a:gdLst/>
              <a:ahLst/>
              <a:cxnLst/>
              <a:rect l="l" t="t" r="r" b="b"/>
              <a:pathLst>
                <a:path w="903" h="1097" fill="none" extrusionOk="0">
                  <a:moveTo>
                    <a:pt x="237" y="0"/>
                  </a:moveTo>
                  <a:lnTo>
                    <a:pt x="237" y="0"/>
                  </a:lnTo>
                  <a:lnTo>
                    <a:pt x="172" y="22"/>
                  </a:lnTo>
                  <a:lnTo>
                    <a:pt x="129" y="43"/>
                  </a:lnTo>
                  <a:lnTo>
                    <a:pt x="86" y="108"/>
                  </a:lnTo>
                  <a:lnTo>
                    <a:pt x="43" y="172"/>
                  </a:lnTo>
                  <a:lnTo>
                    <a:pt x="0" y="710"/>
                  </a:lnTo>
                  <a:lnTo>
                    <a:pt x="0" y="710"/>
                  </a:lnTo>
                  <a:lnTo>
                    <a:pt x="0" y="774"/>
                  </a:lnTo>
                  <a:lnTo>
                    <a:pt x="22" y="817"/>
                  </a:lnTo>
                  <a:lnTo>
                    <a:pt x="43" y="860"/>
                  </a:lnTo>
                  <a:lnTo>
                    <a:pt x="108" y="903"/>
                  </a:lnTo>
                  <a:lnTo>
                    <a:pt x="538" y="1075"/>
                  </a:lnTo>
                  <a:lnTo>
                    <a:pt x="538" y="1075"/>
                  </a:lnTo>
                  <a:lnTo>
                    <a:pt x="624" y="1096"/>
                  </a:lnTo>
                  <a:lnTo>
                    <a:pt x="624" y="1096"/>
                  </a:lnTo>
                  <a:lnTo>
                    <a:pt x="688" y="1075"/>
                  </a:lnTo>
                  <a:lnTo>
                    <a:pt x="731" y="1053"/>
                  </a:lnTo>
                  <a:lnTo>
                    <a:pt x="774" y="1010"/>
                  </a:lnTo>
                  <a:lnTo>
                    <a:pt x="796" y="946"/>
                  </a:lnTo>
                  <a:lnTo>
                    <a:pt x="903" y="366"/>
                  </a:lnTo>
                  <a:lnTo>
                    <a:pt x="903" y="366"/>
                  </a:lnTo>
                  <a:lnTo>
                    <a:pt x="903" y="301"/>
                  </a:lnTo>
                  <a:lnTo>
                    <a:pt x="882" y="258"/>
                  </a:lnTo>
                  <a:lnTo>
                    <a:pt x="839" y="215"/>
                  </a:lnTo>
                  <a:lnTo>
                    <a:pt x="774" y="172"/>
                  </a:lnTo>
                  <a:lnTo>
                    <a:pt x="301" y="22"/>
                  </a:lnTo>
                  <a:lnTo>
                    <a:pt x="301" y="22"/>
                  </a:lnTo>
                  <a:lnTo>
                    <a:pt x="23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8"/>
            <p:cNvSpPr/>
            <p:nvPr/>
          </p:nvSpPr>
          <p:spPr>
            <a:xfrm>
              <a:off x="5771722" y="-1752950"/>
              <a:ext cx="24336" cy="28966"/>
            </a:xfrm>
            <a:custGeom>
              <a:avLst/>
              <a:gdLst/>
              <a:ahLst/>
              <a:cxnLst/>
              <a:rect l="l" t="t" r="r" b="b"/>
              <a:pathLst>
                <a:path w="904" h="1076" extrusionOk="0">
                  <a:moveTo>
                    <a:pt x="172" y="1"/>
                  </a:moveTo>
                  <a:lnTo>
                    <a:pt x="108" y="44"/>
                  </a:lnTo>
                  <a:lnTo>
                    <a:pt x="65" y="87"/>
                  </a:lnTo>
                  <a:lnTo>
                    <a:pt x="43" y="151"/>
                  </a:lnTo>
                  <a:lnTo>
                    <a:pt x="0" y="710"/>
                  </a:lnTo>
                  <a:lnTo>
                    <a:pt x="0" y="753"/>
                  </a:lnTo>
                  <a:lnTo>
                    <a:pt x="22" y="817"/>
                  </a:lnTo>
                  <a:lnTo>
                    <a:pt x="43" y="860"/>
                  </a:lnTo>
                  <a:lnTo>
                    <a:pt x="108" y="882"/>
                  </a:lnTo>
                  <a:lnTo>
                    <a:pt x="538" y="1075"/>
                  </a:lnTo>
                  <a:lnTo>
                    <a:pt x="667" y="1075"/>
                  </a:lnTo>
                  <a:lnTo>
                    <a:pt x="731" y="1032"/>
                  </a:lnTo>
                  <a:lnTo>
                    <a:pt x="774" y="989"/>
                  </a:lnTo>
                  <a:lnTo>
                    <a:pt x="796" y="925"/>
                  </a:lnTo>
                  <a:lnTo>
                    <a:pt x="903" y="366"/>
                  </a:lnTo>
                  <a:lnTo>
                    <a:pt x="903" y="302"/>
                  </a:lnTo>
                  <a:lnTo>
                    <a:pt x="882" y="237"/>
                  </a:lnTo>
                  <a:lnTo>
                    <a:pt x="839" y="194"/>
                  </a:lnTo>
                  <a:lnTo>
                    <a:pt x="774" y="173"/>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8"/>
            <p:cNvSpPr/>
            <p:nvPr/>
          </p:nvSpPr>
          <p:spPr>
            <a:xfrm>
              <a:off x="5771722" y="-1752950"/>
              <a:ext cx="24336" cy="28966"/>
            </a:xfrm>
            <a:custGeom>
              <a:avLst/>
              <a:gdLst/>
              <a:ahLst/>
              <a:cxnLst/>
              <a:rect l="l" t="t" r="r" b="b"/>
              <a:pathLst>
                <a:path w="904" h="1076" fill="none" extrusionOk="0">
                  <a:moveTo>
                    <a:pt x="237" y="1"/>
                  </a:moveTo>
                  <a:lnTo>
                    <a:pt x="237" y="1"/>
                  </a:lnTo>
                  <a:lnTo>
                    <a:pt x="172" y="1"/>
                  </a:lnTo>
                  <a:lnTo>
                    <a:pt x="108" y="44"/>
                  </a:lnTo>
                  <a:lnTo>
                    <a:pt x="65" y="87"/>
                  </a:lnTo>
                  <a:lnTo>
                    <a:pt x="43" y="151"/>
                  </a:lnTo>
                  <a:lnTo>
                    <a:pt x="0" y="710"/>
                  </a:lnTo>
                  <a:lnTo>
                    <a:pt x="0" y="710"/>
                  </a:lnTo>
                  <a:lnTo>
                    <a:pt x="0" y="753"/>
                  </a:lnTo>
                  <a:lnTo>
                    <a:pt x="22" y="817"/>
                  </a:lnTo>
                  <a:lnTo>
                    <a:pt x="43" y="860"/>
                  </a:lnTo>
                  <a:lnTo>
                    <a:pt x="108" y="882"/>
                  </a:lnTo>
                  <a:lnTo>
                    <a:pt x="538" y="1075"/>
                  </a:lnTo>
                  <a:lnTo>
                    <a:pt x="538" y="1075"/>
                  </a:lnTo>
                  <a:lnTo>
                    <a:pt x="602" y="1075"/>
                  </a:lnTo>
                  <a:lnTo>
                    <a:pt x="602" y="1075"/>
                  </a:lnTo>
                  <a:lnTo>
                    <a:pt x="667" y="1075"/>
                  </a:lnTo>
                  <a:lnTo>
                    <a:pt x="731" y="1032"/>
                  </a:lnTo>
                  <a:lnTo>
                    <a:pt x="774" y="989"/>
                  </a:lnTo>
                  <a:lnTo>
                    <a:pt x="796" y="925"/>
                  </a:lnTo>
                  <a:lnTo>
                    <a:pt x="903" y="366"/>
                  </a:lnTo>
                  <a:lnTo>
                    <a:pt x="903" y="366"/>
                  </a:lnTo>
                  <a:lnTo>
                    <a:pt x="903" y="302"/>
                  </a:lnTo>
                  <a:lnTo>
                    <a:pt x="882" y="237"/>
                  </a:lnTo>
                  <a:lnTo>
                    <a:pt x="839" y="194"/>
                  </a:lnTo>
                  <a:lnTo>
                    <a:pt x="774" y="173"/>
                  </a:lnTo>
                  <a:lnTo>
                    <a:pt x="301" y="1"/>
                  </a:lnTo>
                  <a:lnTo>
                    <a:pt x="301" y="1"/>
                  </a:lnTo>
                  <a:lnTo>
                    <a:pt x="23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8"/>
            <p:cNvSpPr/>
            <p:nvPr/>
          </p:nvSpPr>
          <p:spPr>
            <a:xfrm>
              <a:off x="5348701" y="-1903998"/>
              <a:ext cx="2342" cy="619"/>
            </a:xfrm>
            <a:custGeom>
              <a:avLst/>
              <a:gdLst/>
              <a:ahLst/>
              <a:cxnLst/>
              <a:rect l="l" t="t" r="r" b="b"/>
              <a:pathLst>
                <a:path w="87" h="23" extrusionOk="0">
                  <a:moveTo>
                    <a:pt x="0" y="1"/>
                  </a:moveTo>
                  <a:lnTo>
                    <a:pt x="0" y="1"/>
                  </a:lnTo>
                  <a:lnTo>
                    <a:pt x="0" y="1"/>
                  </a:lnTo>
                  <a:lnTo>
                    <a:pt x="86" y="22"/>
                  </a:lnTo>
                  <a:lnTo>
                    <a:pt x="86" y="2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8"/>
            <p:cNvSpPr/>
            <p:nvPr/>
          </p:nvSpPr>
          <p:spPr>
            <a:xfrm>
              <a:off x="5348701" y="-1903998"/>
              <a:ext cx="2342" cy="619"/>
            </a:xfrm>
            <a:custGeom>
              <a:avLst/>
              <a:gdLst/>
              <a:ahLst/>
              <a:cxnLst/>
              <a:rect l="l" t="t" r="r" b="b"/>
              <a:pathLst>
                <a:path w="87" h="23" fill="none" extrusionOk="0">
                  <a:moveTo>
                    <a:pt x="0" y="1"/>
                  </a:moveTo>
                  <a:lnTo>
                    <a:pt x="0" y="1"/>
                  </a:lnTo>
                  <a:lnTo>
                    <a:pt x="0" y="1"/>
                  </a:lnTo>
                  <a:lnTo>
                    <a:pt x="86" y="22"/>
                  </a:lnTo>
                  <a:lnTo>
                    <a:pt x="86" y="22"/>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8"/>
            <p:cNvSpPr/>
            <p:nvPr/>
          </p:nvSpPr>
          <p:spPr>
            <a:xfrm>
              <a:off x="6201123" y="-1637786"/>
              <a:ext cx="479176" cy="127332"/>
            </a:xfrm>
            <a:custGeom>
              <a:avLst/>
              <a:gdLst/>
              <a:ahLst/>
              <a:cxnLst/>
              <a:rect l="l" t="t" r="r" b="b"/>
              <a:pathLst>
                <a:path w="17800" h="4730" extrusionOk="0">
                  <a:moveTo>
                    <a:pt x="4643" y="0"/>
                  </a:moveTo>
                  <a:lnTo>
                    <a:pt x="0" y="2902"/>
                  </a:lnTo>
                  <a:lnTo>
                    <a:pt x="1053" y="3139"/>
                  </a:lnTo>
                  <a:lnTo>
                    <a:pt x="2214" y="3354"/>
                  </a:lnTo>
                  <a:lnTo>
                    <a:pt x="3461" y="3590"/>
                  </a:lnTo>
                  <a:lnTo>
                    <a:pt x="4794" y="3805"/>
                  </a:lnTo>
                  <a:lnTo>
                    <a:pt x="6213" y="4020"/>
                  </a:lnTo>
                  <a:lnTo>
                    <a:pt x="7696" y="4214"/>
                  </a:lnTo>
                  <a:lnTo>
                    <a:pt x="9287" y="4386"/>
                  </a:lnTo>
                  <a:lnTo>
                    <a:pt x="10920" y="4536"/>
                  </a:lnTo>
                  <a:lnTo>
                    <a:pt x="10963" y="4536"/>
                  </a:lnTo>
                  <a:lnTo>
                    <a:pt x="10985" y="4558"/>
                  </a:lnTo>
                  <a:lnTo>
                    <a:pt x="11221" y="4558"/>
                  </a:lnTo>
                  <a:lnTo>
                    <a:pt x="11221" y="4579"/>
                  </a:lnTo>
                  <a:lnTo>
                    <a:pt x="11350" y="4579"/>
                  </a:lnTo>
                  <a:lnTo>
                    <a:pt x="13220" y="4730"/>
                  </a:lnTo>
                  <a:lnTo>
                    <a:pt x="17799" y="1742"/>
                  </a:lnTo>
                  <a:lnTo>
                    <a:pt x="464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8"/>
            <p:cNvSpPr/>
            <p:nvPr/>
          </p:nvSpPr>
          <p:spPr>
            <a:xfrm>
              <a:off x="6201123" y="-1637786"/>
              <a:ext cx="479176" cy="127332"/>
            </a:xfrm>
            <a:custGeom>
              <a:avLst/>
              <a:gdLst/>
              <a:ahLst/>
              <a:cxnLst/>
              <a:rect l="l" t="t" r="r" b="b"/>
              <a:pathLst>
                <a:path w="17800" h="4730" fill="none" extrusionOk="0">
                  <a:moveTo>
                    <a:pt x="4643" y="0"/>
                  </a:moveTo>
                  <a:lnTo>
                    <a:pt x="0" y="2902"/>
                  </a:lnTo>
                  <a:lnTo>
                    <a:pt x="0" y="2902"/>
                  </a:lnTo>
                  <a:lnTo>
                    <a:pt x="1053" y="3139"/>
                  </a:lnTo>
                  <a:lnTo>
                    <a:pt x="2214" y="3354"/>
                  </a:lnTo>
                  <a:lnTo>
                    <a:pt x="3461" y="3590"/>
                  </a:lnTo>
                  <a:lnTo>
                    <a:pt x="4794" y="3805"/>
                  </a:lnTo>
                  <a:lnTo>
                    <a:pt x="6213" y="4020"/>
                  </a:lnTo>
                  <a:lnTo>
                    <a:pt x="7696" y="4214"/>
                  </a:lnTo>
                  <a:lnTo>
                    <a:pt x="9287" y="4386"/>
                  </a:lnTo>
                  <a:lnTo>
                    <a:pt x="10920" y="4536"/>
                  </a:lnTo>
                  <a:lnTo>
                    <a:pt x="10920" y="4536"/>
                  </a:lnTo>
                  <a:lnTo>
                    <a:pt x="10920" y="4536"/>
                  </a:lnTo>
                  <a:lnTo>
                    <a:pt x="10920" y="4536"/>
                  </a:lnTo>
                  <a:lnTo>
                    <a:pt x="10963" y="4536"/>
                  </a:lnTo>
                  <a:lnTo>
                    <a:pt x="10963" y="4536"/>
                  </a:lnTo>
                  <a:lnTo>
                    <a:pt x="10963" y="4536"/>
                  </a:lnTo>
                  <a:lnTo>
                    <a:pt x="10963" y="4536"/>
                  </a:lnTo>
                  <a:lnTo>
                    <a:pt x="10985" y="4558"/>
                  </a:lnTo>
                  <a:lnTo>
                    <a:pt x="10985" y="4558"/>
                  </a:lnTo>
                  <a:lnTo>
                    <a:pt x="10985" y="4558"/>
                  </a:lnTo>
                  <a:lnTo>
                    <a:pt x="10985" y="4558"/>
                  </a:lnTo>
                  <a:lnTo>
                    <a:pt x="11006" y="4558"/>
                  </a:lnTo>
                  <a:lnTo>
                    <a:pt x="11006" y="4558"/>
                  </a:lnTo>
                  <a:lnTo>
                    <a:pt x="11006" y="4558"/>
                  </a:lnTo>
                  <a:lnTo>
                    <a:pt x="11006" y="4558"/>
                  </a:lnTo>
                  <a:lnTo>
                    <a:pt x="11028" y="4558"/>
                  </a:lnTo>
                  <a:lnTo>
                    <a:pt x="11028" y="4558"/>
                  </a:lnTo>
                  <a:lnTo>
                    <a:pt x="11049" y="4558"/>
                  </a:lnTo>
                  <a:lnTo>
                    <a:pt x="11049" y="4558"/>
                  </a:lnTo>
                  <a:lnTo>
                    <a:pt x="11071" y="4558"/>
                  </a:lnTo>
                  <a:lnTo>
                    <a:pt x="11071" y="4558"/>
                  </a:lnTo>
                  <a:lnTo>
                    <a:pt x="11071" y="4558"/>
                  </a:lnTo>
                  <a:lnTo>
                    <a:pt x="11071" y="4558"/>
                  </a:lnTo>
                  <a:lnTo>
                    <a:pt x="11092" y="4558"/>
                  </a:lnTo>
                  <a:lnTo>
                    <a:pt x="11092" y="4558"/>
                  </a:lnTo>
                  <a:lnTo>
                    <a:pt x="11092" y="4558"/>
                  </a:lnTo>
                  <a:lnTo>
                    <a:pt x="11092" y="4558"/>
                  </a:lnTo>
                  <a:lnTo>
                    <a:pt x="11114" y="4558"/>
                  </a:lnTo>
                  <a:lnTo>
                    <a:pt x="11114" y="4558"/>
                  </a:lnTo>
                  <a:lnTo>
                    <a:pt x="11135" y="4558"/>
                  </a:lnTo>
                  <a:lnTo>
                    <a:pt x="11135" y="4558"/>
                  </a:lnTo>
                  <a:lnTo>
                    <a:pt x="11135" y="4558"/>
                  </a:lnTo>
                  <a:lnTo>
                    <a:pt x="11135" y="4558"/>
                  </a:lnTo>
                  <a:lnTo>
                    <a:pt x="11157" y="4558"/>
                  </a:lnTo>
                  <a:lnTo>
                    <a:pt x="11157" y="4558"/>
                  </a:lnTo>
                  <a:lnTo>
                    <a:pt x="11178" y="4558"/>
                  </a:lnTo>
                  <a:lnTo>
                    <a:pt x="11178" y="4558"/>
                  </a:lnTo>
                  <a:lnTo>
                    <a:pt x="11178" y="4558"/>
                  </a:lnTo>
                  <a:lnTo>
                    <a:pt x="11178" y="4558"/>
                  </a:lnTo>
                  <a:lnTo>
                    <a:pt x="11200" y="4558"/>
                  </a:lnTo>
                  <a:lnTo>
                    <a:pt x="11200" y="4558"/>
                  </a:lnTo>
                  <a:lnTo>
                    <a:pt x="11221" y="4558"/>
                  </a:lnTo>
                  <a:lnTo>
                    <a:pt x="11221" y="4558"/>
                  </a:lnTo>
                  <a:lnTo>
                    <a:pt x="11221" y="4579"/>
                  </a:lnTo>
                  <a:lnTo>
                    <a:pt x="11221" y="4579"/>
                  </a:lnTo>
                  <a:lnTo>
                    <a:pt x="11264" y="4579"/>
                  </a:lnTo>
                  <a:lnTo>
                    <a:pt x="11264" y="4579"/>
                  </a:lnTo>
                  <a:lnTo>
                    <a:pt x="11350" y="4579"/>
                  </a:lnTo>
                  <a:lnTo>
                    <a:pt x="11350" y="4579"/>
                  </a:lnTo>
                  <a:lnTo>
                    <a:pt x="13220" y="4730"/>
                  </a:lnTo>
                  <a:lnTo>
                    <a:pt x="17799" y="1742"/>
                  </a:lnTo>
                  <a:lnTo>
                    <a:pt x="46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8"/>
            <p:cNvSpPr/>
            <p:nvPr/>
          </p:nvSpPr>
          <p:spPr>
            <a:xfrm>
              <a:off x="4748600" y="-2040563"/>
              <a:ext cx="792256" cy="877915"/>
            </a:xfrm>
            <a:custGeom>
              <a:avLst/>
              <a:gdLst/>
              <a:ahLst/>
              <a:cxnLst/>
              <a:rect l="l" t="t" r="r" b="b"/>
              <a:pathLst>
                <a:path w="29430" h="32612" extrusionOk="0">
                  <a:moveTo>
                    <a:pt x="1785" y="1"/>
                  </a:moveTo>
                  <a:lnTo>
                    <a:pt x="1140" y="44"/>
                  </a:lnTo>
                  <a:lnTo>
                    <a:pt x="667" y="108"/>
                  </a:lnTo>
                  <a:lnTo>
                    <a:pt x="344" y="194"/>
                  </a:lnTo>
                  <a:lnTo>
                    <a:pt x="151" y="259"/>
                  </a:lnTo>
                  <a:lnTo>
                    <a:pt x="43" y="302"/>
                  </a:lnTo>
                  <a:lnTo>
                    <a:pt x="22" y="323"/>
                  </a:lnTo>
                  <a:lnTo>
                    <a:pt x="0" y="388"/>
                  </a:lnTo>
                  <a:lnTo>
                    <a:pt x="0" y="452"/>
                  </a:lnTo>
                  <a:lnTo>
                    <a:pt x="22" y="517"/>
                  </a:lnTo>
                  <a:lnTo>
                    <a:pt x="86" y="581"/>
                  </a:lnTo>
                  <a:lnTo>
                    <a:pt x="237" y="732"/>
                  </a:lnTo>
                  <a:lnTo>
                    <a:pt x="495" y="882"/>
                  </a:lnTo>
                  <a:lnTo>
                    <a:pt x="796" y="1033"/>
                  </a:lnTo>
                  <a:lnTo>
                    <a:pt x="1140" y="1205"/>
                  </a:lnTo>
                  <a:lnTo>
                    <a:pt x="1914" y="1527"/>
                  </a:lnTo>
                  <a:lnTo>
                    <a:pt x="2709" y="1828"/>
                  </a:lnTo>
                  <a:lnTo>
                    <a:pt x="3418" y="2086"/>
                  </a:lnTo>
                  <a:lnTo>
                    <a:pt x="4128" y="2322"/>
                  </a:lnTo>
                  <a:lnTo>
                    <a:pt x="9932" y="11007"/>
                  </a:lnTo>
                  <a:lnTo>
                    <a:pt x="17649" y="30698"/>
                  </a:lnTo>
                  <a:lnTo>
                    <a:pt x="17907" y="30913"/>
                  </a:lnTo>
                  <a:lnTo>
                    <a:pt x="18165" y="31128"/>
                  </a:lnTo>
                  <a:lnTo>
                    <a:pt x="18423" y="31321"/>
                  </a:lnTo>
                  <a:lnTo>
                    <a:pt x="18681" y="31493"/>
                  </a:lnTo>
                  <a:lnTo>
                    <a:pt x="19175" y="31794"/>
                  </a:lnTo>
                  <a:lnTo>
                    <a:pt x="19670" y="32052"/>
                  </a:lnTo>
                  <a:lnTo>
                    <a:pt x="20143" y="32246"/>
                  </a:lnTo>
                  <a:lnTo>
                    <a:pt x="20616" y="32375"/>
                  </a:lnTo>
                  <a:lnTo>
                    <a:pt x="21046" y="32482"/>
                  </a:lnTo>
                  <a:lnTo>
                    <a:pt x="21454" y="32547"/>
                  </a:lnTo>
                  <a:lnTo>
                    <a:pt x="21841" y="32590"/>
                  </a:lnTo>
                  <a:lnTo>
                    <a:pt x="22163" y="32611"/>
                  </a:lnTo>
                  <a:lnTo>
                    <a:pt x="22464" y="32611"/>
                  </a:lnTo>
                  <a:lnTo>
                    <a:pt x="22722" y="32590"/>
                  </a:lnTo>
                  <a:lnTo>
                    <a:pt x="23088" y="32547"/>
                  </a:lnTo>
                  <a:lnTo>
                    <a:pt x="23217" y="32504"/>
                  </a:lnTo>
                  <a:lnTo>
                    <a:pt x="23776" y="23690"/>
                  </a:lnTo>
                  <a:lnTo>
                    <a:pt x="24786" y="23690"/>
                  </a:lnTo>
                  <a:lnTo>
                    <a:pt x="26463" y="14167"/>
                  </a:lnTo>
                  <a:lnTo>
                    <a:pt x="29429" y="12060"/>
                  </a:lnTo>
                  <a:lnTo>
                    <a:pt x="29408" y="12039"/>
                  </a:lnTo>
                  <a:lnTo>
                    <a:pt x="29300" y="11931"/>
                  </a:lnTo>
                  <a:lnTo>
                    <a:pt x="29085" y="11759"/>
                  </a:lnTo>
                  <a:lnTo>
                    <a:pt x="28698" y="11480"/>
                  </a:lnTo>
                  <a:lnTo>
                    <a:pt x="28075" y="11093"/>
                  </a:lnTo>
                  <a:lnTo>
                    <a:pt x="27215" y="10577"/>
                  </a:lnTo>
                  <a:lnTo>
                    <a:pt x="26033" y="9889"/>
                  </a:lnTo>
                  <a:lnTo>
                    <a:pt x="24507" y="9051"/>
                  </a:lnTo>
                  <a:lnTo>
                    <a:pt x="22421" y="7954"/>
                  </a:lnTo>
                  <a:lnTo>
                    <a:pt x="19777" y="6622"/>
                  </a:lnTo>
                  <a:lnTo>
                    <a:pt x="18316" y="5891"/>
                  </a:lnTo>
                  <a:lnTo>
                    <a:pt x="16789" y="5160"/>
                  </a:lnTo>
                  <a:lnTo>
                    <a:pt x="15220" y="4408"/>
                  </a:lnTo>
                  <a:lnTo>
                    <a:pt x="13651" y="3677"/>
                  </a:lnTo>
                  <a:lnTo>
                    <a:pt x="12081" y="2989"/>
                  </a:lnTo>
                  <a:lnTo>
                    <a:pt x="10555" y="2322"/>
                  </a:lnTo>
                  <a:lnTo>
                    <a:pt x="9115" y="1720"/>
                  </a:lnTo>
                  <a:lnTo>
                    <a:pt x="7761" y="1183"/>
                  </a:lnTo>
                  <a:lnTo>
                    <a:pt x="6514" y="732"/>
                  </a:lnTo>
                  <a:lnTo>
                    <a:pt x="5933" y="538"/>
                  </a:lnTo>
                  <a:lnTo>
                    <a:pt x="5418" y="388"/>
                  </a:lnTo>
                  <a:lnTo>
                    <a:pt x="4923" y="259"/>
                  </a:lnTo>
                  <a:lnTo>
                    <a:pt x="4493" y="151"/>
                  </a:lnTo>
                  <a:lnTo>
                    <a:pt x="4106" y="87"/>
                  </a:lnTo>
                  <a:lnTo>
                    <a:pt x="3762" y="44"/>
                  </a:lnTo>
                  <a:lnTo>
                    <a:pt x="2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8"/>
            <p:cNvSpPr/>
            <p:nvPr/>
          </p:nvSpPr>
          <p:spPr>
            <a:xfrm>
              <a:off x="6585944" y="-1608282"/>
              <a:ext cx="424771" cy="335665"/>
            </a:xfrm>
            <a:custGeom>
              <a:avLst/>
              <a:gdLst/>
              <a:ahLst/>
              <a:cxnLst/>
              <a:rect l="l" t="t" r="r" b="b"/>
              <a:pathLst>
                <a:path w="15779" h="12469" extrusionOk="0">
                  <a:moveTo>
                    <a:pt x="0" y="1"/>
                  </a:moveTo>
                  <a:lnTo>
                    <a:pt x="1097" y="968"/>
                  </a:lnTo>
                  <a:lnTo>
                    <a:pt x="5654" y="9631"/>
                  </a:lnTo>
                  <a:lnTo>
                    <a:pt x="11974" y="12469"/>
                  </a:lnTo>
                  <a:lnTo>
                    <a:pt x="15779" y="3612"/>
                  </a:lnTo>
                  <a:lnTo>
                    <a:pt x="2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8"/>
            <p:cNvSpPr/>
            <p:nvPr/>
          </p:nvSpPr>
          <p:spPr>
            <a:xfrm>
              <a:off x="4876497" y="-2033618"/>
              <a:ext cx="664359" cy="837966"/>
            </a:xfrm>
            <a:custGeom>
              <a:avLst/>
              <a:gdLst/>
              <a:ahLst/>
              <a:cxnLst/>
              <a:rect l="l" t="t" r="r" b="b"/>
              <a:pathLst>
                <a:path w="24679" h="31128" extrusionOk="0">
                  <a:moveTo>
                    <a:pt x="172" y="1"/>
                  </a:moveTo>
                  <a:lnTo>
                    <a:pt x="65" y="44"/>
                  </a:lnTo>
                  <a:lnTo>
                    <a:pt x="43" y="65"/>
                  </a:lnTo>
                  <a:lnTo>
                    <a:pt x="0" y="130"/>
                  </a:lnTo>
                  <a:lnTo>
                    <a:pt x="0" y="194"/>
                  </a:lnTo>
                  <a:lnTo>
                    <a:pt x="43" y="259"/>
                  </a:lnTo>
                  <a:lnTo>
                    <a:pt x="86" y="323"/>
                  </a:lnTo>
                  <a:lnTo>
                    <a:pt x="258" y="474"/>
                  </a:lnTo>
                  <a:lnTo>
                    <a:pt x="495" y="624"/>
                  </a:lnTo>
                  <a:lnTo>
                    <a:pt x="795" y="775"/>
                  </a:lnTo>
                  <a:lnTo>
                    <a:pt x="1139" y="947"/>
                  </a:lnTo>
                  <a:lnTo>
                    <a:pt x="1913" y="1269"/>
                  </a:lnTo>
                  <a:lnTo>
                    <a:pt x="2709" y="1570"/>
                  </a:lnTo>
                  <a:lnTo>
                    <a:pt x="3418" y="1828"/>
                  </a:lnTo>
                  <a:lnTo>
                    <a:pt x="4127" y="2064"/>
                  </a:lnTo>
                  <a:lnTo>
                    <a:pt x="9953" y="10749"/>
                  </a:lnTo>
                  <a:lnTo>
                    <a:pt x="17649" y="30440"/>
                  </a:lnTo>
                  <a:lnTo>
                    <a:pt x="18100" y="30805"/>
                  </a:lnTo>
                  <a:lnTo>
                    <a:pt x="18530" y="31128"/>
                  </a:lnTo>
                  <a:lnTo>
                    <a:pt x="19025" y="23432"/>
                  </a:lnTo>
                  <a:lnTo>
                    <a:pt x="20035" y="23432"/>
                  </a:lnTo>
                  <a:lnTo>
                    <a:pt x="21712" y="13909"/>
                  </a:lnTo>
                  <a:lnTo>
                    <a:pt x="24678" y="11802"/>
                  </a:lnTo>
                  <a:lnTo>
                    <a:pt x="24657" y="11781"/>
                  </a:lnTo>
                  <a:lnTo>
                    <a:pt x="24549" y="11673"/>
                  </a:lnTo>
                  <a:lnTo>
                    <a:pt x="24334" y="11501"/>
                  </a:lnTo>
                  <a:lnTo>
                    <a:pt x="23947" y="11222"/>
                  </a:lnTo>
                  <a:lnTo>
                    <a:pt x="23324" y="10835"/>
                  </a:lnTo>
                  <a:lnTo>
                    <a:pt x="22464" y="10319"/>
                  </a:lnTo>
                  <a:lnTo>
                    <a:pt x="21282" y="9631"/>
                  </a:lnTo>
                  <a:lnTo>
                    <a:pt x="19756" y="8793"/>
                  </a:lnTo>
                  <a:lnTo>
                    <a:pt x="17885" y="7804"/>
                  </a:lnTo>
                  <a:lnTo>
                    <a:pt x="15564" y="6622"/>
                  </a:lnTo>
                  <a:lnTo>
                    <a:pt x="12898" y="5310"/>
                  </a:lnTo>
                  <a:lnTo>
                    <a:pt x="10082" y="3956"/>
                  </a:lnTo>
                  <a:lnTo>
                    <a:pt x="8642" y="3311"/>
                  </a:lnTo>
                  <a:lnTo>
                    <a:pt x="7223" y="2666"/>
                  </a:lnTo>
                  <a:lnTo>
                    <a:pt x="5847" y="2086"/>
                  </a:lnTo>
                  <a:lnTo>
                    <a:pt x="4536" y="1527"/>
                  </a:lnTo>
                  <a:lnTo>
                    <a:pt x="3289" y="1032"/>
                  </a:lnTo>
                  <a:lnTo>
                    <a:pt x="2128" y="603"/>
                  </a:lnTo>
                  <a:lnTo>
                    <a:pt x="1075" y="259"/>
                  </a:lnTo>
                  <a:lnTo>
                    <a:pt x="602" y="108"/>
                  </a:lnTo>
                  <a:lnTo>
                    <a:pt x="1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8"/>
            <p:cNvSpPr/>
            <p:nvPr/>
          </p:nvSpPr>
          <p:spPr>
            <a:xfrm>
              <a:off x="5422758" y="-2454431"/>
              <a:ext cx="1784150" cy="497105"/>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20831" y="18186"/>
                  </a:lnTo>
                  <a:lnTo>
                    <a:pt x="7310" y="13801"/>
                  </a:lnTo>
                  <a:lnTo>
                    <a:pt x="15285" y="12382"/>
                  </a:lnTo>
                  <a:lnTo>
                    <a:pt x="21326" y="11329"/>
                  </a:lnTo>
                  <a:lnTo>
                    <a:pt x="25260" y="10641"/>
                  </a:lnTo>
                  <a:lnTo>
                    <a:pt x="26162" y="10469"/>
                  </a:lnTo>
                  <a:lnTo>
                    <a:pt x="27753" y="10146"/>
                  </a:lnTo>
                  <a:lnTo>
                    <a:pt x="32697" y="9093"/>
                  </a:lnTo>
                  <a:lnTo>
                    <a:pt x="39189" y="7674"/>
                  </a:lnTo>
                  <a:lnTo>
                    <a:pt x="46434" y="6105"/>
                  </a:lnTo>
                  <a:lnTo>
                    <a:pt x="59654" y="3182"/>
                  </a:lnTo>
                  <a:lnTo>
                    <a:pt x="65587" y="1892"/>
                  </a:lnTo>
                  <a:lnTo>
                    <a:pt x="65867" y="1870"/>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8"/>
            <p:cNvSpPr/>
            <p:nvPr/>
          </p:nvSpPr>
          <p:spPr>
            <a:xfrm>
              <a:off x="6425635" y="-1879097"/>
              <a:ext cx="149325" cy="112283"/>
            </a:xfrm>
            <a:custGeom>
              <a:avLst/>
              <a:gdLst/>
              <a:ahLst/>
              <a:cxnLst/>
              <a:rect l="l" t="t" r="r" b="b"/>
              <a:pathLst>
                <a:path w="5547" h="4171" extrusionOk="0">
                  <a:moveTo>
                    <a:pt x="1" y="0"/>
                  </a:moveTo>
                  <a:lnTo>
                    <a:pt x="216" y="473"/>
                  </a:lnTo>
                  <a:lnTo>
                    <a:pt x="474" y="968"/>
                  </a:lnTo>
                  <a:lnTo>
                    <a:pt x="753" y="1441"/>
                  </a:lnTo>
                  <a:lnTo>
                    <a:pt x="1033" y="1892"/>
                  </a:lnTo>
                  <a:lnTo>
                    <a:pt x="1505" y="2601"/>
                  </a:lnTo>
                  <a:lnTo>
                    <a:pt x="1763" y="2924"/>
                  </a:lnTo>
                  <a:lnTo>
                    <a:pt x="2387" y="3289"/>
                  </a:lnTo>
                  <a:lnTo>
                    <a:pt x="3096" y="3676"/>
                  </a:lnTo>
                  <a:lnTo>
                    <a:pt x="3999" y="4171"/>
                  </a:lnTo>
                  <a:lnTo>
                    <a:pt x="5547" y="3203"/>
                  </a:lnTo>
                  <a:lnTo>
                    <a:pt x="4279" y="2601"/>
                  </a:lnTo>
                  <a:lnTo>
                    <a:pt x="3032" y="1999"/>
                  </a:lnTo>
                  <a:lnTo>
                    <a:pt x="1785" y="1355"/>
                  </a:lnTo>
                  <a:lnTo>
                    <a:pt x="560" y="710"/>
                  </a:lnTo>
                  <a:lnTo>
                    <a:pt x="1785" y="710"/>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8"/>
            <p:cNvSpPr/>
            <p:nvPr/>
          </p:nvSpPr>
          <p:spPr>
            <a:xfrm>
              <a:off x="6425635" y="-1879097"/>
              <a:ext cx="149325" cy="112283"/>
            </a:xfrm>
            <a:custGeom>
              <a:avLst/>
              <a:gdLst/>
              <a:ahLst/>
              <a:cxnLst/>
              <a:rect l="l" t="t" r="r" b="b"/>
              <a:pathLst>
                <a:path w="5547" h="4171" fill="none" extrusionOk="0">
                  <a:moveTo>
                    <a:pt x="1" y="0"/>
                  </a:moveTo>
                  <a:lnTo>
                    <a:pt x="1" y="0"/>
                  </a:lnTo>
                  <a:lnTo>
                    <a:pt x="216" y="473"/>
                  </a:lnTo>
                  <a:lnTo>
                    <a:pt x="474" y="968"/>
                  </a:lnTo>
                  <a:lnTo>
                    <a:pt x="753" y="1441"/>
                  </a:lnTo>
                  <a:lnTo>
                    <a:pt x="1033" y="1892"/>
                  </a:lnTo>
                  <a:lnTo>
                    <a:pt x="1505" y="2601"/>
                  </a:lnTo>
                  <a:lnTo>
                    <a:pt x="1763" y="2924"/>
                  </a:lnTo>
                  <a:lnTo>
                    <a:pt x="1763" y="2924"/>
                  </a:lnTo>
                  <a:lnTo>
                    <a:pt x="2387" y="3289"/>
                  </a:lnTo>
                  <a:lnTo>
                    <a:pt x="3096" y="3676"/>
                  </a:lnTo>
                  <a:lnTo>
                    <a:pt x="3999" y="4171"/>
                  </a:lnTo>
                  <a:lnTo>
                    <a:pt x="5547" y="3203"/>
                  </a:lnTo>
                  <a:lnTo>
                    <a:pt x="5547" y="3203"/>
                  </a:lnTo>
                  <a:lnTo>
                    <a:pt x="4279" y="2601"/>
                  </a:lnTo>
                  <a:lnTo>
                    <a:pt x="3032" y="1999"/>
                  </a:lnTo>
                  <a:lnTo>
                    <a:pt x="1785" y="1355"/>
                  </a:lnTo>
                  <a:lnTo>
                    <a:pt x="560" y="710"/>
                  </a:lnTo>
                  <a:lnTo>
                    <a:pt x="1785" y="710"/>
                  </a:lnTo>
                  <a:lnTo>
                    <a:pt x="1785" y="7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8"/>
            <p:cNvSpPr/>
            <p:nvPr/>
          </p:nvSpPr>
          <p:spPr>
            <a:xfrm>
              <a:off x="6440684" y="-1860010"/>
              <a:ext cx="159178" cy="67165"/>
            </a:xfrm>
            <a:custGeom>
              <a:avLst/>
              <a:gdLst/>
              <a:ahLst/>
              <a:cxnLst/>
              <a:rect l="l" t="t" r="r" b="b"/>
              <a:pathLst>
                <a:path w="5913" h="2495" extrusionOk="0">
                  <a:moveTo>
                    <a:pt x="1" y="1"/>
                  </a:moveTo>
                  <a:lnTo>
                    <a:pt x="1226" y="646"/>
                  </a:lnTo>
                  <a:lnTo>
                    <a:pt x="2473" y="1290"/>
                  </a:lnTo>
                  <a:lnTo>
                    <a:pt x="3720" y="1892"/>
                  </a:lnTo>
                  <a:lnTo>
                    <a:pt x="4988" y="2494"/>
                  </a:lnTo>
                  <a:lnTo>
                    <a:pt x="5912" y="1914"/>
                  </a:lnTo>
                  <a:lnTo>
                    <a:pt x="3548" y="925"/>
                  </a:lnTo>
                  <a:lnTo>
                    <a:pt x="122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8"/>
            <p:cNvSpPr/>
            <p:nvPr/>
          </p:nvSpPr>
          <p:spPr>
            <a:xfrm>
              <a:off x="6974830" y="-1636063"/>
              <a:ext cx="50933" cy="24336"/>
            </a:xfrm>
            <a:custGeom>
              <a:avLst/>
              <a:gdLst/>
              <a:ahLst/>
              <a:cxnLst/>
              <a:rect l="l" t="t" r="r" b="b"/>
              <a:pathLst>
                <a:path w="1892" h="904" extrusionOk="0">
                  <a:moveTo>
                    <a:pt x="0" y="1"/>
                  </a:moveTo>
                  <a:lnTo>
                    <a:pt x="0" y="1"/>
                  </a:lnTo>
                  <a:lnTo>
                    <a:pt x="0" y="1"/>
                  </a:lnTo>
                  <a:lnTo>
                    <a:pt x="1892" y="904"/>
                  </a:lnTo>
                  <a:lnTo>
                    <a:pt x="1892" y="904"/>
                  </a:lnTo>
                  <a:lnTo>
                    <a:pt x="1892" y="904"/>
                  </a:lnTo>
                  <a:lnTo>
                    <a:pt x="1892" y="904"/>
                  </a:lnTo>
                  <a:lnTo>
                    <a:pt x="0" y="1"/>
                  </a:lnTo>
                  <a:close/>
                </a:path>
              </a:pathLst>
            </a:custGeom>
            <a:solidFill>
              <a:srgbClr val="96B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8"/>
            <p:cNvSpPr/>
            <p:nvPr/>
          </p:nvSpPr>
          <p:spPr>
            <a:xfrm>
              <a:off x="6974830" y="-1636063"/>
              <a:ext cx="50933" cy="24336"/>
            </a:xfrm>
            <a:custGeom>
              <a:avLst/>
              <a:gdLst/>
              <a:ahLst/>
              <a:cxnLst/>
              <a:rect l="l" t="t" r="r" b="b"/>
              <a:pathLst>
                <a:path w="1892" h="904" fill="none" extrusionOk="0">
                  <a:moveTo>
                    <a:pt x="0" y="1"/>
                  </a:moveTo>
                  <a:lnTo>
                    <a:pt x="0" y="1"/>
                  </a:lnTo>
                  <a:lnTo>
                    <a:pt x="0" y="1"/>
                  </a:lnTo>
                  <a:lnTo>
                    <a:pt x="1892" y="904"/>
                  </a:lnTo>
                  <a:lnTo>
                    <a:pt x="1892" y="904"/>
                  </a:lnTo>
                  <a:lnTo>
                    <a:pt x="1892" y="904"/>
                  </a:lnTo>
                  <a:lnTo>
                    <a:pt x="1892" y="90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8"/>
            <p:cNvSpPr/>
            <p:nvPr/>
          </p:nvSpPr>
          <p:spPr>
            <a:xfrm>
              <a:off x="6779795" y="-1685246"/>
              <a:ext cx="245968" cy="73519"/>
            </a:xfrm>
            <a:custGeom>
              <a:avLst/>
              <a:gdLst/>
              <a:ahLst/>
              <a:cxnLst/>
              <a:rect l="l" t="t" r="r" b="b"/>
              <a:pathLst>
                <a:path w="9137" h="2731" extrusionOk="0">
                  <a:moveTo>
                    <a:pt x="1656" y="1"/>
                  </a:moveTo>
                  <a:lnTo>
                    <a:pt x="1" y="1097"/>
                  </a:lnTo>
                  <a:lnTo>
                    <a:pt x="732" y="1333"/>
                  </a:lnTo>
                  <a:lnTo>
                    <a:pt x="1462" y="1548"/>
                  </a:lnTo>
                  <a:lnTo>
                    <a:pt x="2150" y="1720"/>
                  </a:lnTo>
                  <a:lnTo>
                    <a:pt x="2817" y="1871"/>
                  </a:lnTo>
                  <a:lnTo>
                    <a:pt x="3806" y="2043"/>
                  </a:lnTo>
                  <a:lnTo>
                    <a:pt x="4730" y="2193"/>
                  </a:lnTo>
                  <a:lnTo>
                    <a:pt x="6428" y="2430"/>
                  </a:lnTo>
                  <a:lnTo>
                    <a:pt x="7890" y="2623"/>
                  </a:lnTo>
                  <a:lnTo>
                    <a:pt x="9137" y="2731"/>
                  </a:lnTo>
                  <a:lnTo>
                    <a:pt x="7245" y="1828"/>
                  </a:lnTo>
                  <a:lnTo>
                    <a:pt x="7095" y="2043"/>
                  </a:lnTo>
                  <a:lnTo>
                    <a:pt x="5590" y="1505"/>
                  </a:lnTo>
                  <a:lnTo>
                    <a:pt x="3870" y="861"/>
                  </a:lnTo>
                  <a:lnTo>
                    <a:pt x="165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8"/>
            <p:cNvSpPr/>
            <p:nvPr/>
          </p:nvSpPr>
          <p:spPr>
            <a:xfrm>
              <a:off x="6779795" y="-1685246"/>
              <a:ext cx="245968" cy="73519"/>
            </a:xfrm>
            <a:custGeom>
              <a:avLst/>
              <a:gdLst/>
              <a:ahLst/>
              <a:cxnLst/>
              <a:rect l="l" t="t" r="r" b="b"/>
              <a:pathLst>
                <a:path w="9137" h="2731" fill="none" extrusionOk="0">
                  <a:moveTo>
                    <a:pt x="1656" y="1"/>
                  </a:moveTo>
                  <a:lnTo>
                    <a:pt x="1" y="1097"/>
                  </a:lnTo>
                  <a:lnTo>
                    <a:pt x="1" y="1097"/>
                  </a:lnTo>
                  <a:lnTo>
                    <a:pt x="732" y="1333"/>
                  </a:lnTo>
                  <a:lnTo>
                    <a:pt x="1462" y="1548"/>
                  </a:lnTo>
                  <a:lnTo>
                    <a:pt x="2150" y="1720"/>
                  </a:lnTo>
                  <a:lnTo>
                    <a:pt x="2817" y="1871"/>
                  </a:lnTo>
                  <a:lnTo>
                    <a:pt x="2817" y="1871"/>
                  </a:lnTo>
                  <a:lnTo>
                    <a:pt x="3806" y="2043"/>
                  </a:lnTo>
                  <a:lnTo>
                    <a:pt x="4730" y="2193"/>
                  </a:lnTo>
                  <a:lnTo>
                    <a:pt x="6428" y="2430"/>
                  </a:lnTo>
                  <a:lnTo>
                    <a:pt x="7890" y="2623"/>
                  </a:lnTo>
                  <a:lnTo>
                    <a:pt x="9137" y="2731"/>
                  </a:lnTo>
                  <a:lnTo>
                    <a:pt x="9137" y="2731"/>
                  </a:lnTo>
                  <a:lnTo>
                    <a:pt x="7245" y="1828"/>
                  </a:lnTo>
                  <a:lnTo>
                    <a:pt x="7095" y="2043"/>
                  </a:lnTo>
                  <a:lnTo>
                    <a:pt x="7095" y="2043"/>
                  </a:lnTo>
                  <a:lnTo>
                    <a:pt x="5590" y="1505"/>
                  </a:lnTo>
                  <a:lnTo>
                    <a:pt x="3870" y="861"/>
                  </a:lnTo>
                  <a:lnTo>
                    <a:pt x="16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8"/>
            <p:cNvSpPr/>
            <p:nvPr/>
          </p:nvSpPr>
          <p:spPr>
            <a:xfrm>
              <a:off x="6824347" y="-1698544"/>
              <a:ext cx="150510" cy="68296"/>
            </a:xfrm>
            <a:custGeom>
              <a:avLst/>
              <a:gdLst/>
              <a:ahLst/>
              <a:cxnLst/>
              <a:rect l="l" t="t" r="r" b="b"/>
              <a:pathLst>
                <a:path w="5591" h="2537" extrusionOk="0">
                  <a:moveTo>
                    <a:pt x="753" y="0"/>
                  </a:moveTo>
                  <a:lnTo>
                    <a:pt x="1" y="495"/>
                  </a:lnTo>
                  <a:lnTo>
                    <a:pt x="2215" y="1355"/>
                  </a:lnTo>
                  <a:lnTo>
                    <a:pt x="3935" y="1999"/>
                  </a:lnTo>
                  <a:lnTo>
                    <a:pt x="5440" y="2537"/>
                  </a:lnTo>
                  <a:lnTo>
                    <a:pt x="5590" y="2322"/>
                  </a:lnTo>
                  <a:lnTo>
                    <a:pt x="3290" y="1204"/>
                  </a:lnTo>
                  <a:lnTo>
                    <a:pt x="75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8"/>
            <p:cNvSpPr/>
            <p:nvPr/>
          </p:nvSpPr>
          <p:spPr>
            <a:xfrm>
              <a:off x="6533288" y="-1808512"/>
              <a:ext cx="311357" cy="152825"/>
            </a:xfrm>
            <a:custGeom>
              <a:avLst/>
              <a:gdLst/>
              <a:ahLst/>
              <a:cxnLst/>
              <a:rect l="l" t="t" r="r" b="b"/>
              <a:pathLst>
                <a:path w="11566" h="5677" extrusionOk="0">
                  <a:moveTo>
                    <a:pt x="2472" y="1"/>
                  </a:moveTo>
                  <a:lnTo>
                    <a:pt x="1548" y="581"/>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9394" y="3075"/>
                  </a:lnTo>
                  <a:lnTo>
                    <a:pt x="7137" y="2065"/>
                  </a:lnTo>
                  <a:lnTo>
                    <a:pt x="4815" y="1033"/>
                  </a:lnTo>
                  <a:lnTo>
                    <a:pt x="24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8"/>
            <p:cNvSpPr/>
            <p:nvPr/>
          </p:nvSpPr>
          <p:spPr>
            <a:xfrm>
              <a:off x="6533288" y="-1808512"/>
              <a:ext cx="311357" cy="152825"/>
            </a:xfrm>
            <a:custGeom>
              <a:avLst/>
              <a:gdLst/>
              <a:ahLst/>
              <a:cxnLst/>
              <a:rect l="l" t="t" r="r" b="b"/>
              <a:pathLst>
                <a:path w="11566" h="5677" fill="none" extrusionOk="0">
                  <a:moveTo>
                    <a:pt x="2472" y="1"/>
                  </a:moveTo>
                  <a:lnTo>
                    <a:pt x="1548" y="581"/>
                  </a:lnTo>
                  <a:lnTo>
                    <a:pt x="0" y="1549"/>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11565" y="4085"/>
                  </a:lnTo>
                  <a:lnTo>
                    <a:pt x="9394" y="3075"/>
                  </a:lnTo>
                  <a:lnTo>
                    <a:pt x="7137" y="2065"/>
                  </a:lnTo>
                  <a:lnTo>
                    <a:pt x="4815" y="1033"/>
                  </a:lnTo>
                  <a:lnTo>
                    <a:pt x="2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17" name="Google Shape;3517;p38"/>
          <p:cNvPicPr preferRelativeResize="0"/>
          <p:nvPr/>
        </p:nvPicPr>
        <p:blipFill>
          <a:blip r:embed="rId3">
            <a:alphaModFix/>
          </a:blip>
          <a:stretch>
            <a:fillRect/>
          </a:stretch>
        </p:blipFill>
        <p:spPr>
          <a:xfrm>
            <a:off x="1103575" y="-2761925"/>
            <a:ext cx="4296350" cy="2416700"/>
          </a:xfrm>
          <a:prstGeom prst="rect">
            <a:avLst/>
          </a:prstGeom>
          <a:noFill/>
          <a:ln w="114300" cap="flat" cmpd="sng">
            <a:solidFill>
              <a:srgbClr val="00FF00"/>
            </a:solidFill>
            <a:prstDash val="solid"/>
            <a:round/>
            <a:headEnd type="none" w="sm" len="sm"/>
            <a:tailEnd type="none" w="sm" len="sm"/>
          </a:ln>
        </p:spPr>
      </p:pic>
      <p:grpSp>
        <p:nvGrpSpPr>
          <p:cNvPr id="3518" name="Google Shape;3518;p38"/>
          <p:cNvGrpSpPr/>
          <p:nvPr/>
        </p:nvGrpSpPr>
        <p:grpSpPr>
          <a:xfrm flipH="1">
            <a:off x="6365673" y="3938138"/>
            <a:ext cx="811246" cy="1205364"/>
            <a:chOff x="8044750" y="-1789024"/>
            <a:chExt cx="811246" cy="1205364"/>
          </a:xfrm>
        </p:grpSpPr>
        <p:sp>
          <p:nvSpPr>
            <p:cNvPr id="3519" name="Google Shape;3519;p38"/>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8"/>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8"/>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8"/>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8"/>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8"/>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8"/>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8"/>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8"/>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8"/>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8"/>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8"/>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8"/>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8"/>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8"/>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8"/>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8"/>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8"/>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8"/>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8"/>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283;p38">
            <a:extLst>
              <a:ext uri="{FF2B5EF4-FFF2-40B4-BE49-F238E27FC236}">
                <a16:creationId xmlns:a16="http://schemas.microsoft.com/office/drawing/2014/main" id="{8D6FA5B0-1810-2953-3E03-4BD5CC01906C}"/>
              </a:ext>
            </a:extLst>
          </p:cNvPr>
          <p:cNvSpPr txBox="1">
            <a:spLocks/>
          </p:cNvSpPr>
          <p:nvPr/>
        </p:nvSpPr>
        <p:spPr>
          <a:xfrm>
            <a:off x="4725181" y="3548408"/>
            <a:ext cx="1394175" cy="428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4500"/>
              <a:buFont typeface="Loved by the King"/>
              <a:buNone/>
              <a:defRPr sz="6000" b="0" i="1" u="none" strike="noStrike" cap="none">
                <a:solidFill>
                  <a:schemeClr val="dk1"/>
                </a:solidFill>
                <a:latin typeface="Raleway Black"/>
                <a:ea typeface="Raleway Black"/>
                <a:cs typeface="Raleway Black"/>
                <a:sym typeface="Raleway Black"/>
              </a:defRPr>
            </a:lvl1pPr>
            <a:lvl2pPr marR="0" lvl="1"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1" u="none" strike="noStrike" cap="none">
                <a:solidFill>
                  <a:schemeClr val="lt1"/>
                </a:solidFill>
                <a:latin typeface="Anton"/>
                <a:ea typeface="Anton"/>
                <a:cs typeface="Anton"/>
                <a:sym typeface="Anton"/>
              </a:defRPr>
            </a:lvl9pPr>
          </a:lstStyle>
          <a:p>
            <a:r>
              <a:rPr lang="en-IN" sz="1800" dirty="0">
                <a:solidFill>
                  <a:schemeClr val="lt2"/>
                </a:solidFill>
              </a:rPr>
              <a:t>By Group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81"/>
        <p:cNvGrpSpPr/>
        <p:nvPr/>
      </p:nvGrpSpPr>
      <p:grpSpPr>
        <a:xfrm>
          <a:off x="0" y="0"/>
          <a:ext cx="0" cy="0"/>
          <a:chOff x="0" y="0"/>
          <a:chExt cx="0" cy="0"/>
        </a:xfrm>
      </p:grpSpPr>
      <p:sp>
        <p:nvSpPr>
          <p:cNvPr id="4585" name="Google Shape;4585;p45"/>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Carrier Names based on Load Factor</a:t>
            </a:r>
            <a:endParaRPr dirty="0"/>
          </a:p>
        </p:txBody>
      </p:sp>
      <p:sp>
        <p:nvSpPr>
          <p:cNvPr id="2" name="TextBox 1">
            <a:extLst>
              <a:ext uri="{FF2B5EF4-FFF2-40B4-BE49-F238E27FC236}">
                <a16:creationId xmlns:a16="http://schemas.microsoft.com/office/drawing/2014/main" id="{BD8693AD-A0FE-6C6A-63A3-733589282B4C}"/>
              </a:ext>
            </a:extLst>
          </p:cNvPr>
          <p:cNvSpPr txBox="1"/>
          <p:nvPr/>
        </p:nvSpPr>
        <p:spPr>
          <a:xfrm>
            <a:off x="776207" y="914460"/>
            <a:ext cx="6367105" cy="418576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Globespan</a:t>
            </a:r>
            <a:r>
              <a:rPr lang="en-US" b="1" dirty="0">
                <a:latin typeface="Times New Roman" panose="02020603050405020304" pitchFamily="18" charset="0"/>
                <a:cs typeface="Times New Roman" panose="02020603050405020304" pitchFamily="18" charset="0"/>
              </a:rPr>
              <a:t> Airways Limited </a:t>
            </a:r>
            <a:r>
              <a:rPr lang="en-US" dirty="0">
                <a:latin typeface="Times New Roman" panose="02020603050405020304" pitchFamily="18" charset="0"/>
                <a:cs typeface="Times New Roman" panose="02020603050405020304" pitchFamily="18" charset="0"/>
              </a:rPr>
              <a:t>leads with an impressive load factor of </a:t>
            </a:r>
            <a:r>
              <a:rPr lang="en-US" b="1" dirty="0">
                <a:latin typeface="Times New Roman" panose="02020603050405020304" pitchFamily="18" charset="0"/>
                <a:cs typeface="Times New Roman" panose="02020603050405020304" pitchFamily="18" charset="0"/>
              </a:rPr>
              <a:t>94.76%</a:t>
            </a:r>
            <a:r>
              <a:rPr lang="en-US" dirty="0">
                <a:latin typeface="Times New Roman" panose="02020603050405020304" pitchFamily="18" charset="0"/>
                <a:cs typeface="Times New Roman" panose="02020603050405020304" pitchFamily="18" charset="0"/>
              </a:rPr>
              <a:t>, despite operating only </a:t>
            </a:r>
            <a:r>
              <a:rPr lang="en-US" b="1" dirty="0">
                <a:latin typeface="Times New Roman" panose="02020603050405020304" pitchFamily="18" charset="0"/>
                <a:cs typeface="Times New Roman" panose="02020603050405020304" pitchFamily="18" charset="0"/>
              </a:rPr>
              <a:t>3 flights</a:t>
            </a:r>
            <a:r>
              <a:rPr lang="en-US" dirty="0">
                <a:latin typeface="Times New Roman" panose="02020603050405020304" pitchFamily="18" charset="0"/>
                <a:cs typeface="Times New Roman" panose="02020603050405020304" pitchFamily="18" charset="0"/>
              </a:rPr>
              <a:t>. This indicates strong demand on its specific routes, although the airline ceased operations after 2009.</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Allegiant Air</a:t>
            </a:r>
            <a:r>
              <a:rPr lang="en-US" dirty="0">
                <a:latin typeface="Times New Roman" panose="02020603050405020304" pitchFamily="18" charset="0"/>
                <a:cs typeface="Times New Roman" panose="02020603050405020304" pitchFamily="18" charset="0"/>
              </a:rPr>
              <a:t> follows with a solid load factor of </a:t>
            </a:r>
            <a:r>
              <a:rPr lang="en-US" b="1" dirty="0">
                <a:latin typeface="Times New Roman" panose="02020603050405020304" pitchFamily="18" charset="0"/>
                <a:cs typeface="Times New Roman" panose="02020603050405020304" pitchFamily="18" charset="0"/>
              </a:rPr>
              <a:t>89.36%</a:t>
            </a:r>
            <a:r>
              <a:rPr lang="en-US" dirty="0">
                <a:latin typeface="Times New Roman" panose="02020603050405020304" pitchFamily="18" charset="0"/>
                <a:cs typeface="Times New Roman" panose="02020603050405020304" pitchFamily="18" charset="0"/>
              </a:rPr>
              <a:t>, operating </a:t>
            </a:r>
            <a:r>
              <a:rPr lang="en-US" b="1" dirty="0">
                <a:latin typeface="Times New Roman" panose="02020603050405020304" pitchFamily="18" charset="0"/>
                <a:cs typeface="Times New Roman" panose="02020603050405020304" pitchFamily="18" charset="0"/>
              </a:rPr>
              <a:t>2,020 flights</a:t>
            </a:r>
            <a:r>
              <a:rPr lang="en-US" dirty="0">
                <a:latin typeface="Times New Roman" panose="02020603050405020304" pitchFamily="18" charset="0"/>
                <a:cs typeface="Times New Roman" panose="02020603050405020304" pitchFamily="18" charset="0"/>
              </a:rPr>
              <a:t> across </a:t>
            </a:r>
            <a:r>
              <a:rPr lang="en-US" b="1" dirty="0">
                <a:latin typeface="Times New Roman" panose="02020603050405020304" pitchFamily="18" charset="0"/>
                <a:cs typeface="Times New Roman" panose="02020603050405020304" pitchFamily="18" charset="0"/>
              </a:rPr>
              <a:t>6 countries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226 cities</a:t>
            </a:r>
            <a:r>
              <a:rPr lang="en-US" dirty="0">
                <a:latin typeface="Times New Roman" panose="02020603050405020304" pitchFamily="18" charset="0"/>
                <a:cs typeface="Times New Roman" panose="02020603050405020304" pitchFamily="18" charset="0"/>
              </a:rPr>
              <a:t>. Despite its larger network, Allegiant maintained high efficiency. However, it was inactive in </a:t>
            </a:r>
            <a:r>
              <a:rPr lang="en-US" b="1" dirty="0">
                <a:latin typeface="Times New Roman" panose="02020603050405020304" pitchFamily="18" charset="0"/>
                <a:cs typeface="Times New Roman" panose="02020603050405020304" pitchFamily="18" charset="0"/>
              </a:rPr>
              <a:t>2012</a:t>
            </a:r>
            <a:r>
              <a:rPr lang="en-US" dirty="0">
                <a:latin typeface="Times New Roman" panose="02020603050405020304" pitchFamily="18" charset="0"/>
                <a:cs typeface="Times New Roman" panose="02020603050405020304" pitchFamily="18" charset="0"/>
              </a:rPr>
              <a:t> and resumed in </a:t>
            </a:r>
            <a:r>
              <a:rPr lang="en-US" b="1" dirty="0">
                <a:latin typeface="Times New Roman" panose="02020603050405020304" pitchFamily="18" charset="0"/>
                <a:cs typeface="Times New Roman" panose="02020603050405020304" pitchFamily="18" charset="0"/>
              </a:rPr>
              <a:t>2013</a:t>
            </a:r>
            <a:r>
              <a:rPr lang="en-US" dirty="0">
                <a:latin typeface="Times New Roman" panose="02020603050405020304" pitchFamily="18" charset="0"/>
                <a:cs typeface="Times New Roman" panose="02020603050405020304" pitchFamily="18" charset="0"/>
              </a:rPr>
              <a:t>, potentially affecting its performance during that time.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XL Airways France</a:t>
            </a:r>
            <a:r>
              <a:rPr lang="en-US" dirty="0">
                <a:latin typeface="Times New Roman" panose="02020603050405020304" pitchFamily="18" charset="0"/>
                <a:cs typeface="Times New Roman" panose="02020603050405020304" pitchFamily="18" charset="0"/>
              </a:rPr>
              <a:t> achieved a load factor of </a:t>
            </a:r>
            <a:r>
              <a:rPr lang="en-US" b="1" dirty="0">
                <a:latin typeface="Times New Roman" panose="02020603050405020304" pitchFamily="18" charset="0"/>
                <a:cs typeface="Times New Roman" panose="02020603050405020304" pitchFamily="18" charset="0"/>
              </a:rPr>
              <a:t>88.48%</a:t>
            </a:r>
            <a:r>
              <a:rPr lang="en-US" dirty="0">
                <a:latin typeface="Times New Roman" panose="02020603050405020304" pitchFamily="18" charset="0"/>
                <a:cs typeface="Times New Roman" panose="02020603050405020304" pitchFamily="18" charset="0"/>
              </a:rPr>
              <a:t> with just </a:t>
            </a:r>
            <a:r>
              <a:rPr lang="en-US" b="1" dirty="0">
                <a:latin typeface="Times New Roman" panose="02020603050405020304" pitchFamily="18" charset="0"/>
                <a:cs typeface="Times New Roman" panose="02020603050405020304" pitchFamily="18" charset="0"/>
              </a:rPr>
              <a:t>5 flights</a:t>
            </a:r>
            <a:r>
              <a:rPr lang="en-US" dirty="0">
                <a:latin typeface="Times New Roman" panose="02020603050405020304" pitchFamily="18" charset="0"/>
                <a:cs typeface="Times New Roman" panose="02020603050405020304" pitchFamily="18" charset="0"/>
              </a:rPr>
              <a:t>. While its service was limited to </a:t>
            </a:r>
            <a:r>
              <a:rPr lang="en-US" b="1" dirty="0">
                <a:latin typeface="Times New Roman" panose="02020603050405020304" pitchFamily="18" charset="0"/>
                <a:cs typeface="Times New Roman" panose="02020603050405020304" pitchFamily="18" charset="0"/>
              </a:rPr>
              <a:t>2008</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2011</a:t>
            </a:r>
            <a:r>
              <a:rPr lang="en-US" dirty="0">
                <a:latin typeface="Times New Roman" panose="02020603050405020304" pitchFamily="18" charset="0"/>
                <a:cs typeface="Times New Roman" panose="02020603050405020304" pitchFamily="18" charset="0"/>
              </a:rPr>
              <a:t>, it still demonstrated strong demand on those routes.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Sichuan Airlines Co. Ltd.</a:t>
            </a:r>
            <a:r>
              <a:rPr lang="en-US" dirty="0">
                <a:latin typeface="Times New Roman" panose="02020603050405020304" pitchFamily="18" charset="0"/>
                <a:cs typeface="Times New Roman" panose="02020603050405020304" pitchFamily="18" charset="0"/>
              </a:rPr>
              <a:t> ranks next with a load factor of </a:t>
            </a:r>
            <a:r>
              <a:rPr lang="en-US" b="1" dirty="0">
                <a:latin typeface="Times New Roman" panose="02020603050405020304" pitchFamily="18" charset="0"/>
                <a:cs typeface="Times New Roman" panose="02020603050405020304" pitchFamily="18" charset="0"/>
              </a:rPr>
              <a:t>88.21%</a:t>
            </a:r>
            <a:r>
              <a:rPr lang="en-US" dirty="0">
                <a:latin typeface="Times New Roman" panose="02020603050405020304" pitchFamily="18" charset="0"/>
                <a:cs typeface="Times New Roman" panose="02020603050405020304" pitchFamily="18" charset="0"/>
              </a:rPr>
              <a:t> from </a:t>
            </a:r>
            <a:r>
              <a:rPr lang="en-US" b="1" dirty="0">
                <a:latin typeface="Times New Roman" panose="02020603050405020304" pitchFamily="18" charset="0"/>
                <a:cs typeface="Times New Roman" panose="02020603050405020304" pitchFamily="18" charset="0"/>
              </a:rPr>
              <a:t>4 flights</a:t>
            </a:r>
            <a:r>
              <a:rPr lang="en-US" dirty="0">
                <a:latin typeface="Times New Roman" panose="02020603050405020304" pitchFamily="18" charset="0"/>
                <a:cs typeface="Times New Roman" panose="02020603050405020304" pitchFamily="18" charset="0"/>
              </a:rPr>
              <a:t>, operating in </a:t>
            </a:r>
            <a:r>
              <a:rPr lang="en-US" b="1" dirty="0">
                <a:latin typeface="Times New Roman" panose="02020603050405020304" pitchFamily="18" charset="0"/>
                <a:cs typeface="Times New Roman" panose="02020603050405020304" pitchFamily="18" charset="0"/>
              </a:rPr>
              <a:t>2011</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2013</a:t>
            </a:r>
            <a:r>
              <a:rPr lang="en-US" dirty="0">
                <a:latin typeface="Times New Roman" panose="02020603050405020304" pitchFamily="18" charset="0"/>
                <a:cs typeface="Times New Roman" panose="02020603050405020304" pitchFamily="18" charset="0"/>
              </a:rPr>
              <a:t>. This high load factor suggests a focus on high-demand routes.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is </a:t>
            </a:r>
            <a:r>
              <a:rPr lang="en-US" b="1" dirty="0" err="1">
                <a:latin typeface="Times New Roman" panose="02020603050405020304" pitchFamily="18" charset="0"/>
                <a:cs typeface="Times New Roman" panose="02020603050405020304" pitchFamily="18" charset="0"/>
              </a:rPr>
              <a:t>Skyservice</a:t>
            </a:r>
            <a:r>
              <a:rPr lang="en-US" b="1" dirty="0">
                <a:latin typeface="Times New Roman" panose="02020603050405020304" pitchFamily="18" charset="0"/>
                <a:cs typeface="Times New Roman" panose="02020603050405020304" pitchFamily="18" charset="0"/>
              </a:rPr>
              <a:t> Airlines Inc.</a:t>
            </a:r>
            <a:r>
              <a:rPr lang="en-US" dirty="0">
                <a:latin typeface="Times New Roman" panose="02020603050405020304" pitchFamily="18" charset="0"/>
                <a:cs typeface="Times New Roman" panose="02020603050405020304" pitchFamily="18" charset="0"/>
              </a:rPr>
              <a:t> achieved a load factor of </a:t>
            </a:r>
            <a:r>
              <a:rPr lang="en-US" b="1" dirty="0">
                <a:latin typeface="Times New Roman" panose="02020603050405020304" pitchFamily="18" charset="0"/>
                <a:cs typeface="Times New Roman" panose="02020603050405020304" pitchFamily="18" charset="0"/>
              </a:rPr>
              <a:t>88.12%</a:t>
            </a:r>
            <a:r>
              <a:rPr lang="en-US" dirty="0">
                <a:latin typeface="Times New Roman" panose="02020603050405020304" pitchFamily="18" charset="0"/>
                <a:cs typeface="Times New Roman" panose="02020603050405020304" pitchFamily="18" charset="0"/>
              </a:rPr>
              <a:t> with just </a:t>
            </a:r>
            <a:r>
              <a:rPr lang="en-US" b="1" dirty="0">
                <a:latin typeface="Times New Roman" panose="02020603050405020304" pitchFamily="18" charset="0"/>
                <a:cs typeface="Times New Roman" panose="02020603050405020304" pitchFamily="18" charset="0"/>
              </a:rPr>
              <a:t>1 flight</a:t>
            </a:r>
            <a:r>
              <a:rPr lang="en-US" dirty="0">
                <a:latin typeface="Times New Roman" panose="02020603050405020304" pitchFamily="18" charset="0"/>
                <a:cs typeface="Times New Roman" panose="02020603050405020304" pitchFamily="18" charset="0"/>
              </a:rPr>
              <a:t> in </a:t>
            </a:r>
            <a:r>
              <a:rPr lang="en-US" b="1" dirty="0">
                <a:latin typeface="Times New Roman" panose="02020603050405020304" pitchFamily="18" charset="0"/>
                <a:cs typeface="Times New Roman" panose="02020603050405020304" pitchFamily="18" charset="0"/>
              </a:rPr>
              <a:t>2008</a:t>
            </a:r>
            <a:r>
              <a:rPr lang="en-US" dirty="0">
                <a:latin typeface="Times New Roman" panose="02020603050405020304" pitchFamily="18" charset="0"/>
                <a:cs typeface="Times New Roman" panose="02020603050405020304" pitchFamily="18" charset="0"/>
              </a:rPr>
              <a:t>, indicating that this single flight was in very high demand.</a:t>
            </a:r>
          </a:p>
        </p:txBody>
      </p:sp>
      <p:grpSp>
        <p:nvGrpSpPr>
          <p:cNvPr id="4" name="Google Shape;8816;p74">
            <a:extLst>
              <a:ext uri="{FF2B5EF4-FFF2-40B4-BE49-F238E27FC236}">
                <a16:creationId xmlns:a16="http://schemas.microsoft.com/office/drawing/2014/main" id="{434B2F30-D3BD-5191-12B9-807392751EA6}"/>
              </a:ext>
            </a:extLst>
          </p:cNvPr>
          <p:cNvGrpSpPr/>
          <p:nvPr/>
        </p:nvGrpSpPr>
        <p:grpSpPr>
          <a:xfrm>
            <a:off x="7199519" y="873285"/>
            <a:ext cx="1596503" cy="475028"/>
            <a:chOff x="713225" y="2392250"/>
            <a:chExt cx="2391600" cy="635500"/>
          </a:xfrm>
        </p:grpSpPr>
        <p:sp>
          <p:nvSpPr>
            <p:cNvPr id="5" name="Google Shape;8817;p74">
              <a:extLst>
                <a:ext uri="{FF2B5EF4-FFF2-40B4-BE49-F238E27FC236}">
                  <a16:creationId xmlns:a16="http://schemas.microsoft.com/office/drawing/2014/main" id="{9EB6E423-349C-2CD0-6CA2-8FF59DADBFA0}"/>
                </a:ext>
              </a:extLst>
            </p:cNvPr>
            <p:cNvSpPr/>
            <p:nvPr/>
          </p:nvSpPr>
          <p:spPr>
            <a:xfrm>
              <a:off x="713225" y="2466375"/>
              <a:ext cx="574150" cy="457575"/>
            </a:xfrm>
            <a:custGeom>
              <a:avLst/>
              <a:gdLst/>
              <a:ahLst/>
              <a:cxnLst/>
              <a:rect l="l" t="t" r="r" b="b"/>
              <a:pathLst>
                <a:path w="22966" h="18303" extrusionOk="0">
                  <a:moveTo>
                    <a:pt x="3423" y="0"/>
                  </a:moveTo>
                  <a:lnTo>
                    <a:pt x="2884" y="81"/>
                  </a:lnTo>
                  <a:lnTo>
                    <a:pt x="2345" y="216"/>
                  </a:lnTo>
                  <a:lnTo>
                    <a:pt x="1348" y="512"/>
                  </a:lnTo>
                  <a:lnTo>
                    <a:pt x="1132" y="566"/>
                  </a:lnTo>
                  <a:lnTo>
                    <a:pt x="943" y="674"/>
                  </a:lnTo>
                  <a:lnTo>
                    <a:pt x="782" y="782"/>
                  </a:lnTo>
                  <a:lnTo>
                    <a:pt x="620" y="917"/>
                  </a:lnTo>
                  <a:lnTo>
                    <a:pt x="485" y="1052"/>
                  </a:lnTo>
                  <a:lnTo>
                    <a:pt x="350" y="1213"/>
                  </a:lnTo>
                  <a:lnTo>
                    <a:pt x="243" y="1402"/>
                  </a:lnTo>
                  <a:lnTo>
                    <a:pt x="162" y="1564"/>
                  </a:lnTo>
                  <a:lnTo>
                    <a:pt x="81" y="1752"/>
                  </a:lnTo>
                  <a:lnTo>
                    <a:pt x="27" y="1968"/>
                  </a:lnTo>
                  <a:lnTo>
                    <a:pt x="0" y="2157"/>
                  </a:lnTo>
                  <a:lnTo>
                    <a:pt x="0" y="2345"/>
                  </a:lnTo>
                  <a:lnTo>
                    <a:pt x="27" y="2561"/>
                  </a:lnTo>
                  <a:lnTo>
                    <a:pt x="54" y="2777"/>
                  </a:lnTo>
                  <a:lnTo>
                    <a:pt x="135" y="2965"/>
                  </a:lnTo>
                  <a:lnTo>
                    <a:pt x="216" y="3154"/>
                  </a:lnTo>
                  <a:lnTo>
                    <a:pt x="8167" y="18303"/>
                  </a:lnTo>
                  <a:lnTo>
                    <a:pt x="22966" y="12508"/>
                  </a:lnTo>
                  <a:lnTo>
                    <a:pt x="6550" y="890"/>
                  </a:lnTo>
                  <a:lnTo>
                    <a:pt x="6065" y="593"/>
                  </a:lnTo>
                  <a:lnTo>
                    <a:pt x="5580" y="351"/>
                  </a:lnTo>
                  <a:lnTo>
                    <a:pt x="5068" y="189"/>
                  </a:lnTo>
                  <a:lnTo>
                    <a:pt x="4528" y="54"/>
                  </a:lnTo>
                  <a:lnTo>
                    <a:pt x="39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18;p74">
              <a:extLst>
                <a:ext uri="{FF2B5EF4-FFF2-40B4-BE49-F238E27FC236}">
                  <a16:creationId xmlns:a16="http://schemas.microsoft.com/office/drawing/2014/main" id="{6DF12E79-2405-72CC-E942-5E4B8FF6938C}"/>
                </a:ext>
              </a:extLst>
            </p:cNvPr>
            <p:cNvSpPr/>
            <p:nvPr/>
          </p:nvSpPr>
          <p:spPr>
            <a:xfrm>
              <a:off x="770500" y="2392250"/>
              <a:ext cx="2334325" cy="635500"/>
            </a:xfrm>
            <a:custGeom>
              <a:avLst/>
              <a:gdLst/>
              <a:ahLst/>
              <a:cxnLst/>
              <a:rect l="l" t="t" r="r" b="b"/>
              <a:pathLst>
                <a:path w="93373" h="25420" extrusionOk="0">
                  <a:moveTo>
                    <a:pt x="80434" y="0"/>
                  </a:moveTo>
                  <a:lnTo>
                    <a:pt x="79707" y="54"/>
                  </a:lnTo>
                  <a:lnTo>
                    <a:pt x="78952" y="108"/>
                  </a:lnTo>
                  <a:lnTo>
                    <a:pt x="78197" y="189"/>
                  </a:lnTo>
                  <a:lnTo>
                    <a:pt x="77415" y="297"/>
                  </a:lnTo>
                  <a:lnTo>
                    <a:pt x="76607" y="405"/>
                  </a:lnTo>
                  <a:lnTo>
                    <a:pt x="75798" y="566"/>
                  </a:lnTo>
                  <a:lnTo>
                    <a:pt x="74962" y="728"/>
                  </a:lnTo>
                  <a:lnTo>
                    <a:pt x="74100" y="917"/>
                  </a:lnTo>
                  <a:lnTo>
                    <a:pt x="73210" y="1159"/>
                  </a:lnTo>
                  <a:lnTo>
                    <a:pt x="70191" y="1941"/>
                  </a:lnTo>
                  <a:lnTo>
                    <a:pt x="66633" y="2884"/>
                  </a:lnTo>
                  <a:lnTo>
                    <a:pt x="58277" y="5014"/>
                  </a:lnTo>
                  <a:lnTo>
                    <a:pt x="39274" y="9866"/>
                  </a:lnTo>
                  <a:lnTo>
                    <a:pt x="30055" y="12265"/>
                  </a:lnTo>
                  <a:lnTo>
                    <a:pt x="25850" y="13370"/>
                  </a:lnTo>
                  <a:lnTo>
                    <a:pt x="22023" y="14394"/>
                  </a:lnTo>
                  <a:lnTo>
                    <a:pt x="18680" y="15311"/>
                  </a:lnTo>
                  <a:lnTo>
                    <a:pt x="15904" y="16093"/>
                  </a:lnTo>
                  <a:lnTo>
                    <a:pt x="13801" y="16739"/>
                  </a:lnTo>
                  <a:lnTo>
                    <a:pt x="13020" y="17009"/>
                  </a:lnTo>
                  <a:lnTo>
                    <a:pt x="12453" y="17225"/>
                  </a:lnTo>
                  <a:lnTo>
                    <a:pt x="10108" y="18168"/>
                  </a:lnTo>
                  <a:lnTo>
                    <a:pt x="7224" y="19246"/>
                  </a:lnTo>
                  <a:lnTo>
                    <a:pt x="4124" y="20405"/>
                  </a:lnTo>
                  <a:lnTo>
                    <a:pt x="1051" y="21537"/>
                  </a:lnTo>
                  <a:lnTo>
                    <a:pt x="782" y="21672"/>
                  </a:lnTo>
                  <a:lnTo>
                    <a:pt x="539" y="21834"/>
                  </a:lnTo>
                  <a:lnTo>
                    <a:pt x="351" y="22023"/>
                  </a:lnTo>
                  <a:lnTo>
                    <a:pt x="189" y="22238"/>
                  </a:lnTo>
                  <a:lnTo>
                    <a:pt x="81" y="22481"/>
                  </a:lnTo>
                  <a:lnTo>
                    <a:pt x="27" y="22750"/>
                  </a:lnTo>
                  <a:lnTo>
                    <a:pt x="0" y="22993"/>
                  </a:lnTo>
                  <a:lnTo>
                    <a:pt x="0" y="23263"/>
                  </a:lnTo>
                  <a:lnTo>
                    <a:pt x="54" y="23505"/>
                  </a:lnTo>
                  <a:lnTo>
                    <a:pt x="162" y="23748"/>
                  </a:lnTo>
                  <a:lnTo>
                    <a:pt x="270" y="23990"/>
                  </a:lnTo>
                  <a:lnTo>
                    <a:pt x="431" y="24179"/>
                  </a:lnTo>
                  <a:lnTo>
                    <a:pt x="647" y="24368"/>
                  </a:lnTo>
                  <a:lnTo>
                    <a:pt x="890" y="24503"/>
                  </a:lnTo>
                  <a:lnTo>
                    <a:pt x="1159" y="24610"/>
                  </a:lnTo>
                  <a:lnTo>
                    <a:pt x="1456" y="24664"/>
                  </a:lnTo>
                  <a:lnTo>
                    <a:pt x="3019" y="24799"/>
                  </a:lnTo>
                  <a:lnTo>
                    <a:pt x="4690" y="24961"/>
                  </a:lnTo>
                  <a:lnTo>
                    <a:pt x="6469" y="25096"/>
                  </a:lnTo>
                  <a:lnTo>
                    <a:pt x="8329" y="25203"/>
                  </a:lnTo>
                  <a:lnTo>
                    <a:pt x="10270" y="25311"/>
                  </a:lnTo>
                  <a:lnTo>
                    <a:pt x="12292" y="25365"/>
                  </a:lnTo>
                  <a:lnTo>
                    <a:pt x="14367" y="25419"/>
                  </a:lnTo>
                  <a:lnTo>
                    <a:pt x="16470" y="25419"/>
                  </a:lnTo>
                  <a:lnTo>
                    <a:pt x="18599" y="25392"/>
                  </a:lnTo>
                  <a:lnTo>
                    <a:pt x="20756" y="25311"/>
                  </a:lnTo>
                  <a:lnTo>
                    <a:pt x="22912" y="25203"/>
                  </a:lnTo>
                  <a:lnTo>
                    <a:pt x="25068" y="25015"/>
                  </a:lnTo>
                  <a:lnTo>
                    <a:pt x="27171" y="24772"/>
                  </a:lnTo>
                  <a:lnTo>
                    <a:pt x="28222" y="24637"/>
                  </a:lnTo>
                  <a:lnTo>
                    <a:pt x="29273" y="24476"/>
                  </a:lnTo>
                  <a:lnTo>
                    <a:pt x="30298" y="24314"/>
                  </a:lnTo>
                  <a:lnTo>
                    <a:pt x="31322" y="24125"/>
                  </a:lnTo>
                  <a:lnTo>
                    <a:pt x="32319" y="23910"/>
                  </a:lnTo>
                  <a:lnTo>
                    <a:pt x="33290" y="23667"/>
                  </a:lnTo>
                  <a:lnTo>
                    <a:pt x="47603" y="20163"/>
                  </a:lnTo>
                  <a:lnTo>
                    <a:pt x="63776" y="16146"/>
                  </a:lnTo>
                  <a:lnTo>
                    <a:pt x="82456" y="11483"/>
                  </a:lnTo>
                  <a:lnTo>
                    <a:pt x="83507" y="11187"/>
                  </a:lnTo>
                  <a:lnTo>
                    <a:pt x="84639" y="10809"/>
                  </a:lnTo>
                  <a:lnTo>
                    <a:pt x="86041" y="10297"/>
                  </a:lnTo>
                  <a:lnTo>
                    <a:pt x="86823" y="9974"/>
                  </a:lnTo>
                  <a:lnTo>
                    <a:pt x="87631" y="9650"/>
                  </a:lnTo>
                  <a:lnTo>
                    <a:pt x="88467" y="9273"/>
                  </a:lnTo>
                  <a:lnTo>
                    <a:pt x="89303" y="8869"/>
                  </a:lnTo>
                  <a:lnTo>
                    <a:pt x="90111" y="8437"/>
                  </a:lnTo>
                  <a:lnTo>
                    <a:pt x="90893" y="7979"/>
                  </a:lnTo>
                  <a:lnTo>
                    <a:pt x="91675" y="7494"/>
                  </a:lnTo>
                  <a:lnTo>
                    <a:pt x="92375" y="6955"/>
                  </a:lnTo>
                  <a:lnTo>
                    <a:pt x="92645" y="6739"/>
                  </a:lnTo>
                  <a:lnTo>
                    <a:pt x="92861" y="6469"/>
                  </a:lnTo>
                  <a:lnTo>
                    <a:pt x="93022" y="6200"/>
                  </a:lnTo>
                  <a:lnTo>
                    <a:pt x="93184" y="5930"/>
                  </a:lnTo>
                  <a:lnTo>
                    <a:pt x="93265" y="5607"/>
                  </a:lnTo>
                  <a:lnTo>
                    <a:pt x="93346" y="5310"/>
                  </a:lnTo>
                  <a:lnTo>
                    <a:pt x="93373" y="4987"/>
                  </a:lnTo>
                  <a:lnTo>
                    <a:pt x="93373" y="4690"/>
                  </a:lnTo>
                  <a:lnTo>
                    <a:pt x="93319" y="4367"/>
                  </a:lnTo>
                  <a:lnTo>
                    <a:pt x="93238" y="4070"/>
                  </a:lnTo>
                  <a:lnTo>
                    <a:pt x="93130" y="3774"/>
                  </a:lnTo>
                  <a:lnTo>
                    <a:pt x="92969" y="3504"/>
                  </a:lnTo>
                  <a:lnTo>
                    <a:pt x="92780" y="3235"/>
                  </a:lnTo>
                  <a:lnTo>
                    <a:pt x="92564" y="2992"/>
                  </a:lnTo>
                  <a:lnTo>
                    <a:pt x="92322" y="2777"/>
                  </a:lnTo>
                  <a:lnTo>
                    <a:pt x="92025" y="2588"/>
                  </a:lnTo>
                  <a:lnTo>
                    <a:pt x="91405" y="2238"/>
                  </a:lnTo>
                  <a:lnTo>
                    <a:pt x="90704" y="1887"/>
                  </a:lnTo>
                  <a:lnTo>
                    <a:pt x="89923" y="1564"/>
                  </a:lnTo>
                  <a:lnTo>
                    <a:pt x="89087" y="1240"/>
                  </a:lnTo>
                  <a:lnTo>
                    <a:pt x="88170" y="944"/>
                  </a:lnTo>
                  <a:lnTo>
                    <a:pt x="87173" y="674"/>
                  </a:lnTo>
                  <a:lnTo>
                    <a:pt x="86122" y="432"/>
                  </a:lnTo>
                  <a:lnTo>
                    <a:pt x="84990" y="243"/>
                  </a:lnTo>
                  <a:lnTo>
                    <a:pt x="83777" y="81"/>
                  </a:lnTo>
                  <a:lnTo>
                    <a:pt x="83157" y="54"/>
                  </a:lnTo>
                  <a:lnTo>
                    <a:pt x="824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8819;p74">
              <a:extLst>
                <a:ext uri="{FF2B5EF4-FFF2-40B4-BE49-F238E27FC236}">
                  <a16:creationId xmlns:a16="http://schemas.microsoft.com/office/drawing/2014/main" id="{BE58A924-3E2F-6AAF-66A5-066E7B93475A}"/>
                </a:ext>
              </a:extLst>
            </p:cNvPr>
            <p:cNvSpPr/>
            <p:nvPr/>
          </p:nvSpPr>
          <p:spPr>
            <a:xfrm>
              <a:off x="770500" y="2392250"/>
              <a:ext cx="2334325" cy="635500"/>
            </a:xfrm>
            <a:custGeom>
              <a:avLst/>
              <a:gdLst/>
              <a:ahLst/>
              <a:cxnLst/>
              <a:rect l="l" t="t" r="r" b="b"/>
              <a:pathLst>
                <a:path w="93373" h="25420" fill="none" extrusionOk="0">
                  <a:moveTo>
                    <a:pt x="92375" y="6955"/>
                  </a:moveTo>
                  <a:lnTo>
                    <a:pt x="92375" y="6955"/>
                  </a:lnTo>
                  <a:lnTo>
                    <a:pt x="92645" y="6739"/>
                  </a:lnTo>
                  <a:lnTo>
                    <a:pt x="92861" y="6469"/>
                  </a:lnTo>
                  <a:lnTo>
                    <a:pt x="93022" y="6200"/>
                  </a:lnTo>
                  <a:lnTo>
                    <a:pt x="93184" y="5930"/>
                  </a:lnTo>
                  <a:lnTo>
                    <a:pt x="93265" y="5607"/>
                  </a:lnTo>
                  <a:lnTo>
                    <a:pt x="93346" y="5310"/>
                  </a:lnTo>
                  <a:lnTo>
                    <a:pt x="93373" y="4987"/>
                  </a:lnTo>
                  <a:lnTo>
                    <a:pt x="93373" y="4690"/>
                  </a:lnTo>
                  <a:lnTo>
                    <a:pt x="93319" y="4367"/>
                  </a:lnTo>
                  <a:lnTo>
                    <a:pt x="93238" y="4070"/>
                  </a:lnTo>
                  <a:lnTo>
                    <a:pt x="93130" y="3774"/>
                  </a:lnTo>
                  <a:lnTo>
                    <a:pt x="92969" y="3504"/>
                  </a:lnTo>
                  <a:lnTo>
                    <a:pt x="92780" y="3235"/>
                  </a:lnTo>
                  <a:lnTo>
                    <a:pt x="92564" y="2992"/>
                  </a:lnTo>
                  <a:lnTo>
                    <a:pt x="92322" y="2777"/>
                  </a:lnTo>
                  <a:lnTo>
                    <a:pt x="92025" y="2588"/>
                  </a:lnTo>
                  <a:lnTo>
                    <a:pt x="92025" y="2588"/>
                  </a:lnTo>
                  <a:lnTo>
                    <a:pt x="91405" y="2238"/>
                  </a:lnTo>
                  <a:lnTo>
                    <a:pt x="90704" y="1887"/>
                  </a:lnTo>
                  <a:lnTo>
                    <a:pt x="89923" y="1564"/>
                  </a:lnTo>
                  <a:lnTo>
                    <a:pt x="89087" y="1240"/>
                  </a:lnTo>
                  <a:lnTo>
                    <a:pt x="88170" y="944"/>
                  </a:lnTo>
                  <a:lnTo>
                    <a:pt x="87173" y="674"/>
                  </a:lnTo>
                  <a:lnTo>
                    <a:pt x="86122" y="432"/>
                  </a:lnTo>
                  <a:lnTo>
                    <a:pt x="84990" y="243"/>
                  </a:lnTo>
                  <a:lnTo>
                    <a:pt x="83777" y="81"/>
                  </a:lnTo>
                  <a:lnTo>
                    <a:pt x="83157" y="54"/>
                  </a:lnTo>
                  <a:lnTo>
                    <a:pt x="82483" y="0"/>
                  </a:lnTo>
                  <a:lnTo>
                    <a:pt x="81836" y="0"/>
                  </a:lnTo>
                  <a:lnTo>
                    <a:pt x="81135" y="0"/>
                  </a:lnTo>
                  <a:lnTo>
                    <a:pt x="80434" y="0"/>
                  </a:lnTo>
                  <a:lnTo>
                    <a:pt x="79707" y="54"/>
                  </a:lnTo>
                  <a:lnTo>
                    <a:pt x="78952" y="108"/>
                  </a:lnTo>
                  <a:lnTo>
                    <a:pt x="78197" y="189"/>
                  </a:lnTo>
                  <a:lnTo>
                    <a:pt x="77415" y="297"/>
                  </a:lnTo>
                  <a:lnTo>
                    <a:pt x="76607" y="405"/>
                  </a:lnTo>
                  <a:lnTo>
                    <a:pt x="75798" y="566"/>
                  </a:lnTo>
                  <a:lnTo>
                    <a:pt x="74962" y="728"/>
                  </a:lnTo>
                  <a:lnTo>
                    <a:pt x="74100" y="917"/>
                  </a:lnTo>
                  <a:lnTo>
                    <a:pt x="73210" y="1159"/>
                  </a:lnTo>
                  <a:lnTo>
                    <a:pt x="73210" y="1159"/>
                  </a:lnTo>
                  <a:lnTo>
                    <a:pt x="70191" y="1941"/>
                  </a:lnTo>
                  <a:lnTo>
                    <a:pt x="66633" y="2884"/>
                  </a:lnTo>
                  <a:lnTo>
                    <a:pt x="58277" y="5014"/>
                  </a:lnTo>
                  <a:lnTo>
                    <a:pt x="39274" y="9866"/>
                  </a:lnTo>
                  <a:lnTo>
                    <a:pt x="30055" y="12265"/>
                  </a:lnTo>
                  <a:lnTo>
                    <a:pt x="25850" y="13370"/>
                  </a:lnTo>
                  <a:lnTo>
                    <a:pt x="22023" y="14394"/>
                  </a:lnTo>
                  <a:lnTo>
                    <a:pt x="18680" y="15311"/>
                  </a:lnTo>
                  <a:lnTo>
                    <a:pt x="15904" y="16093"/>
                  </a:lnTo>
                  <a:lnTo>
                    <a:pt x="13801" y="16739"/>
                  </a:lnTo>
                  <a:lnTo>
                    <a:pt x="13020" y="17009"/>
                  </a:lnTo>
                  <a:lnTo>
                    <a:pt x="12453" y="17225"/>
                  </a:lnTo>
                  <a:lnTo>
                    <a:pt x="12453" y="17225"/>
                  </a:lnTo>
                  <a:lnTo>
                    <a:pt x="10108" y="18168"/>
                  </a:lnTo>
                  <a:lnTo>
                    <a:pt x="7224" y="19246"/>
                  </a:lnTo>
                  <a:lnTo>
                    <a:pt x="4124" y="20405"/>
                  </a:lnTo>
                  <a:lnTo>
                    <a:pt x="1051" y="21537"/>
                  </a:lnTo>
                  <a:lnTo>
                    <a:pt x="1051" y="21537"/>
                  </a:lnTo>
                  <a:lnTo>
                    <a:pt x="782" y="21672"/>
                  </a:lnTo>
                  <a:lnTo>
                    <a:pt x="539" y="21834"/>
                  </a:lnTo>
                  <a:lnTo>
                    <a:pt x="351" y="22023"/>
                  </a:lnTo>
                  <a:lnTo>
                    <a:pt x="189" y="22238"/>
                  </a:lnTo>
                  <a:lnTo>
                    <a:pt x="81" y="22481"/>
                  </a:lnTo>
                  <a:lnTo>
                    <a:pt x="27" y="22750"/>
                  </a:lnTo>
                  <a:lnTo>
                    <a:pt x="0" y="22993"/>
                  </a:lnTo>
                  <a:lnTo>
                    <a:pt x="0" y="23263"/>
                  </a:lnTo>
                  <a:lnTo>
                    <a:pt x="54" y="23505"/>
                  </a:lnTo>
                  <a:lnTo>
                    <a:pt x="162" y="23748"/>
                  </a:lnTo>
                  <a:lnTo>
                    <a:pt x="270" y="23990"/>
                  </a:lnTo>
                  <a:lnTo>
                    <a:pt x="431" y="24179"/>
                  </a:lnTo>
                  <a:lnTo>
                    <a:pt x="647" y="24368"/>
                  </a:lnTo>
                  <a:lnTo>
                    <a:pt x="890" y="24503"/>
                  </a:lnTo>
                  <a:lnTo>
                    <a:pt x="1159" y="24610"/>
                  </a:lnTo>
                  <a:lnTo>
                    <a:pt x="1456" y="24664"/>
                  </a:lnTo>
                  <a:lnTo>
                    <a:pt x="1456" y="24664"/>
                  </a:lnTo>
                  <a:lnTo>
                    <a:pt x="3019" y="24799"/>
                  </a:lnTo>
                  <a:lnTo>
                    <a:pt x="4690" y="24961"/>
                  </a:lnTo>
                  <a:lnTo>
                    <a:pt x="6469" y="25096"/>
                  </a:lnTo>
                  <a:lnTo>
                    <a:pt x="8329" y="25203"/>
                  </a:lnTo>
                  <a:lnTo>
                    <a:pt x="10270" y="25311"/>
                  </a:lnTo>
                  <a:lnTo>
                    <a:pt x="12292" y="25365"/>
                  </a:lnTo>
                  <a:lnTo>
                    <a:pt x="14367" y="25419"/>
                  </a:lnTo>
                  <a:lnTo>
                    <a:pt x="16470" y="25419"/>
                  </a:lnTo>
                  <a:lnTo>
                    <a:pt x="18599" y="25392"/>
                  </a:lnTo>
                  <a:lnTo>
                    <a:pt x="20756" y="25311"/>
                  </a:lnTo>
                  <a:lnTo>
                    <a:pt x="22912" y="25203"/>
                  </a:lnTo>
                  <a:lnTo>
                    <a:pt x="25068" y="25015"/>
                  </a:lnTo>
                  <a:lnTo>
                    <a:pt x="27171" y="24772"/>
                  </a:lnTo>
                  <a:lnTo>
                    <a:pt x="28222" y="24637"/>
                  </a:lnTo>
                  <a:lnTo>
                    <a:pt x="29273" y="24476"/>
                  </a:lnTo>
                  <a:lnTo>
                    <a:pt x="30298" y="24314"/>
                  </a:lnTo>
                  <a:lnTo>
                    <a:pt x="31322" y="24125"/>
                  </a:lnTo>
                  <a:lnTo>
                    <a:pt x="32319" y="23910"/>
                  </a:lnTo>
                  <a:lnTo>
                    <a:pt x="33290" y="23667"/>
                  </a:lnTo>
                  <a:lnTo>
                    <a:pt x="33290" y="23667"/>
                  </a:lnTo>
                  <a:lnTo>
                    <a:pt x="47603" y="20163"/>
                  </a:lnTo>
                  <a:lnTo>
                    <a:pt x="63776" y="16146"/>
                  </a:lnTo>
                  <a:lnTo>
                    <a:pt x="82456" y="11483"/>
                  </a:lnTo>
                  <a:lnTo>
                    <a:pt x="82456" y="11483"/>
                  </a:lnTo>
                  <a:lnTo>
                    <a:pt x="83507" y="11187"/>
                  </a:lnTo>
                  <a:lnTo>
                    <a:pt x="84639" y="10809"/>
                  </a:lnTo>
                  <a:lnTo>
                    <a:pt x="86041" y="10297"/>
                  </a:lnTo>
                  <a:lnTo>
                    <a:pt x="86823" y="9974"/>
                  </a:lnTo>
                  <a:lnTo>
                    <a:pt x="87631" y="9650"/>
                  </a:lnTo>
                  <a:lnTo>
                    <a:pt x="88467" y="9273"/>
                  </a:lnTo>
                  <a:lnTo>
                    <a:pt x="89303" y="8869"/>
                  </a:lnTo>
                  <a:lnTo>
                    <a:pt x="90111" y="8437"/>
                  </a:lnTo>
                  <a:lnTo>
                    <a:pt x="90893" y="7979"/>
                  </a:lnTo>
                  <a:lnTo>
                    <a:pt x="91675" y="7494"/>
                  </a:lnTo>
                  <a:lnTo>
                    <a:pt x="92375" y="69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20;p74">
              <a:extLst>
                <a:ext uri="{FF2B5EF4-FFF2-40B4-BE49-F238E27FC236}">
                  <a16:creationId xmlns:a16="http://schemas.microsoft.com/office/drawing/2014/main" id="{852FE4F2-BB99-1EBF-8205-14723FA7396E}"/>
                </a:ext>
              </a:extLst>
            </p:cNvPr>
            <p:cNvSpPr/>
            <p:nvPr/>
          </p:nvSpPr>
          <p:spPr>
            <a:xfrm>
              <a:off x="1585200" y="2733225"/>
              <a:ext cx="63375" cy="84250"/>
            </a:xfrm>
            <a:custGeom>
              <a:avLst/>
              <a:gdLst/>
              <a:ahLst/>
              <a:cxnLst/>
              <a:rect l="l" t="t" r="r" b="b"/>
              <a:pathLst>
                <a:path w="2535" h="3370" extrusionOk="0">
                  <a:moveTo>
                    <a:pt x="1807" y="1"/>
                  </a:moveTo>
                  <a:lnTo>
                    <a:pt x="1" y="432"/>
                  </a:lnTo>
                  <a:lnTo>
                    <a:pt x="729" y="3370"/>
                  </a:lnTo>
                  <a:lnTo>
                    <a:pt x="2535" y="2912"/>
                  </a:lnTo>
                  <a:lnTo>
                    <a:pt x="1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21;p74">
              <a:extLst>
                <a:ext uri="{FF2B5EF4-FFF2-40B4-BE49-F238E27FC236}">
                  <a16:creationId xmlns:a16="http://schemas.microsoft.com/office/drawing/2014/main" id="{28F87B06-53E5-79A6-A73C-7B6E10A5C01C}"/>
                </a:ext>
              </a:extLst>
            </p:cNvPr>
            <p:cNvSpPr/>
            <p:nvPr/>
          </p:nvSpPr>
          <p:spPr>
            <a:xfrm>
              <a:off x="1689675" y="2704925"/>
              <a:ext cx="63350" cy="84250"/>
            </a:xfrm>
            <a:custGeom>
              <a:avLst/>
              <a:gdLst/>
              <a:ahLst/>
              <a:cxnLst/>
              <a:rect l="l" t="t" r="r" b="b"/>
              <a:pathLst>
                <a:path w="2534" h="3370" extrusionOk="0">
                  <a:moveTo>
                    <a:pt x="1806" y="0"/>
                  </a:moveTo>
                  <a:lnTo>
                    <a:pt x="0" y="459"/>
                  </a:lnTo>
                  <a:lnTo>
                    <a:pt x="728" y="3370"/>
                  </a:lnTo>
                  <a:lnTo>
                    <a:pt x="2534" y="2912"/>
                  </a:lnTo>
                  <a:lnTo>
                    <a:pt x="1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22;p74">
              <a:extLst>
                <a:ext uri="{FF2B5EF4-FFF2-40B4-BE49-F238E27FC236}">
                  <a16:creationId xmlns:a16="http://schemas.microsoft.com/office/drawing/2014/main" id="{3948BE6F-4C40-077F-49A3-DD2F23F2D34E}"/>
                </a:ext>
              </a:extLst>
            </p:cNvPr>
            <p:cNvSpPr/>
            <p:nvPr/>
          </p:nvSpPr>
          <p:spPr>
            <a:xfrm>
              <a:off x="1793450" y="2680675"/>
              <a:ext cx="63350" cy="84250"/>
            </a:xfrm>
            <a:custGeom>
              <a:avLst/>
              <a:gdLst/>
              <a:ahLst/>
              <a:cxnLst/>
              <a:rect l="l" t="t" r="r" b="b"/>
              <a:pathLst>
                <a:path w="2534" h="3370" extrusionOk="0">
                  <a:moveTo>
                    <a:pt x="1806" y="0"/>
                  </a:moveTo>
                  <a:lnTo>
                    <a:pt x="0" y="458"/>
                  </a:lnTo>
                  <a:lnTo>
                    <a:pt x="728" y="3369"/>
                  </a:lnTo>
                  <a:lnTo>
                    <a:pt x="2534" y="2911"/>
                  </a:lnTo>
                  <a:lnTo>
                    <a:pt x="1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23;p74">
              <a:extLst>
                <a:ext uri="{FF2B5EF4-FFF2-40B4-BE49-F238E27FC236}">
                  <a16:creationId xmlns:a16="http://schemas.microsoft.com/office/drawing/2014/main" id="{7C6561BA-17BE-BAA7-89FD-F33D6852AABC}"/>
                </a:ext>
              </a:extLst>
            </p:cNvPr>
            <p:cNvSpPr/>
            <p:nvPr/>
          </p:nvSpPr>
          <p:spPr>
            <a:xfrm>
              <a:off x="1897900" y="2652350"/>
              <a:ext cx="63350" cy="84950"/>
            </a:xfrm>
            <a:custGeom>
              <a:avLst/>
              <a:gdLst/>
              <a:ahLst/>
              <a:cxnLst/>
              <a:rect l="l" t="t" r="r" b="b"/>
              <a:pathLst>
                <a:path w="2534" h="3398" extrusionOk="0">
                  <a:moveTo>
                    <a:pt x="1806" y="1"/>
                  </a:moveTo>
                  <a:lnTo>
                    <a:pt x="0" y="459"/>
                  </a:lnTo>
                  <a:lnTo>
                    <a:pt x="755" y="3397"/>
                  </a:lnTo>
                  <a:lnTo>
                    <a:pt x="2534" y="2939"/>
                  </a:lnTo>
                  <a:lnTo>
                    <a:pt x="1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4;p74">
              <a:extLst>
                <a:ext uri="{FF2B5EF4-FFF2-40B4-BE49-F238E27FC236}">
                  <a16:creationId xmlns:a16="http://schemas.microsoft.com/office/drawing/2014/main" id="{CD772205-3EE1-59AD-818D-E442849C45E6}"/>
                </a:ext>
              </a:extLst>
            </p:cNvPr>
            <p:cNvSpPr/>
            <p:nvPr/>
          </p:nvSpPr>
          <p:spPr>
            <a:xfrm>
              <a:off x="2002350" y="2629450"/>
              <a:ext cx="63350" cy="84925"/>
            </a:xfrm>
            <a:custGeom>
              <a:avLst/>
              <a:gdLst/>
              <a:ahLst/>
              <a:cxnLst/>
              <a:rect l="l" t="t" r="r" b="b"/>
              <a:pathLst>
                <a:path w="2534" h="3397" extrusionOk="0">
                  <a:moveTo>
                    <a:pt x="1806" y="0"/>
                  </a:moveTo>
                  <a:lnTo>
                    <a:pt x="0" y="459"/>
                  </a:lnTo>
                  <a:lnTo>
                    <a:pt x="755" y="3397"/>
                  </a:lnTo>
                  <a:lnTo>
                    <a:pt x="2534" y="2939"/>
                  </a:lnTo>
                  <a:lnTo>
                    <a:pt x="1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25;p74">
              <a:extLst>
                <a:ext uri="{FF2B5EF4-FFF2-40B4-BE49-F238E27FC236}">
                  <a16:creationId xmlns:a16="http://schemas.microsoft.com/office/drawing/2014/main" id="{AC1E4193-68F0-A812-C1D9-19C0CA69B315}"/>
                </a:ext>
              </a:extLst>
            </p:cNvPr>
            <p:cNvSpPr/>
            <p:nvPr/>
          </p:nvSpPr>
          <p:spPr>
            <a:xfrm>
              <a:off x="2107475" y="2601825"/>
              <a:ext cx="63350" cy="84250"/>
            </a:xfrm>
            <a:custGeom>
              <a:avLst/>
              <a:gdLst/>
              <a:ahLst/>
              <a:cxnLst/>
              <a:rect l="l" t="t" r="r" b="b"/>
              <a:pathLst>
                <a:path w="2534" h="3370" extrusionOk="0">
                  <a:moveTo>
                    <a:pt x="1779" y="0"/>
                  </a:moveTo>
                  <a:lnTo>
                    <a:pt x="0" y="432"/>
                  </a:lnTo>
                  <a:lnTo>
                    <a:pt x="728" y="3370"/>
                  </a:lnTo>
                  <a:lnTo>
                    <a:pt x="2534" y="2911"/>
                  </a:lnTo>
                  <a:lnTo>
                    <a:pt x="1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26;p74">
              <a:extLst>
                <a:ext uri="{FF2B5EF4-FFF2-40B4-BE49-F238E27FC236}">
                  <a16:creationId xmlns:a16="http://schemas.microsoft.com/office/drawing/2014/main" id="{5FF25223-23C1-00F7-2A46-021E42E40B45}"/>
                </a:ext>
              </a:extLst>
            </p:cNvPr>
            <p:cNvSpPr/>
            <p:nvPr/>
          </p:nvSpPr>
          <p:spPr>
            <a:xfrm>
              <a:off x="2209225" y="2578225"/>
              <a:ext cx="63375" cy="84275"/>
            </a:xfrm>
            <a:custGeom>
              <a:avLst/>
              <a:gdLst/>
              <a:ahLst/>
              <a:cxnLst/>
              <a:rect l="l" t="t" r="r" b="b"/>
              <a:pathLst>
                <a:path w="2535" h="3371" extrusionOk="0">
                  <a:moveTo>
                    <a:pt x="1779" y="1"/>
                  </a:moveTo>
                  <a:lnTo>
                    <a:pt x="0" y="459"/>
                  </a:lnTo>
                  <a:lnTo>
                    <a:pt x="728" y="3370"/>
                  </a:lnTo>
                  <a:lnTo>
                    <a:pt x="2534" y="2912"/>
                  </a:lnTo>
                  <a:lnTo>
                    <a:pt x="1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27;p74">
              <a:extLst>
                <a:ext uri="{FF2B5EF4-FFF2-40B4-BE49-F238E27FC236}">
                  <a16:creationId xmlns:a16="http://schemas.microsoft.com/office/drawing/2014/main" id="{9EEB3E60-A05E-1A66-C97F-44D1789EB1AF}"/>
                </a:ext>
              </a:extLst>
            </p:cNvPr>
            <p:cNvSpPr/>
            <p:nvPr/>
          </p:nvSpPr>
          <p:spPr>
            <a:xfrm>
              <a:off x="2313675" y="2549925"/>
              <a:ext cx="63375" cy="84275"/>
            </a:xfrm>
            <a:custGeom>
              <a:avLst/>
              <a:gdLst/>
              <a:ahLst/>
              <a:cxnLst/>
              <a:rect l="l" t="t" r="r" b="b"/>
              <a:pathLst>
                <a:path w="2535" h="3371" extrusionOk="0">
                  <a:moveTo>
                    <a:pt x="1806" y="1"/>
                  </a:moveTo>
                  <a:lnTo>
                    <a:pt x="0" y="459"/>
                  </a:lnTo>
                  <a:lnTo>
                    <a:pt x="728" y="3370"/>
                  </a:lnTo>
                  <a:lnTo>
                    <a:pt x="2534" y="2939"/>
                  </a:lnTo>
                  <a:lnTo>
                    <a:pt x="1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28;p74">
              <a:extLst>
                <a:ext uri="{FF2B5EF4-FFF2-40B4-BE49-F238E27FC236}">
                  <a16:creationId xmlns:a16="http://schemas.microsoft.com/office/drawing/2014/main" id="{17F266A6-C853-ADEF-847A-821312436F9A}"/>
                </a:ext>
              </a:extLst>
            </p:cNvPr>
            <p:cNvSpPr/>
            <p:nvPr/>
          </p:nvSpPr>
          <p:spPr>
            <a:xfrm>
              <a:off x="1961225" y="2558025"/>
              <a:ext cx="1127425" cy="337625"/>
            </a:xfrm>
            <a:custGeom>
              <a:avLst/>
              <a:gdLst/>
              <a:ahLst/>
              <a:cxnLst/>
              <a:rect l="l" t="t" r="r" b="b"/>
              <a:pathLst>
                <a:path w="45097" h="13505" extrusionOk="0">
                  <a:moveTo>
                    <a:pt x="34773" y="4852"/>
                  </a:moveTo>
                  <a:lnTo>
                    <a:pt x="34773" y="4852"/>
                  </a:lnTo>
                  <a:lnTo>
                    <a:pt x="22832" y="7844"/>
                  </a:lnTo>
                  <a:lnTo>
                    <a:pt x="1" y="13505"/>
                  </a:lnTo>
                  <a:lnTo>
                    <a:pt x="1" y="13505"/>
                  </a:lnTo>
                  <a:lnTo>
                    <a:pt x="22832" y="7844"/>
                  </a:lnTo>
                  <a:lnTo>
                    <a:pt x="34773" y="4852"/>
                  </a:lnTo>
                  <a:close/>
                  <a:moveTo>
                    <a:pt x="44746" y="324"/>
                  </a:moveTo>
                  <a:lnTo>
                    <a:pt x="44746" y="324"/>
                  </a:lnTo>
                  <a:lnTo>
                    <a:pt x="44073" y="836"/>
                  </a:lnTo>
                  <a:lnTo>
                    <a:pt x="43345" y="1294"/>
                  </a:lnTo>
                  <a:lnTo>
                    <a:pt x="42590" y="1752"/>
                  </a:lnTo>
                  <a:lnTo>
                    <a:pt x="41808" y="2157"/>
                  </a:lnTo>
                  <a:lnTo>
                    <a:pt x="41027" y="2561"/>
                  </a:lnTo>
                  <a:lnTo>
                    <a:pt x="40218" y="2911"/>
                  </a:lnTo>
                  <a:lnTo>
                    <a:pt x="39436" y="3262"/>
                  </a:lnTo>
                  <a:lnTo>
                    <a:pt x="38682" y="3558"/>
                  </a:lnTo>
                  <a:lnTo>
                    <a:pt x="37307" y="4070"/>
                  </a:lnTo>
                  <a:lnTo>
                    <a:pt x="36148" y="4448"/>
                  </a:lnTo>
                  <a:lnTo>
                    <a:pt x="35285" y="4717"/>
                  </a:lnTo>
                  <a:lnTo>
                    <a:pt x="34854" y="4852"/>
                  </a:lnTo>
                  <a:lnTo>
                    <a:pt x="34854" y="4852"/>
                  </a:lnTo>
                  <a:lnTo>
                    <a:pt x="35285" y="4717"/>
                  </a:lnTo>
                  <a:lnTo>
                    <a:pt x="36148" y="4448"/>
                  </a:lnTo>
                  <a:lnTo>
                    <a:pt x="37307" y="4070"/>
                  </a:lnTo>
                  <a:lnTo>
                    <a:pt x="38682" y="3558"/>
                  </a:lnTo>
                  <a:lnTo>
                    <a:pt x="39436" y="3262"/>
                  </a:lnTo>
                  <a:lnTo>
                    <a:pt x="40218" y="2911"/>
                  </a:lnTo>
                  <a:lnTo>
                    <a:pt x="41027" y="2561"/>
                  </a:lnTo>
                  <a:lnTo>
                    <a:pt x="41808" y="2157"/>
                  </a:lnTo>
                  <a:lnTo>
                    <a:pt x="42590" y="1752"/>
                  </a:lnTo>
                  <a:lnTo>
                    <a:pt x="43345" y="1294"/>
                  </a:lnTo>
                  <a:lnTo>
                    <a:pt x="44073" y="836"/>
                  </a:lnTo>
                  <a:lnTo>
                    <a:pt x="44746" y="324"/>
                  </a:lnTo>
                  <a:close/>
                  <a:moveTo>
                    <a:pt x="44746" y="324"/>
                  </a:moveTo>
                  <a:lnTo>
                    <a:pt x="44746" y="324"/>
                  </a:lnTo>
                  <a:lnTo>
                    <a:pt x="44746" y="324"/>
                  </a:lnTo>
                  <a:lnTo>
                    <a:pt x="44746" y="324"/>
                  </a:lnTo>
                  <a:lnTo>
                    <a:pt x="44746" y="324"/>
                  </a:lnTo>
                  <a:close/>
                  <a:moveTo>
                    <a:pt x="44773" y="324"/>
                  </a:moveTo>
                  <a:lnTo>
                    <a:pt x="44773" y="324"/>
                  </a:lnTo>
                  <a:lnTo>
                    <a:pt x="44746" y="324"/>
                  </a:lnTo>
                  <a:lnTo>
                    <a:pt x="44746" y="324"/>
                  </a:lnTo>
                  <a:lnTo>
                    <a:pt x="44773" y="324"/>
                  </a:lnTo>
                  <a:close/>
                  <a:moveTo>
                    <a:pt x="44773" y="297"/>
                  </a:moveTo>
                  <a:lnTo>
                    <a:pt x="44773" y="297"/>
                  </a:lnTo>
                  <a:lnTo>
                    <a:pt x="44773" y="324"/>
                  </a:lnTo>
                  <a:lnTo>
                    <a:pt x="44773" y="324"/>
                  </a:lnTo>
                  <a:lnTo>
                    <a:pt x="44773" y="297"/>
                  </a:lnTo>
                  <a:close/>
                  <a:moveTo>
                    <a:pt x="44800" y="297"/>
                  </a:moveTo>
                  <a:lnTo>
                    <a:pt x="44800" y="297"/>
                  </a:lnTo>
                  <a:lnTo>
                    <a:pt x="44773" y="297"/>
                  </a:lnTo>
                  <a:lnTo>
                    <a:pt x="44773" y="297"/>
                  </a:lnTo>
                  <a:lnTo>
                    <a:pt x="44800" y="297"/>
                  </a:lnTo>
                  <a:close/>
                  <a:moveTo>
                    <a:pt x="45043" y="54"/>
                  </a:moveTo>
                  <a:lnTo>
                    <a:pt x="45043" y="54"/>
                  </a:lnTo>
                  <a:lnTo>
                    <a:pt x="44800" y="297"/>
                  </a:lnTo>
                  <a:lnTo>
                    <a:pt x="44800" y="297"/>
                  </a:lnTo>
                  <a:lnTo>
                    <a:pt x="45043" y="54"/>
                  </a:lnTo>
                  <a:close/>
                  <a:moveTo>
                    <a:pt x="45070" y="27"/>
                  </a:moveTo>
                  <a:lnTo>
                    <a:pt x="45070" y="27"/>
                  </a:lnTo>
                  <a:lnTo>
                    <a:pt x="45043" y="54"/>
                  </a:lnTo>
                  <a:lnTo>
                    <a:pt x="45043" y="54"/>
                  </a:lnTo>
                  <a:lnTo>
                    <a:pt x="45070" y="27"/>
                  </a:lnTo>
                  <a:close/>
                  <a:moveTo>
                    <a:pt x="45070" y="27"/>
                  </a:moveTo>
                  <a:lnTo>
                    <a:pt x="45070" y="27"/>
                  </a:lnTo>
                  <a:lnTo>
                    <a:pt x="45070" y="27"/>
                  </a:lnTo>
                  <a:lnTo>
                    <a:pt x="45070" y="27"/>
                  </a:lnTo>
                  <a:lnTo>
                    <a:pt x="45070" y="27"/>
                  </a:lnTo>
                  <a:close/>
                  <a:moveTo>
                    <a:pt x="45070" y="27"/>
                  </a:moveTo>
                  <a:lnTo>
                    <a:pt x="45070" y="27"/>
                  </a:lnTo>
                  <a:lnTo>
                    <a:pt x="45070" y="27"/>
                  </a:lnTo>
                  <a:lnTo>
                    <a:pt x="45070" y="27"/>
                  </a:lnTo>
                  <a:lnTo>
                    <a:pt x="45070" y="27"/>
                  </a:lnTo>
                  <a:close/>
                  <a:moveTo>
                    <a:pt x="45070" y="27"/>
                  </a:moveTo>
                  <a:lnTo>
                    <a:pt x="45070" y="27"/>
                  </a:lnTo>
                  <a:lnTo>
                    <a:pt x="45070" y="27"/>
                  </a:lnTo>
                  <a:lnTo>
                    <a:pt x="45070" y="27"/>
                  </a:lnTo>
                  <a:lnTo>
                    <a:pt x="45070" y="27"/>
                  </a:lnTo>
                  <a:close/>
                  <a:moveTo>
                    <a:pt x="45097" y="0"/>
                  </a:moveTo>
                  <a:lnTo>
                    <a:pt x="45097" y="0"/>
                  </a:lnTo>
                  <a:lnTo>
                    <a:pt x="45097" y="0"/>
                  </a:lnTo>
                  <a:lnTo>
                    <a:pt x="45097" y="0"/>
                  </a:lnTo>
                  <a:lnTo>
                    <a:pt x="45097" y="0"/>
                  </a:lnTo>
                  <a:close/>
                  <a:moveTo>
                    <a:pt x="45097" y="0"/>
                  </a:moveTo>
                  <a:lnTo>
                    <a:pt x="45097" y="0"/>
                  </a:lnTo>
                  <a:lnTo>
                    <a:pt x="45097" y="0"/>
                  </a:lnTo>
                  <a:lnTo>
                    <a:pt x="45097" y="0"/>
                  </a:lnTo>
                  <a:lnTo>
                    <a:pt x="45097" y="0"/>
                  </a:lnTo>
                  <a:close/>
                  <a:moveTo>
                    <a:pt x="45097" y="0"/>
                  </a:moveTo>
                  <a:lnTo>
                    <a:pt x="45097" y="0"/>
                  </a:lnTo>
                  <a:lnTo>
                    <a:pt x="45097" y="0"/>
                  </a:lnTo>
                  <a:lnTo>
                    <a:pt x="45097" y="0"/>
                  </a:lnTo>
                  <a:lnTo>
                    <a:pt x="450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29;p74">
              <a:extLst>
                <a:ext uri="{FF2B5EF4-FFF2-40B4-BE49-F238E27FC236}">
                  <a16:creationId xmlns:a16="http://schemas.microsoft.com/office/drawing/2014/main" id="{A0CCED95-F4AA-66C0-E682-64A74E4AEA2E}"/>
                </a:ext>
              </a:extLst>
            </p:cNvPr>
            <p:cNvSpPr/>
            <p:nvPr/>
          </p:nvSpPr>
          <p:spPr>
            <a:xfrm>
              <a:off x="1961225" y="2679325"/>
              <a:ext cx="869350" cy="216325"/>
            </a:xfrm>
            <a:custGeom>
              <a:avLst/>
              <a:gdLst/>
              <a:ahLst/>
              <a:cxnLst/>
              <a:rect l="l" t="t" r="r" b="b"/>
              <a:pathLst>
                <a:path w="34774" h="8653" fill="none" extrusionOk="0">
                  <a:moveTo>
                    <a:pt x="34773" y="0"/>
                  </a:moveTo>
                  <a:lnTo>
                    <a:pt x="34773" y="0"/>
                  </a:lnTo>
                  <a:lnTo>
                    <a:pt x="22832" y="2992"/>
                  </a:lnTo>
                  <a:lnTo>
                    <a:pt x="1" y="8653"/>
                  </a:lnTo>
                  <a:lnTo>
                    <a:pt x="1" y="8653"/>
                  </a:lnTo>
                  <a:lnTo>
                    <a:pt x="22832" y="2992"/>
                  </a:lnTo>
                  <a:lnTo>
                    <a:pt x="3477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0;p74">
              <a:extLst>
                <a:ext uri="{FF2B5EF4-FFF2-40B4-BE49-F238E27FC236}">
                  <a16:creationId xmlns:a16="http://schemas.microsoft.com/office/drawing/2014/main" id="{C9499B98-532D-4593-4E37-81D92E51A0CF}"/>
                </a:ext>
              </a:extLst>
            </p:cNvPr>
            <p:cNvSpPr/>
            <p:nvPr/>
          </p:nvSpPr>
          <p:spPr>
            <a:xfrm>
              <a:off x="2832550" y="2566100"/>
              <a:ext cx="247350" cy="113250"/>
            </a:xfrm>
            <a:custGeom>
              <a:avLst/>
              <a:gdLst/>
              <a:ahLst/>
              <a:cxnLst/>
              <a:rect l="l" t="t" r="r" b="b"/>
              <a:pathLst>
                <a:path w="9894" h="4530" fill="none" extrusionOk="0">
                  <a:moveTo>
                    <a:pt x="9893" y="1"/>
                  </a:moveTo>
                  <a:lnTo>
                    <a:pt x="9893" y="1"/>
                  </a:lnTo>
                  <a:lnTo>
                    <a:pt x="9220" y="513"/>
                  </a:lnTo>
                  <a:lnTo>
                    <a:pt x="8492" y="971"/>
                  </a:lnTo>
                  <a:lnTo>
                    <a:pt x="7737" y="1429"/>
                  </a:lnTo>
                  <a:lnTo>
                    <a:pt x="6955" y="1834"/>
                  </a:lnTo>
                  <a:lnTo>
                    <a:pt x="6174" y="2238"/>
                  </a:lnTo>
                  <a:lnTo>
                    <a:pt x="5365" y="2588"/>
                  </a:lnTo>
                  <a:lnTo>
                    <a:pt x="4583" y="2939"/>
                  </a:lnTo>
                  <a:lnTo>
                    <a:pt x="3829" y="3235"/>
                  </a:lnTo>
                  <a:lnTo>
                    <a:pt x="2454" y="3747"/>
                  </a:lnTo>
                  <a:lnTo>
                    <a:pt x="1295" y="4125"/>
                  </a:lnTo>
                  <a:lnTo>
                    <a:pt x="432" y="4394"/>
                  </a:lnTo>
                  <a:lnTo>
                    <a:pt x="1" y="4529"/>
                  </a:lnTo>
                  <a:lnTo>
                    <a:pt x="1" y="4529"/>
                  </a:lnTo>
                  <a:lnTo>
                    <a:pt x="432" y="4394"/>
                  </a:lnTo>
                  <a:lnTo>
                    <a:pt x="1295" y="4125"/>
                  </a:lnTo>
                  <a:lnTo>
                    <a:pt x="2454" y="3747"/>
                  </a:lnTo>
                  <a:lnTo>
                    <a:pt x="3829" y="3235"/>
                  </a:lnTo>
                  <a:lnTo>
                    <a:pt x="4583" y="2939"/>
                  </a:lnTo>
                  <a:lnTo>
                    <a:pt x="5365" y="2588"/>
                  </a:lnTo>
                  <a:lnTo>
                    <a:pt x="6174" y="2238"/>
                  </a:lnTo>
                  <a:lnTo>
                    <a:pt x="6955" y="1834"/>
                  </a:lnTo>
                  <a:lnTo>
                    <a:pt x="7737" y="1429"/>
                  </a:lnTo>
                  <a:lnTo>
                    <a:pt x="8492" y="971"/>
                  </a:lnTo>
                  <a:lnTo>
                    <a:pt x="9220" y="513"/>
                  </a:lnTo>
                  <a:lnTo>
                    <a:pt x="98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31;p74">
              <a:extLst>
                <a:ext uri="{FF2B5EF4-FFF2-40B4-BE49-F238E27FC236}">
                  <a16:creationId xmlns:a16="http://schemas.microsoft.com/office/drawing/2014/main" id="{F07F9918-ABA9-8BCA-88C7-5361B06E4028}"/>
                </a:ext>
              </a:extLst>
            </p:cNvPr>
            <p:cNvSpPr/>
            <p:nvPr/>
          </p:nvSpPr>
          <p:spPr>
            <a:xfrm>
              <a:off x="3079875" y="256610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32;p74">
              <a:extLst>
                <a:ext uri="{FF2B5EF4-FFF2-40B4-BE49-F238E27FC236}">
                  <a16:creationId xmlns:a16="http://schemas.microsoft.com/office/drawing/2014/main" id="{6B64A9BB-F339-9533-E291-116363D95AFE}"/>
                </a:ext>
              </a:extLst>
            </p:cNvPr>
            <p:cNvSpPr/>
            <p:nvPr/>
          </p:nvSpPr>
          <p:spPr>
            <a:xfrm>
              <a:off x="3079875" y="2566100"/>
              <a:ext cx="700" cy="25"/>
            </a:xfrm>
            <a:custGeom>
              <a:avLst/>
              <a:gdLst/>
              <a:ahLst/>
              <a:cxnLst/>
              <a:rect l="l" t="t" r="r" b="b"/>
              <a:pathLst>
                <a:path w="28" h="1" fill="none" extrusionOk="0">
                  <a:moveTo>
                    <a:pt x="27" y="1"/>
                  </a:moveTo>
                  <a:lnTo>
                    <a:pt x="27" y="1"/>
                  </a:lnTo>
                  <a:lnTo>
                    <a:pt x="0" y="1"/>
                  </a:lnTo>
                  <a:lnTo>
                    <a:pt x="0" y="1"/>
                  </a:lnTo>
                  <a:lnTo>
                    <a:pt x="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33;p74">
              <a:extLst>
                <a:ext uri="{FF2B5EF4-FFF2-40B4-BE49-F238E27FC236}">
                  <a16:creationId xmlns:a16="http://schemas.microsoft.com/office/drawing/2014/main" id="{D20D0262-B013-76D4-E5EF-A7C781F80D14}"/>
                </a:ext>
              </a:extLst>
            </p:cNvPr>
            <p:cNvSpPr/>
            <p:nvPr/>
          </p:nvSpPr>
          <p:spPr>
            <a:xfrm>
              <a:off x="3080550" y="2565425"/>
              <a:ext cx="25" cy="700"/>
            </a:xfrm>
            <a:custGeom>
              <a:avLst/>
              <a:gdLst/>
              <a:ahLst/>
              <a:cxnLst/>
              <a:rect l="l" t="t" r="r" b="b"/>
              <a:pathLst>
                <a:path w="1" h="28" fill="none" extrusionOk="0">
                  <a:moveTo>
                    <a:pt x="0" y="1"/>
                  </a:moveTo>
                  <a:lnTo>
                    <a:pt x="0" y="1"/>
                  </a:lnTo>
                  <a:lnTo>
                    <a:pt x="0" y="28"/>
                  </a:lnTo>
                  <a:lnTo>
                    <a:pt x="0" y="2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34;p74">
              <a:extLst>
                <a:ext uri="{FF2B5EF4-FFF2-40B4-BE49-F238E27FC236}">
                  <a16:creationId xmlns:a16="http://schemas.microsoft.com/office/drawing/2014/main" id="{85B6B53C-80F9-7398-EF57-7D88A4069349}"/>
                </a:ext>
              </a:extLst>
            </p:cNvPr>
            <p:cNvSpPr/>
            <p:nvPr/>
          </p:nvSpPr>
          <p:spPr>
            <a:xfrm>
              <a:off x="3080550" y="2565425"/>
              <a:ext cx="700" cy="25"/>
            </a:xfrm>
            <a:custGeom>
              <a:avLst/>
              <a:gdLst/>
              <a:ahLst/>
              <a:cxnLst/>
              <a:rect l="l" t="t" r="r" b="b"/>
              <a:pathLst>
                <a:path w="28" h="1" fill="none" extrusionOk="0">
                  <a:moveTo>
                    <a:pt x="27" y="1"/>
                  </a:moveTo>
                  <a:lnTo>
                    <a:pt x="27" y="1"/>
                  </a:lnTo>
                  <a:lnTo>
                    <a:pt x="0" y="1"/>
                  </a:lnTo>
                  <a:lnTo>
                    <a:pt x="0" y="1"/>
                  </a:lnTo>
                  <a:lnTo>
                    <a:pt x="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35;p74">
              <a:extLst>
                <a:ext uri="{FF2B5EF4-FFF2-40B4-BE49-F238E27FC236}">
                  <a16:creationId xmlns:a16="http://schemas.microsoft.com/office/drawing/2014/main" id="{C3D3677C-267D-3C82-F243-B76889CC615A}"/>
                </a:ext>
              </a:extLst>
            </p:cNvPr>
            <p:cNvSpPr/>
            <p:nvPr/>
          </p:nvSpPr>
          <p:spPr>
            <a:xfrm>
              <a:off x="3081225" y="2559375"/>
              <a:ext cx="6075" cy="6075"/>
            </a:xfrm>
            <a:custGeom>
              <a:avLst/>
              <a:gdLst/>
              <a:ahLst/>
              <a:cxnLst/>
              <a:rect l="l" t="t" r="r" b="b"/>
              <a:pathLst>
                <a:path w="243" h="243" fill="none" extrusionOk="0">
                  <a:moveTo>
                    <a:pt x="243" y="0"/>
                  </a:moveTo>
                  <a:lnTo>
                    <a:pt x="243" y="0"/>
                  </a:lnTo>
                  <a:lnTo>
                    <a:pt x="0" y="243"/>
                  </a:lnTo>
                  <a:lnTo>
                    <a:pt x="0" y="243"/>
                  </a:lnTo>
                  <a:lnTo>
                    <a:pt x="2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36;p74">
              <a:extLst>
                <a:ext uri="{FF2B5EF4-FFF2-40B4-BE49-F238E27FC236}">
                  <a16:creationId xmlns:a16="http://schemas.microsoft.com/office/drawing/2014/main" id="{A46D07E7-9E55-F5FE-8FC6-6380941ED96B}"/>
                </a:ext>
              </a:extLst>
            </p:cNvPr>
            <p:cNvSpPr/>
            <p:nvPr/>
          </p:nvSpPr>
          <p:spPr>
            <a:xfrm>
              <a:off x="3087275" y="2558700"/>
              <a:ext cx="700" cy="700"/>
            </a:xfrm>
            <a:custGeom>
              <a:avLst/>
              <a:gdLst/>
              <a:ahLst/>
              <a:cxnLst/>
              <a:rect l="l" t="t" r="r" b="b"/>
              <a:pathLst>
                <a:path w="28" h="28" fill="none" extrusionOk="0">
                  <a:moveTo>
                    <a:pt x="28" y="0"/>
                  </a:moveTo>
                  <a:lnTo>
                    <a:pt x="28" y="0"/>
                  </a:lnTo>
                  <a:lnTo>
                    <a:pt x="1" y="27"/>
                  </a:lnTo>
                  <a:lnTo>
                    <a:pt x="1" y="27"/>
                  </a:lnTo>
                  <a:lnTo>
                    <a:pt x="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37;p74">
              <a:extLst>
                <a:ext uri="{FF2B5EF4-FFF2-40B4-BE49-F238E27FC236}">
                  <a16:creationId xmlns:a16="http://schemas.microsoft.com/office/drawing/2014/main" id="{854E325A-DC9C-7FE1-4C1E-0A88B5322FE2}"/>
                </a:ext>
              </a:extLst>
            </p:cNvPr>
            <p:cNvSpPr/>
            <p:nvPr/>
          </p:nvSpPr>
          <p:spPr>
            <a:xfrm>
              <a:off x="3087950" y="25587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38;p74">
              <a:extLst>
                <a:ext uri="{FF2B5EF4-FFF2-40B4-BE49-F238E27FC236}">
                  <a16:creationId xmlns:a16="http://schemas.microsoft.com/office/drawing/2014/main" id="{D7FBC18F-06F0-BB1B-EBC2-6553E63B0D4B}"/>
                </a:ext>
              </a:extLst>
            </p:cNvPr>
            <p:cNvSpPr/>
            <p:nvPr/>
          </p:nvSpPr>
          <p:spPr>
            <a:xfrm>
              <a:off x="3087950" y="25587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9;p74">
              <a:extLst>
                <a:ext uri="{FF2B5EF4-FFF2-40B4-BE49-F238E27FC236}">
                  <a16:creationId xmlns:a16="http://schemas.microsoft.com/office/drawing/2014/main" id="{B17405C0-0D0D-E758-C361-05EC4AD0046F}"/>
                </a:ext>
              </a:extLst>
            </p:cNvPr>
            <p:cNvSpPr/>
            <p:nvPr/>
          </p:nvSpPr>
          <p:spPr>
            <a:xfrm>
              <a:off x="3087950" y="25587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40;p74">
              <a:extLst>
                <a:ext uri="{FF2B5EF4-FFF2-40B4-BE49-F238E27FC236}">
                  <a16:creationId xmlns:a16="http://schemas.microsoft.com/office/drawing/2014/main" id="{58A71FCE-16C4-406A-3DA0-DD8EF1B6051F}"/>
                </a:ext>
              </a:extLst>
            </p:cNvPr>
            <p:cNvSpPr/>
            <p:nvPr/>
          </p:nvSpPr>
          <p:spPr>
            <a:xfrm>
              <a:off x="3088625" y="25580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41;p74">
              <a:extLst>
                <a:ext uri="{FF2B5EF4-FFF2-40B4-BE49-F238E27FC236}">
                  <a16:creationId xmlns:a16="http://schemas.microsoft.com/office/drawing/2014/main" id="{5A6D8F26-020D-52BD-ECE1-921E1705644B}"/>
                </a:ext>
              </a:extLst>
            </p:cNvPr>
            <p:cNvSpPr/>
            <p:nvPr/>
          </p:nvSpPr>
          <p:spPr>
            <a:xfrm>
              <a:off x="3088625" y="25580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42;p74">
              <a:extLst>
                <a:ext uri="{FF2B5EF4-FFF2-40B4-BE49-F238E27FC236}">
                  <a16:creationId xmlns:a16="http://schemas.microsoft.com/office/drawing/2014/main" id="{004B4105-EE3C-0C3E-88F1-5FDFF18DA24B}"/>
                </a:ext>
              </a:extLst>
            </p:cNvPr>
            <p:cNvSpPr/>
            <p:nvPr/>
          </p:nvSpPr>
          <p:spPr>
            <a:xfrm>
              <a:off x="3088625" y="25580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43;p74">
              <a:extLst>
                <a:ext uri="{FF2B5EF4-FFF2-40B4-BE49-F238E27FC236}">
                  <a16:creationId xmlns:a16="http://schemas.microsoft.com/office/drawing/2014/main" id="{9908EC16-042C-35C6-9485-449C611BF13B}"/>
                </a:ext>
              </a:extLst>
            </p:cNvPr>
            <p:cNvSpPr/>
            <p:nvPr/>
          </p:nvSpPr>
          <p:spPr>
            <a:xfrm>
              <a:off x="927500" y="2478500"/>
              <a:ext cx="2177325" cy="549250"/>
            </a:xfrm>
            <a:custGeom>
              <a:avLst/>
              <a:gdLst/>
              <a:ahLst/>
              <a:cxnLst/>
              <a:rect l="l" t="t" r="r" b="b"/>
              <a:pathLst>
                <a:path w="87093" h="21970" extrusionOk="0">
                  <a:moveTo>
                    <a:pt x="86662" y="1"/>
                  </a:moveTo>
                  <a:lnTo>
                    <a:pt x="1" y="21619"/>
                  </a:lnTo>
                  <a:lnTo>
                    <a:pt x="2265" y="21753"/>
                  </a:lnTo>
                  <a:lnTo>
                    <a:pt x="4610" y="21888"/>
                  </a:lnTo>
                  <a:lnTo>
                    <a:pt x="7063" y="21942"/>
                  </a:lnTo>
                  <a:lnTo>
                    <a:pt x="9597" y="21969"/>
                  </a:lnTo>
                  <a:lnTo>
                    <a:pt x="11807" y="21942"/>
                  </a:lnTo>
                  <a:lnTo>
                    <a:pt x="14017" y="21888"/>
                  </a:lnTo>
                  <a:lnTo>
                    <a:pt x="16255" y="21780"/>
                  </a:lnTo>
                  <a:lnTo>
                    <a:pt x="18492" y="21592"/>
                  </a:lnTo>
                  <a:lnTo>
                    <a:pt x="19597" y="21484"/>
                  </a:lnTo>
                  <a:lnTo>
                    <a:pt x="20675" y="21349"/>
                  </a:lnTo>
                  <a:lnTo>
                    <a:pt x="21780" y="21214"/>
                  </a:lnTo>
                  <a:lnTo>
                    <a:pt x="22859" y="21053"/>
                  </a:lnTo>
                  <a:lnTo>
                    <a:pt x="23910" y="20891"/>
                  </a:lnTo>
                  <a:lnTo>
                    <a:pt x="24961" y="20675"/>
                  </a:lnTo>
                  <a:lnTo>
                    <a:pt x="25986" y="20460"/>
                  </a:lnTo>
                  <a:lnTo>
                    <a:pt x="27010" y="20217"/>
                  </a:lnTo>
                  <a:lnTo>
                    <a:pt x="41350" y="16686"/>
                  </a:lnTo>
                  <a:lnTo>
                    <a:pt x="64181" y="11025"/>
                  </a:lnTo>
                  <a:lnTo>
                    <a:pt x="76122" y="8033"/>
                  </a:lnTo>
                  <a:lnTo>
                    <a:pt x="76203" y="8033"/>
                  </a:lnTo>
                  <a:lnTo>
                    <a:pt x="76634" y="7898"/>
                  </a:lnTo>
                  <a:lnTo>
                    <a:pt x="77497" y="7629"/>
                  </a:lnTo>
                  <a:lnTo>
                    <a:pt x="78656" y="7251"/>
                  </a:lnTo>
                  <a:lnTo>
                    <a:pt x="80031" y="6739"/>
                  </a:lnTo>
                  <a:lnTo>
                    <a:pt x="80785" y="6443"/>
                  </a:lnTo>
                  <a:lnTo>
                    <a:pt x="81567" y="6092"/>
                  </a:lnTo>
                  <a:lnTo>
                    <a:pt x="82376" y="5742"/>
                  </a:lnTo>
                  <a:lnTo>
                    <a:pt x="83157" y="5338"/>
                  </a:lnTo>
                  <a:lnTo>
                    <a:pt x="83939" y="4933"/>
                  </a:lnTo>
                  <a:lnTo>
                    <a:pt x="84694" y="4475"/>
                  </a:lnTo>
                  <a:lnTo>
                    <a:pt x="85422" y="4017"/>
                  </a:lnTo>
                  <a:lnTo>
                    <a:pt x="86095" y="3505"/>
                  </a:lnTo>
                  <a:lnTo>
                    <a:pt x="86122" y="3505"/>
                  </a:lnTo>
                  <a:lnTo>
                    <a:pt x="86122" y="3478"/>
                  </a:lnTo>
                  <a:lnTo>
                    <a:pt x="86149" y="3478"/>
                  </a:lnTo>
                  <a:lnTo>
                    <a:pt x="86392" y="3235"/>
                  </a:lnTo>
                  <a:lnTo>
                    <a:pt x="86419" y="3208"/>
                  </a:lnTo>
                  <a:lnTo>
                    <a:pt x="86446" y="3181"/>
                  </a:lnTo>
                  <a:lnTo>
                    <a:pt x="86581" y="2993"/>
                  </a:lnTo>
                  <a:lnTo>
                    <a:pt x="86715" y="2831"/>
                  </a:lnTo>
                  <a:lnTo>
                    <a:pt x="86823" y="2642"/>
                  </a:lnTo>
                  <a:lnTo>
                    <a:pt x="86904" y="2426"/>
                  </a:lnTo>
                  <a:lnTo>
                    <a:pt x="86985" y="2238"/>
                  </a:lnTo>
                  <a:lnTo>
                    <a:pt x="87039" y="2022"/>
                  </a:lnTo>
                  <a:lnTo>
                    <a:pt x="87066" y="1833"/>
                  </a:lnTo>
                  <a:lnTo>
                    <a:pt x="87093" y="1618"/>
                  </a:lnTo>
                  <a:lnTo>
                    <a:pt x="87093" y="1402"/>
                  </a:lnTo>
                  <a:lnTo>
                    <a:pt x="87093" y="1213"/>
                  </a:lnTo>
                  <a:lnTo>
                    <a:pt x="87066" y="998"/>
                  </a:lnTo>
                  <a:lnTo>
                    <a:pt x="87012" y="782"/>
                  </a:lnTo>
                  <a:lnTo>
                    <a:pt x="86958" y="594"/>
                  </a:lnTo>
                  <a:lnTo>
                    <a:pt x="86877" y="378"/>
                  </a:lnTo>
                  <a:lnTo>
                    <a:pt x="86769" y="189"/>
                  </a:lnTo>
                  <a:lnTo>
                    <a:pt x="866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44;p74">
              <a:extLst>
                <a:ext uri="{FF2B5EF4-FFF2-40B4-BE49-F238E27FC236}">
                  <a16:creationId xmlns:a16="http://schemas.microsoft.com/office/drawing/2014/main" id="{9FEE13CF-BE83-1E2F-2619-1C5E3C17A15C}"/>
                </a:ext>
              </a:extLst>
            </p:cNvPr>
            <p:cNvSpPr/>
            <p:nvPr/>
          </p:nvSpPr>
          <p:spPr>
            <a:xfrm>
              <a:off x="927500" y="2478500"/>
              <a:ext cx="2177325" cy="549250"/>
            </a:xfrm>
            <a:custGeom>
              <a:avLst/>
              <a:gdLst/>
              <a:ahLst/>
              <a:cxnLst/>
              <a:rect l="l" t="t" r="r" b="b"/>
              <a:pathLst>
                <a:path w="87093" h="21970" fill="none" extrusionOk="0">
                  <a:moveTo>
                    <a:pt x="86662" y="1"/>
                  </a:moveTo>
                  <a:lnTo>
                    <a:pt x="1" y="21619"/>
                  </a:lnTo>
                  <a:lnTo>
                    <a:pt x="1" y="21619"/>
                  </a:lnTo>
                  <a:lnTo>
                    <a:pt x="2265" y="21753"/>
                  </a:lnTo>
                  <a:lnTo>
                    <a:pt x="4610" y="21888"/>
                  </a:lnTo>
                  <a:lnTo>
                    <a:pt x="7063" y="21942"/>
                  </a:lnTo>
                  <a:lnTo>
                    <a:pt x="9597" y="21969"/>
                  </a:lnTo>
                  <a:lnTo>
                    <a:pt x="9597" y="21969"/>
                  </a:lnTo>
                  <a:lnTo>
                    <a:pt x="11807" y="21942"/>
                  </a:lnTo>
                  <a:lnTo>
                    <a:pt x="14017" y="21888"/>
                  </a:lnTo>
                  <a:lnTo>
                    <a:pt x="16255" y="21780"/>
                  </a:lnTo>
                  <a:lnTo>
                    <a:pt x="18492" y="21592"/>
                  </a:lnTo>
                  <a:lnTo>
                    <a:pt x="19597" y="21484"/>
                  </a:lnTo>
                  <a:lnTo>
                    <a:pt x="20675" y="21349"/>
                  </a:lnTo>
                  <a:lnTo>
                    <a:pt x="21780" y="21214"/>
                  </a:lnTo>
                  <a:lnTo>
                    <a:pt x="22859" y="21053"/>
                  </a:lnTo>
                  <a:lnTo>
                    <a:pt x="23910" y="20891"/>
                  </a:lnTo>
                  <a:lnTo>
                    <a:pt x="24961" y="20675"/>
                  </a:lnTo>
                  <a:lnTo>
                    <a:pt x="25986" y="20460"/>
                  </a:lnTo>
                  <a:lnTo>
                    <a:pt x="27010" y="20217"/>
                  </a:lnTo>
                  <a:lnTo>
                    <a:pt x="27010" y="20217"/>
                  </a:lnTo>
                  <a:lnTo>
                    <a:pt x="41350" y="16686"/>
                  </a:lnTo>
                  <a:lnTo>
                    <a:pt x="41350" y="16686"/>
                  </a:lnTo>
                  <a:lnTo>
                    <a:pt x="64181" y="11025"/>
                  </a:lnTo>
                  <a:lnTo>
                    <a:pt x="76122" y="8033"/>
                  </a:lnTo>
                  <a:lnTo>
                    <a:pt x="76122" y="8033"/>
                  </a:lnTo>
                  <a:lnTo>
                    <a:pt x="76176" y="8033"/>
                  </a:lnTo>
                  <a:lnTo>
                    <a:pt x="76176" y="8033"/>
                  </a:lnTo>
                  <a:lnTo>
                    <a:pt x="76203" y="8033"/>
                  </a:lnTo>
                  <a:lnTo>
                    <a:pt x="76203" y="8033"/>
                  </a:lnTo>
                  <a:lnTo>
                    <a:pt x="76634" y="7898"/>
                  </a:lnTo>
                  <a:lnTo>
                    <a:pt x="77497" y="7629"/>
                  </a:lnTo>
                  <a:lnTo>
                    <a:pt x="78656" y="7251"/>
                  </a:lnTo>
                  <a:lnTo>
                    <a:pt x="80031" y="6739"/>
                  </a:lnTo>
                  <a:lnTo>
                    <a:pt x="80785" y="6443"/>
                  </a:lnTo>
                  <a:lnTo>
                    <a:pt x="81567" y="6092"/>
                  </a:lnTo>
                  <a:lnTo>
                    <a:pt x="82376" y="5742"/>
                  </a:lnTo>
                  <a:lnTo>
                    <a:pt x="83157" y="5338"/>
                  </a:lnTo>
                  <a:lnTo>
                    <a:pt x="83939" y="4933"/>
                  </a:lnTo>
                  <a:lnTo>
                    <a:pt x="84694" y="4475"/>
                  </a:lnTo>
                  <a:lnTo>
                    <a:pt x="85422" y="4017"/>
                  </a:lnTo>
                  <a:lnTo>
                    <a:pt x="86095" y="3505"/>
                  </a:lnTo>
                  <a:lnTo>
                    <a:pt x="86095" y="3505"/>
                  </a:lnTo>
                  <a:lnTo>
                    <a:pt x="86095" y="3505"/>
                  </a:lnTo>
                  <a:lnTo>
                    <a:pt x="86095" y="3505"/>
                  </a:lnTo>
                  <a:lnTo>
                    <a:pt x="86095" y="3505"/>
                  </a:lnTo>
                  <a:lnTo>
                    <a:pt x="86095" y="3505"/>
                  </a:lnTo>
                  <a:lnTo>
                    <a:pt x="86095" y="3505"/>
                  </a:lnTo>
                  <a:lnTo>
                    <a:pt x="86095" y="3505"/>
                  </a:lnTo>
                  <a:lnTo>
                    <a:pt x="86122" y="3505"/>
                  </a:lnTo>
                  <a:lnTo>
                    <a:pt x="86122" y="3505"/>
                  </a:lnTo>
                  <a:lnTo>
                    <a:pt x="86122" y="3505"/>
                  </a:lnTo>
                  <a:lnTo>
                    <a:pt x="86122" y="3505"/>
                  </a:lnTo>
                  <a:lnTo>
                    <a:pt x="86122" y="3478"/>
                  </a:lnTo>
                  <a:lnTo>
                    <a:pt x="86122" y="3478"/>
                  </a:lnTo>
                  <a:lnTo>
                    <a:pt x="86122" y="3478"/>
                  </a:lnTo>
                  <a:lnTo>
                    <a:pt x="86122" y="3478"/>
                  </a:lnTo>
                  <a:lnTo>
                    <a:pt x="86149" y="3478"/>
                  </a:lnTo>
                  <a:lnTo>
                    <a:pt x="86149" y="3478"/>
                  </a:lnTo>
                  <a:lnTo>
                    <a:pt x="86149" y="3478"/>
                  </a:lnTo>
                  <a:lnTo>
                    <a:pt x="86149" y="3478"/>
                  </a:lnTo>
                  <a:lnTo>
                    <a:pt x="86392" y="3235"/>
                  </a:lnTo>
                  <a:lnTo>
                    <a:pt x="86392" y="3235"/>
                  </a:lnTo>
                  <a:lnTo>
                    <a:pt x="86392" y="3235"/>
                  </a:lnTo>
                  <a:lnTo>
                    <a:pt x="86392" y="3235"/>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581" y="2993"/>
                  </a:lnTo>
                  <a:lnTo>
                    <a:pt x="86715" y="2831"/>
                  </a:lnTo>
                  <a:lnTo>
                    <a:pt x="86823" y="2642"/>
                  </a:lnTo>
                  <a:lnTo>
                    <a:pt x="86904" y="2426"/>
                  </a:lnTo>
                  <a:lnTo>
                    <a:pt x="86985" y="2238"/>
                  </a:lnTo>
                  <a:lnTo>
                    <a:pt x="87039" y="2022"/>
                  </a:lnTo>
                  <a:lnTo>
                    <a:pt x="87066" y="1833"/>
                  </a:lnTo>
                  <a:lnTo>
                    <a:pt x="87093" y="1618"/>
                  </a:lnTo>
                  <a:lnTo>
                    <a:pt x="87093" y="1402"/>
                  </a:lnTo>
                  <a:lnTo>
                    <a:pt x="87093" y="1213"/>
                  </a:lnTo>
                  <a:lnTo>
                    <a:pt x="87066" y="998"/>
                  </a:lnTo>
                  <a:lnTo>
                    <a:pt x="87012" y="782"/>
                  </a:lnTo>
                  <a:lnTo>
                    <a:pt x="86958" y="594"/>
                  </a:lnTo>
                  <a:lnTo>
                    <a:pt x="86877" y="378"/>
                  </a:lnTo>
                  <a:lnTo>
                    <a:pt x="86769" y="189"/>
                  </a:lnTo>
                  <a:lnTo>
                    <a:pt x="8666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45;p74">
              <a:extLst>
                <a:ext uri="{FF2B5EF4-FFF2-40B4-BE49-F238E27FC236}">
                  <a16:creationId xmlns:a16="http://schemas.microsoft.com/office/drawing/2014/main" id="{522A213F-6359-6F0C-1A65-93269FD0ECF2}"/>
                </a:ext>
              </a:extLst>
            </p:cNvPr>
            <p:cNvSpPr/>
            <p:nvPr/>
          </p:nvSpPr>
          <p:spPr>
            <a:xfrm>
              <a:off x="2052200" y="2741325"/>
              <a:ext cx="351125" cy="210275"/>
            </a:xfrm>
            <a:custGeom>
              <a:avLst/>
              <a:gdLst/>
              <a:ahLst/>
              <a:cxnLst/>
              <a:rect l="l" t="t" r="r" b="b"/>
              <a:pathLst>
                <a:path w="14045" h="8411" extrusionOk="0">
                  <a:moveTo>
                    <a:pt x="12805" y="0"/>
                  </a:moveTo>
                  <a:lnTo>
                    <a:pt x="2831" y="1483"/>
                  </a:lnTo>
                  <a:lnTo>
                    <a:pt x="2454" y="1563"/>
                  </a:lnTo>
                  <a:lnTo>
                    <a:pt x="2103" y="1698"/>
                  </a:lnTo>
                  <a:lnTo>
                    <a:pt x="1780" y="1833"/>
                  </a:lnTo>
                  <a:lnTo>
                    <a:pt x="1456" y="2049"/>
                  </a:lnTo>
                  <a:lnTo>
                    <a:pt x="1187" y="2264"/>
                  </a:lnTo>
                  <a:lnTo>
                    <a:pt x="917" y="2507"/>
                  </a:lnTo>
                  <a:lnTo>
                    <a:pt x="675" y="2776"/>
                  </a:lnTo>
                  <a:lnTo>
                    <a:pt x="486" y="3073"/>
                  </a:lnTo>
                  <a:lnTo>
                    <a:pt x="324" y="3396"/>
                  </a:lnTo>
                  <a:lnTo>
                    <a:pt x="190" y="3720"/>
                  </a:lnTo>
                  <a:lnTo>
                    <a:pt x="82" y="4070"/>
                  </a:lnTo>
                  <a:lnTo>
                    <a:pt x="28" y="4421"/>
                  </a:lnTo>
                  <a:lnTo>
                    <a:pt x="1" y="4771"/>
                  </a:lnTo>
                  <a:lnTo>
                    <a:pt x="1" y="5148"/>
                  </a:lnTo>
                  <a:lnTo>
                    <a:pt x="55" y="5526"/>
                  </a:lnTo>
                  <a:lnTo>
                    <a:pt x="163" y="5903"/>
                  </a:lnTo>
                  <a:lnTo>
                    <a:pt x="324" y="6254"/>
                  </a:lnTo>
                  <a:lnTo>
                    <a:pt x="486" y="6604"/>
                  </a:lnTo>
                  <a:lnTo>
                    <a:pt x="702" y="6928"/>
                  </a:lnTo>
                  <a:lnTo>
                    <a:pt x="944" y="7224"/>
                  </a:lnTo>
                  <a:lnTo>
                    <a:pt x="1214" y="7467"/>
                  </a:lnTo>
                  <a:lnTo>
                    <a:pt x="1510" y="7709"/>
                  </a:lnTo>
                  <a:lnTo>
                    <a:pt x="1807" y="7898"/>
                  </a:lnTo>
                  <a:lnTo>
                    <a:pt x="2130" y="8087"/>
                  </a:lnTo>
                  <a:lnTo>
                    <a:pt x="2481" y="8221"/>
                  </a:lnTo>
                  <a:lnTo>
                    <a:pt x="2831" y="8329"/>
                  </a:lnTo>
                  <a:lnTo>
                    <a:pt x="3209" y="8383"/>
                  </a:lnTo>
                  <a:lnTo>
                    <a:pt x="3586" y="8410"/>
                  </a:lnTo>
                  <a:lnTo>
                    <a:pt x="3963" y="8410"/>
                  </a:lnTo>
                  <a:lnTo>
                    <a:pt x="4341" y="8356"/>
                  </a:lnTo>
                  <a:lnTo>
                    <a:pt x="4718" y="8275"/>
                  </a:lnTo>
                  <a:lnTo>
                    <a:pt x="5068" y="8141"/>
                  </a:lnTo>
                  <a:lnTo>
                    <a:pt x="14045" y="4475"/>
                  </a:lnTo>
                  <a:lnTo>
                    <a:pt x="128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846;p74">
              <a:extLst>
                <a:ext uri="{FF2B5EF4-FFF2-40B4-BE49-F238E27FC236}">
                  <a16:creationId xmlns:a16="http://schemas.microsoft.com/office/drawing/2014/main" id="{2707B212-188F-08EC-C223-5605A19279F8}"/>
                </a:ext>
              </a:extLst>
            </p:cNvPr>
            <p:cNvSpPr/>
            <p:nvPr/>
          </p:nvSpPr>
          <p:spPr>
            <a:xfrm>
              <a:off x="2375675" y="2746025"/>
              <a:ext cx="54600" cy="93700"/>
            </a:xfrm>
            <a:custGeom>
              <a:avLst/>
              <a:gdLst/>
              <a:ahLst/>
              <a:cxnLst/>
              <a:rect l="l" t="t" r="r" b="b"/>
              <a:pathLst>
                <a:path w="2184" h="3748" extrusionOk="0">
                  <a:moveTo>
                    <a:pt x="1267" y="1"/>
                  </a:moveTo>
                  <a:lnTo>
                    <a:pt x="0" y="270"/>
                  </a:lnTo>
                  <a:lnTo>
                    <a:pt x="944" y="3748"/>
                  </a:lnTo>
                  <a:lnTo>
                    <a:pt x="2184" y="3343"/>
                  </a:lnTo>
                  <a:lnTo>
                    <a:pt x="1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47;p74">
              <a:extLst>
                <a:ext uri="{FF2B5EF4-FFF2-40B4-BE49-F238E27FC236}">
                  <a16:creationId xmlns:a16="http://schemas.microsoft.com/office/drawing/2014/main" id="{1C6BE766-1A2E-98D6-61E6-7EB31B5F9E56}"/>
                </a:ext>
              </a:extLst>
            </p:cNvPr>
            <p:cNvSpPr/>
            <p:nvPr/>
          </p:nvSpPr>
          <p:spPr>
            <a:xfrm>
              <a:off x="2736200" y="2397625"/>
              <a:ext cx="249350" cy="92350"/>
            </a:xfrm>
            <a:custGeom>
              <a:avLst/>
              <a:gdLst/>
              <a:ahLst/>
              <a:cxnLst/>
              <a:rect l="l" t="t" r="r" b="b"/>
              <a:pathLst>
                <a:path w="9974" h="3694" extrusionOk="0">
                  <a:moveTo>
                    <a:pt x="6308" y="1"/>
                  </a:moveTo>
                  <a:lnTo>
                    <a:pt x="0" y="2049"/>
                  </a:lnTo>
                  <a:lnTo>
                    <a:pt x="539" y="3694"/>
                  </a:lnTo>
                  <a:lnTo>
                    <a:pt x="9974" y="863"/>
                  </a:lnTo>
                  <a:lnTo>
                    <a:pt x="9138" y="621"/>
                  </a:lnTo>
                  <a:lnTo>
                    <a:pt x="8276" y="378"/>
                  </a:lnTo>
                  <a:lnTo>
                    <a:pt x="7332" y="190"/>
                  </a:lnTo>
                  <a:lnTo>
                    <a:pt x="6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 name="Picture 46">
            <a:extLst>
              <a:ext uri="{FF2B5EF4-FFF2-40B4-BE49-F238E27FC236}">
                <a16:creationId xmlns:a16="http://schemas.microsoft.com/office/drawing/2014/main" id="{0A927DD3-2B83-AA42-1438-FDFAEDE86632}"/>
              </a:ext>
            </a:extLst>
          </p:cNvPr>
          <p:cNvPicPr>
            <a:picLocks noChangeAspect="1"/>
          </p:cNvPicPr>
          <p:nvPr/>
        </p:nvPicPr>
        <p:blipFill>
          <a:blip r:embed="rId3"/>
          <a:stretch>
            <a:fillRect/>
          </a:stretch>
        </p:blipFill>
        <p:spPr>
          <a:xfrm>
            <a:off x="6968693" y="1517563"/>
            <a:ext cx="1992317" cy="1564850"/>
          </a:xfrm>
          <a:prstGeom prst="rect">
            <a:avLst/>
          </a:prstGeom>
        </p:spPr>
      </p:pic>
    </p:spTree>
    <p:extLst>
      <p:ext uri="{BB962C8B-B14F-4D97-AF65-F5344CB8AC3E}">
        <p14:creationId xmlns:p14="http://schemas.microsoft.com/office/powerpoint/2010/main" val="282509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81"/>
        <p:cNvGrpSpPr/>
        <p:nvPr/>
      </p:nvGrpSpPr>
      <p:grpSpPr>
        <a:xfrm>
          <a:off x="0" y="0"/>
          <a:ext cx="0" cy="0"/>
          <a:chOff x="0" y="0"/>
          <a:chExt cx="0" cy="0"/>
        </a:xfrm>
      </p:grpSpPr>
      <p:sp>
        <p:nvSpPr>
          <p:cNvPr id="4585" name="Google Shape;4585;p45"/>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YoY Load Factor Optimization Strategies</a:t>
            </a:r>
            <a:endParaRPr dirty="0"/>
          </a:p>
        </p:txBody>
      </p:sp>
      <p:sp>
        <p:nvSpPr>
          <p:cNvPr id="2" name="TextBox 1">
            <a:extLst>
              <a:ext uri="{FF2B5EF4-FFF2-40B4-BE49-F238E27FC236}">
                <a16:creationId xmlns:a16="http://schemas.microsoft.com/office/drawing/2014/main" id="{07884139-3661-71D3-785B-3D21C653484A}"/>
              </a:ext>
            </a:extLst>
          </p:cNvPr>
          <p:cNvSpPr txBox="1"/>
          <p:nvPr/>
        </p:nvSpPr>
        <p:spPr>
          <a:xfrm>
            <a:off x="1113504" y="3401748"/>
            <a:ext cx="7034980"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above visual illustrates the Year-over-Year load factor trends, highlighting three key years: a dip in 2009, a spike in 2010, and another dip in 2012. It is essential to analyze the factors contributing to these fluctuations in the load factor during these years.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16A2FF-ACA4-AC1F-CB69-69AD230B59E6}"/>
              </a:ext>
            </a:extLst>
          </p:cNvPr>
          <p:cNvPicPr>
            <a:picLocks noChangeAspect="1"/>
          </p:cNvPicPr>
          <p:nvPr/>
        </p:nvPicPr>
        <p:blipFill>
          <a:blip r:embed="rId3"/>
          <a:stretch>
            <a:fillRect/>
          </a:stretch>
        </p:blipFill>
        <p:spPr>
          <a:xfrm>
            <a:off x="1759976" y="1121694"/>
            <a:ext cx="5624047" cy="2072820"/>
          </a:xfrm>
          <a:prstGeom prst="rect">
            <a:avLst/>
          </a:prstGeom>
        </p:spPr>
      </p:pic>
    </p:spTree>
    <p:extLst>
      <p:ext uri="{BB962C8B-B14F-4D97-AF65-F5344CB8AC3E}">
        <p14:creationId xmlns:p14="http://schemas.microsoft.com/office/powerpoint/2010/main" val="217973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81"/>
        <p:cNvGrpSpPr/>
        <p:nvPr/>
      </p:nvGrpSpPr>
      <p:grpSpPr>
        <a:xfrm>
          <a:off x="0" y="0"/>
          <a:ext cx="0" cy="0"/>
          <a:chOff x="0" y="0"/>
          <a:chExt cx="0" cy="0"/>
        </a:xfrm>
      </p:grpSpPr>
      <p:sp>
        <p:nvSpPr>
          <p:cNvPr id="4585" name="Google Shape;4585;p45"/>
          <p:cNvSpPr txBox="1">
            <a:spLocks noGrp="1"/>
          </p:cNvSpPr>
          <p:nvPr>
            <p:ph type="title" idx="4"/>
          </p:nvPr>
        </p:nvSpPr>
        <p:spPr>
          <a:xfrm>
            <a:off x="719999" y="100604"/>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0" dirty="0"/>
              <a:t>Factors Influencing YoY Load Factor</a:t>
            </a:r>
            <a:endParaRPr i="0" dirty="0"/>
          </a:p>
        </p:txBody>
      </p:sp>
      <p:pic>
        <p:nvPicPr>
          <p:cNvPr id="3" name="Picture 2">
            <a:extLst>
              <a:ext uri="{FF2B5EF4-FFF2-40B4-BE49-F238E27FC236}">
                <a16:creationId xmlns:a16="http://schemas.microsoft.com/office/drawing/2014/main" id="{D3F141FE-79F2-168F-0402-F93F52A40070}"/>
              </a:ext>
            </a:extLst>
          </p:cNvPr>
          <p:cNvPicPr>
            <a:picLocks noChangeAspect="1"/>
          </p:cNvPicPr>
          <p:nvPr/>
        </p:nvPicPr>
        <p:blipFill>
          <a:blip r:embed="rId3"/>
          <a:stretch>
            <a:fillRect/>
          </a:stretch>
        </p:blipFill>
        <p:spPr>
          <a:xfrm>
            <a:off x="1771406" y="807310"/>
            <a:ext cx="5601185" cy="1531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643746A-1605-3A53-8A47-E4DD16B907D4}"/>
              </a:ext>
            </a:extLst>
          </p:cNvPr>
          <p:cNvSpPr txBox="1"/>
          <p:nvPr/>
        </p:nvSpPr>
        <p:spPr>
          <a:xfrm>
            <a:off x="1054508" y="2490211"/>
            <a:ext cx="7034980" cy="267765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Based on the table above, the following observations can be made: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2009 Dip</a:t>
            </a:r>
            <a:r>
              <a:rPr lang="en-US" dirty="0">
                <a:latin typeface="Times New Roman" panose="02020603050405020304" pitchFamily="18" charset="0"/>
                <a:cs typeface="Times New Roman" panose="02020603050405020304" pitchFamily="18" charset="0"/>
              </a:rPr>
              <a:t>: The decline in load factor is attributed to a reduction in both transported passengers and available seats. Despite the number of carriers remaining the same as the previous year, changes in the carrier mix led to fewer departures and shorter distances traveled.</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2010 Spike</a:t>
            </a:r>
            <a:r>
              <a:rPr lang="en-US" dirty="0">
                <a:latin typeface="Times New Roman" panose="02020603050405020304" pitchFamily="18" charset="0"/>
                <a:cs typeface="Times New Roman" panose="02020603050405020304" pitchFamily="18" charset="0"/>
              </a:rPr>
              <a:t>: The increase in load factor is driven by a slight rise in transported passengers and available seats, coupled with a significant growth in the number of carriers, departures, and distance traveled.</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2012 Dip</a:t>
            </a:r>
            <a:r>
              <a:rPr lang="en-US" dirty="0">
                <a:latin typeface="Times New Roman" panose="02020603050405020304" pitchFamily="18" charset="0"/>
                <a:cs typeface="Times New Roman" panose="02020603050405020304" pitchFamily="18" charset="0"/>
              </a:rPr>
              <a:t>: The sharp decline in load factor in 2012 is largely due to a significant drop in transported passengers and available seats. Additionally, a reduction in the number of carriers contributed to fewer departures and a shorter total distance traveled.</a:t>
            </a:r>
          </a:p>
        </p:txBody>
      </p:sp>
    </p:spTree>
    <p:extLst>
      <p:ext uri="{BB962C8B-B14F-4D97-AF65-F5344CB8AC3E}">
        <p14:creationId xmlns:p14="http://schemas.microsoft.com/office/powerpoint/2010/main" val="203511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13"/>
        <p:cNvGrpSpPr/>
        <p:nvPr/>
      </p:nvGrpSpPr>
      <p:grpSpPr>
        <a:xfrm>
          <a:off x="0" y="0"/>
          <a:ext cx="0" cy="0"/>
          <a:chOff x="0" y="0"/>
          <a:chExt cx="0" cy="0"/>
        </a:xfrm>
      </p:grpSpPr>
      <p:pic>
        <p:nvPicPr>
          <p:cNvPr id="5" name="Picture 4">
            <a:extLst>
              <a:ext uri="{FF2B5EF4-FFF2-40B4-BE49-F238E27FC236}">
                <a16:creationId xmlns:a16="http://schemas.microsoft.com/office/drawing/2014/main" id="{B930DAD3-B680-B72C-1A81-99CBFB96C4EF}"/>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741638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13"/>
        <p:cNvGrpSpPr/>
        <p:nvPr/>
      </p:nvGrpSpPr>
      <p:grpSpPr>
        <a:xfrm>
          <a:off x="0" y="0"/>
          <a:ext cx="0" cy="0"/>
          <a:chOff x="0" y="0"/>
          <a:chExt cx="0" cy="0"/>
        </a:xfrm>
      </p:grpSpPr>
      <p:sp>
        <p:nvSpPr>
          <p:cNvPr id="8814" name="Google Shape;8814;p74"/>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8815" name="Google Shape;8815;p74"/>
          <p:cNvSpPr txBox="1">
            <a:spLocks noGrp="1"/>
          </p:cNvSpPr>
          <p:nvPr>
            <p:ph type="subTitle" idx="4294967295"/>
          </p:nvPr>
        </p:nvSpPr>
        <p:spPr>
          <a:xfrm>
            <a:off x="720150" y="1024499"/>
            <a:ext cx="7704000" cy="4181681"/>
          </a:xfrm>
          <a:prstGeom prst="rect">
            <a:avLst/>
          </a:prstGeom>
        </p:spPr>
        <p:txBody>
          <a:bodyPr spcFirstLastPara="1" wrap="square" lIns="91425" tIns="91425" rIns="91425" bIns="91425" anchor="t" anchorCtr="0">
            <a:noAutofit/>
          </a:bodyPr>
          <a:lstStyle/>
          <a:p>
            <a:pPr marL="342900" indent="-342900" algn="just">
              <a:buClr>
                <a:schemeClr val="dk1"/>
              </a:buClr>
              <a:buSzPts val="1100"/>
            </a:pPr>
            <a:r>
              <a:rPr lang="en-US" sz="1800" dirty="0">
                <a:latin typeface="Times New Roman" panose="02020603050405020304" pitchFamily="18" charset="0"/>
                <a:cs typeface="Times New Roman" panose="02020603050405020304" pitchFamily="18" charset="0"/>
              </a:rPr>
              <a:t>By focusing on high-demand short-haul routes (under 500 miles), High Cloud Airline can improve fleet utilization, reduce costs, and enhance operational efficiency. </a:t>
            </a:r>
          </a:p>
          <a:p>
            <a:pPr marL="342900" indent="-342900" algn="just">
              <a:buClr>
                <a:schemeClr val="dk1"/>
              </a:buClr>
              <a:buSzPts val="1100"/>
            </a:pPr>
            <a:endParaRPr lang="en-US" sz="1800" dirty="0">
              <a:latin typeface="Times New Roman" panose="02020603050405020304" pitchFamily="18" charset="0"/>
              <a:cs typeface="Times New Roman" panose="02020603050405020304" pitchFamily="18" charset="0"/>
            </a:endParaRPr>
          </a:p>
          <a:p>
            <a:pPr marL="342900" indent="-342900" algn="just">
              <a:buClr>
                <a:schemeClr val="dk1"/>
              </a:buClr>
              <a:buSzPts val="1100"/>
            </a:pPr>
            <a:r>
              <a:rPr lang="en-US" sz="1800" dirty="0">
                <a:latin typeface="Times New Roman" panose="02020603050405020304" pitchFamily="18" charset="0"/>
                <a:cs typeface="Times New Roman" panose="02020603050405020304" pitchFamily="18" charset="0"/>
              </a:rPr>
              <a:t>Additionally, optimizing medium-haul routes (500-999 miles) to increase connectivity between larger cities and neighboring countries will cater to both business and leisure travelers. </a:t>
            </a:r>
          </a:p>
          <a:p>
            <a:pPr marL="342900" indent="-342900" algn="just">
              <a:buClr>
                <a:schemeClr val="dk1"/>
              </a:buClr>
              <a:buSzPts val="1100"/>
            </a:pPr>
            <a:endParaRPr lang="en-US" sz="1800" dirty="0">
              <a:latin typeface="Times New Roman" panose="02020603050405020304" pitchFamily="18" charset="0"/>
              <a:cs typeface="Times New Roman" panose="02020603050405020304" pitchFamily="18" charset="0"/>
            </a:endParaRPr>
          </a:p>
          <a:p>
            <a:pPr marL="342900" indent="-342900" algn="just">
              <a:buClr>
                <a:schemeClr val="dk1"/>
              </a:buClr>
              <a:buSzPts val="1100"/>
            </a:pPr>
            <a:r>
              <a:rPr lang="en-US" sz="1800" dirty="0">
                <a:latin typeface="Times New Roman" panose="02020603050405020304" pitchFamily="18" charset="0"/>
                <a:cs typeface="Times New Roman" panose="02020603050405020304" pitchFamily="18" charset="0"/>
              </a:rPr>
              <a:t>Analyzing peak demand periods, like weekends, will allow High Cloud to adjust schedules and increase flight frequency during high-traffic times. Drawing inspiration from successful carriers like Allegiant Air, XL Airways, and Southwest Airlines, High Cloud can improve load factors, service quality, and overall passenger satisfaction, leading to better operational performance.</a:t>
            </a:r>
            <a:endParaRPr sz="1800" dirty="0">
              <a:latin typeface="Times New Roman" panose="02020603050405020304" pitchFamily="18" charset="0"/>
              <a:cs typeface="Times New Roman" panose="02020603050405020304" pitchFamily="18" charset="0"/>
            </a:endParaRPr>
          </a:p>
        </p:txBody>
      </p:sp>
      <p:grpSp>
        <p:nvGrpSpPr>
          <p:cNvPr id="8858" name="Google Shape;8858;p74"/>
          <p:cNvGrpSpPr/>
          <p:nvPr/>
        </p:nvGrpSpPr>
        <p:grpSpPr>
          <a:xfrm rot="20188472">
            <a:off x="6821794" y="84822"/>
            <a:ext cx="1194448" cy="731699"/>
            <a:chOff x="6614225" y="2105950"/>
            <a:chExt cx="1809775" cy="1783488"/>
          </a:xfrm>
        </p:grpSpPr>
        <p:sp>
          <p:nvSpPr>
            <p:cNvPr id="8859" name="Google Shape;8859;p74"/>
            <p:cNvSpPr/>
            <p:nvPr/>
          </p:nvSpPr>
          <p:spPr>
            <a:xfrm>
              <a:off x="7911945" y="2766199"/>
              <a:ext cx="79960" cy="254502"/>
            </a:xfrm>
            <a:custGeom>
              <a:avLst/>
              <a:gdLst/>
              <a:ahLst/>
              <a:cxnLst/>
              <a:rect l="l" t="t" r="r" b="b"/>
              <a:pathLst>
                <a:path w="4260" h="13559" extrusionOk="0">
                  <a:moveTo>
                    <a:pt x="3963" y="0"/>
                  </a:moveTo>
                  <a:lnTo>
                    <a:pt x="189" y="27"/>
                  </a:lnTo>
                  <a:lnTo>
                    <a:pt x="108" y="54"/>
                  </a:lnTo>
                  <a:lnTo>
                    <a:pt x="55" y="81"/>
                  </a:lnTo>
                  <a:lnTo>
                    <a:pt x="1" y="135"/>
                  </a:lnTo>
                  <a:lnTo>
                    <a:pt x="1" y="216"/>
                  </a:lnTo>
                  <a:lnTo>
                    <a:pt x="81" y="13370"/>
                  </a:lnTo>
                  <a:lnTo>
                    <a:pt x="108" y="13424"/>
                  </a:lnTo>
                  <a:lnTo>
                    <a:pt x="162" y="13505"/>
                  </a:lnTo>
                  <a:lnTo>
                    <a:pt x="216" y="13532"/>
                  </a:lnTo>
                  <a:lnTo>
                    <a:pt x="270" y="13559"/>
                  </a:lnTo>
                  <a:lnTo>
                    <a:pt x="4071" y="13532"/>
                  </a:lnTo>
                  <a:lnTo>
                    <a:pt x="4152" y="13505"/>
                  </a:lnTo>
                  <a:lnTo>
                    <a:pt x="4206" y="13478"/>
                  </a:lnTo>
                  <a:lnTo>
                    <a:pt x="4233" y="13397"/>
                  </a:lnTo>
                  <a:lnTo>
                    <a:pt x="4260" y="13343"/>
                  </a:lnTo>
                  <a:lnTo>
                    <a:pt x="4152" y="189"/>
                  </a:lnTo>
                  <a:lnTo>
                    <a:pt x="4125" y="108"/>
                  </a:lnTo>
                  <a:lnTo>
                    <a:pt x="4098" y="54"/>
                  </a:lnTo>
                  <a:lnTo>
                    <a:pt x="4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74"/>
            <p:cNvSpPr/>
            <p:nvPr/>
          </p:nvSpPr>
          <p:spPr>
            <a:xfrm>
              <a:off x="8072329" y="2851187"/>
              <a:ext cx="79960" cy="254521"/>
            </a:xfrm>
            <a:custGeom>
              <a:avLst/>
              <a:gdLst/>
              <a:ahLst/>
              <a:cxnLst/>
              <a:rect l="l" t="t" r="r" b="b"/>
              <a:pathLst>
                <a:path w="4260" h="13560" extrusionOk="0">
                  <a:moveTo>
                    <a:pt x="3963" y="1"/>
                  </a:moveTo>
                  <a:lnTo>
                    <a:pt x="189" y="28"/>
                  </a:lnTo>
                  <a:lnTo>
                    <a:pt x="108" y="28"/>
                  </a:lnTo>
                  <a:lnTo>
                    <a:pt x="54" y="82"/>
                  </a:lnTo>
                  <a:lnTo>
                    <a:pt x="0" y="136"/>
                  </a:lnTo>
                  <a:lnTo>
                    <a:pt x="0" y="217"/>
                  </a:lnTo>
                  <a:lnTo>
                    <a:pt x="108" y="13371"/>
                  </a:lnTo>
                  <a:lnTo>
                    <a:pt x="108" y="13425"/>
                  </a:lnTo>
                  <a:lnTo>
                    <a:pt x="162" y="13505"/>
                  </a:lnTo>
                  <a:lnTo>
                    <a:pt x="216" y="13532"/>
                  </a:lnTo>
                  <a:lnTo>
                    <a:pt x="297" y="13559"/>
                  </a:lnTo>
                  <a:lnTo>
                    <a:pt x="4071" y="13532"/>
                  </a:lnTo>
                  <a:lnTo>
                    <a:pt x="4152" y="13505"/>
                  </a:lnTo>
                  <a:lnTo>
                    <a:pt x="4205" y="13452"/>
                  </a:lnTo>
                  <a:lnTo>
                    <a:pt x="4259" y="13398"/>
                  </a:lnTo>
                  <a:lnTo>
                    <a:pt x="4259" y="13344"/>
                  </a:lnTo>
                  <a:lnTo>
                    <a:pt x="4152" y="190"/>
                  </a:lnTo>
                  <a:lnTo>
                    <a:pt x="4152" y="109"/>
                  </a:lnTo>
                  <a:lnTo>
                    <a:pt x="4098" y="55"/>
                  </a:lnTo>
                  <a:lnTo>
                    <a:pt x="4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74"/>
            <p:cNvSpPr/>
            <p:nvPr/>
          </p:nvSpPr>
          <p:spPr>
            <a:xfrm>
              <a:off x="7041737" y="2772768"/>
              <a:ext cx="79960" cy="254521"/>
            </a:xfrm>
            <a:custGeom>
              <a:avLst/>
              <a:gdLst/>
              <a:ahLst/>
              <a:cxnLst/>
              <a:rect l="l" t="t" r="r" b="b"/>
              <a:pathLst>
                <a:path w="4260" h="13560" extrusionOk="0">
                  <a:moveTo>
                    <a:pt x="3963" y="1"/>
                  </a:moveTo>
                  <a:lnTo>
                    <a:pt x="189" y="55"/>
                  </a:lnTo>
                  <a:lnTo>
                    <a:pt x="109" y="55"/>
                  </a:lnTo>
                  <a:lnTo>
                    <a:pt x="55" y="109"/>
                  </a:lnTo>
                  <a:lnTo>
                    <a:pt x="28" y="163"/>
                  </a:lnTo>
                  <a:lnTo>
                    <a:pt x="1" y="243"/>
                  </a:lnTo>
                  <a:lnTo>
                    <a:pt x="109" y="13371"/>
                  </a:lnTo>
                  <a:lnTo>
                    <a:pt x="109" y="13451"/>
                  </a:lnTo>
                  <a:lnTo>
                    <a:pt x="163" y="13505"/>
                  </a:lnTo>
                  <a:lnTo>
                    <a:pt x="216" y="13559"/>
                  </a:lnTo>
                  <a:lnTo>
                    <a:pt x="297" y="13559"/>
                  </a:lnTo>
                  <a:lnTo>
                    <a:pt x="4071" y="13532"/>
                  </a:lnTo>
                  <a:lnTo>
                    <a:pt x="4152" y="13532"/>
                  </a:lnTo>
                  <a:lnTo>
                    <a:pt x="4206" y="13478"/>
                  </a:lnTo>
                  <a:lnTo>
                    <a:pt x="4260" y="13425"/>
                  </a:lnTo>
                  <a:lnTo>
                    <a:pt x="4260" y="13344"/>
                  </a:lnTo>
                  <a:lnTo>
                    <a:pt x="4152" y="189"/>
                  </a:lnTo>
                  <a:lnTo>
                    <a:pt x="4152" y="136"/>
                  </a:lnTo>
                  <a:lnTo>
                    <a:pt x="4098" y="55"/>
                  </a:lnTo>
                  <a:lnTo>
                    <a:pt x="4044" y="28"/>
                  </a:lnTo>
                  <a:lnTo>
                    <a:pt x="39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74"/>
            <p:cNvSpPr/>
            <p:nvPr/>
          </p:nvSpPr>
          <p:spPr>
            <a:xfrm>
              <a:off x="6882365" y="2860308"/>
              <a:ext cx="80467" cy="254502"/>
            </a:xfrm>
            <a:custGeom>
              <a:avLst/>
              <a:gdLst/>
              <a:ahLst/>
              <a:cxnLst/>
              <a:rect l="l" t="t" r="r" b="b"/>
              <a:pathLst>
                <a:path w="4287" h="13559" extrusionOk="0">
                  <a:moveTo>
                    <a:pt x="3990" y="0"/>
                  </a:moveTo>
                  <a:lnTo>
                    <a:pt x="190" y="27"/>
                  </a:lnTo>
                  <a:lnTo>
                    <a:pt x="136" y="54"/>
                  </a:lnTo>
                  <a:lnTo>
                    <a:pt x="55" y="108"/>
                  </a:lnTo>
                  <a:lnTo>
                    <a:pt x="28" y="162"/>
                  </a:lnTo>
                  <a:lnTo>
                    <a:pt x="1" y="216"/>
                  </a:lnTo>
                  <a:lnTo>
                    <a:pt x="109" y="13370"/>
                  </a:lnTo>
                  <a:lnTo>
                    <a:pt x="136" y="13451"/>
                  </a:lnTo>
                  <a:lnTo>
                    <a:pt x="163" y="13505"/>
                  </a:lnTo>
                  <a:lnTo>
                    <a:pt x="243" y="13559"/>
                  </a:lnTo>
                  <a:lnTo>
                    <a:pt x="297" y="13559"/>
                  </a:lnTo>
                  <a:lnTo>
                    <a:pt x="4098" y="13532"/>
                  </a:lnTo>
                  <a:lnTo>
                    <a:pt x="4152" y="13532"/>
                  </a:lnTo>
                  <a:lnTo>
                    <a:pt x="4233" y="13478"/>
                  </a:lnTo>
                  <a:lnTo>
                    <a:pt x="4260" y="13424"/>
                  </a:lnTo>
                  <a:lnTo>
                    <a:pt x="4287" y="13343"/>
                  </a:lnTo>
                  <a:lnTo>
                    <a:pt x="4179" y="189"/>
                  </a:lnTo>
                  <a:lnTo>
                    <a:pt x="4152" y="135"/>
                  </a:lnTo>
                  <a:lnTo>
                    <a:pt x="4125" y="54"/>
                  </a:lnTo>
                  <a:lnTo>
                    <a:pt x="4071" y="27"/>
                  </a:lnTo>
                  <a:lnTo>
                    <a:pt x="3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74"/>
            <p:cNvSpPr/>
            <p:nvPr/>
          </p:nvSpPr>
          <p:spPr>
            <a:xfrm>
              <a:off x="7586126" y="2676651"/>
              <a:ext cx="837874" cy="543917"/>
            </a:xfrm>
            <a:custGeom>
              <a:avLst/>
              <a:gdLst/>
              <a:ahLst/>
              <a:cxnLst/>
              <a:rect l="l" t="t" r="r" b="b"/>
              <a:pathLst>
                <a:path w="44639" h="28978" extrusionOk="0">
                  <a:moveTo>
                    <a:pt x="1" y="0"/>
                  </a:moveTo>
                  <a:lnTo>
                    <a:pt x="809" y="18465"/>
                  </a:lnTo>
                  <a:lnTo>
                    <a:pt x="42617" y="28923"/>
                  </a:lnTo>
                  <a:lnTo>
                    <a:pt x="42832" y="28950"/>
                  </a:lnTo>
                  <a:lnTo>
                    <a:pt x="43075" y="28977"/>
                  </a:lnTo>
                  <a:lnTo>
                    <a:pt x="43290" y="28950"/>
                  </a:lnTo>
                  <a:lnTo>
                    <a:pt x="43506" y="28896"/>
                  </a:lnTo>
                  <a:lnTo>
                    <a:pt x="43722" y="28815"/>
                  </a:lnTo>
                  <a:lnTo>
                    <a:pt x="43910" y="28708"/>
                  </a:lnTo>
                  <a:lnTo>
                    <a:pt x="44072" y="28573"/>
                  </a:lnTo>
                  <a:lnTo>
                    <a:pt x="44234" y="28411"/>
                  </a:lnTo>
                  <a:lnTo>
                    <a:pt x="44342" y="28249"/>
                  </a:lnTo>
                  <a:lnTo>
                    <a:pt x="44477" y="28061"/>
                  </a:lnTo>
                  <a:lnTo>
                    <a:pt x="44557" y="27872"/>
                  </a:lnTo>
                  <a:lnTo>
                    <a:pt x="44611" y="27656"/>
                  </a:lnTo>
                  <a:lnTo>
                    <a:pt x="44638" y="27441"/>
                  </a:lnTo>
                  <a:lnTo>
                    <a:pt x="44638" y="27225"/>
                  </a:lnTo>
                  <a:lnTo>
                    <a:pt x="44611" y="26982"/>
                  </a:lnTo>
                  <a:lnTo>
                    <a:pt x="44530" y="26767"/>
                  </a:lnTo>
                  <a:lnTo>
                    <a:pt x="43210" y="23263"/>
                  </a:lnTo>
                  <a:lnTo>
                    <a:pt x="43075" y="22993"/>
                  </a:lnTo>
                  <a:lnTo>
                    <a:pt x="42886" y="22751"/>
                  </a:lnTo>
                  <a:lnTo>
                    <a:pt x="42671" y="22535"/>
                  </a:lnTo>
                  <a:lnTo>
                    <a:pt x="42428" y="2237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74"/>
            <p:cNvSpPr/>
            <p:nvPr/>
          </p:nvSpPr>
          <p:spPr>
            <a:xfrm>
              <a:off x="6614225" y="2677664"/>
              <a:ext cx="829784" cy="556549"/>
            </a:xfrm>
            <a:custGeom>
              <a:avLst/>
              <a:gdLst/>
              <a:ahLst/>
              <a:cxnLst/>
              <a:rect l="l" t="t" r="r" b="b"/>
              <a:pathLst>
                <a:path w="44208" h="29651" extrusionOk="0">
                  <a:moveTo>
                    <a:pt x="44207" y="0"/>
                  </a:moveTo>
                  <a:lnTo>
                    <a:pt x="2130" y="23047"/>
                  </a:lnTo>
                  <a:lnTo>
                    <a:pt x="1888" y="23236"/>
                  </a:lnTo>
                  <a:lnTo>
                    <a:pt x="1672" y="23424"/>
                  </a:lnTo>
                  <a:lnTo>
                    <a:pt x="1510" y="23667"/>
                  </a:lnTo>
                  <a:lnTo>
                    <a:pt x="1375" y="23936"/>
                  </a:lnTo>
                  <a:lnTo>
                    <a:pt x="108" y="27468"/>
                  </a:lnTo>
                  <a:lnTo>
                    <a:pt x="55" y="27683"/>
                  </a:lnTo>
                  <a:lnTo>
                    <a:pt x="1" y="27926"/>
                  </a:lnTo>
                  <a:lnTo>
                    <a:pt x="1" y="28141"/>
                  </a:lnTo>
                  <a:lnTo>
                    <a:pt x="55" y="28357"/>
                  </a:lnTo>
                  <a:lnTo>
                    <a:pt x="108" y="28573"/>
                  </a:lnTo>
                  <a:lnTo>
                    <a:pt x="189" y="28761"/>
                  </a:lnTo>
                  <a:lnTo>
                    <a:pt x="297" y="28950"/>
                  </a:lnTo>
                  <a:lnTo>
                    <a:pt x="432" y="29112"/>
                  </a:lnTo>
                  <a:lnTo>
                    <a:pt x="594" y="29274"/>
                  </a:lnTo>
                  <a:lnTo>
                    <a:pt x="755" y="29381"/>
                  </a:lnTo>
                  <a:lnTo>
                    <a:pt x="944" y="29489"/>
                  </a:lnTo>
                  <a:lnTo>
                    <a:pt x="1160" y="29570"/>
                  </a:lnTo>
                  <a:lnTo>
                    <a:pt x="1375" y="29624"/>
                  </a:lnTo>
                  <a:lnTo>
                    <a:pt x="1591" y="29651"/>
                  </a:lnTo>
                  <a:lnTo>
                    <a:pt x="1834" y="29651"/>
                  </a:lnTo>
                  <a:lnTo>
                    <a:pt x="2049" y="29597"/>
                  </a:lnTo>
                  <a:lnTo>
                    <a:pt x="43695" y="18465"/>
                  </a:lnTo>
                  <a:lnTo>
                    <a:pt x="442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74"/>
            <p:cNvSpPr/>
            <p:nvPr/>
          </p:nvSpPr>
          <p:spPr>
            <a:xfrm>
              <a:off x="7281047" y="2105950"/>
              <a:ext cx="519629" cy="1783488"/>
            </a:xfrm>
            <a:custGeom>
              <a:avLst/>
              <a:gdLst/>
              <a:ahLst/>
              <a:cxnLst/>
              <a:rect l="l" t="t" r="r" b="b"/>
              <a:pathLst>
                <a:path w="27684" h="95018" extrusionOk="0">
                  <a:moveTo>
                    <a:pt x="11241" y="1"/>
                  </a:moveTo>
                  <a:lnTo>
                    <a:pt x="10998" y="28"/>
                  </a:lnTo>
                  <a:lnTo>
                    <a:pt x="10729" y="55"/>
                  </a:lnTo>
                  <a:lnTo>
                    <a:pt x="10405" y="163"/>
                  </a:lnTo>
                  <a:lnTo>
                    <a:pt x="10082" y="297"/>
                  </a:lnTo>
                  <a:lnTo>
                    <a:pt x="9731" y="540"/>
                  </a:lnTo>
                  <a:lnTo>
                    <a:pt x="9543" y="675"/>
                  </a:lnTo>
                  <a:lnTo>
                    <a:pt x="9354" y="863"/>
                  </a:lnTo>
                  <a:lnTo>
                    <a:pt x="9165" y="1052"/>
                  </a:lnTo>
                  <a:lnTo>
                    <a:pt x="8977" y="1268"/>
                  </a:lnTo>
                  <a:lnTo>
                    <a:pt x="8788" y="1510"/>
                  </a:lnTo>
                  <a:lnTo>
                    <a:pt x="8626" y="1780"/>
                  </a:lnTo>
                  <a:lnTo>
                    <a:pt x="8438" y="2103"/>
                  </a:lnTo>
                  <a:lnTo>
                    <a:pt x="8249" y="2427"/>
                  </a:lnTo>
                  <a:lnTo>
                    <a:pt x="8060" y="2804"/>
                  </a:lnTo>
                  <a:lnTo>
                    <a:pt x="7871" y="3208"/>
                  </a:lnTo>
                  <a:lnTo>
                    <a:pt x="7710" y="3667"/>
                  </a:lnTo>
                  <a:lnTo>
                    <a:pt x="7521" y="4125"/>
                  </a:lnTo>
                  <a:lnTo>
                    <a:pt x="7359" y="4664"/>
                  </a:lnTo>
                  <a:lnTo>
                    <a:pt x="7198" y="5230"/>
                  </a:lnTo>
                  <a:lnTo>
                    <a:pt x="7036" y="5823"/>
                  </a:lnTo>
                  <a:lnTo>
                    <a:pt x="6874" y="6470"/>
                  </a:lnTo>
                  <a:lnTo>
                    <a:pt x="6739" y="7171"/>
                  </a:lnTo>
                  <a:lnTo>
                    <a:pt x="6578" y="7899"/>
                  </a:lnTo>
                  <a:lnTo>
                    <a:pt x="6443" y="8707"/>
                  </a:lnTo>
                  <a:lnTo>
                    <a:pt x="6335" y="9543"/>
                  </a:lnTo>
                  <a:lnTo>
                    <a:pt x="6227" y="10432"/>
                  </a:lnTo>
                  <a:lnTo>
                    <a:pt x="6119" y="11376"/>
                  </a:lnTo>
                  <a:lnTo>
                    <a:pt x="6012" y="12724"/>
                  </a:lnTo>
                  <a:lnTo>
                    <a:pt x="5931" y="14287"/>
                  </a:lnTo>
                  <a:lnTo>
                    <a:pt x="5904" y="16066"/>
                  </a:lnTo>
                  <a:lnTo>
                    <a:pt x="5877" y="18034"/>
                  </a:lnTo>
                  <a:lnTo>
                    <a:pt x="5877" y="20163"/>
                  </a:lnTo>
                  <a:lnTo>
                    <a:pt x="5931" y="22455"/>
                  </a:lnTo>
                  <a:lnTo>
                    <a:pt x="5985" y="24854"/>
                  </a:lnTo>
                  <a:lnTo>
                    <a:pt x="6065" y="27387"/>
                  </a:lnTo>
                  <a:lnTo>
                    <a:pt x="6308" y="32751"/>
                  </a:lnTo>
                  <a:lnTo>
                    <a:pt x="6578" y="38385"/>
                  </a:lnTo>
                  <a:lnTo>
                    <a:pt x="6928" y="44153"/>
                  </a:lnTo>
                  <a:lnTo>
                    <a:pt x="7278" y="49895"/>
                  </a:lnTo>
                  <a:lnTo>
                    <a:pt x="7683" y="55529"/>
                  </a:lnTo>
                  <a:lnTo>
                    <a:pt x="8060" y="60893"/>
                  </a:lnTo>
                  <a:lnTo>
                    <a:pt x="8788" y="70219"/>
                  </a:lnTo>
                  <a:lnTo>
                    <a:pt x="9327" y="76850"/>
                  </a:lnTo>
                  <a:lnTo>
                    <a:pt x="9570" y="79680"/>
                  </a:lnTo>
                  <a:lnTo>
                    <a:pt x="890" y="87821"/>
                  </a:lnTo>
                  <a:lnTo>
                    <a:pt x="701" y="88037"/>
                  </a:lnTo>
                  <a:lnTo>
                    <a:pt x="567" y="88279"/>
                  </a:lnTo>
                  <a:lnTo>
                    <a:pt x="459" y="88522"/>
                  </a:lnTo>
                  <a:lnTo>
                    <a:pt x="405" y="88791"/>
                  </a:lnTo>
                  <a:lnTo>
                    <a:pt x="1" y="93050"/>
                  </a:lnTo>
                  <a:lnTo>
                    <a:pt x="1" y="93293"/>
                  </a:lnTo>
                  <a:lnTo>
                    <a:pt x="28" y="93509"/>
                  </a:lnTo>
                  <a:lnTo>
                    <a:pt x="81" y="93724"/>
                  </a:lnTo>
                  <a:lnTo>
                    <a:pt x="162" y="93913"/>
                  </a:lnTo>
                  <a:lnTo>
                    <a:pt x="270" y="94075"/>
                  </a:lnTo>
                  <a:lnTo>
                    <a:pt x="405" y="94236"/>
                  </a:lnTo>
                  <a:lnTo>
                    <a:pt x="567" y="94371"/>
                  </a:lnTo>
                  <a:lnTo>
                    <a:pt x="728" y="94506"/>
                  </a:lnTo>
                  <a:lnTo>
                    <a:pt x="890" y="94587"/>
                  </a:lnTo>
                  <a:lnTo>
                    <a:pt x="1079" y="94668"/>
                  </a:lnTo>
                  <a:lnTo>
                    <a:pt x="1294" y="94695"/>
                  </a:lnTo>
                  <a:lnTo>
                    <a:pt x="1483" y="94722"/>
                  </a:lnTo>
                  <a:lnTo>
                    <a:pt x="1699" y="94722"/>
                  </a:lnTo>
                  <a:lnTo>
                    <a:pt x="1914" y="94668"/>
                  </a:lnTo>
                  <a:lnTo>
                    <a:pt x="2130" y="94614"/>
                  </a:lnTo>
                  <a:lnTo>
                    <a:pt x="2319" y="94506"/>
                  </a:lnTo>
                  <a:lnTo>
                    <a:pt x="13909" y="87390"/>
                  </a:lnTo>
                  <a:lnTo>
                    <a:pt x="25338" y="94775"/>
                  </a:lnTo>
                  <a:lnTo>
                    <a:pt x="25554" y="94883"/>
                  </a:lnTo>
                  <a:lnTo>
                    <a:pt x="25743" y="94964"/>
                  </a:lnTo>
                  <a:lnTo>
                    <a:pt x="25958" y="94991"/>
                  </a:lnTo>
                  <a:lnTo>
                    <a:pt x="26174" y="95018"/>
                  </a:lnTo>
                  <a:lnTo>
                    <a:pt x="26363" y="94991"/>
                  </a:lnTo>
                  <a:lnTo>
                    <a:pt x="26578" y="94964"/>
                  </a:lnTo>
                  <a:lnTo>
                    <a:pt x="26767" y="94883"/>
                  </a:lnTo>
                  <a:lnTo>
                    <a:pt x="26929" y="94802"/>
                  </a:lnTo>
                  <a:lnTo>
                    <a:pt x="27117" y="94695"/>
                  </a:lnTo>
                  <a:lnTo>
                    <a:pt x="27252" y="94560"/>
                  </a:lnTo>
                  <a:lnTo>
                    <a:pt x="27387" y="94398"/>
                  </a:lnTo>
                  <a:lnTo>
                    <a:pt x="27495" y="94236"/>
                  </a:lnTo>
                  <a:lnTo>
                    <a:pt x="27603" y="94048"/>
                  </a:lnTo>
                  <a:lnTo>
                    <a:pt x="27657" y="93832"/>
                  </a:lnTo>
                  <a:lnTo>
                    <a:pt x="27683" y="93616"/>
                  </a:lnTo>
                  <a:lnTo>
                    <a:pt x="27683" y="93374"/>
                  </a:lnTo>
                  <a:lnTo>
                    <a:pt x="27387" y="89115"/>
                  </a:lnTo>
                  <a:lnTo>
                    <a:pt x="27333" y="88845"/>
                  </a:lnTo>
                  <a:lnTo>
                    <a:pt x="27252" y="88576"/>
                  </a:lnTo>
                  <a:lnTo>
                    <a:pt x="27117" y="88360"/>
                  </a:lnTo>
                  <a:lnTo>
                    <a:pt x="26929" y="88144"/>
                  </a:lnTo>
                  <a:lnTo>
                    <a:pt x="18007" y="79330"/>
                  </a:lnTo>
                  <a:lnTo>
                    <a:pt x="17899" y="79249"/>
                  </a:lnTo>
                  <a:lnTo>
                    <a:pt x="17980" y="75826"/>
                  </a:lnTo>
                  <a:lnTo>
                    <a:pt x="18114" y="68898"/>
                  </a:lnTo>
                  <a:lnTo>
                    <a:pt x="18249" y="59491"/>
                  </a:lnTo>
                  <a:lnTo>
                    <a:pt x="18330" y="54181"/>
                  </a:lnTo>
                  <a:lnTo>
                    <a:pt x="18357" y="48628"/>
                  </a:lnTo>
                  <a:lnTo>
                    <a:pt x="18357" y="42967"/>
                  </a:lnTo>
                  <a:lnTo>
                    <a:pt x="18357" y="37307"/>
                  </a:lnTo>
                  <a:lnTo>
                    <a:pt x="18303" y="31808"/>
                  </a:lnTo>
                  <a:lnTo>
                    <a:pt x="18195" y="26606"/>
                  </a:lnTo>
                  <a:lnTo>
                    <a:pt x="18114" y="24126"/>
                  </a:lnTo>
                  <a:lnTo>
                    <a:pt x="18034" y="21781"/>
                  </a:lnTo>
                  <a:lnTo>
                    <a:pt x="17926" y="19570"/>
                  </a:lnTo>
                  <a:lnTo>
                    <a:pt x="17818" y="17495"/>
                  </a:lnTo>
                  <a:lnTo>
                    <a:pt x="17683" y="15581"/>
                  </a:lnTo>
                  <a:lnTo>
                    <a:pt x="17548" y="13856"/>
                  </a:lnTo>
                  <a:lnTo>
                    <a:pt x="17360" y="12346"/>
                  </a:lnTo>
                  <a:lnTo>
                    <a:pt x="17171" y="11025"/>
                  </a:lnTo>
                  <a:lnTo>
                    <a:pt x="17009" y="10055"/>
                  </a:lnTo>
                  <a:lnTo>
                    <a:pt x="16848" y="9139"/>
                  </a:lnTo>
                  <a:lnTo>
                    <a:pt x="16659" y="8303"/>
                  </a:lnTo>
                  <a:lnTo>
                    <a:pt x="16470" y="7494"/>
                  </a:lnTo>
                  <a:lnTo>
                    <a:pt x="16281" y="6740"/>
                  </a:lnTo>
                  <a:lnTo>
                    <a:pt x="16093" y="6066"/>
                  </a:lnTo>
                  <a:lnTo>
                    <a:pt x="15904" y="5419"/>
                  </a:lnTo>
                  <a:lnTo>
                    <a:pt x="15688" y="4799"/>
                  </a:lnTo>
                  <a:lnTo>
                    <a:pt x="15473" y="4260"/>
                  </a:lnTo>
                  <a:lnTo>
                    <a:pt x="15284" y="3721"/>
                  </a:lnTo>
                  <a:lnTo>
                    <a:pt x="15068" y="3262"/>
                  </a:lnTo>
                  <a:lnTo>
                    <a:pt x="14853" y="2831"/>
                  </a:lnTo>
                  <a:lnTo>
                    <a:pt x="14637" y="2427"/>
                  </a:lnTo>
                  <a:lnTo>
                    <a:pt x="14422" y="2076"/>
                  </a:lnTo>
                  <a:lnTo>
                    <a:pt x="14206" y="1753"/>
                  </a:lnTo>
                  <a:lnTo>
                    <a:pt x="14017" y="1483"/>
                  </a:lnTo>
                  <a:lnTo>
                    <a:pt x="13802" y="1214"/>
                  </a:lnTo>
                  <a:lnTo>
                    <a:pt x="13586" y="998"/>
                  </a:lnTo>
                  <a:lnTo>
                    <a:pt x="13397" y="783"/>
                  </a:lnTo>
                  <a:lnTo>
                    <a:pt x="13182" y="621"/>
                  </a:lnTo>
                  <a:lnTo>
                    <a:pt x="12993" y="459"/>
                  </a:lnTo>
                  <a:lnTo>
                    <a:pt x="12804" y="351"/>
                  </a:lnTo>
                  <a:lnTo>
                    <a:pt x="12427" y="163"/>
                  </a:lnTo>
                  <a:lnTo>
                    <a:pt x="12076" y="55"/>
                  </a:lnTo>
                  <a:lnTo>
                    <a:pt x="117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74"/>
            <p:cNvSpPr/>
            <p:nvPr/>
          </p:nvSpPr>
          <p:spPr>
            <a:xfrm>
              <a:off x="7411082" y="2351340"/>
              <a:ext cx="28849" cy="17719"/>
            </a:xfrm>
            <a:custGeom>
              <a:avLst/>
              <a:gdLst/>
              <a:ahLst/>
              <a:cxnLst/>
              <a:rect l="l" t="t" r="r" b="b"/>
              <a:pathLst>
                <a:path w="1537" h="944" extrusionOk="0">
                  <a:moveTo>
                    <a:pt x="1456" y="0"/>
                  </a:moveTo>
                  <a:lnTo>
                    <a:pt x="54" y="81"/>
                  </a:lnTo>
                  <a:lnTo>
                    <a:pt x="27" y="108"/>
                  </a:lnTo>
                  <a:lnTo>
                    <a:pt x="0" y="135"/>
                  </a:lnTo>
                  <a:lnTo>
                    <a:pt x="54" y="917"/>
                  </a:lnTo>
                  <a:lnTo>
                    <a:pt x="54" y="944"/>
                  </a:lnTo>
                  <a:lnTo>
                    <a:pt x="81" y="944"/>
                  </a:lnTo>
                  <a:lnTo>
                    <a:pt x="1510" y="890"/>
                  </a:lnTo>
                  <a:lnTo>
                    <a:pt x="1536" y="863"/>
                  </a:lnTo>
                  <a:lnTo>
                    <a:pt x="1536"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74"/>
            <p:cNvSpPr/>
            <p:nvPr/>
          </p:nvSpPr>
          <p:spPr>
            <a:xfrm>
              <a:off x="7412583" y="2417615"/>
              <a:ext cx="28868" cy="17719"/>
            </a:xfrm>
            <a:custGeom>
              <a:avLst/>
              <a:gdLst/>
              <a:ahLst/>
              <a:cxnLst/>
              <a:rect l="l" t="t" r="r" b="b"/>
              <a:pathLst>
                <a:path w="1538" h="944" extrusionOk="0">
                  <a:moveTo>
                    <a:pt x="1456" y="0"/>
                  </a:moveTo>
                  <a:lnTo>
                    <a:pt x="55" y="81"/>
                  </a:lnTo>
                  <a:lnTo>
                    <a:pt x="28" y="108"/>
                  </a:lnTo>
                  <a:lnTo>
                    <a:pt x="1" y="135"/>
                  </a:lnTo>
                  <a:lnTo>
                    <a:pt x="55" y="917"/>
                  </a:lnTo>
                  <a:lnTo>
                    <a:pt x="55" y="944"/>
                  </a:lnTo>
                  <a:lnTo>
                    <a:pt x="109" y="944"/>
                  </a:lnTo>
                  <a:lnTo>
                    <a:pt x="1510" y="890"/>
                  </a:lnTo>
                  <a:lnTo>
                    <a:pt x="1537" y="863"/>
                  </a:lnTo>
                  <a:lnTo>
                    <a:pt x="1537" y="836"/>
                  </a:lnTo>
                  <a:lnTo>
                    <a:pt x="1510"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74"/>
            <p:cNvSpPr/>
            <p:nvPr/>
          </p:nvSpPr>
          <p:spPr>
            <a:xfrm>
              <a:off x="7414104" y="2481356"/>
              <a:ext cx="28361" cy="17738"/>
            </a:xfrm>
            <a:custGeom>
              <a:avLst/>
              <a:gdLst/>
              <a:ahLst/>
              <a:cxnLst/>
              <a:rect l="l" t="t" r="r" b="b"/>
              <a:pathLst>
                <a:path w="1511" h="945" extrusionOk="0">
                  <a:moveTo>
                    <a:pt x="1429" y="1"/>
                  </a:moveTo>
                  <a:lnTo>
                    <a:pt x="28" y="81"/>
                  </a:lnTo>
                  <a:lnTo>
                    <a:pt x="1" y="81"/>
                  </a:lnTo>
                  <a:lnTo>
                    <a:pt x="1" y="108"/>
                  </a:lnTo>
                  <a:lnTo>
                    <a:pt x="28" y="917"/>
                  </a:lnTo>
                  <a:lnTo>
                    <a:pt x="55" y="944"/>
                  </a:lnTo>
                  <a:lnTo>
                    <a:pt x="82" y="944"/>
                  </a:lnTo>
                  <a:lnTo>
                    <a:pt x="1483" y="863"/>
                  </a:lnTo>
                  <a:lnTo>
                    <a:pt x="1510" y="863"/>
                  </a:lnTo>
                  <a:lnTo>
                    <a:pt x="1510" y="836"/>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74"/>
            <p:cNvSpPr/>
            <p:nvPr/>
          </p:nvSpPr>
          <p:spPr>
            <a:xfrm>
              <a:off x="7414104" y="2547630"/>
              <a:ext cx="28361" cy="17738"/>
            </a:xfrm>
            <a:custGeom>
              <a:avLst/>
              <a:gdLst/>
              <a:ahLst/>
              <a:cxnLst/>
              <a:rect l="l" t="t" r="r" b="b"/>
              <a:pathLst>
                <a:path w="1511" h="945" extrusionOk="0">
                  <a:moveTo>
                    <a:pt x="1429" y="1"/>
                  </a:moveTo>
                  <a:lnTo>
                    <a:pt x="28" y="82"/>
                  </a:lnTo>
                  <a:lnTo>
                    <a:pt x="1" y="82"/>
                  </a:lnTo>
                  <a:lnTo>
                    <a:pt x="1" y="109"/>
                  </a:lnTo>
                  <a:lnTo>
                    <a:pt x="28" y="917"/>
                  </a:lnTo>
                  <a:lnTo>
                    <a:pt x="55" y="944"/>
                  </a:lnTo>
                  <a:lnTo>
                    <a:pt x="82" y="944"/>
                  </a:lnTo>
                  <a:lnTo>
                    <a:pt x="1483" y="863"/>
                  </a:lnTo>
                  <a:lnTo>
                    <a:pt x="1510" y="863"/>
                  </a:lnTo>
                  <a:lnTo>
                    <a:pt x="1510" y="836"/>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74"/>
            <p:cNvSpPr/>
            <p:nvPr/>
          </p:nvSpPr>
          <p:spPr>
            <a:xfrm>
              <a:off x="7415624" y="2610883"/>
              <a:ext cx="28868" cy="17719"/>
            </a:xfrm>
            <a:custGeom>
              <a:avLst/>
              <a:gdLst/>
              <a:ahLst/>
              <a:cxnLst/>
              <a:rect l="l" t="t" r="r" b="b"/>
              <a:pathLst>
                <a:path w="1538" h="944" extrusionOk="0">
                  <a:moveTo>
                    <a:pt x="1456" y="0"/>
                  </a:moveTo>
                  <a:lnTo>
                    <a:pt x="28" y="54"/>
                  </a:lnTo>
                  <a:lnTo>
                    <a:pt x="1" y="81"/>
                  </a:lnTo>
                  <a:lnTo>
                    <a:pt x="1" y="108"/>
                  </a:lnTo>
                  <a:lnTo>
                    <a:pt x="55" y="890"/>
                  </a:lnTo>
                  <a:lnTo>
                    <a:pt x="55" y="917"/>
                  </a:lnTo>
                  <a:lnTo>
                    <a:pt x="81" y="944"/>
                  </a:lnTo>
                  <a:lnTo>
                    <a:pt x="1483" y="863"/>
                  </a:lnTo>
                  <a:lnTo>
                    <a:pt x="1510" y="863"/>
                  </a:lnTo>
                  <a:lnTo>
                    <a:pt x="1537" y="809"/>
                  </a:lnTo>
                  <a:lnTo>
                    <a:pt x="1483" y="27"/>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74"/>
            <p:cNvSpPr/>
            <p:nvPr/>
          </p:nvSpPr>
          <p:spPr>
            <a:xfrm>
              <a:off x="7417144" y="2677157"/>
              <a:ext cx="28849" cy="17719"/>
            </a:xfrm>
            <a:custGeom>
              <a:avLst/>
              <a:gdLst/>
              <a:ahLst/>
              <a:cxnLst/>
              <a:rect l="l" t="t" r="r" b="b"/>
              <a:pathLst>
                <a:path w="1537" h="944" extrusionOk="0">
                  <a:moveTo>
                    <a:pt x="1456" y="0"/>
                  </a:moveTo>
                  <a:lnTo>
                    <a:pt x="54" y="54"/>
                  </a:lnTo>
                  <a:lnTo>
                    <a:pt x="27" y="81"/>
                  </a:lnTo>
                  <a:lnTo>
                    <a:pt x="0" y="108"/>
                  </a:lnTo>
                  <a:lnTo>
                    <a:pt x="54" y="890"/>
                  </a:lnTo>
                  <a:lnTo>
                    <a:pt x="54" y="917"/>
                  </a:lnTo>
                  <a:lnTo>
                    <a:pt x="81" y="944"/>
                  </a:lnTo>
                  <a:lnTo>
                    <a:pt x="1483" y="863"/>
                  </a:lnTo>
                  <a:lnTo>
                    <a:pt x="1510" y="863"/>
                  </a:lnTo>
                  <a:lnTo>
                    <a:pt x="1537" y="809"/>
                  </a:lnTo>
                  <a:lnTo>
                    <a:pt x="1483" y="27"/>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74"/>
            <p:cNvSpPr/>
            <p:nvPr/>
          </p:nvSpPr>
          <p:spPr>
            <a:xfrm>
              <a:off x="7420185" y="2741405"/>
              <a:ext cx="28849" cy="17719"/>
            </a:xfrm>
            <a:custGeom>
              <a:avLst/>
              <a:gdLst/>
              <a:ahLst/>
              <a:cxnLst/>
              <a:rect l="l" t="t" r="r" b="b"/>
              <a:pathLst>
                <a:path w="1537" h="944" extrusionOk="0">
                  <a:moveTo>
                    <a:pt x="1456" y="1"/>
                  </a:moveTo>
                  <a:lnTo>
                    <a:pt x="54" y="81"/>
                  </a:lnTo>
                  <a:lnTo>
                    <a:pt x="27" y="81"/>
                  </a:lnTo>
                  <a:lnTo>
                    <a:pt x="0" y="135"/>
                  </a:lnTo>
                  <a:lnTo>
                    <a:pt x="54" y="917"/>
                  </a:lnTo>
                  <a:lnTo>
                    <a:pt x="54" y="944"/>
                  </a:lnTo>
                  <a:lnTo>
                    <a:pt x="81" y="944"/>
                  </a:lnTo>
                  <a:lnTo>
                    <a:pt x="1510" y="890"/>
                  </a:lnTo>
                  <a:lnTo>
                    <a:pt x="1537" y="863"/>
                  </a:lnTo>
                  <a:lnTo>
                    <a:pt x="1537" y="836"/>
                  </a:lnTo>
                  <a:lnTo>
                    <a:pt x="1483" y="54"/>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74"/>
            <p:cNvSpPr/>
            <p:nvPr/>
          </p:nvSpPr>
          <p:spPr>
            <a:xfrm>
              <a:off x="7421705" y="2807679"/>
              <a:ext cx="28849" cy="17738"/>
            </a:xfrm>
            <a:custGeom>
              <a:avLst/>
              <a:gdLst/>
              <a:ahLst/>
              <a:cxnLst/>
              <a:rect l="l" t="t" r="r" b="b"/>
              <a:pathLst>
                <a:path w="1537" h="945" extrusionOk="0">
                  <a:moveTo>
                    <a:pt x="1456" y="1"/>
                  </a:moveTo>
                  <a:lnTo>
                    <a:pt x="54" y="82"/>
                  </a:lnTo>
                  <a:lnTo>
                    <a:pt x="27" y="82"/>
                  </a:lnTo>
                  <a:lnTo>
                    <a:pt x="0" y="135"/>
                  </a:lnTo>
                  <a:lnTo>
                    <a:pt x="54" y="917"/>
                  </a:lnTo>
                  <a:lnTo>
                    <a:pt x="54" y="944"/>
                  </a:lnTo>
                  <a:lnTo>
                    <a:pt x="81" y="944"/>
                  </a:lnTo>
                  <a:lnTo>
                    <a:pt x="1510" y="890"/>
                  </a:lnTo>
                  <a:lnTo>
                    <a:pt x="1537" y="863"/>
                  </a:lnTo>
                  <a:lnTo>
                    <a:pt x="1537" y="836"/>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74"/>
            <p:cNvSpPr/>
            <p:nvPr/>
          </p:nvSpPr>
          <p:spPr>
            <a:xfrm>
              <a:off x="7424727" y="2871945"/>
              <a:ext cx="28868" cy="17719"/>
            </a:xfrm>
            <a:custGeom>
              <a:avLst/>
              <a:gdLst/>
              <a:ahLst/>
              <a:cxnLst/>
              <a:rect l="l" t="t" r="r" b="b"/>
              <a:pathLst>
                <a:path w="1538" h="944" extrusionOk="0">
                  <a:moveTo>
                    <a:pt x="1456" y="0"/>
                  </a:moveTo>
                  <a:lnTo>
                    <a:pt x="28" y="81"/>
                  </a:lnTo>
                  <a:lnTo>
                    <a:pt x="1" y="81"/>
                  </a:lnTo>
                  <a:lnTo>
                    <a:pt x="1" y="135"/>
                  </a:lnTo>
                  <a:lnTo>
                    <a:pt x="55" y="917"/>
                  </a:lnTo>
                  <a:lnTo>
                    <a:pt x="55" y="943"/>
                  </a:lnTo>
                  <a:lnTo>
                    <a:pt x="82" y="943"/>
                  </a:lnTo>
                  <a:lnTo>
                    <a:pt x="1483" y="890"/>
                  </a:lnTo>
                  <a:lnTo>
                    <a:pt x="1510" y="863"/>
                  </a:lnTo>
                  <a:lnTo>
                    <a:pt x="1537"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74"/>
            <p:cNvSpPr/>
            <p:nvPr/>
          </p:nvSpPr>
          <p:spPr>
            <a:xfrm>
              <a:off x="7426248" y="2938220"/>
              <a:ext cx="28868" cy="17719"/>
            </a:xfrm>
            <a:custGeom>
              <a:avLst/>
              <a:gdLst/>
              <a:ahLst/>
              <a:cxnLst/>
              <a:rect l="l" t="t" r="r" b="b"/>
              <a:pathLst>
                <a:path w="1538" h="944" extrusionOk="0">
                  <a:moveTo>
                    <a:pt x="1456" y="0"/>
                  </a:moveTo>
                  <a:lnTo>
                    <a:pt x="55" y="81"/>
                  </a:lnTo>
                  <a:lnTo>
                    <a:pt x="28" y="81"/>
                  </a:lnTo>
                  <a:lnTo>
                    <a:pt x="1" y="108"/>
                  </a:lnTo>
                  <a:lnTo>
                    <a:pt x="55" y="917"/>
                  </a:lnTo>
                  <a:lnTo>
                    <a:pt x="55" y="944"/>
                  </a:lnTo>
                  <a:lnTo>
                    <a:pt x="82" y="944"/>
                  </a:lnTo>
                  <a:lnTo>
                    <a:pt x="1483" y="890"/>
                  </a:lnTo>
                  <a:lnTo>
                    <a:pt x="1510" y="863"/>
                  </a:lnTo>
                  <a:lnTo>
                    <a:pt x="1537"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74"/>
            <p:cNvSpPr/>
            <p:nvPr/>
          </p:nvSpPr>
          <p:spPr>
            <a:xfrm>
              <a:off x="7429288" y="3002974"/>
              <a:ext cx="28849" cy="17719"/>
            </a:xfrm>
            <a:custGeom>
              <a:avLst/>
              <a:gdLst/>
              <a:ahLst/>
              <a:cxnLst/>
              <a:rect l="l" t="t" r="r" b="b"/>
              <a:pathLst>
                <a:path w="1537" h="944" extrusionOk="0">
                  <a:moveTo>
                    <a:pt x="1456" y="0"/>
                  </a:moveTo>
                  <a:lnTo>
                    <a:pt x="54" y="81"/>
                  </a:lnTo>
                  <a:lnTo>
                    <a:pt x="27" y="81"/>
                  </a:lnTo>
                  <a:lnTo>
                    <a:pt x="0" y="108"/>
                  </a:lnTo>
                  <a:lnTo>
                    <a:pt x="54" y="917"/>
                  </a:lnTo>
                  <a:lnTo>
                    <a:pt x="54" y="944"/>
                  </a:lnTo>
                  <a:lnTo>
                    <a:pt x="81" y="944"/>
                  </a:lnTo>
                  <a:lnTo>
                    <a:pt x="1483" y="863"/>
                  </a:lnTo>
                  <a:lnTo>
                    <a:pt x="1537" y="863"/>
                  </a:lnTo>
                  <a:lnTo>
                    <a:pt x="1537" y="836"/>
                  </a:lnTo>
                  <a:lnTo>
                    <a:pt x="1483" y="27"/>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74"/>
            <p:cNvSpPr/>
            <p:nvPr/>
          </p:nvSpPr>
          <p:spPr>
            <a:xfrm>
              <a:off x="7430809" y="3069249"/>
              <a:ext cx="28849" cy="17719"/>
            </a:xfrm>
            <a:custGeom>
              <a:avLst/>
              <a:gdLst/>
              <a:ahLst/>
              <a:cxnLst/>
              <a:rect l="l" t="t" r="r" b="b"/>
              <a:pathLst>
                <a:path w="1537" h="944" extrusionOk="0">
                  <a:moveTo>
                    <a:pt x="1456" y="1"/>
                  </a:moveTo>
                  <a:lnTo>
                    <a:pt x="54" y="81"/>
                  </a:lnTo>
                  <a:lnTo>
                    <a:pt x="27" y="81"/>
                  </a:lnTo>
                  <a:lnTo>
                    <a:pt x="0" y="108"/>
                  </a:lnTo>
                  <a:lnTo>
                    <a:pt x="54" y="890"/>
                  </a:lnTo>
                  <a:lnTo>
                    <a:pt x="54" y="917"/>
                  </a:lnTo>
                  <a:lnTo>
                    <a:pt x="81" y="944"/>
                  </a:lnTo>
                  <a:lnTo>
                    <a:pt x="1510" y="863"/>
                  </a:lnTo>
                  <a:lnTo>
                    <a:pt x="1537" y="863"/>
                  </a:lnTo>
                  <a:lnTo>
                    <a:pt x="1537" y="836"/>
                  </a:lnTo>
                  <a:lnTo>
                    <a:pt x="1483" y="28"/>
                  </a:lnTo>
                  <a:lnTo>
                    <a:pt x="1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74"/>
            <p:cNvSpPr/>
            <p:nvPr/>
          </p:nvSpPr>
          <p:spPr>
            <a:xfrm>
              <a:off x="7433342" y="3133496"/>
              <a:ext cx="28849" cy="17738"/>
            </a:xfrm>
            <a:custGeom>
              <a:avLst/>
              <a:gdLst/>
              <a:ahLst/>
              <a:cxnLst/>
              <a:rect l="l" t="t" r="r" b="b"/>
              <a:pathLst>
                <a:path w="1537" h="945" extrusionOk="0">
                  <a:moveTo>
                    <a:pt x="1456" y="1"/>
                  </a:moveTo>
                  <a:lnTo>
                    <a:pt x="27" y="82"/>
                  </a:lnTo>
                  <a:lnTo>
                    <a:pt x="0" y="82"/>
                  </a:lnTo>
                  <a:lnTo>
                    <a:pt x="0" y="109"/>
                  </a:lnTo>
                  <a:lnTo>
                    <a:pt x="54" y="917"/>
                  </a:lnTo>
                  <a:lnTo>
                    <a:pt x="54" y="944"/>
                  </a:lnTo>
                  <a:lnTo>
                    <a:pt x="81" y="944"/>
                  </a:lnTo>
                  <a:lnTo>
                    <a:pt x="1483" y="863"/>
                  </a:lnTo>
                  <a:lnTo>
                    <a:pt x="1510" y="863"/>
                  </a:lnTo>
                  <a:lnTo>
                    <a:pt x="1537" y="836"/>
                  </a:lnTo>
                  <a:lnTo>
                    <a:pt x="1483" y="28"/>
                  </a:lnTo>
                  <a:lnTo>
                    <a:pt x="1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74"/>
            <p:cNvSpPr/>
            <p:nvPr/>
          </p:nvSpPr>
          <p:spPr>
            <a:xfrm>
              <a:off x="7565385" y="2350834"/>
              <a:ext cx="28343" cy="16705"/>
            </a:xfrm>
            <a:custGeom>
              <a:avLst/>
              <a:gdLst/>
              <a:ahLst/>
              <a:cxnLst/>
              <a:rect l="l" t="t" r="r" b="b"/>
              <a:pathLst>
                <a:path w="1510" h="890" extrusionOk="0">
                  <a:moveTo>
                    <a:pt x="27" y="0"/>
                  </a:moveTo>
                  <a:lnTo>
                    <a:pt x="0" y="27"/>
                  </a:lnTo>
                  <a:lnTo>
                    <a:pt x="0" y="836"/>
                  </a:lnTo>
                  <a:lnTo>
                    <a:pt x="27" y="863"/>
                  </a:lnTo>
                  <a:lnTo>
                    <a:pt x="54" y="863"/>
                  </a:lnTo>
                  <a:lnTo>
                    <a:pt x="1456" y="890"/>
                  </a:lnTo>
                  <a:lnTo>
                    <a:pt x="1483" y="863"/>
                  </a:lnTo>
                  <a:lnTo>
                    <a:pt x="1483" y="836"/>
                  </a:lnTo>
                  <a:lnTo>
                    <a:pt x="1510"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74"/>
            <p:cNvSpPr/>
            <p:nvPr/>
          </p:nvSpPr>
          <p:spPr>
            <a:xfrm>
              <a:off x="7566906" y="2417108"/>
              <a:ext cx="27836" cy="16705"/>
            </a:xfrm>
            <a:custGeom>
              <a:avLst/>
              <a:gdLst/>
              <a:ahLst/>
              <a:cxnLst/>
              <a:rect l="l" t="t" r="r" b="b"/>
              <a:pathLst>
                <a:path w="1483" h="890" extrusionOk="0">
                  <a:moveTo>
                    <a:pt x="0" y="0"/>
                  </a:moveTo>
                  <a:lnTo>
                    <a:pt x="0" y="27"/>
                  </a:lnTo>
                  <a:lnTo>
                    <a:pt x="0" y="836"/>
                  </a:lnTo>
                  <a:lnTo>
                    <a:pt x="0" y="863"/>
                  </a:lnTo>
                  <a:lnTo>
                    <a:pt x="27" y="863"/>
                  </a:lnTo>
                  <a:lnTo>
                    <a:pt x="1429" y="890"/>
                  </a:lnTo>
                  <a:lnTo>
                    <a:pt x="1456" y="863"/>
                  </a:lnTo>
                  <a:lnTo>
                    <a:pt x="1483"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74"/>
            <p:cNvSpPr/>
            <p:nvPr/>
          </p:nvSpPr>
          <p:spPr>
            <a:xfrm>
              <a:off x="7568426" y="2480849"/>
              <a:ext cx="27836" cy="16217"/>
            </a:xfrm>
            <a:custGeom>
              <a:avLst/>
              <a:gdLst/>
              <a:ahLst/>
              <a:cxnLst/>
              <a:rect l="l" t="t" r="r" b="b"/>
              <a:pathLst>
                <a:path w="1483" h="864" extrusionOk="0">
                  <a:moveTo>
                    <a:pt x="0" y="1"/>
                  </a:moveTo>
                  <a:lnTo>
                    <a:pt x="0" y="28"/>
                  </a:lnTo>
                  <a:lnTo>
                    <a:pt x="0" y="809"/>
                  </a:lnTo>
                  <a:lnTo>
                    <a:pt x="0" y="836"/>
                  </a:lnTo>
                  <a:lnTo>
                    <a:pt x="27" y="863"/>
                  </a:lnTo>
                  <a:lnTo>
                    <a:pt x="1456" y="863"/>
                  </a:lnTo>
                  <a:lnTo>
                    <a:pt x="1483" y="836"/>
                  </a:lnTo>
                  <a:lnTo>
                    <a:pt x="1483" y="28"/>
                  </a:lnTo>
                  <a:lnTo>
                    <a:pt x="1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74"/>
            <p:cNvSpPr/>
            <p:nvPr/>
          </p:nvSpPr>
          <p:spPr>
            <a:xfrm>
              <a:off x="7571448" y="2546617"/>
              <a:ext cx="27855" cy="16724"/>
            </a:xfrm>
            <a:custGeom>
              <a:avLst/>
              <a:gdLst/>
              <a:ahLst/>
              <a:cxnLst/>
              <a:rect l="l" t="t" r="r" b="b"/>
              <a:pathLst>
                <a:path w="1484" h="891" extrusionOk="0">
                  <a:moveTo>
                    <a:pt x="28" y="1"/>
                  </a:moveTo>
                  <a:lnTo>
                    <a:pt x="1" y="28"/>
                  </a:lnTo>
                  <a:lnTo>
                    <a:pt x="1" y="55"/>
                  </a:lnTo>
                  <a:lnTo>
                    <a:pt x="1" y="836"/>
                  </a:lnTo>
                  <a:lnTo>
                    <a:pt x="1" y="863"/>
                  </a:lnTo>
                  <a:lnTo>
                    <a:pt x="28" y="890"/>
                  </a:lnTo>
                  <a:lnTo>
                    <a:pt x="1456" y="890"/>
                  </a:lnTo>
                  <a:lnTo>
                    <a:pt x="1483" y="863"/>
                  </a:lnTo>
                  <a:lnTo>
                    <a:pt x="1483" y="55"/>
                  </a:lnTo>
                  <a:lnTo>
                    <a:pt x="1483" y="28"/>
                  </a:lnTo>
                  <a:lnTo>
                    <a:pt x="1456" y="28"/>
                  </a:lnTo>
                  <a:lnTo>
                    <a:pt x="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74"/>
            <p:cNvSpPr/>
            <p:nvPr/>
          </p:nvSpPr>
          <p:spPr>
            <a:xfrm>
              <a:off x="7571955" y="2609869"/>
              <a:ext cx="28361" cy="16705"/>
            </a:xfrm>
            <a:custGeom>
              <a:avLst/>
              <a:gdLst/>
              <a:ahLst/>
              <a:cxnLst/>
              <a:rect l="l" t="t" r="r" b="b"/>
              <a:pathLst>
                <a:path w="1511" h="890" extrusionOk="0">
                  <a:moveTo>
                    <a:pt x="55" y="0"/>
                  </a:moveTo>
                  <a:lnTo>
                    <a:pt x="28" y="27"/>
                  </a:lnTo>
                  <a:lnTo>
                    <a:pt x="28" y="54"/>
                  </a:lnTo>
                  <a:lnTo>
                    <a:pt x="1" y="836"/>
                  </a:lnTo>
                  <a:lnTo>
                    <a:pt x="28" y="863"/>
                  </a:lnTo>
                  <a:lnTo>
                    <a:pt x="55" y="890"/>
                  </a:lnTo>
                  <a:lnTo>
                    <a:pt x="1483" y="890"/>
                  </a:lnTo>
                  <a:lnTo>
                    <a:pt x="1510" y="863"/>
                  </a:lnTo>
                  <a:lnTo>
                    <a:pt x="1510" y="54"/>
                  </a:lnTo>
                  <a:lnTo>
                    <a:pt x="1483" y="27"/>
                  </a:lnTo>
                  <a:lnTo>
                    <a:pt x="1456" y="27"/>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74"/>
            <p:cNvSpPr/>
            <p:nvPr/>
          </p:nvSpPr>
          <p:spPr>
            <a:xfrm>
              <a:off x="7573475" y="2676144"/>
              <a:ext cx="27855" cy="16705"/>
            </a:xfrm>
            <a:custGeom>
              <a:avLst/>
              <a:gdLst/>
              <a:ahLst/>
              <a:cxnLst/>
              <a:rect l="l" t="t" r="r" b="b"/>
              <a:pathLst>
                <a:path w="1484" h="890" extrusionOk="0">
                  <a:moveTo>
                    <a:pt x="55" y="0"/>
                  </a:moveTo>
                  <a:lnTo>
                    <a:pt x="28" y="27"/>
                  </a:lnTo>
                  <a:lnTo>
                    <a:pt x="1" y="54"/>
                  </a:lnTo>
                  <a:lnTo>
                    <a:pt x="1" y="836"/>
                  </a:lnTo>
                  <a:lnTo>
                    <a:pt x="1" y="863"/>
                  </a:lnTo>
                  <a:lnTo>
                    <a:pt x="28" y="890"/>
                  </a:lnTo>
                  <a:lnTo>
                    <a:pt x="1483" y="890"/>
                  </a:lnTo>
                  <a:lnTo>
                    <a:pt x="1483" y="863"/>
                  </a:lnTo>
                  <a:lnTo>
                    <a:pt x="1483" y="54"/>
                  </a:lnTo>
                  <a:lnTo>
                    <a:pt x="1483" y="27"/>
                  </a:lnTo>
                  <a:lnTo>
                    <a:pt x="1456" y="27"/>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74"/>
            <p:cNvSpPr/>
            <p:nvPr/>
          </p:nvSpPr>
          <p:spPr>
            <a:xfrm>
              <a:off x="7572968" y="2740898"/>
              <a:ext cx="28361" cy="16724"/>
            </a:xfrm>
            <a:custGeom>
              <a:avLst/>
              <a:gdLst/>
              <a:ahLst/>
              <a:cxnLst/>
              <a:rect l="l" t="t" r="r" b="b"/>
              <a:pathLst>
                <a:path w="1511" h="891" extrusionOk="0">
                  <a:moveTo>
                    <a:pt x="28" y="1"/>
                  </a:moveTo>
                  <a:lnTo>
                    <a:pt x="28" y="28"/>
                  </a:lnTo>
                  <a:lnTo>
                    <a:pt x="1" y="836"/>
                  </a:lnTo>
                  <a:lnTo>
                    <a:pt x="28" y="863"/>
                  </a:lnTo>
                  <a:lnTo>
                    <a:pt x="55" y="863"/>
                  </a:lnTo>
                  <a:lnTo>
                    <a:pt x="1456" y="890"/>
                  </a:lnTo>
                  <a:lnTo>
                    <a:pt x="1483" y="863"/>
                  </a:lnTo>
                  <a:lnTo>
                    <a:pt x="1483" y="836"/>
                  </a:lnTo>
                  <a:lnTo>
                    <a:pt x="1510"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74"/>
            <p:cNvSpPr/>
            <p:nvPr/>
          </p:nvSpPr>
          <p:spPr>
            <a:xfrm>
              <a:off x="7574489" y="2807172"/>
              <a:ext cx="27855" cy="16724"/>
            </a:xfrm>
            <a:custGeom>
              <a:avLst/>
              <a:gdLst/>
              <a:ahLst/>
              <a:cxnLst/>
              <a:rect l="l" t="t" r="r" b="b"/>
              <a:pathLst>
                <a:path w="1484" h="891" extrusionOk="0">
                  <a:moveTo>
                    <a:pt x="28" y="1"/>
                  </a:moveTo>
                  <a:lnTo>
                    <a:pt x="1" y="28"/>
                  </a:lnTo>
                  <a:lnTo>
                    <a:pt x="1" y="836"/>
                  </a:lnTo>
                  <a:lnTo>
                    <a:pt x="1" y="863"/>
                  </a:lnTo>
                  <a:lnTo>
                    <a:pt x="28" y="863"/>
                  </a:lnTo>
                  <a:lnTo>
                    <a:pt x="1456" y="890"/>
                  </a:lnTo>
                  <a:lnTo>
                    <a:pt x="1483" y="863"/>
                  </a:lnTo>
                  <a:lnTo>
                    <a:pt x="1483" y="836"/>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74"/>
            <p:cNvSpPr/>
            <p:nvPr/>
          </p:nvSpPr>
          <p:spPr>
            <a:xfrm>
              <a:off x="7574489" y="2871439"/>
              <a:ext cx="27855" cy="16705"/>
            </a:xfrm>
            <a:custGeom>
              <a:avLst/>
              <a:gdLst/>
              <a:ahLst/>
              <a:cxnLst/>
              <a:rect l="l" t="t" r="r" b="b"/>
              <a:pathLst>
                <a:path w="1484" h="890" extrusionOk="0">
                  <a:moveTo>
                    <a:pt x="1" y="0"/>
                  </a:moveTo>
                  <a:lnTo>
                    <a:pt x="1" y="27"/>
                  </a:lnTo>
                  <a:lnTo>
                    <a:pt x="1" y="836"/>
                  </a:lnTo>
                  <a:lnTo>
                    <a:pt x="1" y="863"/>
                  </a:lnTo>
                  <a:lnTo>
                    <a:pt x="28" y="863"/>
                  </a:lnTo>
                  <a:lnTo>
                    <a:pt x="1429" y="890"/>
                  </a:lnTo>
                  <a:lnTo>
                    <a:pt x="1456" y="863"/>
                  </a:lnTo>
                  <a:lnTo>
                    <a:pt x="1483" y="836"/>
                  </a:lnTo>
                  <a:lnTo>
                    <a:pt x="1483" y="54"/>
                  </a:lnTo>
                  <a:lnTo>
                    <a:pt x="1483" y="27"/>
                  </a:lnTo>
                  <a:lnTo>
                    <a:pt x="1456" y="27"/>
                  </a:lnTo>
                  <a:lnTo>
                    <a:pt x="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74"/>
            <p:cNvSpPr/>
            <p:nvPr/>
          </p:nvSpPr>
          <p:spPr>
            <a:xfrm>
              <a:off x="7575502" y="2937713"/>
              <a:ext cx="28343" cy="16705"/>
            </a:xfrm>
            <a:custGeom>
              <a:avLst/>
              <a:gdLst/>
              <a:ahLst/>
              <a:cxnLst/>
              <a:rect l="l" t="t" r="r" b="b"/>
              <a:pathLst>
                <a:path w="1510" h="890" extrusionOk="0">
                  <a:moveTo>
                    <a:pt x="27" y="0"/>
                  </a:moveTo>
                  <a:lnTo>
                    <a:pt x="27" y="27"/>
                  </a:lnTo>
                  <a:lnTo>
                    <a:pt x="0" y="836"/>
                  </a:lnTo>
                  <a:lnTo>
                    <a:pt x="27" y="863"/>
                  </a:lnTo>
                  <a:lnTo>
                    <a:pt x="54" y="863"/>
                  </a:lnTo>
                  <a:lnTo>
                    <a:pt x="1456" y="890"/>
                  </a:lnTo>
                  <a:lnTo>
                    <a:pt x="1483" y="863"/>
                  </a:lnTo>
                  <a:lnTo>
                    <a:pt x="1483" y="836"/>
                  </a:lnTo>
                  <a:lnTo>
                    <a:pt x="1510"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74"/>
            <p:cNvSpPr/>
            <p:nvPr/>
          </p:nvSpPr>
          <p:spPr>
            <a:xfrm>
              <a:off x="7575502" y="3002467"/>
              <a:ext cx="27836" cy="16705"/>
            </a:xfrm>
            <a:custGeom>
              <a:avLst/>
              <a:gdLst/>
              <a:ahLst/>
              <a:cxnLst/>
              <a:rect l="l" t="t" r="r" b="b"/>
              <a:pathLst>
                <a:path w="1483" h="890" extrusionOk="0">
                  <a:moveTo>
                    <a:pt x="0" y="0"/>
                  </a:moveTo>
                  <a:lnTo>
                    <a:pt x="0" y="27"/>
                  </a:lnTo>
                  <a:lnTo>
                    <a:pt x="0" y="836"/>
                  </a:lnTo>
                  <a:lnTo>
                    <a:pt x="0" y="863"/>
                  </a:lnTo>
                  <a:lnTo>
                    <a:pt x="27" y="863"/>
                  </a:lnTo>
                  <a:lnTo>
                    <a:pt x="1429" y="890"/>
                  </a:lnTo>
                  <a:lnTo>
                    <a:pt x="1456" y="863"/>
                  </a:lnTo>
                  <a:lnTo>
                    <a:pt x="1483"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74"/>
            <p:cNvSpPr/>
            <p:nvPr/>
          </p:nvSpPr>
          <p:spPr>
            <a:xfrm>
              <a:off x="7576516" y="3068742"/>
              <a:ext cx="27836" cy="16724"/>
            </a:xfrm>
            <a:custGeom>
              <a:avLst/>
              <a:gdLst/>
              <a:ahLst/>
              <a:cxnLst/>
              <a:rect l="l" t="t" r="r" b="b"/>
              <a:pathLst>
                <a:path w="1483" h="891" extrusionOk="0">
                  <a:moveTo>
                    <a:pt x="27" y="1"/>
                  </a:moveTo>
                  <a:lnTo>
                    <a:pt x="0" y="28"/>
                  </a:lnTo>
                  <a:lnTo>
                    <a:pt x="0" y="836"/>
                  </a:lnTo>
                  <a:lnTo>
                    <a:pt x="27" y="863"/>
                  </a:lnTo>
                  <a:lnTo>
                    <a:pt x="54" y="863"/>
                  </a:lnTo>
                  <a:lnTo>
                    <a:pt x="1456" y="890"/>
                  </a:lnTo>
                  <a:lnTo>
                    <a:pt x="1483" y="863"/>
                  </a:lnTo>
                  <a:lnTo>
                    <a:pt x="1483" y="836"/>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74"/>
            <p:cNvSpPr/>
            <p:nvPr/>
          </p:nvSpPr>
          <p:spPr>
            <a:xfrm>
              <a:off x="7577023" y="3132989"/>
              <a:ext cx="27836" cy="16724"/>
            </a:xfrm>
            <a:custGeom>
              <a:avLst/>
              <a:gdLst/>
              <a:ahLst/>
              <a:cxnLst/>
              <a:rect l="l" t="t" r="r" b="b"/>
              <a:pathLst>
                <a:path w="1483" h="891" extrusionOk="0">
                  <a:moveTo>
                    <a:pt x="27" y="1"/>
                  </a:moveTo>
                  <a:lnTo>
                    <a:pt x="0" y="28"/>
                  </a:lnTo>
                  <a:lnTo>
                    <a:pt x="0" y="837"/>
                  </a:lnTo>
                  <a:lnTo>
                    <a:pt x="0" y="863"/>
                  </a:lnTo>
                  <a:lnTo>
                    <a:pt x="27" y="863"/>
                  </a:lnTo>
                  <a:lnTo>
                    <a:pt x="1429" y="890"/>
                  </a:lnTo>
                  <a:lnTo>
                    <a:pt x="1483" y="863"/>
                  </a:lnTo>
                  <a:lnTo>
                    <a:pt x="1483" y="837"/>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74"/>
            <p:cNvSpPr/>
            <p:nvPr/>
          </p:nvSpPr>
          <p:spPr>
            <a:xfrm>
              <a:off x="7515797" y="3356626"/>
              <a:ext cx="50116" cy="465984"/>
            </a:xfrm>
            <a:custGeom>
              <a:avLst/>
              <a:gdLst/>
              <a:ahLst/>
              <a:cxnLst/>
              <a:rect l="l" t="t" r="r" b="b"/>
              <a:pathLst>
                <a:path w="2670" h="24826" extrusionOk="0">
                  <a:moveTo>
                    <a:pt x="1052" y="0"/>
                  </a:moveTo>
                  <a:lnTo>
                    <a:pt x="890" y="27"/>
                  </a:lnTo>
                  <a:lnTo>
                    <a:pt x="729" y="108"/>
                  </a:lnTo>
                  <a:lnTo>
                    <a:pt x="621" y="216"/>
                  </a:lnTo>
                  <a:lnTo>
                    <a:pt x="594" y="270"/>
                  </a:lnTo>
                  <a:lnTo>
                    <a:pt x="567" y="351"/>
                  </a:lnTo>
                  <a:lnTo>
                    <a:pt x="55" y="2911"/>
                  </a:lnTo>
                  <a:lnTo>
                    <a:pt x="28" y="3531"/>
                  </a:lnTo>
                  <a:lnTo>
                    <a:pt x="1" y="4502"/>
                  </a:lnTo>
                  <a:lnTo>
                    <a:pt x="28" y="7224"/>
                  </a:lnTo>
                  <a:lnTo>
                    <a:pt x="82" y="10701"/>
                  </a:lnTo>
                  <a:lnTo>
                    <a:pt x="189" y="14475"/>
                  </a:lnTo>
                  <a:lnTo>
                    <a:pt x="378" y="21268"/>
                  </a:lnTo>
                  <a:lnTo>
                    <a:pt x="486" y="24260"/>
                  </a:lnTo>
                  <a:lnTo>
                    <a:pt x="486" y="24368"/>
                  </a:lnTo>
                  <a:lnTo>
                    <a:pt x="540" y="24475"/>
                  </a:lnTo>
                  <a:lnTo>
                    <a:pt x="621" y="24583"/>
                  </a:lnTo>
                  <a:lnTo>
                    <a:pt x="702" y="24664"/>
                  </a:lnTo>
                  <a:lnTo>
                    <a:pt x="836" y="24718"/>
                  </a:lnTo>
                  <a:lnTo>
                    <a:pt x="971" y="24772"/>
                  </a:lnTo>
                  <a:lnTo>
                    <a:pt x="1106" y="24799"/>
                  </a:lnTo>
                  <a:lnTo>
                    <a:pt x="1268" y="24826"/>
                  </a:lnTo>
                  <a:lnTo>
                    <a:pt x="1888" y="24826"/>
                  </a:lnTo>
                  <a:lnTo>
                    <a:pt x="2049" y="24799"/>
                  </a:lnTo>
                  <a:lnTo>
                    <a:pt x="2211" y="24772"/>
                  </a:lnTo>
                  <a:lnTo>
                    <a:pt x="2346" y="24718"/>
                  </a:lnTo>
                  <a:lnTo>
                    <a:pt x="2454" y="24637"/>
                  </a:lnTo>
                  <a:lnTo>
                    <a:pt x="2535" y="24556"/>
                  </a:lnTo>
                  <a:lnTo>
                    <a:pt x="2615" y="24449"/>
                  </a:lnTo>
                  <a:lnTo>
                    <a:pt x="2669" y="24368"/>
                  </a:lnTo>
                  <a:lnTo>
                    <a:pt x="2669" y="24233"/>
                  </a:lnTo>
                  <a:lnTo>
                    <a:pt x="2211" y="2911"/>
                  </a:lnTo>
                  <a:lnTo>
                    <a:pt x="1537" y="324"/>
                  </a:lnTo>
                  <a:lnTo>
                    <a:pt x="1510" y="243"/>
                  </a:lnTo>
                  <a:lnTo>
                    <a:pt x="1456" y="189"/>
                  </a:lnTo>
                  <a:lnTo>
                    <a:pt x="1349" y="81"/>
                  </a:lnTo>
                  <a:lnTo>
                    <a:pt x="1214" y="27"/>
                  </a:lnTo>
                  <a:lnTo>
                    <a:pt x="10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30"/>
        <p:cNvGrpSpPr/>
        <p:nvPr/>
      </p:nvGrpSpPr>
      <p:grpSpPr>
        <a:xfrm>
          <a:off x="0" y="0"/>
          <a:ext cx="0" cy="0"/>
          <a:chOff x="0" y="0"/>
          <a:chExt cx="0" cy="0"/>
        </a:xfrm>
      </p:grpSpPr>
      <p:sp>
        <p:nvSpPr>
          <p:cNvPr id="5131" name="Google Shape;5131;p49"/>
          <p:cNvSpPr txBox="1">
            <a:spLocks noGrp="1"/>
          </p:cNvSpPr>
          <p:nvPr>
            <p:ph type="title"/>
          </p:nvPr>
        </p:nvSpPr>
        <p:spPr>
          <a:xfrm>
            <a:off x="1277155" y="1995377"/>
            <a:ext cx="6583500" cy="11527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Thank you for flying</a:t>
            </a:r>
            <a:br>
              <a:rPr lang="en" sz="4400" dirty="0"/>
            </a:br>
            <a:r>
              <a:rPr lang="en" sz="4400" dirty="0"/>
              <a:t>High Cloud Airlines</a:t>
            </a:r>
            <a:endParaRPr sz="4400" dirty="0"/>
          </a:p>
        </p:txBody>
      </p:sp>
      <p:grpSp>
        <p:nvGrpSpPr>
          <p:cNvPr id="5132" name="Google Shape;5132;p49"/>
          <p:cNvGrpSpPr/>
          <p:nvPr/>
        </p:nvGrpSpPr>
        <p:grpSpPr>
          <a:xfrm>
            <a:off x="3084345" y="838223"/>
            <a:ext cx="2969120" cy="785830"/>
            <a:chOff x="2199025" y="-704725"/>
            <a:chExt cx="2325438" cy="615468"/>
          </a:xfrm>
        </p:grpSpPr>
        <p:sp>
          <p:nvSpPr>
            <p:cNvPr id="5133" name="Google Shape;5133;p49"/>
            <p:cNvSpPr/>
            <p:nvPr/>
          </p:nvSpPr>
          <p:spPr>
            <a:xfrm>
              <a:off x="3316458" y="-704725"/>
              <a:ext cx="98389" cy="207003"/>
            </a:xfrm>
            <a:custGeom>
              <a:avLst/>
              <a:gdLst/>
              <a:ahLst/>
              <a:cxnLst/>
              <a:rect l="l" t="t" r="r" b="b"/>
              <a:pathLst>
                <a:path w="3170" h="6670" extrusionOk="0">
                  <a:moveTo>
                    <a:pt x="1517" y="1"/>
                  </a:moveTo>
                  <a:lnTo>
                    <a:pt x="1459" y="40"/>
                  </a:lnTo>
                  <a:lnTo>
                    <a:pt x="1420" y="79"/>
                  </a:lnTo>
                  <a:lnTo>
                    <a:pt x="1381" y="156"/>
                  </a:lnTo>
                  <a:lnTo>
                    <a:pt x="1" y="6669"/>
                  </a:lnTo>
                  <a:lnTo>
                    <a:pt x="3170" y="6669"/>
                  </a:lnTo>
                  <a:lnTo>
                    <a:pt x="1789" y="156"/>
                  </a:lnTo>
                  <a:lnTo>
                    <a:pt x="1770" y="79"/>
                  </a:lnTo>
                  <a:lnTo>
                    <a:pt x="1712" y="40"/>
                  </a:lnTo>
                  <a:lnTo>
                    <a:pt x="16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49"/>
            <p:cNvSpPr/>
            <p:nvPr/>
          </p:nvSpPr>
          <p:spPr>
            <a:xfrm>
              <a:off x="3316458" y="-539396"/>
              <a:ext cx="98389" cy="41680"/>
            </a:xfrm>
            <a:custGeom>
              <a:avLst/>
              <a:gdLst/>
              <a:ahLst/>
              <a:cxnLst/>
              <a:rect l="l" t="t" r="r" b="b"/>
              <a:pathLst>
                <a:path w="3170" h="1343" extrusionOk="0">
                  <a:moveTo>
                    <a:pt x="740" y="1"/>
                  </a:moveTo>
                  <a:lnTo>
                    <a:pt x="293" y="20"/>
                  </a:lnTo>
                  <a:lnTo>
                    <a:pt x="1" y="1342"/>
                  </a:lnTo>
                  <a:lnTo>
                    <a:pt x="3170" y="1342"/>
                  </a:lnTo>
                  <a:lnTo>
                    <a:pt x="2975" y="428"/>
                  </a:lnTo>
                  <a:lnTo>
                    <a:pt x="2723" y="331"/>
                  </a:lnTo>
                  <a:lnTo>
                    <a:pt x="2450" y="253"/>
                  </a:lnTo>
                  <a:lnTo>
                    <a:pt x="2178" y="176"/>
                  </a:lnTo>
                  <a:lnTo>
                    <a:pt x="1887" y="117"/>
                  </a:lnTo>
                  <a:lnTo>
                    <a:pt x="1614" y="59"/>
                  </a:lnTo>
                  <a:lnTo>
                    <a:pt x="1323" y="40"/>
                  </a:lnTo>
                  <a:lnTo>
                    <a:pt x="103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49"/>
            <p:cNvSpPr/>
            <p:nvPr/>
          </p:nvSpPr>
          <p:spPr>
            <a:xfrm>
              <a:off x="2199025" y="-377699"/>
              <a:ext cx="1056579" cy="182238"/>
            </a:xfrm>
            <a:custGeom>
              <a:avLst/>
              <a:gdLst/>
              <a:ahLst/>
              <a:cxnLst/>
              <a:rect l="l" t="t" r="r" b="b"/>
              <a:pathLst>
                <a:path w="34042" h="5872" extrusionOk="0">
                  <a:moveTo>
                    <a:pt x="468" y="1"/>
                  </a:moveTo>
                  <a:lnTo>
                    <a:pt x="390" y="20"/>
                  </a:lnTo>
                  <a:lnTo>
                    <a:pt x="254" y="59"/>
                  </a:lnTo>
                  <a:lnTo>
                    <a:pt x="137" y="156"/>
                  </a:lnTo>
                  <a:lnTo>
                    <a:pt x="79" y="195"/>
                  </a:lnTo>
                  <a:lnTo>
                    <a:pt x="59" y="273"/>
                  </a:lnTo>
                  <a:lnTo>
                    <a:pt x="20" y="331"/>
                  </a:lnTo>
                  <a:lnTo>
                    <a:pt x="1" y="409"/>
                  </a:lnTo>
                  <a:lnTo>
                    <a:pt x="1" y="506"/>
                  </a:lnTo>
                  <a:lnTo>
                    <a:pt x="20" y="584"/>
                  </a:lnTo>
                  <a:lnTo>
                    <a:pt x="59" y="720"/>
                  </a:lnTo>
                  <a:lnTo>
                    <a:pt x="98" y="856"/>
                  </a:lnTo>
                  <a:lnTo>
                    <a:pt x="156" y="1012"/>
                  </a:lnTo>
                  <a:lnTo>
                    <a:pt x="293" y="1284"/>
                  </a:lnTo>
                  <a:lnTo>
                    <a:pt x="468" y="1537"/>
                  </a:lnTo>
                  <a:lnTo>
                    <a:pt x="681" y="1750"/>
                  </a:lnTo>
                  <a:lnTo>
                    <a:pt x="934" y="1925"/>
                  </a:lnTo>
                  <a:lnTo>
                    <a:pt x="1187" y="2081"/>
                  </a:lnTo>
                  <a:lnTo>
                    <a:pt x="1478" y="2178"/>
                  </a:lnTo>
                  <a:lnTo>
                    <a:pt x="1634" y="2217"/>
                  </a:lnTo>
                  <a:lnTo>
                    <a:pt x="1790" y="2236"/>
                  </a:lnTo>
                  <a:lnTo>
                    <a:pt x="7641" y="2995"/>
                  </a:lnTo>
                  <a:lnTo>
                    <a:pt x="11743" y="3500"/>
                  </a:lnTo>
                  <a:lnTo>
                    <a:pt x="16292" y="4044"/>
                  </a:lnTo>
                  <a:lnTo>
                    <a:pt x="21055" y="4589"/>
                  </a:lnTo>
                  <a:lnTo>
                    <a:pt x="25760" y="5094"/>
                  </a:lnTo>
                  <a:lnTo>
                    <a:pt x="28015" y="5327"/>
                  </a:lnTo>
                  <a:lnTo>
                    <a:pt x="30173" y="5541"/>
                  </a:lnTo>
                  <a:lnTo>
                    <a:pt x="32175" y="5736"/>
                  </a:lnTo>
                  <a:lnTo>
                    <a:pt x="34041" y="5872"/>
                  </a:lnTo>
                  <a:lnTo>
                    <a:pt x="33419" y="1848"/>
                  </a:lnTo>
                  <a:lnTo>
                    <a:pt x="2703" y="1031"/>
                  </a:lnTo>
                  <a:lnTo>
                    <a:pt x="2431" y="1012"/>
                  </a:lnTo>
                  <a:lnTo>
                    <a:pt x="2159" y="973"/>
                  </a:lnTo>
                  <a:lnTo>
                    <a:pt x="1906" y="895"/>
                  </a:lnTo>
                  <a:lnTo>
                    <a:pt x="1673" y="798"/>
                  </a:lnTo>
                  <a:lnTo>
                    <a:pt x="1440" y="662"/>
                  </a:lnTo>
                  <a:lnTo>
                    <a:pt x="1206" y="526"/>
                  </a:lnTo>
                  <a:lnTo>
                    <a:pt x="1012" y="351"/>
                  </a:lnTo>
                  <a:lnTo>
                    <a:pt x="817" y="156"/>
                  </a:lnTo>
                  <a:lnTo>
                    <a:pt x="759" y="98"/>
                  </a:lnTo>
                  <a:lnTo>
                    <a:pt x="681" y="59"/>
                  </a:lnTo>
                  <a:lnTo>
                    <a:pt x="604" y="20"/>
                  </a:lnTo>
                  <a:lnTo>
                    <a:pt x="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49"/>
            <p:cNvSpPr/>
            <p:nvPr/>
          </p:nvSpPr>
          <p:spPr>
            <a:xfrm>
              <a:off x="2199025" y="-377699"/>
              <a:ext cx="1056579" cy="182238"/>
            </a:xfrm>
            <a:custGeom>
              <a:avLst/>
              <a:gdLst/>
              <a:ahLst/>
              <a:cxnLst/>
              <a:rect l="l" t="t" r="r" b="b"/>
              <a:pathLst>
                <a:path w="34042" h="5872" fill="none" extrusionOk="0">
                  <a:moveTo>
                    <a:pt x="33419" y="1848"/>
                  </a:moveTo>
                  <a:lnTo>
                    <a:pt x="2703" y="1031"/>
                  </a:lnTo>
                  <a:lnTo>
                    <a:pt x="2703" y="1031"/>
                  </a:lnTo>
                  <a:lnTo>
                    <a:pt x="2431" y="1012"/>
                  </a:lnTo>
                  <a:lnTo>
                    <a:pt x="2159" y="973"/>
                  </a:lnTo>
                  <a:lnTo>
                    <a:pt x="1906" y="895"/>
                  </a:lnTo>
                  <a:lnTo>
                    <a:pt x="1673" y="798"/>
                  </a:lnTo>
                  <a:lnTo>
                    <a:pt x="1440" y="662"/>
                  </a:lnTo>
                  <a:lnTo>
                    <a:pt x="1206" y="526"/>
                  </a:lnTo>
                  <a:lnTo>
                    <a:pt x="1012" y="351"/>
                  </a:lnTo>
                  <a:lnTo>
                    <a:pt x="817" y="156"/>
                  </a:lnTo>
                  <a:lnTo>
                    <a:pt x="817" y="156"/>
                  </a:lnTo>
                  <a:lnTo>
                    <a:pt x="759" y="98"/>
                  </a:lnTo>
                  <a:lnTo>
                    <a:pt x="681" y="59"/>
                  </a:lnTo>
                  <a:lnTo>
                    <a:pt x="604" y="20"/>
                  </a:lnTo>
                  <a:lnTo>
                    <a:pt x="545" y="1"/>
                  </a:lnTo>
                  <a:lnTo>
                    <a:pt x="468" y="1"/>
                  </a:lnTo>
                  <a:lnTo>
                    <a:pt x="390" y="20"/>
                  </a:lnTo>
                  <a:lnTo>
                    <a:pt x="254" y="59"/>
                  </a:lnTo>
                  <a:lnTo>
                    <a:pt x="137" y="156"/>
                  </a:lnTo>
                  <a:lnTo>
                    <a:pt x="79" y="195"/>
                  </a:lnTo>
                  <a:lnTo>
                    <a:pt x="59" y="273"/>
                  </a:lnTo>
                  <a:lnTo>
                    <a:pt x="20" y="331"/>
                  </a:lnTo>
                  <a:lnTo>
                    <a:pt x="1" y="409"/>
                  </a:lnTo>
                  <a:lnTo>
                    <a:pt x="1" y="506"/>
                  </a:lnTo>
                  <a:lnTo>
                    <a:pt x="20" y="584"/>
                  </a:lnTo>
                  <a:lnTo>
                    <a:pt x="59" y="720"/>
                  </a:lnTo>
                  <a:lnTo>
                    <a:pt x="59" y="720"/>
                  </a:lnTo>
                  <a:lnTo>
                    <a:pt x="98" y="856"/>
                  </a:lnTo>
                  <a:lnTo>
                    <a:pt x="156" y="1012"/>
                  </a:lnTo>
                  <a:lnTo>
                    <a:pt x="293" y="1284"/>
                  </a:lnTo>
                  <a:lnTo>
                    <a:pt x="468" y="1537"/>
                  </a:lnTo>
                  <a:lnTo>
                    <a:pt x="681" y="1750"/>
                  </a:lnTo>
                  <a:lnTo>
                    <a:pt x="934" y="1925"/>
                  </a:lnTo>
                  <a:lnTo>
                    <a:pt x="1187" y="2081"/>
                  </a:lnTo>
                  <a:lnTo>
                    <a:pt x="1478" y="2178"/>
                  </a:lnTo>
                  <a:lnTo>
                    <a:pt x="1634" y="2217"/>
                  </a:lnTo>
                  <a:lnTo>
                    <a:pt x="1790" y="2236"/>
                  </a:lnTo>
                  <a:lnTo>
                    <a:pt x="1790" y="2236"/>
                  </a:lnTo>
                  <a:lnTo>
                    <a:pt x="7641" y="2995"/>
                  </a:lnTo>
                  <a:lnTo>
                    <a:pt x="11743" y="3500"/>
                  </a:lnTo>
                  <a:lnTo>
                    <a:pt x="16292" y="4044"/>
                  </a:lnTo>
                  <a:lnTo>
                    <a:pt x="21055" y="4589"/>
                  </a:lnTo>
                  <a:lnTo>
                    <a:pt x="25760" y="5094"/>
                  </a:lnTo>
                  <a:lnTo>
                    <a:pt x="28015" y="5327"/>
                  </a:lnTo>
                  <a:lnTo>
                    <a:pt x="30173" y="5541"/>
                  </a:lnTo>
                  <a:lnTo>
                    <a:pt x="32175" y="5736"/>
                  </a:lnTo>
                  <a:lnTo>
                    <a:pt x="34041" y="5872"/>
                  </a:lnTo>
                  <a:lnTo>
                    <a:pt x="33419" y="18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49"/>
            <p:cNvSpPr/>
            <p:nvPr/>
          </p:nvSpPr>
          <p:spPr>
            <a:xfrm>
              <a:off x="2396944" y="-342690"/>
              <a:ext cx="858652" cy="147230"/>
            </a:xfrm>
            <a:custGeom>
              <a:avLst/>
              <a:gdLst/>
              <a:ahLst/>
              <a:cxnLst/>
              <a:rect l="l" t="t" r="r" b="b"/>
              <a:pathLst>
                <a:path w="27665" h="4744" extrusionOk="0">
                  <a:moveTo>
                    <a:pt x="0" y="0"/>
                  </a:moveTo>
                  <a:lnTo>
                    <a:pt x="27042" y="1925"/>
                  </a:lnTo>
                  <a:lnTo>
                    <a:pt x="27334" y="4724"/>
                  </a:lnTo>
                  <a:lnTo>
                    <a:pt x="27664" y="4744"/>
                  </a:lnTo>
                  <a:lnTo>
                    <a:pt x="27042" y="720"/>
                  </a:lnTo>
                  <a:lnTo>
                    <a:pt x="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49"/>
            <p:cNvSpPr/>
            <p:nvPr/>
          </p:nvSpPr>
          <p:spPr>
            <a:xfrm>
              <a:off x="2396944" y="-342690"/>
              <a:ext cx="858652" cy="147230"/>
            </a:xfrm>
            <a:custGeom>
              <a:avLst/>
              <a:gdLst/>
              <a:ahLst/>
              <a:cxnLst/>
              <a:rect l="l" t="t" r="r" b="b"/>
              <a:pathLst>
                <a:path w="27665" h="4744" fill="none" extrusionOk="0">
                  <a:moveTo>
                    <a:pt x="27334" y="4724"/>
                  </a:moveTo>
                  <a:lnTo>
                    <a:pt x="27334" y="4724"/>
                  </a:lnTo>
                  <a:lnTo>
                    <a:pt x="27664" y="4744"/>
                  </a:lnTo>
                  <a:lnTo>
                    <a:pt x="27042" y="720"/>
                  </a:lnTo>
                  <a:lnTo>
                    <a:pt x="0" y="0"/>
                  </a:lnTo>
                  <a:lnTo>
                    <a:pt x="27042" y="1925"/>
                  </a:lnTo>
                  <a:lnTo>
                    <a:pt x="27334" y="4724"/>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49"/>
            <p:cNvSpPr/>
            <p:nvPr/>
          </p:nvSpPr>
          <p:spPr>
            <a:xfrm>
              <a:off x="3132444" y="-290208"/>
              <a:ext cx="70641" cy="90529"/>
            </a:xfrm>
            <a:custGeom>
              <a:avLst/>
              <a:gdLst/>
              <a:ahLst/>
              <a:cxnLst/>
              <a:rect l="l" t="t" r="r" b="b"/>
              <a:pathLst>
                <a:path w="2276" h="2917" extrusionOk="0">
                  <a:moveTo>
                    <a:pt x="1" y="1"/>
                  </a:moveTo>
                  <a:lnTo>
                    <a:pt x="78" y="370"/>
                  </a:lnTo>
                  <a:lnTo>
                    <a:pt x="156" y="739"/>
                  </a:lnTo>
                  <a:lnTo>
                    <a:pt x="253" y="1109"/>
                  </a:lnTo>
                  <a:lnTo>
                    <a:pt x="370" y="1459"/>
                  </a:lnTo>
                  <a:lnTo>
                    <a:pt x="487" y="1809"/>
                  </a:lnTo>
                  <a:lnTo>
                    <a:pt x="642" y="2159"/>
                  </a:lnTo>
                  <a:lnTo>
                    <a:pt x="798" y="2489"/>
                  </a:lnTo>
                  <a:lnTo>
                    <a:pt x="992" y="2800"/>
                  </a:lnTo>
                  <a:lnTo>
                    <a:pt x="2275" y="2917"/>
                  </a:lnTo>
                  <a:lnTo>
                    <a:pt x="2100" y="2625"/>
                  </a:lnTo>
                  <a:lnTo>
                    <a:pt x="1945" y="2295"/>
                  </a:lnTo>
                  <a:lnTo>
                    <a:pt x="1789" y="1984"/>
                  </a:lnTo>
                  <a:lnTo>
                    <a:pt x="1653" y="1653"/>
                  </a:lnTo>
                  <a:lnTo>
                    <a:pt x="1536" y="1303"/>
                  </a:lnTo>
                  <a:lnTo>
                    <a:pt x="1439" y="973"/>
                  </a:lnTo>
                  <a:lnTo>
                    <a:pt x="1342" y="623"/>
                  </a:lnTo>
                  <a:lnTo>
                    <a:pt x="1284" y="273"/>
                  </a:lnTo>
                  <a:lnTo>
                    <a:pt x="1245" y="98"/>
                  </a:lnTo>
                  <a:lnTo>
                    <a:pt x="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49"/>
            <p:cNvSpPr/>
            <p:nvPr/>
          </p:nvSpPr>
          <p:spPr>
            <a:xfrm>
              <a:off x="3132444" y="-290208"/>
              <a:ext cx="70641" cy="90529"/>
            </a:xfrm>
            <a:custGeom>
              <a:avLst/>
              <a:gdLst/>
              <a:ahLst/>
              <a:cxnLst/>
              <a:rect l="l" t="t" r="r" b="b"/>
              <a:pathLst>
                <a:path w="2276" h="2917" fill="none" extrusionOk="0">
                  <a:moveTo>
                    <a:pt x="1" y="1"/>
                  </a:moveTo>
                  <a:lnTo>
                    <a:pt x="1" y="1"/>
                  </a:lnTo>
                  <a:lnTo>
                    <a:pt x="78" y="370"/>
                  </a:lnTo>
                  <a:lnTo>
                    <a:pt x="156" y="739"/>
                  </a:lnTo>
                  <a:lnTo>
                    <a:pt x="253" y="1109"/>
                  </a:lnTo>
                  <a:lnTo>
                    <a:pt x="370" y="1459"/>
                  </a:lnTo>
                  <a:lnTo>
                    <a:pt x="487" y="1809"/>
                  </a:lnTo>
                  <a:lnTo>
                    <a:pt x="642" y="2159"/>
                  </a:lnTo>
                  <a:lnTo>
                    <a:pt x="798" y="2489"/>
                  </a:lnTo>
                  <a:lnTo>
                    <a:pt x="992" y="2800"/>
                  </a:lnTo>
                  <a:lnTo>
                    <a:pt x="992" y="2800"/>
                  </a:lnTo>
                  <a:lnTo>
                    <a:pt x="2275" y="2917"/>
                  </a:lnTo>
                  <a:lnTo>
                    <a:pt x="2275" y="2917"/>
                  </a:lnTo>
                  <a:lnTo>
                    <a:pt x="2100" y="2625"/>
                  </a:lnTo>
                  <a:lnTo>
                    <a:pt x="1945" y="2295"/>
                  </a:lnTo>
                  <a:lnTo>
                    <a:pt x="1789" y="1984"/>
                  </a:lnTo>
                  <a:lnTo>
                    <a:pt x="1653" y="1653"/>
                  </a:lnTo>
                  <a:lnTo>
                    <a:pt x="1536" y="1303"/>
                  </a:lnTo>
                  <a:lnTo>
                    <a:pt x="1439" y="973"/>
                  </a:lnTo>
                  <a:lnTo>
                    <a:pt x="1342" y="623"/>
                  </a:lnTo>
                  <a:lnTo>
                    <a:pt x="1284" y="273"/>
                  </a:lnTo>
                  <a:lnTo>
                    <a:pt x="1284" y="273"/>
                  </a:lnTo>
                  <a:lnTo>
                    <a:pt x="1245" y="9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49"/>
            <p:cNvSpPr/>
            <p:nvPr/>
          </p:nvSpPr>
          <p:spPr>
            <a:xfrm>
              <a:off x="3130644" y="-323386"/>
              <a:ext cx="40442" cy="36218"/>
            </a:xfrm>
            <a:custGeom>
              <a:avLst/>
              <a:gdLst/>
              <a:ahLst/>
              <a:cxnLst/>
              <a:rect l="l" t="t" r="r" b="b"/>
              <a:pathLst>
                <a:path w="1303" h="1167" extrusionOk="0">
                  <a:moveTo>
                    <a:pt x="0" y="0"/>
                  </a:moveTo>
                  <a:lnTo>
                    <a:pt x="0" y="39"/>
                  </a:lnTo>
                  <a:lnTo>
                    <a:pt x="20" y="545"/>
                  </a:lnTo>
                  <a:lnTo>
                    <a:pt x="59" y="1070"/>
                  </a:lnTo>
                  <a:lnTo>
                    <a:pt x="1303" y="1167"/>
                  </a:lnTo>
                  <a:lnTo>
                    <a:pt x="1244" y="603"/>
                  </a:lnTo>
                  <a:lnTo>
                    <a:pt x="1225" y="39"/>
                  </a:lnTo>
                  <a:lnTo>
                    <a:pt x="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49"/>
            <p:cNvSpPr/>
            <p:nvPr/>
          </p:nvSpPr>
          <p:spPr>
            <a:xfrm>
              <a:off x="3130644" y="-323386"/>
              <a:ext cx="40442" cy="36218"/>
            </a:xfrm>
            <a:custGeom>
              <a:avLst/>
              <a:gdLst/>
              <a:ahLst/>
              <a:cxnLst/>
              <a:rect l="l" t="t" r="r" b="b"/>
              <a:pathLst>
                <a:path w="1303" h="1167" fill="none" extrusionOk="0">
                  <a:moveTo>
                    <a:pt x="0" y="0"/>
                  </a:moveTo>
                  <a:lnTo>
                    <a:pt x="0" y="0"/>
                  </a:lnTo>
                  <a:lnTo>
                    <a:pt x="0" y="39"/>
                  </a:lnTo>
                  <a:lnTo>
                    <a:pt x="0" y="39"/>
                  </a:lnTo>
                  <a:lnTo>
                    <a:pt x="20" y="545"/>
                  </a:lnTo>
                  <a:lnTo>
                    <a:pt x="59" y="1070"/>
                  </a:lnTo>
                  <a:lnTo>
                    <a:pt x="1303" y="1167"/>
                  </a:lnTo>
                  <a:lnTo>
                    <a:pt x="1303" y="1167"/>
                  </a:lnTo>
                  <a:lnTo>
                    <a:pt x="1244" y="603"/>
                  </a:lnTo>
                  <a:lnTo>
                    <a:pt x="1225" y="3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49"/>
            <p:cNvSpPr/>
            <p:nvPr/>
          </p:nvSpPr>
          <p:spPr>
            <a:xfrm>
              <a:off x="2980986" y="-301071"/>
              <a:ext cx="110462" cy="91150"/>
            </a:xfrm>
            <a:custGeom>
              <a:avLst/>
              <a:gdLst/>
              <a:ahLst/>
              <a:cxnLst/>
              <a:rect l="l" t="t" r="r" b="b"/>
              <a:pathLst>
                <a:path w="3559" h="2937" extrusionOk="0">
                  <a:moveTo>
                    <a:pt x="1" y="1"/>
                  </a:moveTo>
                  <a:lnTo>
                    <a:pt x="293" y="40"/>
                  </a:lnTo>
                  <a:lnTo>
                    <a:pt x="565" y="98"/>
                  </a:lnTo>
                  <a:lnTo>
                    <a:pt x="837" y="195"/>
                  </a:lnTo>
                  <a:lnTo>
                    <a:pt x="1109" y="292"/>
                  </a:lnTo>
                  <a:lnTo>
                    <a:pt x="1362" y="428"/>
                  </a:lnTo>
                  <a:lnTo>
                    <a:pt x="1595" y="564"/>
                  </a:lnTo>
                  <a:lnTo>
                    <a:pt x="1828" y="739"/>
                  </a:lnTo>
                  <a:lnTo>
                    <a:pt x="2042" y="914"/>
                  </a:lnTo>
                  <a:lnTo>
                    <a:pt x="2237" y="1128"/>
                  </a:lnTo>
                  <a:lnTo>
                    <a:pt x="2412" y="1342"/>
                  </a:lnTo>
                  <a:lnTo>
                    <a:pt x="2567" y="1556"/>
                  </a:lnTo>
                  <a:lnTo>
                    <a:pt x="2703" y="1809"/>
                  </a:lnTo>
                  <a:lnTo>
                    <a:pt x="2839" y="2061"/>
                  </a:lnTo>
                  <a:lnTo>
                    <a:pt x="2936" y="2334"/>
                  </a:lnTo>
                  <a:lnTo>
                    <a:pt x="3014" y="2606"/>
                  </a:lnTo>
                  <a:lnTo>
                    <a:pt x="3073" y="2897"/>
                  </a:lnTo>
                  <a:lnTo>
                    <a:pt x="3559" y="2936"/>
                  </a:lnTo>
                  <a:lnTo>
                    <a:pt x="3481" y="2664"/>
                  </a:lnTo>
                  <a:lnTo>
                    <a:pt x="3384" y="2392"/>
                  </a:lnTo>
                  <a:lnTo>
                    <a:pt x="3286" y="2139"/>
                  </a:lnTo>
                  <a:lnTo>
                    <a:pt x="3150" y="1886"/>
                  </a:lnTo>
                  <a:lnTo>
                    <a:pt x="3014" y="1653"/>
                  </a:lnTo>
                  <a:lnTo>
                    <a:pt x="2839" y="1439"/>
                  </a:lnTo>
                  <a:lnTo>
                    <a:pt x="2664" y="1225"/>
                  </a:lnTo>
                  <a:lnTo>
                    <a:pt x="2470" y="1031"/>
                  </a:lnTo>
                  <a:lnTo>
                    <a:pt x="2275" y="837"/>
                  </a:lnTo>
                  <a:lnTo>
                    <a:pt x="2042" y="681"/>
                  </a:lnTo>
                  <a:lnTo>
                    <a:pt x="1809" y="526"/>
                  </a:lnTo>
                  <a:lnTo>
                    <a:pt x="1576" y="390"/>
                  </a:lnTo>
                  <a:lnTo>
                    <a:pt x="1323" y="273"/>
                  </a:lnTo>
                  <a:lnTo>
                    <a:pt x="1051" y="176"/>
                  </a:lnTo>
                  <a:lnTo>
                    <a:pt x="779" y="98"/>
                  </a:lnTo>
                  <a:lnTo>
                    <a:pt x="506" y="40"/>
                  </a:lnTo>
                  <a:lnTo>
                    <a:pt x="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9"/>
            <p:cNvSpPr/>
            <p:nvPr/>
          </p:nvSpPr>
          <p:spPr>
            <a:xfrm>
              <a:off x="2980986" y="-301071"/>
              <a:ext cx="110462" cy="91150"/>
            </a:xfrm>
            <a:custGeom>
              <a:avLst/>
              <a:gdLst/>
              <a:ahLst/>
              <a:cxnLst/>
              <a:rect l="l" t="t" r="r" b="b"/>
              <a:pathLst>
                <a:path w="3559" h="2937" fill="none" extrusionOk="0">
                  <a:moveTo>
                    <a:pt x="1" y="1"/>
                  </a:moveTo>
                  <a:lnTo>
                    <a:pt x="1" y="1"/>
                  </a:lnTo>
                  <a:lnTo>
                    <a:pt x="293" y="40"/>
                  </a:lnTo>
                  <a:lnTo>
                    <a:pt x="565" y="98"/>
                  </a:lnTo>
                  <a:lnTo>
                    <a:pt x="837" y="195"/>
                  </a:lnTo>
                  <a:lnTo>
                    <a:pt x="1109" y="292"/>
                  </a:lnTo>
                  <a:lnTo>
                    <a:pt x="1362" y="428"/>
                  </a:lnTo>
                  <a:lnTo>
                    <a:pt x="1595" y="564"/>
                  </a:lnTo>
                  <a:lnTo>
                    <a:pt x="1828" y="739"/>
                  </a:lnTo>
                  <a:lnTo>
                    <a:pt x="2042" y="914"/>
                  </a:lnTo>
                  <a:lnTo>
                    <a:pt x="2237" y="1128"/>
                  </a:lnTo>
                  <a:lnTo>
                    <a:pt x="2412" y="1342"/>
                  </a:lnTo>
                  <a:lnTo>
                    <a:pt x="2567" y="1556"/>
                  </a:lnTo>
                  <a:lnTo>
                    <a:pt x="2703" y="1809"/>
                  </a:lnTo>
                  <a:lnTo>
                    <a:pt x="2839" y="2061"/>
                  </a:lnTo>
                  <a:lnTo>
                    <a:pt x="2936" y="2334"/>
                  </a:lnTo>
                  <a:lnTo>
                    <a:pt x="3014" y="2606"/>
                  </a:lnTo>
                  <a:lnTo>
                    <a:pt x="3073" y="2897"/>
                  </a:lnTo>
                  <a:lnTo>
                    <a:pt x="3073" y="2897"/>
                  </a:lnTo>
                  <a:lnTo>
                    <a:pt x="3559" y="2936"/>
                  </a:lnTo>
                  <a:lnTo>
                    <a:pt x="3559" y="2936"/>
                  </a:lnTo>
                  <a:lnTo>
                    <a:pt x="3481" y="2664"/>
                  </a:lnTo>
                  <a:lnTo>
                    <a:pt x="3384" y="2392"/>
                  </a:lnTo>
                  <a:lnTo>
                    <a:pt x="3286" y="2139"/>
                  </a:lnTo>
                  <a:lnTo>
                    <a:pt x="3150" y="1886"/>
                  </a:lnTo>
                  <a:lnTo>
                    <a:pt x="3014" y="1653"/>
                  </a:lnTo>
                  <a:lnTo>
                    <a:pt x="2839" y="1439"/>
                  </a:lnTo>
                  <a:lnTo>
                    <a:pt x="2664" y="1225"/>
                  </a:lnTo>
                  <a:lnTo>
                    <a:pt x="2470" y="1031"/>
                  </a:lnTo>
                  <a:lnTo>
                    <a:pt x="2275" y="837"/>
                  </a:lnTo>
                  <a:lnTo>
                    <a:pt x="2042" y="681"/>
                  </a:lnTo>
                  <a:lnTo>
                    <a:pt x="1809" y="526"/>
                  </a:lnTo>
                  <a:lnTo>
                    <a:pt x="1576" y="390"/>
                  </a:lnTo>
                  <a:lnTo>
                    <a:pt x="1323" y="273"/>
                  </a:lnTo>
                  <a:lnTo>
                    <a:pt x="1051" y="176"/>
                  </a:lnTo>
                  <a:lnTo>
                    <a:pt x="779" y="98"/>
                  </a:lnTo>
                  <a:lnTo>
                    <a:pt x="506" y="40"/>
                  </a:lnTo>
                  <a:lnTo>
                    <a:pt x="1"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9"/>
            <p:cNvSpPr/>
            <p:nvPr/>
          </p:nvSpPr>
          <p:spPr>
            <a:xfrm>
              <a:off x="2974376" y="-301071"/>
              <a:ext cx="3042" cy="31"/>
            </a:xfrm>
            <a:custGeom>
              <a:avLst/>
              <a:gdLst/>
              <a:ahLst/>
              <a:cxnLst/>
              <a:rect l="l" t="t" r="r" b="b"/>
              <a:pathLst>
                <a:path w="98" h="1" fill="none" extrusionOk="0">
                  <a:moveTo>
                    <a:pt x="39" y="1"/>
                  </a:moveTo>
                  <a:lnTo>
                    <a:pt x="39" y="1"/>
                  </a:lnTo>
                  <a:lnTo>
                    <a:pt x="0" y="1"/>
                  </a:lnTo>
                  <a:lnTo>
                    <a:pt x="0" y="1"/>
                  </a:lnTo>
                  <a:lnTo>
                    <a:pt x="97" y="1"/>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9"/>
            <p:cNvSpPr/>
            <p:nvPr/>
          </p:nvSpPr>
          <p:spPr>
            <a:xfrm>
              <a:off x="2975555" y="-301660"/>
              <a:ext cx="21168" cy="1831"/>
            </a:xfrm>
            <a:custGeom>
              <a:avLst/>
              <a:gdLst/>
              <a:ahLst/>
              <a:cxnLst/>
              <a:rect l="l" t="t" r="r" b="b"/>
              <a:pathLst>
                <a:path w="682" h="59" extrusionOk="0">
                  <a:moveTo>
                    <a:pt x="59" y="0"/>
                  </a:moveTo>
                  <a:lnTo>
                    <a:pt x="1" y="20"/>
                  </a:lnTo>
                  <a:lnTo>
                    <a:pt x="176" y="20"/>
                  </a:lnTo>
                  <a:lnTo>
                    <a:pt x="681" y="59"/>
                  </a:lnTo>
                  <a:lnTo>
                    <a:pt x="370" y="20"/>
                  </a:lnTo>
                  <a:lnTo>
                    <a:pt x="59" y="0"/>
                  </a:lnTo>
                  <a:close/>
                </a:path>
              </a:pathLst>
            </a:custGeom>
            <a:solidFill>
              <a:srgbClr val="AFC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49"/>
            <p:cNvSpPr/>
            <p:nvPr/>
          </p:nvSpPr>
          <p:spPr>
            <a:xfrm>
              <a:off x="2975555" y="-301660"/>
              <a:ext cx="21168" cy="1831"/>
            </a:xfrm>
            <a:custGeom>
              <a:avLst/>
              <a:gdLst/>
              <a:ahLst/>
              <a:cxnLst/>
              <a:rect l="l" t="t" r="r" b="b"/>
              <a:pathLst>
                <a:path w="682" h="59" fill="none" extrusionOk="0">
                  <a:moveTo>
                    <a:pt x="59" y="0"/>
                  </a:moveTo>
                  <a:lnTo>
                    <a:pt x="59" y="0"/>
                  </a:lnTo>
                  <a:lnTo>
                    <a:pt x="1" y="20"/>
                  </a:lnTo>
                  <a:lnTo>
                    <a:pt x="59" y="20"/>
                  </a:lnTo>
                  <a:lnTo>
                    <a:pt x="59" y="20"/>
                  </a:lnTo>
                  <a:lnTo>
                    <a:pt x="176" y="20"/>
                  </a:lnTo>
                  <a:lnTo>
                    <a:pt x="681" y="59"/>
                  </a:lnTo>
                  <a:lnTo>
                    <a:pt x="681" y="59"/>
                  </a:lnTo>
                  <a:lnTo>
                    <a:pt x="370" y="20"/>
                  </a:lnTo>
                  <a:lnTo>
                    <a:pt x="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49"/>
            <p:cNvSpPr/>
            <p:nvPr/>
          </p:nvSpPr>
          <p:spPr>
            <a:xfrm>
              <a:off x="2871800" y="-237726"/>
              <a:ext cx="2421" cy="4872"/>
            </a:xfrm>
            <a:custGeom>
              <a:avLst/>
              <a:gdLst/>
              <a:ahLst/>
              <a:cxnLst/>
              <a:rect l="l" t="t" r="r" b="b"/>
              <a:pathLst>
                <a:path w="78" h="157" extrusionOk="0">
                  <a:moveTo>
                    <a:pt x="78" y="1"/>
                  </a:moveTo>
                  <a:lnTo>
                    <a:pt x="0" y="157"/>
                  </a:lnTo>
                  <a:lnTo>
                    <a:pt x="20" y="157"/>
                  </a:lnTo>
                  <a:lnTo>
                    <a:pt x="78" y="1"/>
                  </a:lnTo>
                  <a:close/>
                </a:path>
              </a:pathLst>
            </a:custGeom>
            <a:solidFill>
              <a:srgbClr val="9BB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49"/>
            <p:cNvSpPr/>
            <p:nvPr/>
          </p:nvSpPr>
          <p:spPr>
            <a:xfrm>
              <a:off x="2871800" y="-237726"/>
              <a:ext cx="2421" cy="4872"/>
            </a:xfrm>
            <a:custGeom>
              <a:avLst/>
              <a:gdLst/>
              <a:ahLst/>
              <a:cxnLst/>
              <a:rect l="l" t="t" r="r" b="b"/>
              <a:pathLst>
                <a:path w="78" h="157" fill="none" extrusionOk="0">
                  <a:moveTo>
                    <a:pt x="78" y="1"/>
                  </a:moveTo>
                  <a:lnTo>
                    <a:pt x="78" y="1"/>
                  </a:lnTo>
                  <a:lnTo>
                    <a:pt x="0" y="157"/>
                  </a:lnTo>
                  <a:lnTo>
                    <a:pt x="0" y="157"/>
                  </a:lnTo>
                  <a:lnTo>
                    <a:pt x="20" y="157"/>
                  </a:lnTo>
                  <a:lnTo>
                    <a:pt x="20" y="157"/>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49"/>
            <p:cNvSpPr/>
            <p:nvPr/>
          </p:nvSpPr>
          <p:spPr>
            <a:xfrm>
              <a:off x="2865159" y="-301660"/>
              <a:ext cx="212421" cy="212404"/>
            </a:xfrm>
            <a:custGeom>
              <a:avLst/>
              <a:gdLst/>
              <a:ahLst/>
              <a:cxnLst/>
              <a:rect l="l" t="t" r="r" b="b"/>
              <a:pathLst>
                <a:path w="6844" h="6844" extrusionOk="0">
                  <a:moveTo>
                    <a:pt x="3422" y="0"/>
                  </a:moveTo>
                  <a:lnTo>
                    <a:pt x="3072" y="20"/>
                  </a:lnTo>
                  <a:lnTo>
                    <a:pt x="2741" y="78"/>
                  </a:lnTo>
                  <a:lnTo>
                    <a:pt x="2411" y="156"/>
                  </a:lnTo>
                  <a:lnTo>
                    <a:pt x="2080" y="272"/>
                  </a:lnTo>
                  <a:lnTo>
                    <a:pt x="1789" y="428"/>
                  </a:lnTo>
                  <a:lnTo>
                    <a:pt x="1517" y="603"/>
                  </a:lnTo>
                  <a:lnTo>
                    <a:pt x="1245" y="797"/>
                  </a:lnTo>
                  <a:lnTo>
                    <a:pt x="1011" y="1011"/>
                  </a:lnTo>
                  <a:lnTo>
                    <a:pt x="778" y="1264"/>
                  </a:lnTo>
                  <a:lnTo>
                    <a:pt x="584" y="1517"/>
                  </a:lnTo>
                  <a:lnTo>
                    <a:pt x="409" y="1808"/>
                  </a:lnTo>
                  <a:lnTo>
                    <a:pt x="273" y="2100"/>
                  </a:lnTo>
                  <a:lnTo>
                    <a:pt x="156" y="2411"/>
                  </a:lnTo>
                  <a:lnTo>
                    <a:pt x="78" y="2741"/>
                  </a:lnTo>
                  <a:lnTo>
                    <a:pt x="20" y="3072"/>
                  </a:lnTo>
                  <a:lnTo>
                    <a:pt x="0" y="3422"/>
                  </a:lnTo>
                  <a:lnTo>
                    <a:pt x="20" y="3772"/>
                  </a:lnTo>
                  <a:lnTo>
                    <a:pt x="78" y="4122"/>
                  </a:lnTo>
                  <a:lnTo>
                    <a:pt x="156" y="4452"/>
                  </a:lnTo>
                  <a:lnTo>
                    <a:pt x="273" y="4763"/>
                  </a:lnTo>
                  <a:lnTo>
                    <a:pt x="409" y="5055"/>
                  </a:lnTo>
                  <a:lnTo>
                    <a:pt x="584" y="5346"/>
                  </a:lnTo>
                  <a:lnTo>
                    <a:pt x="778" y="5599"/>
                  </a:lnTo>
                  <a:lnTo>
                    <a:pt x="1011" y="5852"/>
                  </a:lnTo>
                  <a:lnTo>
                    <a:pt x="1245" y="6066"/>
                  </a:lnTo>
                  <a:lnTo>
                    <a:pt x="1517" y="6260"/>
                  </a:lnTo>
                  <a:lnTo>
                    <a:pt x="1789" y="6435"/>
                  </a:lnTo>
                  <a:lnTo>
                    <a:pt x="2080" y="6591"/>
                  </a:lnTo>
                  <a:lnTo>
                    <a:pt x="2411" y="6707"/>
                  </a:lnTo>
                  <a:lnTo>
                    <a:pt x="2741" y="6785"/>
                  </a:lnTo>
                  <a:lnTo>
                    <a:pt x="3072" y="6843"/>
                  </a:lnTo>
                  <a:lnTo>
                    <a:pt x="3772" y="6843"/>
                  </a:lnTo>
                  <a:lnTo>
                    <a:pt x="4102" y="6785"/>
                  </a:lnTo>
                  <a:lnTo>
                    <a:pt x="4433" y="6707"/>
                  </a:lnTo>
                  <a:lnTo>
                    <a:pt x="4763" y="6591"/>
                  </a:lnTo>
                  <a:lnTo>
                    <a:pt x="5055" y="6435"/>
                  </a:lnTo>
                  <a:lnTo>
                    <a:pt x="5327" y="6260"/>
                  </a:lnTo>
                  <a:lnTo>
                    <a:pt x="5599" y="6066"/>
                  </a:lnTo>
                  <a:lnTo>
                    <a:pt x="5833" y="5852"/>
                  </a:lnTo>
                  <a:lnTo>
                    <a:pt x="6066" y="5599"/>
                  </a:lnTo>
                  <a:lnTo>
                    <a:pt x="6260" y="5346"/>
                  </a:lnTo>
                  <a:lnTo>
                    <a:pt x="6435" y="5055"/>
                  </a:lnTo>
                  <a:lnTo>
                    <a:pt x="6571" y="4763"/>
                  </a:lnTo>
                  <a:lnTo>
                    <a:pt x="6688" y="4452"/>
                  </a:lnTo>
                  <a:lnTo>
                    <a:pt x="6766" y="4122"/>
                  </a:lnTo>
                  <a:lnTo>
                    <a:pt x="6824" y="3772"/>
                  </a:lnTo>
                  <a:lnTo>
                    <a:pt x="6843" y="3422"/>
                  </a:lnTo>
                  <a:lnTo>
                    <a:pt x="6824" y="3072"/>
                  </a:lnTo>
                  <a:lnTo>
                    <a:pt x="6766" y="2741"/>
                  </a:lnTo>
                  <a:lnTo>
                    <a:pt x="6688" y="2411"/>
                  </a:lnTo>
                  <a:lnTo>
                    <a:pt x="6571" y="2100"/>
                  </a:lnTo>
                  <a:lnTo>
                    <a:pt x="6435" y="1808"/>
                  </a:lnTo>
                  <a:lnTo>
                    <a:pt x="6260" y="1517"/>
                  </a:lnTo>
                  <a:lnTo>
                    <a:pt x="6066" y="1264"/>
                  </a:lnTo>
                  <a:lnTo>
                    <a:pt x="5833" y="1011"/>
                  </a:lnTo>
                  <a:lnTo>
                    <a:pt x="5599" y="797"/>
                  </a:lnTo>
                  <a:lnTo>
                    <a:pt x="5327" y="603"/>
                  </a:lnTo>
                  <a:lnTo>
                    <a:pt x="5055" y="428"/>
                  </a:lnTo>
                  <a:lnTo>
                    <a:pt x="4763" y="272"/>
                  </a:lnTo>
                  <a:lnTo>
                    <a:pt x="4433" y="156"/>
                  </a:lnTo>
                  <a:lnTo>
                    <a:pt x="4102" y="78"/>
                  </a:lnTo>
                  <a:lnTo>
                    <a:pt x="3772" y="20"/>
                  </a:lnTo>
                  <a:lnTo>
                    <a:pt x="342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49"/>
            <p:cNvSpPr/>
            <p:nvPr/>
          </p:nvSpPr>
          <p:spPr>
            <a:xfrm>
              <a:off x="2865159" y="-301660"/>
              <a:ext cx="212421" cy="212404"/>
            </a:xfrm>
            <a:custGeom>
              <a:avLst/>
              <a:gdLst/>
              <a:ahLst/>
              <a:cxnLst/>
              <a:rect l="l" t="t" r="r" b="b"/>
              <a:pathLst>
                <a:path w="6844" h="6844" fill="none" extrusionOk="0">
                  <a:moveTo>
                    <a:pt x="6843" y="3422"/>
                  </a:moveTo>
                  <a:lnTo>
                    <a:pt x="6843" y="3422"/>
                  </a:lnTo>
                  <a:lnTo>
                    <a:pt x="6824" y="3772"/>
                  </a:lnTo>
                  <a:lnTo>
                    <a:pt x="6766" y="4122"/>
                  </a:lnTo>
                  <a:lnTo>
                    <a:pt x="6688" y="4452"/>
                  </a:lnTo>
                  <a:lnTo>
                    <a:pt x="6571" y="4763"/>
                  </a:lnTo>
                  <a:lnTo>
                    <a:pt x="6435" y="5055"/>
                  </a:lnTo>
                  <a:lnTo>
                    <a:pt x="6260" y="5346"/>
                  </a:lnTo>
                  <a:lnTo>
                    <a:pt x="6066" y="5599"/>
                  </a:lnTo>
                  <a:lnTo>
                    <a:pt x="5833" y="5852"/>
                  </a:lnTo>
                  <a:lnTo>
                    <a:pt x="5599" y="6066"/>
                  </a:lnTo>
                  <a:lnTo>
                    <a:pt x="5327" y="6260"/>
                  </a:lnTo>
                  <a:lnTo>
                    <a:pt x="5055" y="6435"/>
                  </a:lnTo>
                  <a:lnTo>
                    <a:pt x="4763" y="6591"/>
                  </a:lnTo>
                  <a:lnTo>
                    <a:pt x="4433" y="6707"/>
                  </a:lnTo>
                  <a:lnTo>
                    <a:pt x="4102" y="6785"/>
                  </a:lnTo>
                  <a:lnTo>
                    <a:pt x="3772" y="6843"/>
                  </a:lnTo>
                  <a:lnTo>
                    <a:pt x="3422" y="6843"/>
                  </a:lnTo>
                  <a:lnTo>
                    <a:pt x="3422" y="6843"/>
                  </a:lnTo>
                  <a:lnTo>
                    <a:pt x="3072" y="6843"/>
                  </a:lnTo>
                  <a:lnTo>
                    <a:pt x="2741" y="6785"/>
                  </a:lnTo>
                  <a:lnTo>
                    <a:pt x="2411" y="6707"/>
                  </a:lnTo>
                  <a:lnTo>
                    <a:pt x="2080" y="6591"/>
                  </a:lnTo>
                  <a:lnTo>
                    <a:pt x="1789" y="6435"/>
                  </a:lnTo>
                  <a:lnTo>
                    <a:pt x="1517" y="6260"/>
                  </a:lnTo>
                  <a:lnTo>
                    <a:pt x="1245" y="6066"/>
                  </a:lnTo>
                  <a:lnTo>
                    <a:pt x="1011" y="5852"/>
                  </a:lnTo>
                  <a:lnTo>
                    <a:pt x="778" y="5599"/>
                  </a:lnTo>
                  <a:lnTo>
                    <a:pt x="584" y="5346"/>
                  </a:lnTo>
                  <a:lnTo>
                    <a:pt x="409" y="5055"/>
                  </a:lnTo>
                  <a:lnTo>
                    <a:pt x="273" y="4763"/>
                  </a:lnTo>
                  <a:lnTo>
                    <a:pt x="156" y="4452"/>
                  </a:lnTo>
                  <a:lnTo>
                    <a:pt x="78" y="4122"/>
                  </a:lnTo>
                  <a:lnTo>
                    <a:pt x="20" y="3772"/>
                  </a:lnTo>
                  <a:lnTo>
                    <a:pt x="0" y="3422"/>
                  </a:lnTo>
                  <a:lnTo>
                    <a:pt x="0" y="3422"/>
                  </a:lnTo>
                  <a:lnTo>
                    <a:pt x="20" y="3072"/>
                  </a:lnTo>
                  <a:lnTo>
                    <a:pt x="78" y="2741"/>
                  </a:lnTo>
                  <a:lnTo>
                    <a:pt x="156" y="2411"/>
                  </a:lnTo>
                  <a:lnTo>
                    <a:pt x="273" y="2100"/>
                  </a:lnTo>
                  <a:lnTo>
                    <a:pt x="409" y="1808"/>
                  </a:lnTo>
                  <a:lnTo>
                    <a:pt x="584" y="1517"/>
                  </a:lnTo>
                  <a:lnTo>
                    <a:pt x="778" y="1264"/>
                  </a:lnTo>
                  <a:lnTo>
                    <a:pt x="1011" y="1011"/>
                  </a:lnTo>
                  <a:lnTo>
                    <a:pt x="1245" y="797"/>
                  </a:lnTo>
                  <a:lnTo>
                    <a:pt x="1517" y="603"/>
                  </a:lnTo>
                  <a:lnTo>
                    <a:pt x="1789" y="428"/>
                  </a:lnTo>
                  <a:lnTo>
                    <a:pt x="2080" y="272"/>
                  </a:lnTo>
                  <a:lnTo>
                    <a:pt x="2411" y="156"/>
                  </a:lnTo>
                  <a:lnTo>
                    <a:pt x="2741" y="78"/>
                  </a:lnTo>
                  <a:lnTo>
                    <a:pt x="3072" y="20"/>
                  </a:lnTo>
                  <a:lnTo>
                    <a:pt x="3422" y="0"/>
                  </a:lnTo>
                  <a:lnTo>
                    <a:pt x="3422" y="0"/>
                  </a:lnTo>
                  <a:lnTo>
                    <a:pt x="3772" y="20"/>
                  </a:lnTo>
                  <a:lnTo>
                    <a:pt x="4102" y="78"/>
                  </a:lnTo>
                  <a:lnTo>
                    <a:pt x="4433" y="156"/>
                  </a:lnTo>
                  <a:lnTo>
                    <a:pt x="4763" y="272"/>
                  </a:lnTo>
                  <a:lnTo>
                    <a:pt x="5055" y="428"/>
                  </a:lnTo>
                  <a:lnTo>
                    <a:pt x="5327" y="603"/>
                  </a:lnTo>
                  <a:lnTo>
                    <a:pt x="5599" y="797"/>
                  </a:lnTo>
                  <a:lnTo>
                    <a:pt x="5833" y="1011"/>
                  </a:lnTo>
                  <a:lnTo>
                    <a:pt x="6066" y="1264"/>
                  </a:lnTo>
                  <a:lnTo>
                    <a:pt x="6260" y="1517"/>
                  </a:lnTo>
                  <a:lnTo>
                    <a:pt x="6435" y="1808"/>
                  </a:lnTo>
                  <a:lnTo>
                    <a:pt x="6571" y="2100"/>
                  </a:lnTo>
                  <a:lnTo>
                    <a:pt x="6688" y="2411"/>
                  </a:lnTo>
                  <a:lnTo>
                    <a:pt x="6766" y="2741"/>
                  </a:lnTo>
                  <a:lnTo>
                    <a:pt x="6824" y="3072"/>
                  </a:lnTo>
                  <a:lnTo>
                    <a:pt x="6843" y="3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49"/>
            <p:cNvSpPr/>
            <p:nvPr/>
          </p:nvSpPr>
          <p:spPr>
            <a:xfrm>
              <a:off x="2889274" y="-277545"/>
              <a:ext cx="164157" cy="164765"/>
            </a:xfrm>
            <a:custGeom>
              <a:avLst/>
              <a:gdLst/>
              <a:ahLst/>
              <a:cxnLst/>
              <a:rect l="l" t="t" r="r" b="b"/>
              <a:pathLst>
                <a:path w="5289" h="5309" extrusionOk="0">
                  <a:moveTo>
                    <a:pt x="2645" y="1"/>
                  </a:moveTo>
                  <a:lnTo>
                    <a:pt x="2373" y="20"/>
                  </a:lnTo>
                  <a:lnTo>
                    <a:pt x="2120" y="59"/>
                  </a:lnTo>
                  <a:lnTo>
                    <a:pt x="1848" y="118"/>
                  </a:lnTo>
                  <a:lnTo>
                    <a:pt x="1615" y="215"/>
                  </a:lnTo>
                  <a:lnTo>
                    <a:pt x="1381" y="331"/>
                  </a:lnTo>
                  <a:lnTo>
                    <a:pt x="1167" y="448"/>
                  </a:lnTo>
                  <a:lnTo>
                    <a:pt x="954" y="604"/>
                  </a:lnTo>
                  <a:lnTo>
                    <a:pt x="779" y="779"/>
                  </a:lnTo>
                  <a:lnTo>
                    <a:pt x="604" y="973"/>
                  </a:lnTo>
                  <a:lnTo>
                    <a:pt x="448" y="1167"/>
                  </a:lnTo>
                  <a:lnTo>
                    <a:pt x="312" y="1401"/>
                  </a:lnTo>
                  <a:lnTo>
                    <a:pt x="195" y="1614"/>
                  </a:lnTo>
                  <a:lnTo>
                    <a:pt x="118" y="1867"/>
                  </a:lnTo>
                  <a:lnTo>
                    <a:pt x="40" y="2120"/>
                  </a:lnTo>
                  <a:lnTo>
                    <a:pt x="1" y="2392"/>
                  </a:lnTo>
                  <a:lnTo>
                    <a:pt x="1" y="2645"/>
                  </a:lnTo>
                  <a:lnTo>
                    <a:pt x="1" y="2917"/>
                  </a:lnTo>
                  <a:lnTo>
                    <a:pt x="40" y="3189"/>
                  </a:lnTo>
                  <a:lnTo>
                    <a:pt x="118" y="3442"/>
                  </a:lnTo>
                  <a:lnTo>
                    <a:pt x="195" y="3695"/>
                  </a:lnTo>
                  <a:lnTo>
                    <a:pt x="312" y="3908"/>
                  </a:lnTo>
                  <a:lnTo>
                    <a:pt x="448" y="4142"/>
                  </a:lnTo>
                  <a:lnTo>
                    <a:pt x="604" y="4336"/>
                  </a:lnTo>
                  <a:lnTo>
                    <a:pt x="779" y="4531"/>
                  </a:lnTo>
                  <a:lnTo>
                    <a:pt x="954" y="4706"/>
                  </a:lnTo>
                  <a:lnTo>
                    <a:pt x="1167" y="4861"/>
                  </a:lnTo>
                  <a:lnTo>
                    <a:pt x="1381" y="4978"/>
                  </a:lnTo>
                  <a:lnTo>
                    <a:pt x="1615" y="5094"/>
                  </a:lnTo>
                  <a:lnTo>
                    <a:pt x="1848" y="5192"/>
                  </a:lnTo>
                  <a:lnTo>
                    <a:pt x="2120" y="5250"/>
                  </a:lnTo>
                  <a:lnTo>
                    <a:pt x="2373" y="5289"/>
                  </a:lnTo>
                  <a:lnTo>
                    <a:pt x="2645" y="5308"/>
                  </a:lnTo>
                  <a:lnTo>
                    <a:pt x="2917" y="5289"/>
                  </a:lnTo>
                  <a:lnTo>
                    <a:pt x="3170" y="5250"/>
                  </a:lnTo>
                  <a:lnTo>
                    <a:pt x="3442" y="5192"/>
                  </a:lnTo>
                  <a:lnTo>
                    <a:pt x="3675" y="5094"/>
                  </a:lnTo>
                  <a:lnTo>
                    <a:pt x="3909" y="4978"/>
                  </a:lnTo>
                  <a:lnTo>
                    <a:pt x="4122" y="4861"/>
                  </a:lnTo>
                  <a:lnTo>
                    <a:pt x="4336" y="4706"/>
                  </a:lnTo>
                  <a:lnTo>
                    <a:pt x="4511" y="4531"/>
                  </a:lnTo>
                  <a:lnTo>
                    <a:pt x="4686" y="4336"/>
                  </a:lnTo>
                  <a:lnTo>
                    <a:pt x="4842" y="4142"/>
                  </a:lnTo>
                  <a:lnTo>
                    <a:pt x="4978" y="3908"/>
                  </a:lnTo>
                  <a:lnTo>
                    <a:pt x="5094" y="3695"/>
                  </a:lnTo>
                  <a:lnTo>
                    <a:pt x="5172" y="3442"/>
                  </a:lnTo>
                  <a:lnTo>
                    <a:pt x="5250" y="3189"/>
                  </a:lnTo>
                  <a:lnTo>
                    <a:pt x="5289" y="2917"/>
                  </a:lnTo>
                  <a:lnTo>
                    <a:pt x="5289" y="2645"/>
                  </a:lnTo>
                  <a:lnTo>
                    <a:pt x="5289" y="2392"/>
                  </a:lnTo>
                  <a:lnTo>
                    <a:pt x="5250" y="2120"/>
                  </a:lnTo>
                  <a:lnTo>
                    <a:pt x="5172" y="1867"/>
                  </a:lnTo>
                  <a:lnTo>
                    <a:pt x="5094" y="1614"/>
                  </a:lnTo>
                  <a:lnTo>
                    <a:pt x="4978" y="1401"/>
                  </a:lnTo>
                  <a:lnTo>
                    <a:pt x="4842" y="1167"/>
                  </a:lnTo>
                  <a:lnTo>
                    <a:pt x="4686" y="973"/>
                  </a:lnTo>
                  <a:lnTo>
                    <a:pt x="4511" y="779"/>
                  </a:lnTo>
                  <a:lnTo>
                    <a:pt x="4336" y="604"/>
                  </a:lnTo>
                  <a:lnTo>
                    <a:pt x="4122" y="448"/>
                  </a:lnTo>
                  <a:lnTo>
                    <a:pt x="3909" y="331"/>
                  </a:lnTo>
                  <a:lnTo>
                    <a:pt x="3675" y="215"/>
                  </a:lnTo>
                  <a:lnTo>
                    <a:pt x="3442" y="118"/>
                  </a:lnTo>
                  <a:lnTo>
                    <a:pt x="3170" y="59"/>
                  </a:lnTo>
                  <a:lnTo>
                    <a:pt x="2917" y="20"/>
                  </a:lnTo>
                  <a:lnTo>
                    <a:pt x="26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49"/>
            <p:cNvSpPr/>
            <p:nvPr/>
          </p:nvSpPr>
          <p:spPr>
            <a:xfrm>
              <a:off x="2889274" y="-277545"/>
              <a:ext cx="164157" cy="164765"/>
            </a:xfrm>
            <a:custGeom>
              <a:avLst/>
              <a:gdLst/>
              <a:ahLst/>
              <a:cxnLst/>
              <a:rect l="l" t="t" r="r" b="b"/>
              <a:pathLst>
                <a:path w="5289" h="5309" fill="none" extrusionOk="0">
                  <a:moveTo>
                    <a:pt x="5289" y="2645"/>
                  </a:moveTo>
                  <a:lnTo>
                    <a:pt x="5289" y="2645"/>
                  </a:lnTo>
                  <a:lnTo>
                    <a:pt x="5289" y="2917"/>
                  </a:lnTo>
                  <a:lnTo>
                    <a:pt x="5250" y="3189"/>
                  </a:lnTo>
                  <a:lnTo>
                    <a:pt x="5172" y="3442"/>
                  </a:lnTo>
                  <a:lnTo>
                    <a:pt x="5094" y="3695"/>
                  </a:lnTo>
                  <a:lnTo>
                    <a:pt x="4978" y="3908"/>
                  </a:lnTo>
                  <a:lnTo>
                    <a:pt x="4842" y="4142"/>
                  </a:lnTo>
                  <a:lnTo>
                    <a:pt x="4686" y="4336"/>
                  </a:lnTo>
                  <a:lnTo>
                    <a:pt x="4511" y="4531"/>
                  </a:lnTo>
                  <a:lnTo>
                    <a:pt x="4336" y="4706"/>
                  </a:lnTo>
                  <a:lnTo>
                    <a:pt x="4122" y="4861"/>
                  </a:lnTo>
                  <a:lnTo>
                    <a:pt x="3909" y="4978"/>
                  </a:lnTo>
                  <a:lnTo>
                    <a:pt x="3675" y="5094"/>
                  </a:lnTo>
                  <a:lnTo>
                    <a:pt x="3442" y="5192"/>
                  </a:lnTo>
                  <a:lnTo>
                    <a:pt x="3170" y="5250"/>
                  </a:lnTo>
                  <a:lnTo>
                    <a:pt x="2917" y="5289"/>
                  </a:lnTo>
                  <a:lnTo>
                    <a:pt x="2645" y="5308"/>
                  </a:lnTo>
                  <a:lnTo>
                    <a:pt x="2645" y="5308"/>
                  </a:lnTo>
                  <a:lnTo>
                    <a:pt x="2373" y="5289"/>
                  </a:lnTo>
                  <a:lnTo>
                    <a:pt x="2120" y="5250"/>
                  </a:lnTo>
                  <a:lnTo>
                    <a:pt x="1848" y="5192"/>
                  </a:lnTo>
                  <a:lnTo>
                    <a:pt x="1615" y="5094"/>
                  </a:lnTo>
                  <a:lnTo>
                    <a:pt x="1381" y="4978"/>
                  </a:lnTo>
                  <a:lnTo>
                    <a:pt x="1167" y="4861"/>
                  </a:lnTo>
                  <a:lnTo>
                    <a:pt x="954" y="4706"/>
                  </a:lnTo>
                  <a:lnTo>
                    <a:pt x="779" y="4531"/>
                  </a:lnTo>
                  <a:lnTo>
                    <a:pt x="604" y="4336"/>
                  </a:lnTo>
                  <a:lnTo>
                    <a:pt x="448" y="4142"/>
                  </a:lnTo>
                  <a:lnTo>
                    <a:pt x="312" y="3908"/>
                  </a:lnTo>
                  <a:lnTo>
                    <a:pt x="195" y="3695"/>
                  </a:lnTo>
                  <a:lnTo>
                    <a:pt x="118" y="3442"/>
                  </a:lnTo>
                  <a:lnTo>
                    <a:pt x="40" y="3189"/>
                  </a:lnTo>
                  <a:lnTo>
                    <a:pt x="1" y="2917"/>
                  </a:lnTo>
                  <a:lnTo>
                    <a:pt x="1" y="2645"/>
                  </a:lnTo>
                  <a:lnTo>
                    <a:pt x="1" y="2645"/>
                  </a:lnTo>
                  <a:lnTo>
                    <a:pt x="1" y="2392"/>
                  </a:lnTo>
                  <a:lnTo>
                    <a:pt x="40" y="2120"/>
                  </a:lnTo>
                  <a:lnTo>
                    <a:pt x="118" y="1867"/>
                  </a:lnTo>
                  <a:lnTo>
                    <a:pt x="195" y="1614"/>
                  </a:lnTo>
                  <a:lnTo>
                    <a:pt x="312" y="1401"/>
                  </a:lnTo>
                  <a:lnTo>
                    <a:pt x="448" y="1167"/>
                  </a:lnTo>
                  <a:lnTo>
                    <a:pt x="604" y="973"/>
                  </a:lnTo>
                  <a:lnTo>
                    <a:pt x="779" y="779"/>
                  </a:lnTo>
                  <a:lnTo>
                    <a:pt x="954" y="604"/>
                  </a:lnTo>
                  <a:lnTo>
                    <a:pt x="1167" y="448"/>
                  </a:lnTo>
                  <a:lnTo>
                    <a:pt x="1381" y="331"/>
                  </a:lnTo>
                  <a:lnTo>
                    <a:pt x="1615" y="215"/>
                  </a:lnTo>
                  <a:lnTo>
                    <a:pt x="1848" y="118"/>
                  </a:lnTo>
                  <a:lnTo>
                    <a:pt x="2120" y="59"/>
                  </a:lnTo>
                  <a:lnTo>
                    <a:pt x="2373" y="20"/>
                  </a:lnTo>
                  <a:lnTo>
                    <a:pt x="2645" y="1"/>
                  </a:lnTo>
                  <a:lnTo>
                    <a:pt x="2645" y="1"/>
                  </a:lnTo>
                  <a:lnTo>
                    <a:pt x="2917" y="20"/>
                  </a:lnTo>
                  <a:lnTo>
                    <a:pt x="3170" y="59"/>
                  </a:lnTo>
                  <a:lnTo>
                    <a:pt x="3442" y="118"/>
                  </a:lnTo>
                  <a:lnTo>
                    <a:pt x="3675" y="215"/>
                  </a:lnTo>
                  <a:lnTo>
                    <a:pt x="3909" y="331"/>
                  </a:lnTo>
                  <a:lnTo>
                    <a:pt x="4122" y="448"/>
                  </a:lnTo>
                  <a:lnTo>
                    <a:pt x="4336" y="604"/>
                  </a:lnTo>
                  <a:lnTo>
                    <a:pt x="4511" y="779"/>
                  </a:lnTo>
                  <a:lnTo>
                    <a:pt x="4686" y="973"/>
                  </a:lnTo>
                  <a:lnTo>
                    <a:pt x="4842" y="1167"/>
                  </a:lnTo>
                  <a:lnTo>
                    <a:pt x="4978" y="1401"/>
                  </a:lnTo>
                  <a:lnTo>
                    <a:pt x="5094" y="1614"/>
                  </a:lnTo>
                  <a:lnTo>
                    <a:pt x="5172" y="1867"/>
                  </a:lnTo>
                  <a:lnTo>
                    <a:pt x="5250" y="2120"/>
                  </a:lnTo>
                  <a:lnTo>
                    <a:pt x="5289" y="2392"/>
                  </a:lnTo>
                  <a:lnTo>
                    <a:pt x="5289" y="2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49"/>
            <p:cNvSpPr/>
            <p:nvPr/>
          </p:nvSpPr>
          <p:spPr>
            <a:xfrm>
              <a:off x="2922483" y="-243747"/>
              <a:ext cx="97768" cy="97171"/>
            </a:xfrm>
            <a:custGeom>
              <a:avLst/>
              <a:gdLst/>
              <a:ahLst/>
              <a:cxnLst/>
              <a:rect l="l" t="t" r="r" b="b"/>
              <a:pathLst>
                <a:path w="3150" h="3131" extrusionOk="0">
                  <a:moveTo>
                    <a:pt x="1419" y="1"/>
                  </a:moveTo>
                  <a:lnTo>
                    <a:pt x="1264" y="39"/>
                  </a:lnTo>
                  <a:lnTo>
                    <a:pt x="1108" y="78"/>
                  </a:lnTo>
                  <a:lnTo>
                    <a:pt x="972" y="117"/>
                  </a:lnTo>
                  <a:lnTo>
                    <a:pt x="836" y="195"/>
                  </a:lnTo>
                  <a:lnTo>
                    <a:pt x="700" y="273"/>
                  </a:lnTo>
                  <a:lnTo>
                    <a:pt x="583" y="351"/>
                  </a:lnTo>
                  <a:lnTo>
                    <a:pt x="467" y="467"/>
                  </a:lnTo>
                  <a:lnTo>
                    <a:pt x="370" y="564"/>
                  </a:lnTo>
                  <a:lnTo>
                    <a:pt x="272" y="681"/>
                  </a:lnTo>
                  <a:lnTo>
                    <a:pt x="195" y="817"/>
                  </a:lnTo>
                  <a:lnTo>
                    <a:pt x="136" y="953"/>
                  </a:lnTo>
                  <a:lnTo>
                    <a:pt x="78" y="1109"/>
                  </a:lnTo>
                  <a:lnTo>
                    <a:pt x="39" y="1245"/>
                  </a:lnTo>
                  <a:lnTo>
                    <a:pt x="20" y="1400"/>
                  </a:lnTo>
                  <a:lnTo>
                    <a:pt x="0" y="1556"/>
                  </a:lnTo>
                  <a:lnTo>
                    <a:pt x="20" y="1731"/>
                  </a:lnTo>
                  <a:lnTo>
                    <a:pt x="39" y="1886"/>
                  </a:lnTo>
                  <a:lnTo>
                    <a:pt x="78" y="2022"/>
                  </a:lnTo>
                  <a:lnTo>
                    <a:pt x="136" y="2178"/>
                  </a:lnTo>
                  <a:lnTo>
                    <a:pt x="195" y="2314"/>
                  </a:lnTo>
                  <a:lnTo>
                    <a:pt x="272" y="2450"/>
                  </a:lnTo>
                  <a:lnTo>
                    <a:pt x="370" y="2567"/>
                  </a:lnTo>
                  <a:lnTo>
                    <a:pt x="467" y="2664"/>
                  </a:lnTo>
                  <a:lnTo>
                    <a:pt x="583" y="2781"/>
                  </a:lnTo>
                  <a:lnTo>
                    <a:pt x="700" y="2858"/>
                  </a:lnTo>
                  <a:lnTo>
                    <a:pt x="836" y="2936"/>
                  </a:lnTo>
                  <a:lnTo>
                    <a:pt x="972" y="3014"/>
                  </a:lnTo>
                  <a:lnTo>
                    <a:pt x="1108" y="3053"/>
                  </a:lnTo>
                  <a:lnTo>
                    <a:pt x="1264" y="3092"/>
                  </a:lnTo>
                  <a:lnTo>
                    <a:pt x="1419" y="3131"/>
                  </a:lnTo>
                  <a:lnTo>
                    <a:pt x="1730" y="3131"/>
                  </a:lnTo>
                  <a:lnTo>
                    <a:pt x="1886" y="3092"/>
                  </a:lnTo>
                  <a:lnTo>
                    <a:pt x="2041" y="3053"/>
                  </a:lnTo>
                  <a:lnTo>
                    <a:pt x="2178" y="3014"/>
                  </a:lnTo>
                  <a:lnTo>
                    <a:pt x="2314" y="2936"/>
                  </a:lnTo>
                  <a:lnTo>
                    <a:pt x="2450" y="2858"/>
                  </a:lnTo>
                  <a:lnTo>
                    <a:pt x="2566" y="2781"/>
                  </a:lnTo>
                  <a:lnTo>
                    <a:pt x="2683" y="2664"/>
                  </a:lnTo>
                  <a:lnTo>
                    <a:pt x="2780" y="2567"/>
                  </a:lnTo>
                  <a:lnTo>
                    <a:pt x="2877" y="2450"/>
                  </a:lnTo>
                  <a:lnTo>
                    <a:pt x="2955" y="2314"/>
                  </a:lnTo>
                  <a:lnTo>
                    <a:pt x="3013" y="2178"/>
                  </a:lnTo>
                  <a:lnTo>
                    <a:pt x="3072" y="2022"/>
                  </a:lnTo>
                  <a:lnTo>
                    <a:pt x="3111" y="1886"/>
                  </a:lnTo>
                  <a:lnTo>
                    <a:pt x="3130" y="1731"/>
                  </a:lnTo>
                  <a:lnTo>
                    <a:pt x="3150" y="1556"/>
                  </a:lnTo>
                  <a:lnTo>
                    <a:pt x="3130" y="1400"/>
                  </a:lnTo>
                  <a:lnTo>
                    <a:pt x="3111" y="1245"/>
                  </a:lnTo>
                  <a:lnTo>
                    <a:pt x="3072" y="1109"/>
                  </a:lnTo>
                  <a:lnTo>
                    <a:pt x="3013" y="953"/>
                  </a:lnTo>
                  <a:lnTo>
                    <a:pt x="2955" y="817"/>
                  </a:lnTo>
                  <a:lnTo>
                    <a:pt x="2877" y="681"/>
                  </a:lnTo>
                  <a:lnTo>
                    <a:pt x="2780" y="564"/>
                  </a:lnTo>
                  <a:lnTo>
                    <a:pt x="2683" y="467"/>
                  </a:lnTo>
                  <a:lnTo>
                    <a:pt x="2566" y="351"/>
                  </a:lnTo>
                  <a:lnTo>
                    <a:pt x="2450" y="273"/>
                  </a:lnTo>
                  <a:lnTo>
                    <a:pt x="2314" y="195"/>
                  </a:lnTo>
                  <a:lnTo>
                    <a:pt x="2178" y="117"/>
                  </a:lnTo>
                  <a:lnTo>
                    <a:pt x="2041" y="78"/>
                  </a:lnTo>
                  <a:lnTo>
                    <a:pt x="1886" y="39"/>
                  </a:lnTo>
                  <a:lnTo>
                    <a:pt x="1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49"/>
            <p:cNvSpPr/>
            <p:nvPr/>
          </p:nvSpPr>
          <p:spPr>
            <a:xfrm>
              <a:off x="2922483" y="-243747"/>
              <a:ext cx="97768" cy="97171"/>
            </a:xfrm>
            <a:custGeom>
              <a:avLst/>
              <a:gdLst/>
              <a:ahLst/>
              <a:cxnLst/>
              <a:rect l="l" t="t" r="r" b="b"/>
              <a:pathLst>
                <a:path w="3150" h="3131" fill="none" extrusionOk="0">
                  <a:moveTo>
                    <a:pt x="1575" y="1"/>
                  </a:moveTo>
                  <a:lnTo>
                    <a:pt x="1575" y="1"/>
                  </a:lnTo>
                  <a:lnTo>
                    <a:pt x="1419" y="1"/>
                  </a:lnTo>
                  <a:lnTo>
                    <a:pt x="1264" y="39"/>
                  </a:lnTo>
                  <a:lnTo>
                    <a:pt x="1108" y="78"/>
                  </a:lnTo>
                  <a:lnTo>
                    <a:pt x="972" y="117"/>
                  </a:lnTo>
                  <a:lnTo>
                    <a:pt x="836" y="195"/>
                  </a:lnTo>
                  <a:lnTo>
                    <a:pt x="700" y="273"/>
                  </a:lnTo>
                  <a:lnTo>
                    <a:pt x="583" y="351"/>
                  </a:lnTo>
                  <a:lnTo>
                    <a:pt x="467" y="467"/>
                  </a:lnTo>
                  <a:lnTo>
                    <a:pt x="370" y="564"/>
                  </a:lnTo>
                  <a:lnTo>
                    <a:pt x="272" y="681"/>
                  </a:lnTo>
                  <a:lnTo>
                    <a:pt x="195" y="817"/>
                  </a:lnTo>
                  <a:lnTo>
                    <a:pt x="136" y="953"/>
                  </a:lnTo>
                  <a:lnTo>
                    <a:pt x="78" y="1109"/>
                  </a:lnTo>
                  <a:lnTo>
                    <a:pt x="39" y="1245"/>
                  </a:lnTo>
                  <a:lnTo>
                    <a:pt x="20" y="1400"/>
                  </a:lnTo>
                  <a:lnTo>
                    <a:pt x="0" y="1556"/>
                  </a:lnTo>
                  <a:lnTo>
                    <a:pt x="0" y="1556"/>
                  </a:lnTo>
                  <a:lnTo>
                    <a:pt x="20" y="1731"/>
                  </a:lnTo>
                  <a:lnTo>
                    <a:pt x="39" y="1886"/>
                  </a:lnTo>
                  <a:lnTo>
                    <a:pt x="78" y="2022"/>
                  </a:lnTo>
                  <a:lnTo>
                    <a:pt x="136" y="2178"/>
                  </a:lnTo>
                  <a:lnTo>
                    <a:pt x="195" y="2314"/>
                  </a:lnTo>
                  <a:lnTo>
                    <a:pt x="272" y="2450"/>
                  </a:lnTo>
                  <a:lnTo>
                    <a:pt x="370" y="2567"/>
                  </a:lnTo>
                  <a:lnTo>
                    <a:pt x="467" y="2664"/>
                  </a:lnTo>
                  <a:lnTo>
                    <a:pt x="583" y="2781"/>
                  </a:lnTo>
                  <a:lnTo>
                    <a:pt x="700" y="2858"/>
                  </a:lnTo>
                  <a:lnTo>
                    <a:pt x="836" y="2936"/>
                  </a:lnTo>
                  <a:lnTo>
                    <a:pt x="972" y="3014"/>
                  </a:lnTo>
                  <a:lnTo>
                    <a:pt x="1108" y="3053"/>
                  </a:lnTo>
                  <a:lnTo>
                    <a:pt x="1264" y="3092"/>
                  </a:lnTo>
                  <a:lnTo>
                    <a:pt x="1419" y="3131"/>
                  </a:lnTo>
                  <a:lnTo>
                    <a:pt x="1575" y="3131"/>
                  </a:lnTo>
                  <a:lnTo>
                    <a:pt x="1575" y="3131"/>
                  </a:lnTo>
                  <a:lnTo>
                    <a:pt x="1730" y="3131"/>
                  </a:lnTo>
                  <a:lnTo>
                    <a:pt x="1886" y="3092"/>
                  </a:lnTo>
                  <a:lnTo>
                    <a:pt x="2041" y="3053"/>
                  </a:lnTo>
                  <a:lnTo>
                    <a:pt x="2178" y="3014"/>
                  </a:lnTo>
                  <a:lnTo>
                    <a:pt x="2314" y="2936"/>
                  </a:lnTo>
                  <a:lnTo>
                    <a:pt x="2450" y="2858"/>
                  </a:lnTo>
                  <a:lnTo>
                    <a:pt x="2566" y="2781"/>
                  </a:lnTo>
                  <a:lnTo>
                    <a:pt x="2683" y="2664"/>
                  </a:lnTo>
                  <a:lnTo>
                    <a:pt x="2780" y="2567"/>
                  </a:lnTo>
                  <a:lnTo>
                    <a:pt x="2877" y="2450"/>
                  </a:lnTo>
                  <a:lnTo>
                    <a:pt x="2955" y="2314"/>
                  </a:lnTo>
                  <a:lnTo>
                    <a:pt x="3013" y="2178"/>
                  </a:lnTo>
                  <a:lnTo>
                    <a:pt x="3072" y="2022"/>
                  </a:lnTo>
                  <a:lnTo>
                    <a:pt x="3111" y="1886"/>
                  </a:lnTo>
                  <a:lnTo>
                    <a:pt x="3130" y="1731"/>
                  </a:lnTo>
                  <a:lnTo>
                    <a:pt x="3150" y="1556"/>
                  </a:lnTo>
                  <a:lnTo>
                    <a:pt x="3150" y="1556"/>
                  </a:lnTo>
                  <a:lnTo>
                    <a:pt x="3130" y="1400"/>
                  </a:lnTo>
                  <a:lnTo>
                    <a:pt x="3111" y="1245"/>
                  </a:lnTo>
                  <a:lnTo>
                    <a:pt x="3072" y="1109"/>
                  </a:lnTo>
                  <a:lnTo>
                    <a:pt x="3013" y="953"/>
                  </a:lnTo>
                  <a:lnTo>
                    <a:pt x="2955" y="817"/>
                  </a:lnTo>
                  <a:lnTo>
                    <a:pt x="2877" y="681"/>
                  </a:lnTo>
                  <a:lnTo>
                    <a:pt x="2780" y="564"/>
                  </a:lnTo>
                  <a:lnTo>
                    <a:pt x="2683" y="467"/>
                  </a:lnTo>
                  <a:lnTo>
                    <a:pt x="2566" y="351"/>
                  </a:lnTo>
                  <a:lnTo>
                    <a:pt x="2450" y="273"/>
                  </a:lnTo>
                  <a:lnTo>
                    <a:pt x="2314" y="195"/>
                  </a:lnTo>
                  <a:lnTo>
                    <a:pt x="2178" y="117"/>
                  </a:lnTo>
                  <a:lnTo>
                    <a:pt x="2041" y="78"/>
                  </a:lnTo>
                  <a:lnTo>
                    <a:pt x="1886" y="39"/>
                  </a:lnTo>
                  <a:lnTo>
                    <a:pt x="1730" y="1"/>
                  </a:lnTo>
                  <a:lnTo>
                    <a:pt x="1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49"/>
            <p:cNvSpPr/>
            <p:nvPr/>
          </p:nvSpPr>
          <p:spPr>
            <a:xfrm>
              <a:off x="2626210" y="-301660"/>
              <a:ext cx="84515" cy="50090"/>
            </a:xfrm>
            <a:custGeom>
              <a:avLst/>
              <a:gdLst/>
              <a:ahLst/>
              <a:cxnLst/>
              <a:rect l="l" t="t" r="r" b="b"/>
              <a:pathLst>
                <a:path w="2723" h="1614" extrusionOk="0">
                  <a:moveTo>
                    <a:pt x="176" y="0"/>
                  </a:moveTo>
                  <a:lnTo>
                    <a:pt x="1" y="20"/>
                  </a:lnTo>
                  <a:lnTo>
                    <a:pt x="176" y="39"/>
                  </a:lnTo>
                  <a:lnTo>
                    <a:pt x="351" y="59"/>
                  </a:lnTo>
                  <a:lnTo>
                    <a:pt x="526" y="97"/>
                  </a:lnTo>
                  <a:lnTo>
                    <a:pt x="681" y="156"/>
                  </a:lnTo>
                  <a:lnTo>
                    <a:pt x="856" y="234"/>
                  </a:lnTo>
                  <a:lnTo>
                    <a:pt x="1012" y="292"/>
                  </a:lnTo>
                  <a:lnTo>
                    <a:pt x="1148" y="389"/>
                  </a:lnTo>
                  <a:lnTo>
                    <a:pt x="1303" y="486"/>
                  </a:lnTo>
                  <a:lnTo>
                    <a:pt x="1556" y="700"/>
                  </a:lnTo>
                  <a:lnTo>
                    <a:pt x="1789" y="953"/>
                  </a:lnTo>
                  <a:lnTo>
                    <a:pt x="1887" y="1089"/>
                  </a:lnTo>
                  <a:lnTo>
                    <a:pt x="1984" y="1225"/>
                  </a:lnTo>
                  <a:lnTo>
                    <a:pt x="2062" y="1381"/>
                  </a:lnTo>
                  <a:lnTo>
                    <a:pt x="2139" y="1536"/>
                  </a:lnTo>
                  <a:lnTo>
                    <a:pt x="2723" y="1614"/>
                  </a:lnTo>
                  <a:lnTo>
                    <a:pt x="2625" y="1439"/>
                  </a:lnTo>
                  <a:lnTo>
                    <a:pt x="2528" y="1264"/>
                  </a:lnTo>
                  <a:lnTo>
                    <a:pt x="2412" y="1108"/>
                  </a:lnTo>
                  <a:lnTo>
                    <a:pt x="2275" y="953"/>
                  </a:lnTo>
                  <a:lnTo>
                    <a:pt x="2159" y="817"/>
                  </a:lnTo>
                  <a:lnTo>
                    <a:pt x="2003" y="681"/>
                  </a:lnTo>
                  <a:lnTo>
                    <a:pt x="1848" y="564"/>
                  </a:lnTo>
                  <a:lnTo>
                    <a:pt x="1692" y="447"/>
                  </a:lnTo>
                  <a:lnTo>
                    <a:pt x="1517" y="350"/>
                  </a:lnTo>
                  <a:lnTo>
                    <a:pt x="1342" y="272"/>
                  </a:lnTo>
                  <a:lnTo>
                    <a:pt x="1167" y="195"/>
                  </a:lnTo>
                  <a:lnTo>
                    <a:pt x="973" y="117"/>
                  </a:lnTo>
                  <a:lnTo>
                    <a:pt x="779" y="78"/>
                  </a:lnTo>
                  <a:lnTo>
                    <a:pt x="584" y="39"/>
                  </a:lnTo>
                  <a:lnTo>
                    <a:pt x="390" y="20"/>
                  </a:lnTo>
                  <a:lnTo>
                    <a:pt x="17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49"/>
            <p:cNvSpPr/>
            <p:nvPr/>
          </p:nvSpPr>
          <p:spPr>
            <a:xfrm>
              <a:off x="2543560" y="-301660"/>
              <a:ext cx="155094" cy="155082"/>
            </a:xfrm>
            <a:custGeom>
              <a:avLst/>
              <a:gdLst/>
              <a:ahLst/>
              <a:cxnLst/>
              <a:rect l="l" t="t" r="r" b="b"/>
              <a:pathLst>
                <a:path w="4997" h="4997" extrusionOk="0">
                  <a:moveTo>
                    <a:pt x="2489" y="0"/>
                  </a:moveTo>
                  <a:lnTo>
                    <a:pt x="2236" y="20"/>
                  </a:lnTo>
                  <a:lnTo>
                    <a:pt x="2003" y="59"/>
                  </a:lnTo>
                  <a:lnTo>
                    <a:pt x="1750" y="117"/>
                  </a:lnTo>
                  <a:lnTo>
                    <a:pt x="1536" y="214"/>
                  </a:lnTo>
                  <a:lnTo>
                    <a:pt x="1303" y="311"/>
                  </a:lnTo>
                  <a:lnTo>
                    <a:pt x="1109" y="428"/>
                  </a:lnTo>
                  <a:lnTo>
                    <a:pt x="914" y="583"/>
                  </a:lnTo>
                  <a:lnTo>
                    <a:pt x="739" y="739"/>
                  </a:lnTo>
                  <a:lnTo>
                    <a:pt x="584" y="914"/>
                  </a:lnTo>
                  <a:lnTo>
                    <a:pt x="428" y="1108"/>
                  </a:lnTo>
                  <a:lnTo>
                    <a:pt x="312" y="1322"/>
                  </a:lnTo>
                  <a:lnTo>
                    <a:pt x="195" y="1536"/>
                  </a:lnTo>
                  <a:lnTo>
                    <a:pt x="117" y="1769"/>
                  </a:lnTo>
                  <a:lnTo>
                    <a:pt x="59" y="2003"/>
                  </a:lnTo>
                  <a:lnTo>
                    <a:pt x="20" y="2255"/>
                  </a:lnTo>
                  <a:lnTo>
                    <a:pt x="1" y="2508"/>
                  </a:lnTo>
                  <a:lnTo>
                    <a:pt x="20" y="2761"/>
                  </a:lnTo>
                  <a:lnTo>
                    <a:pt x="59" y="3014"/>
                  </a:lnTo>
                  <a:lnTo>
                    <a:pt x="117" y="3247"/>
                  </a:lnTo>
                  <a:lnTo>
                    <a:pt x="195" y="3480"/>
                  </a:lnTo>
                  <a:lnTo>
                    <a:pt x="312" y="3694"/>
                  </a:lnTo>
                  <a:lnTo>
                    <a:pt x="428" y="3888"/>
                  </a:lnTo>
                  <a:lnTo>
                    <a:pt x="584" y="4083"/>
                  </a:lnTo>
                  <a:lnTo>
                    <a:pt x="739" y="4258"/>
                  </a:lnTo>
                  <a:lnTo>
                    <a:pt x="914" y="4433"/>
                  </a:lnTo>
                  <a:lnTo>
                    <a:pt x="1109" y="4569"/>
                  </a:lnTo>
                  <a:lnTo>
                    <a:pt x="1303" y="4705"/>
                  </a:lnTo>
                  <a:lnTo>
                    <a:pt x="1536" y="4802"/>
                  </a:lnTo>
                  <a:lnTo>
                    <a:pt x="1750" y="4880"/>
                  </a:lnTo>
                  <a:lnTo>
                    <a:pt x="2003" y="4938"/>
                  </a:lnTo>
                  <a:lnTo>
                    <a:pt x="2236" y="4977"/>
                  </a:lnTo>
                  <a:lnTo>
                    <a:pt x="2489" y="4997"/>
                  </a:lnTo>
                  <a:lnTo>
                    <a:pt x="2761" y="4977"/>
                  </a:lnTo>
                  <a:lnTo>
                    <a:pt x="2994" y="4938"/>
                  </a:lnTo>
                  <a:lnTo>
                    <a:pt x="3247" y="4880"/>
                  </a:lnTo>
                  <a:lnTo>
                    <a:pt x="3461" y="4802"/>
                  </a:lnTo>
                  <a:lnTo>
                    <a:pt x="3694" y="4705"/>
                  </a:lnTo>
                  <a:lnTo>
                    <a:pt x="3889" y="4569"/>
                  </a:lnTo>
                  <a:lnTo>
                    <a:pt x="4083" y="4433"/>
                  </a:lnTo>
                  <a:lnTo>
                    <a:pt x="4258" y="4258"/>
                  </a:lnTo>
                  <a:lnTo>
                    <a:pt x="4414" y="4083"/>
                  </a:lnTo>
                  <a:lnTo>
                    <a:pt x="4569" y="3888"/>
                  </a:lnTo>
                  <a:lnTo>
                    <a:pt x="4686" y="3694"/>
                  </a:lnTo>
                  <a:lnTo>
                    <a:pt x="4802" y="3480"/>
                  </a:lnTo>
                  <a:lnTo>
                    <a:pt x="4880" y="3247"/>
                  </a:lnTo>
                  <a:lnTo>
                    <a:pt x="4938" y="3014"/>
                  </a:lnTo>
                  <a:lnTo>
                    <a:pt x="4977" y="2761"/>
                  </a:lnTo>
                  <a:lnTo>
                    <a:pt x="4997" y="2508"/>
                  </a:lnTo>
                  <a:lnTo>
                    <a:pt x="4977" y="2255"/>
                  </a:lnTo>
                  <a:lnTo>
                    <a:pt x="4938" y="2003"/>
                  </a:lnTo>
                  <a:lnTo>
                    <a:pt x="4880" y="1769"/>
                  </a:lnTo>
                  <a:lnTo>
                    <a:pt x="4802" y="1536"/>
                  </a:lnTo>
                  <a:lnTo>
                    <a:pt x="4686" y="1322"/>
                  </a:lnTo>
                  <a:lnTo>
                    <a:pt x="4569" y="1108"/>
                  </a:lnTo>
                  <a:lnTo>
                    <a:pt x="4414" y="914"/>
                  </a:lnTo>
                  <a:lnTo>
                    <a:pt x="4258" y="739"/>
                  </a:lnTo>
                  <a:lnTo>
                    <a:pt x="4083" y="583"/>
                  </a:lnTo>
                  <a:lnTo>
                    <a:pt x="3889" y="428"/>
                  </a:lnTo>
                  <a:lnTo>
                    <a:pt x="3694" y="311"/>
                  </a:lnTo>
                  <a:lnTo>
                    <a:pt x="3461" y="214"/>
                  </a:lnTo>
                  <a:lnTo>
                    <a:pt x="3247" y="117"/>
                  </a:lnTo>
                  <a:lnTo>
                    <a:pt x="2994" y="59"/>
                  </a:lnTo>
                  <a:lnTo>
                    <a:pt x="2761" y="20"/>
                  </a:lnTo>
                  <a:lnTo>
                    <a:pt x="2489"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49"/>
            <p:cNvSpPr/>
            <p:nvPr/>
          </p:nvSpPr>
          <p:spPr>
            <a:xfrm>
              <a:off x="2543560" y="-301660"/>
              <a:ext cx="155094" cy="155082"/>
            </a:xfrm>
            <a:custGeom>
              <a:avLst/>
              <a:gdLst/>
              <a:ahLst/>
              <a:cxnLst/>
              <a:rect l="l" t="t" r="r" b="b"/>
              <a:pathLst>
                <a:path w="4997" h="4997" fill="none" extrusionOk="0">
                  <a:moveTo>
                    <a:pt x="4997" y="2508"/>
                  </a:moveTo>
                  <a:lnTo>
                    <a:pt x="4997" y="2508"/>
                  </a:lnTo>
                  <a:lnTo>
                    <a:pt x="4977" y="2761"/>
                  </a:lnTo>
                  <a:lnTo>
                    <a:pt x="4938" y="3014"/>
                  </a:lnTo>
                  <a:lnTo>
                    <a:pt x="4880" y="3247"/>
                  </a:lnTo>
                  <a:lnTo>
                    <a:pt x="4802" y="3480"/>
                  </a:lnTo>
                  <a:lnTo>
                    <a:pt x="4686" y="3694"/>
                  </a:lnTo>
                  <a:lnTo>
                    <a:pt x="4569" y="3888"/>
                  </a:lnTo>
                  <a:lnTo>
                    <a:pt x="4414" y="4083"/>
                  </a:lnTo>
                  <a:lnTo>
                    <a:pt x="4258" y="4258"/>
                  </a:lnTo>
                  <a:lnTo>
                    <a:pt x="4083" y="4433"/>
                  </a:lnTo>
                  <a:lnTo>
                    <a:pt x="3889" y="4569"/>
                  </a:lnTo>
                  <a:lnTo>
                    <a:pt x="3694" y="4705"/>
                  </a:lnTo>
                  <a:lnTo>
                    <a:pt x="3461" y="4802"/>
                  </a:lnTo>
                  <a:lnTo>
                    <a:pt x="3247" y="4880"/>
                  </a:lnTo>
                  <a:lnTo>
                    <a:pt x="2994" y="4938"/>
                  </a:lnTo>
                  <a:lnTo>
                    <a:pt x="2761" y="4977"/>
                  </a:lnTo>
                  <a:lnTo>
                    <a:pt x="2489" y="4997"/>
                  </a:lnTo>
                  <a:lnTo>
                    <a:pt x="2489" y="4997"/>
                  </a:lnTo>
                  <a:lnTo>
                    <a:pt x="2236" y="4977"/>
                  </a:lnTo>
                  <a:lnTo>
                    <a:pt x="2003" y="4938"/>
                  </a:lnTo>
                  <a:lnTo>
                    <a:pt x="1750" y="4880"/>
                  </a:lnTo>
                  <a:lnTo>
                    <a:pt x="1536" y="4802"/>
                  </a:lnTo>
                  <a:lnTo>
                    <a:pt x="1303" y="4705"/>
                  </a:lnTo>
                  <a:lnTo>
                    <a:pt x="1109" y="4569"/>
                  </a:lnTo>
                  <a:lnTo>
                    <a:pt x="914" y="4433"/>
                  </a:lnTo>
                  <a:lnTo>
                    <a:pt x="739" y="4258"/>
                  </a:lnTo>
                  <a:lnTo>
                    <a:pt x="584" y="4083"/>
                  </a:lnTo>
                  <a:lnTo>
                    <a:pt x="428" y="3888"/>
                  </a:lnTo>
                  <a:lnTo>
                    <a:pt x="312" y="3694"/>
                  </a:lnTo>
                  <a:lnTo>
                    <a:pt x="195" y="3480"/>
                  </a:lnTo>
                  <a:lnTo>
                    <a:pt x="117" y="3247"/>
                  </a:lnTo>
                  <a:lnTo>
                    <a:pt x="59" y="3014"/>
                  </a:lnTo>
                  <a:lnTo>
                    <a:pt x="20" y="2761"/>
                  </a:lnTo>
                  <a:lnTo>
                    <a:pt x="1" y="2508"/>
                  </a:lnTo>
                  <a:lnTo>
                    <a:pt x="1" y="2508"/>
                  </a:lnTo>
                  <a:lnTo>
                    <a:pt x="20" y="2255"/>
                  </a:lnTo>
                  <a:lnTo>
                    <a:pt x="59" y="2003"/>
                  </a:lnTo>
                  <a:lnTo>
                    <a:pt x="117" y="1769"/>
                  </a:lnTo>
                  <a:lnTo>
                    <a:pt x="195" y="1536"/>
                  </a:lnTo>
                  <a:lnTo>
                    <a:pt x="312" y="1322"/>
                  </a:lnTo>
                  <a:lnTo>
                    <a:pt x="428" y="1108"/>
                  </a:lnTo>
                  <a:lnTo>
                    <a:pt x="584" y="914"/>
                  </a:lnTo>
                  <a:lnTo>
                    <a:pt x="739" y="739"/>
                  </a:lnTo>
                  <a:lnTo>
                    <a:pt x="914" y="583"/>
                  </a:lnTo>
                  <a:lnTo>
                    <a:pt x="1109" y="428"/>
                  </a:lnTo>
                  <a:lnTo>
                    <a:pt x="1303" y="311"/>
                  </a:lnTo>
                  <a:lnTo>
                    <a:pt x="1536" y="214"/>
                  </a:lnTo>
                  <a:lnTo>
                    <a:pt x="1750" y="117"/>
                  </a:lnTo>
                  <a:lnTo>
                    <a:pt x="2003" y="59"/>
                  </a:lnTo>
                  <a:lnTo>
                    <a:pt x="2236" y="20"/>
                  </a:lnTo>
                  <a:lnTo>
                    <a:pt x="2489" y="0"/>
                  </a:lnTo>
                  <a:lnTo>
                    <a:pt x="2489" y="0"/>
                  </a:lnTo>
                  <a:lnTo>
                    <a:pt x="2761" y="20"/>
                  </a:lnTo>
                  <a:lnTo>
                    <a:pt x="2994" y="59"/>
                  </a:lnTo>
                  <a:lnTo>
                    <a:pt x="3247" y="117"/>
                  </a:lnTo>
                  <a:lnTo>
                    <a:pt x="3461" y="214"/>
                  </a:lnTo>
                  <a:lnTo>
                    <a:pt x="3694" y="311"/>
                  </a:lnTo>
                  <a:lnTo>
                    <a:pt x="3889" y="428"/>
                  </a:lnTo>
                  <a:lnTo>
                    <a:pt x="4083" y="583"/>
                  </a:lnTo>
                  <a:lnTo>
                    <a:pt x="4258" y="739"/>
                  </a:lnTo>
                  <a:lnTo>
                    <a:pt x="4414" y="914"/>
                  </a:lnTo>
                  <a:lnTo>
                    <a:pt x="4569" y="1108"/>
                  </a:lnTo>
                  <a:lnTo>
                    <a:pt x="4686" y="1322"/>
                  </a:lnTo>
                  <a:lnTo>
                    <a:pt x="4802" y="1536"/>
                  </a:lnTo>
                  <a:lnTo>
                    <a:pt x="4880" y="1769"/>
                  </a:lnTo>
                  <a:lnTo>
                    <a:pt x="4938" y="2003"/>
                  </a:lnTo>
                  <a:lnTo>
                    <a:pt x="4977" y="2255"/>
                  </a:lnTo>
                  <a:lnTo>
                    <a:pt x="4997" y="25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49"/>
            <p:cNvSpPr/>
            <p:nvPr/>
          </p:nvSpPr>
          <p:spPr>
            <a:xfrm>
              <a:off x="2561064" y="-284156"/>
              <a:ext cx="120084" cy="120074"/>
            </a:xfrm>
            <a:custGeom>
              <a:avLst/>
              <a:gdLst/>
              <a:ahLst/>
              <a:cxnLst/>
              <a:rect l="l" t="t" r="r" b="b"/>
              <a:pathLst>
                <a:path w="3869" h="3869" extrusionOk="0">
                  <a:moveTo>
                    <a:pt x="1925" y="0"/>
                  </a:moveTo>
                  <a:lnTo>
                    <a:pt x="1731" y="19"/>
                  </a:lnTo>
                  <a:lnTo>
                    <a:pt x="1536" y="39"/>
                  </a:lnTo>
                  <a:lnTo>
                    <a:pt x="1361" y="97"/>
                  </a:lnTo>
                  <a:lnTo>
                    <a:pt x="1186" y="156"/>
                  </a:lnTo>
                  <a:lnTo>
                    <a:pt x="1011" y="233"/>
                  </a:lnTo>
                  <a:lnTo>
                    <a:pt x="856" y="331"/>
                  </a:lnTo>
                  <a:lnTo>
                    <a:pt x="700" y="447"/>
                  </a:lnTo>
                  <a:lnTo>
                    <a:pt x="564" y="583"/>
                  </a:lnTo>
                  <a:lnTo>
                    <a:pt x="447" y="719"/>
                  </a:lnTo>
                  <a:lnTo>
                    <a:pt x="331" y="855"/>
                  </a:lnTo>
                  <a:lnTo>
                    <a:pt x="234" y="1011"/>
                  </a:lnTo>
                  <a:lnTo>
                    <a:pt x="156" y="1186"/>
                  </a:lnTo>
                  <a:lnTo>
                    <a:pt x="98" y="1361"/>
                  </a:lnTo>
                  <a:lnTo>
                    <a:pt x="39" y="1555"/>
                  </a:lnTo>
                  <a:lnTo>
                    <a:pt x="20" y="1750"/>
                  </a:lnTo>
                  <a:lnTo>
                    <a:pt x="0" y="1944"/>
                  </a:lnTo>
                  <a:lnTo>
                    <a:pt x="20" y="2139"/>
                  </a:lnTo>
                  <a:lnTo>
                    <a:pt x="39" y="2333"/>
                  </a:lnTo>
                  <a:lnTo>
                    <a:pt x="98" y="2508"/>
                  </a:lnTo>
                  <a:lnTo>
                    <a:pt x="156" y="2683"/>
                  </a:lnTo>
                  <a:lnTo>
                    <a:pt x="234" y="2858"/>
                  </a:lnTo>
                  <a:lnTo>
                    <a:pt x="331" y="3013"/>
                  </a:lnTo>
                  <a:lnTo>
                    <a:pt x="447" y="3169"/>
                  </a:lnTo>
                  <a:lnTo>
                    <a:pt x="564" y="3305"/>
                  </a:lnTo>
                  <a:lnTo>
                    <a:pt x="700" y="3422"/>
                  </a:lnTo>
                  <a:lnTo>
                    <a:pt x="856" y="3538"/>
                  </a:lnTo>
                  <a:lnTo>
                    <a:pt x="1011" y="3635"/>
                  </a:lnTo>
                  <a:lnTo>
                    <a:pt x="1186" y="3713"/>
                  </a:lnTo>
                  <a:lnTo>
                    <a:pt x="1361" y="3791"/>
                  </a:lnTo>
                  <a:lnTo>
                    <a:pt x="1536" y="3830"/>
                  </a:lnTo>
                  <a:lnTo>
                    <a:pt x="1731" y="3869"/>
                  </a:lnTo>
                  <a:lnTo>
                    <a:pt x="2139" y="3869"/>
                  </a:lnTo>
                  <a:lnTo>
                    <a:pt x="2333" y="3830"/>
                  </a:lnTo>
                  <a:lnTo>
                    <a:pt x="2508" y="3791"/>
                  </a:lnTo>
                  <a:lnTo>
                    <a:pt x="2683" y="3713"/>
                  </a:lnTo>
                  <a:lnTo>
                    <a:pt x="2858" y="3635"/>
                  </a:lnTo>
                  <a:lnTo>
                    <a:pt x="3014" y="3538"/>
                  </a:lnTo>
                  <a:lnTo>
                    <a:pt x="3169" y="3422"/>
                  </a:lnTo>
                  <a:lnTo>
                    <a:pt x="3305" y="3305"/>
                  </a:lnTo>
                  <a:lnTo>
                    <a:pt x="3422" y="3169"/>
                  </a:lnTo>
                  <a:lnTo>
                    <a:pt x="3538" y="3013"/>
                  </a:lnTo>
                  <a:lnTo>
                    <a:pt x="3636" y="2858"/>
                  </a:lnTo>
                  <a:lnTo>
                    <a:pt x="3713" y="2683"/>
                  </a:lnTo>
                  <a:lnTo>
                    <a:pt x="3772" y="2508"/>
                  </a:lnTo>
                  <a:lnTo>
                    <a:pt x="3830" y="2333"/>
                  </a:lnTo>
                  <a:lnTo>
                    <a:pt x="3850" y="2139"/>
                  </a:lnTo>
                  <a:lnTo>
                    <a:pt x="3869" y="1944"/>
                  </a:lnTo>
                  <a:lnTo>
                    <a:pt x="3850" y="1750"/>
                  </a:lnTo>
                  <a:lnTo>
                    <a:pt x="3830" y="1555"/>
                  </a:lnTo>
                  <a:lnTo>
                    <a:pt x="3772" y="1361"/>
                  </a:lnTo>
                  <a:lnTo>
                    <a:pt x="3713" y="1186"/>
                  </a:lnTo>
                  <a:lnTo>
                    <a:pt x="3636" y="1011"/>
                  </a:lnTo>
                  <a:lnTo>
                    <a:pt x="3538" y="855"/>
                  </a:lnTo>
                  <a:lnTo>
                    <a:pt x="3422" y="719"/>
                  </a:lnTo>
                  <a:lnTo>
                    <a:pt x="3305" y="583"/>
                  </a:lnTo>
                  <a:lnTo>
                    <a:pt x="3169" y="447"/>
                  </a:lnTo>
                  <a:lnTo>
                    <a:pt x="3014" y="331"/>
                  </a:lnTo>
                  <a:lnTo>
                    <a:pt x="2858" y="233"/>
                  </a:lnTo>
                  <a:lnTo>
                    <a:pt x="2683" y="156"/>
                  </a:lnTo>
                  <a:lnTo>
                    <a:pt x="2508" y="97"/>
                  </a:lnTo>
                  <a:lnTo>
                    <a:pt x="2333" y="39"/>
                  </a:lnTo>
                  <a:lnTo>
                    <a:pt x="2139" y="19"/>
                  </a:lnTo>
                  <a:lnTo>
                    <a:pt x="19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49"/>
            <p:cNvSpPr/>
            <p:nvPr/>
          </p:nvSpPr>
          <p:spPr>
            <a:xfrm>
              <a:off x="2561064" y="-284156"/>
              <a:ext cx="120084" cy="120074"/>
            </a:xfrm>
            <a:custGeom>
              <a:avLst/>
              <a:gdLst/>
              <a:ahLst/>
              <a:cxnLst/>
              <a:rect l="l" t="t" r="r" b="b"/>
              <a:pathLst>
                <a:path w="3869" h="3869" fill="none" extrusionOk="0">
                  <a:moveTo>
                    <a:pt x="3869" y="1944"/>
                  </a:moveTo>
                  <a:lnTo>
                    <a:pt x="3869" y="1944"/>
                  </a:lnTo>
                  <a:lnTo>
                    <a:pt x="3850" y="2139"/>
                  </a:lnTo>
                  <a:lnTo>
                    <a:pt x="3830" y="2333"/>
                  </a:lnTo>
                  <a:lnTo>
                    <a:pt x="3772" y="2508"/>
                  </a:lnTo>
                  <a:lnTo>
                    <a:pt x="3713" y="2683"/>
                  </a:lnTo>
                  <a:lnTo>
                    <a:pt x="3636" y="2858"/>
                  </a:lnTo>
                  <a:lnTo>
                    <a:pt x="3538" y="3013"/>
                  </a:lnTo>
                  <a:lnTo>
                    <a:pt x="3422" y="3169"/>
                  </a:lnTo>
                  <a:lnTo>
                    <a:pt x="3305" y="3305"/>
                  </a:lnTo>
                  <a:lnTo>
                    <a:pt x="3169" y="3422"/>
                  </a:lnTo>
                  <a:lnTo>
                    <a:pt x="3014" y="3538"/>
                  </a:lnTo>
                  <a:lnTo>
                    <a:pt x="2858" y="3635"/>
                  </a:lnTo>
                  <a:lnTo>
                    <a:pt x="2683" y="3713"/>
                  </a:lnTo>
                  <a:lnTo>
                    <a:pt x="2508" y="3791"/>
                  </a:lnTo>
                  <a:lnTo>
                    <a:pt x="2333" y="3830"/>
                  </a:lnTo>
                  <a:lnTo>
                    <a:pt x="2139" y="3869"/>
                  </a:lnTo>
                  <a:lnTo>
                    <a:pt x="1925" y="3869"/>
                  </a:lnTo>
                  <a:lnTo>
                    <a:pt x="1925" y="3869"/>
                  </a:lnTo>
                  <a:lnTo>
                    <a:pt x="1731" y="3869"/>
                  </a:lnTo>
                  <a:lnTo>
                    <a:pt x="1536" y="3830"/>
                  </a:lnTo>
                  <a:lnTo>
                    <a:pt x="1361" y="3791"/>
                  </a:lnTo>
                  <a:lnTo>
                    <a:pt x="1186" y="3713"/>
                  </a:lnTo>
                  <a:lnTo>
                    <a:pt x="1011" y="3635"/>
                  </a:lnTo>
                  <a:lnTo>
                    <a:pt x="856" y="3538"/>
                  </a:lnTo>
                  <a:lnTo>
                    <a:pt x="700" y="3422"/>
                  </a:lnTo>
                  <a:lnTo>
                    <a:pt x="564" y="3305"/>
                  </a:lnTo>
                  <a:lnTo>
                    <a:pt x="447" y="3169"/>
                  </a:lnTo>
                  <a:lnTo>
                    <a:pt x="331" y="3013"/>
                  </a:lnTo>
                  <a:lnTo>
                    <a:pt x="234" y="2858"/>
                  </a:lnTo>
                  <a:lnTo>
                    <a:pt x="156" y="2683"/>
                  </a:lnTo>
                  <a:lnTo>
                    <a:pt x="98" y="2508"/>
                  </a:lnTo>
                  <a:lnTo>
                    <a:pt x="39" y="2333"/>
                  </a:lnTo>
                  <a:lnTo>
                    <a:pt x="20" y="2139"/>
                  </a:lnTo>
                  <a:lnTo>
                    <a:pt x="0" y="1944"/>
                  </a:lnTo>
                  <a:lnTo>
                    <a:pt x="0" y="1944"/>
                  </a:lnTo>
                  <a:lnTo>
                    <a:pt x="20" y="1750"/>
                  </a:lnTo>
                  <a:lnTo>
                    <a:pt x="39" y="1555"/>
                  </a:lnTo>
                  <a:lnTo>
                    <a:pt x="98" y="1361"/>
                  </a:lnTo>
                  <a:lnTo>
                    <a:pt x="156" y="1186"/>
                  </a:lnTo>
                  <a:lnTo>
                    <a:pt x="234" y="1011"/>
                  </a:lnTo>
                  <a:lnTo>
                    <a:pt x="331" y="855"/>
                  </a:lnTo>
                  <a:lnTo>
                    <a:pt x="447" y="719"/>
                  </a:lnTo>
                  <a:lnTo>
                    <a:pt x="564" y="583"/>
                  </a:lnTo>
                  <a:lnTo>
                    <a:pt x="700" y="447"/>
                  </a:lnTo>
                  <a:lnTo>
                    <a:pt x="856" y="331"/>
                  </a:lnTo>
                  <a:lnTo>
                    <a:pt x="1011" y="233"/>
                  </a:lnTo>
                  <a:lnTo>
                    <a:pt x="1186" y="156"/>
                  </a:lnTo>
                  <a:lnTo>
                    <a:pt x="1361" y="97"/>
                  </a:lnTo>
                  <a:lnTo>
                    <a:pt x="1536" y="39"/>
                  </a:lnTo>
                  <a:lnTo>
                    <a:pt x="1731" y="19"/>
                  </a:lnTo>
                  <a:lnTo>
                    <a:pt x="1925" y="0"/>
                  </a:lnTo>
                  <a:lnTo>
                    <a:pt x="1925" y="0"/>
                  </a:lnTo>
                  <a:lnTo>
                    <a:pt x="2139" y="19"/>
                  </a:lnTo>
                  <a:lnTo>
                    <a:pt x="2333" y="39"/>
                  </a:lnTo>
                  <a:lnTo>
                    <a:pt x="2508" y="97"/>
                  </a:lnTo>
                  <a:lnTo>
                    <a:pt x="2683" y="156"/>
                  </a:lnTo>
                  <a:lnTo>
                    <a:pt x="2858" y="233"/>
                  </a:lnTo>
                  <a:lnTo>
                    <a:pt x="3014" y="331"/>
                  </a:lnTo>
                  <a:lnTo>
                    <a:pt x="3169" y="447"/>
                  </a:lnTo>
                  <a:lnTo>
                    <a:pt x="3305" y="583"/>
                  </a:lnTo>
                  <a:lnTo>
                    <a:pt x="3422" y="719"/>
                  </a:lnTo>
                  <a:lnTo>
                    <a:pt x="3538" y="855"/>
                  </a:lnTo>
                  <a:lnTo>
                    <a:pt x="3636" y="1011"/>
                  </a:lnTo>
                  <a:lnTo>
                    <a:pt x="3713" y="1186"/>
                  </a:lnTo>
                  <a:lnTo>
                    <a:pt x="3772" y="1361"/>
                  </a:lnTo>
                  <a:lnTo>
                    <a:pt x="3830" y="1555"/>
                  </a:lnTo>
                  <a:lnTo>
                    <a:pt x="3850" y="1750"/>
                  </a:lnTo>
                  <a:lnTo>
                    <a:pt x="3869" y="19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49"/>
            <p:cNvSpPr/>
            <p:nvPr/>
          </p:nvSpPr>
          <p:spPr>
            <a:xfrm>
              <a:off x="2585800" y="-259420"/>
              <a:ext cx="70610" cy="70605"/>
            </a:xfrm>
            <a:custGeom>
              <a:avLst/>
              <a:gdLst/>
              <a:ahLst/>
              <a:cxnLst/>
              <a:rect l="l" t="t" r="r" b="b"/>
              <a:pathLst>
                <a:path w="2275" h="2275" extrusionOk="0">
                  <a:moveTo>
                    <a:pt x="1011" y="0"/>
                  </a:moveTo>
                  <a:lnTo>
                    <a:pt x="914" y="20"/>
                  </a:lnTo>
                  <a:lnTo>
                    <a:pt x="700" y="97"/>
                  </a:lnTo>
                  <a:lnTo>
                    <a:pt x="506" y="195"/>
                  </a:lnTo>
                  <a:lnTo>
                    <a:pt x="331" y="331"/>
                  </a:lnTo>
                  <a:lnTo>
                    <a:pt x="195" y="506"/>
                  </a:lnTo>
                  <a:lnTo>
                    <a:pt x="78" y="700"/>
                  </a:lnTo>
                  <a:lnTo>
                    <a:pt x="20" y="914"/>
                  </a:lnTo>
                  <a:lnTo>
                    <a:pt x="0" y="1030"/>
                  </a:lnTo>
                  <a:lnTo>
                    <a:pt x="0" y="1147"/>
                  </a:lnTo>
                  <a:lnTo>
                    <a:pt x="0" y="1264"/>
                  </a:lnTo>
                  <a:lnTo>
                    <a:pt x="20" y="1380"/>
                  </a:lnTo>
                  <a:lnTo>
                    <a:pt x="78" y="1594"/>
                  </a:lnTo>
                  <a:lnTo>
                    <a:pt x="195" y="1789"/>
                  </a:lnTo>
                  <a:lnTo>
                    <a:pt x="331" y="1944"/>
                  </a:lnTo>
                  <a:lnTo>
                    <a:pt x="506" y="2080"/>
                  </a:lnTo>
                  <a:lnTo>
                    <a:pt x="700" y="2197"/>
                  </a:lnTo>
                  <a:lnTo>
                    <a:pt x="914" y="2255"/>
                  </a:lnTo>
                  <a:lnTo>
                    <a:pt x="1011" y="2275"/>
                  </a:lnTo>
                  <a:lnTo>
                    <a:pt x="1245" y="2275"/>
                  </a:lnTo>
                  <a:lnTo>
                    <a:pt x="1361" y="2255"/>
                  </a:lnTo>
                  <a:lnTo>
                    <a:pt x="1575" y="2197"/>
                  </a:lnTo>
                  <a:lnTo>
                    <a:pt x="1769" y="2080"/>
                  </a:lnTo>
                  <a:lnTo>
                    <a:pt x="1944" y="1944"/>
                  </a:lnTo>
                  <a:lnTo>
                    <a:pt x="2081" y="1789"/>
                  </a:lnTo>
                  <a:lnTo>
                    <a:pt x="2197" y="1594"/>
                  </a:lnTo>
                  <a:lnTo>
                    <a:pt x="2255" y="1380"/>
                  </a:lnTo>
                  <a:lnTo>
                    <a:pt x="2275" y="1264"/>
                  </a:lnTo>
                  <a:lnTo>
                    <a:pt x="2275" y="1147"/>
                  </a:lnTo>
                  <a:lnTo>
                    <a:pt x="2275" y="1030"/>
                  </a:lnTo>
                  <a:lnTo>
                    <a:pt x="2255" y="914"/>
                  </a:lnTo>
                  <a:lnTo>
                    <a:pt x="2197" y="700"/>
                  </a:lnTo>
                  <a:lnTo>
                    <a:pt x="2081" y="506"/>
                  </a:lnTo>
                  <a:lnTo>
                    <a:pt x="1944" y="331"/>
                  </a:lnTo>
                  <a:lnTo>
                    <a:pt x="1769" y="195"/>
                  </a:lnTo>
                  <a:lnTo>
                    <a:pt x="1575" y="97"/>
                  </a:lnTo>
                  <a:lnTo>
                    <a:pt x="1361" y="20"/>
                  </a:lnTo>
                  <a:lnTo>
                    <a:pt x="1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49"/>
            <p:cNvSpPr/>
            <p:nvPr/>
          </p:nvSpPr>
          <p:spPr>
            <a:xfrm>
              <a:off x="2585800" y="-259420"/>
              <a:ext cx="70610" cy="70605"/>
            </a:xfrm>
            <a:custGeom>
              <a:avLst/>
              <a:gdLst/>
              <a:ahLst/>
              <a:cxnLst/>
              <a:rect l="l" t="t" r="r" b="b"/>
              <a:pathLst>
                <a:path w="2275" h="2275" fill="none" extrusionOk="0">
                  <a:moveTo>
                    <a:pt x="1128" y="0"/>
                  </a:moveTo>
                  <a:lnTo>
                    <a:pt x="1128" y="0"/>
                  </a:lnTo>
                  <a:lnTo>
                    <a:pt x="1011" y="0"/>
                  </a:lnTo>
                  <a:lnTo>
                    <a:pt x="914" y="20"/>
                  </a:lnTo>
                  <a:lnTo>
                    <a:pt x="700" y="97"/>
                  </a:lnTo>
                  <a:lnTo>
                    <a:pt x="506" y="195"/>
                  </a:lnTo>
                  <a:lnTo>
                    <a:pt x="331" y="331"/>
                  </a:lnTo>
                  <a:lnTo>
                    <a:pt x="195" y="506"/>
                  </a:lnTo>
                  <a:lnTo>
                    <a:pt x="78" y="700"/>
                  </a:lnTo>
                  <a:lnTo>
                    <a:pt x="20" y="914"/>
                  </a:lnTo>
                  <a:lnTo>
                    <a:pt x="0" y="1030"/>
                  </a:lnTo>
                  <a:lnTo>
                    <a:pt x="0" y="1147"/>
                  </a:lnTo>
                  <a:lnTo>
                    <a:pt x="0" y="1147"/>
                  </a:lnTo>
                  <a:lnTo>
                    <a:pt x="0" y="1264"/>
                  </a:lnTo>
                  <a:lnTo>
                    <a:pt x="20" y="1380"/>
                  </a:lnTo>
                  <a:lnTo>
                    <a:pt x="78" y="1594"/>
                  </a:lnTo>
                  <a:lnTo>
                    <a:pt x="195" y="1789"/>
                  </a:lnTo>
                  <a:lnTo>
                    <a:pt x="331" y="1944"/>
                  </a:lnTo>
                  <a:lnTo>
                    <a:pt x="506" y="2080"/>
                  </a:lnTo>
                  <a:lnTo>
                    <a:pt x="700" y="2197"/>
                  </a:lnTo>
                  <a:lnTo>
                    <a:pt x="914" y="2255"/>
                  </a:lnTo>
                  <a:lnTo>
                    <a:pt x="1011" y="2275"/>
                  </a:lnTo>
                  <a:lnTo>
                    <a:pt x="1128" y="2275"/>
                  </a:lnTo>
                  <a:lnTo>
                    <a:pt x="1128" y="2275"/>
                  </a:lnTo>
                  <a:lnTo>
                    <a:pt x="1245" y="2275"/>
                  </a:lnTo>
                  <a:lnTo>
                    <a:pt x="1361" y="2255"/>
                  </a:lnTo>
                  <a:lnTo>
                    <a:pt x="1575" y="2197"/>
                  </a:lnTo>
                  <a:lnTo>
                    <a:pt x="1769" y="2080"/>
                  </a:lnTo>
                  <a:lnTo>
                    <a:pt x="1944" y="1944"/>
                  </a:lnTo>
                  <a:lnTo>
                    <a:pt x="2081" y="1789"/>
                  </a:lnTo>
                  <a:lnTo>
                    <a:pt x="2197" y="1594"/>
                  </a:lnTo>
                  <a:lnTo>
                    <a:pt x="2255" y="1380"/>
                  </a:lnTo>
                  <a:lnTo>
                    <a:pt x="2275" y="1264"/>
                  </a:lnTo>
                  <a:lnTo>
                    <a:pt x="2275" y="1147"/>
                  </a:lnTo>
                  <a:lnTo>
                    <a:pt x="2275" y="1147"/>
                  </a:lnTo>
                  <a:lnTo>
                    <a:pt x="2275" y="1030"/>
                  </a:lnTo>
                  <a:lnTo>
                    <a:pt x="2255" y="914"/>
                  </a:lnTo>
                  <a:lnTo>
                    <a:pt x="2197" y="700"/>
                  </a:lnTo>
                  <a:lnTo>
                    <a:pt x="2081" y="506"/>
                  </a:lnTo>
                  <a:lnTo>
                    <a:pt x="1944" y="331"/>
                  </a:lnTo>
                  <a:lnTo>
                    <a:pt x="1769" y="195"/>
                  </a:lnTo>
                  <a:lnTo>
                    <a:pt x="1575" y="97"/>
                  </a:lnTo>
                  <a:lnTo>
                    <a:pt x="1361" y="20"/>
                  </a:lnTo>
                  <a:lnTo>
                    <a:pt x="1245" y="0"/>
                  </a:lnTo>
                  <a:lnTo>
                    <a:pt x="1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49"/>
            <p:cNvSpPr/>
            <p:nvPr/>
          </p:nvSpPr>
          <p:spPr>
            <a:xfrm>
              <a:off x="3468506" y="-377699"/>
              <a:ext cx="1055958" cy="182238"/>
            </a:xfrm>
            <a:custGeom>
              <a:avLst/>
              <a:gdLst/>
              <a:ahLst/>
              <a:cxnLst/>
              <a:rect l="l" t="t" r="r" b="b"/>
              <a:pathLst>
                <a:path w="34022" h="5872" extrusionOk="0">
                  <a:moveTo>
                    <a:pt x="33497" y="1"/>
                  </a:moveTo>
                  <a:lnTo>
                    <a:pt x="33419" y="20"/>
                  </a:lnTo>
                  <a:lnTo>
                    <a:pt x="33361" y="59"/>
                  </a:lnTo>
                  <a:lnTo>
                    <a:pt x="33283" y="98"/>
                  </a:lnTo>
                  <a:lnTo>
                    <a:pt x="33225" y="156"/>
                  </a:lnTo>
                  <a:lnTo>
                    <a:pt x="33030" y="351"/>
                  </a:lnTo>
                  <a:lnTo>
                    <a:pt x="32817" y="526"/>
                  </a:lnTo>
                  <a:lnTo>
                    <a:pt x="32603" y="662"/>
                  </a:lnTo>
                  <a:lnTo>
                    <a:pt x="32369" y="798"/>
                  </a:lnTo>
                  <a:lnTo>
                    <a:pt x="32117" y="895"/>
                  </a:lnTo>
                  <a:lnTo>
                    <a:pt x="31864" y="973"/>
                  </a:lnTo>
                  <a:lnTo>
                    <a:pt x="31611" y="1012"/>
                  </a:lnTo>
                  <a:lnTo>
                    <a:pt x="31339" y="1031"/>
                  </a:lnTo>
                  <a:lnTo>
                    <a:pt x="623" y="1848"/>
                  </a:lnTo>
                  <a:lnTo>
                    <a:pt x="1" y="5872"/>
                  </a:lnTo>
                  <a:lnTo>
                    <a:pt x="1" y="5872"/>
                  </a:lnTo>
                  <a:lnTo>
                    <a:pt x="1848" y="5736"/>
                  </a:lnTo>
                  <a:lnTo>
                    <a:pt x="3870" y="5541"/>
                  </a:lnTo>
                  <a:lnTo>
                    <a:pt x="6027" y="5327"/>
                  </a:lnTo>
                  <a:lnTo>
                    <a:pt x="8283" y="5094"/>
                  </a:lnTo>
                  <a:lnTo>
                    <a:pt x="12987" y="4589"/>
                  </a:lnTo>
                  <a:lnTo>
                    <a:pt x="17731" y="4044"/>
                  </a:lnTo>
                  <a:lnTo>
                    <a:pt x="22280" y="3500"/>
                  </a:lnTo>
                  <a:lnTo>
                    <a:pt x="26382" y="2995"/>
                  </a:lnTo>
                  <a:lnTo>
                    <a:pt x="32253" y="2236"/>
                  </a:lnTo>
                  <a:lnTo>
                    <a:pt x="32408" y="2217"/>
                  </a:lnTo>
                  <a:lnTo>
                    <a:pt x="32544" y="2178"/>
                  </a:lnTo>
                  <a:lnTo>
                    <a:pt x="32836" y="2081"/>
                  </a:lnTo>
                  <a:lnTo>
                    <a:pt x="33108" y="1925"/>
                  </a:lnTo>
                  <a:lnTo>
                    <a:pt x="33341" y="1750"/>
                  </a:lnTo>
                  <a:lnTo>
                    <a:pt x="33555" y="1537"/>
                  </a:lnTo>
                  <a:lnTo>
                    <a:pt x="33730" y="1284"/>
                  </a:lnTo>
                  <a:lnTo>
                    <a:pt x="33886" y="1012"/>
                  </a:lnTo>
                  <a:lnTo>
                    <a:pt x="33944" y="856"/>
                  </a:lnTo>
                  <a:lnTo>
                    <a:pt x="33983" y="720"/>
                  </a:lnTo>
                  <a:lnTo>
                    <a:pt x="34022" y="584"/>
                  </a:lnTo>
                  <a:lnTo>
                    <a:pt x="34022" y="506"/>
                  </a:lnTo>
                  <a:lnTo>
                    <a:pt x="34022" y="409"/>
                  </a:lnTo>
                  <a:lnTo>
                    <a:pt x="34002" y="331"/>
                  </a:lnTo>
                  <a:lnTo>
                    <a:pt x="33983" y="273"/>
                  </a:lnTo>
                  <a:lnTo>
                    <a:pt x="33944" y="195"/>
                  </a:lnTo>
                  <a:lnTo>
                    <a:pt x="33905" y="156"/>
                  </a:lnTo>
                  <a:lnTo>
                    <a:pt x="33789" y="59"/>
                  </a:lnTo>
                  <a:lnTo>
                    <a:pt x="33653" y="20"/>
                  </a:lnTo>
                  <a:lnTo>
                    <a:pt x="33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49"/>
            <p:cNvSpPr/>
            <p:nvPr/>
          </p:nvSpPr>
          <p:spPr>
            <a:xfrm>
              <a:off x="3468506" y="-377699"/>
              <a:ext cx="1055958" cy="182238"/>
            </a:xfrm>
            <a:custGeom>
              <a:avLst/>
              <a:gdLst/>
              <a:ahLst/>
              <a:cxnLst/>
              <a:rect l="l" t="t" r="r" b="b"/>
              <a:pathLst>
                <a:path w="34022" h="5872" fill="none" extrusionOk="0">
                  <a:moveTo>
                    <a:pt x="623" y="1848"/>
                  </a:moveTo>
                  <a:lnTo>
                    <a:pt x="31339" y="1031"/>
                  </a:lnTo>
                  <a:lnTo>
                    <a:pt x="31339" y="1031"/>
                  </a:lnTo>
                  <a:lnTo>
                    <a:pt x="31611" y="1012"/>
                  </a:lnTo>
                  <a:lnTo>
                    <a:pt x="31864" y="973"/>
                  </a:lnTo>
                  <a:lnTo>
                    <a:pt x="32117" y="895"/>
                  </a:lnTo>
                  <a:lnTo>
                    <a:pt x="32369" y="798"/>
                  </a:lnTo>
                  <a:lnTo>
                    <a:pt x="32603" y="662"/>
                  </a:lnTo>
                  <a:lnTo>
                    <a:pt x="32817" y="526"/>
                  </a:lnTo>
                  <a:lnTo>
                    <a:pt x="33030" y="351"/>
                  </a:lnTo>
                  <a:lnTo>
                    <a:pt x="33225" y="156"/>
                  </a:lnTo>
                  <a:lnTo>
                    <a:pt x="33225" y="156"/>
                  </a:lnTo>
                  <a:lnTo>
                    <a:pt x="33283" y="98"/>
                  </a:lnTo>
                  <a:lnTo>
                    <a:pt x="33361" y="59"/>
                  </a:lnTo>
                  <a:lnTo>
                    <a:pt x="33419" y="20"/>
                  </a:lnTo>
                  <a:lnTo>
                    <a:pt x="33497" y="1"/>
                  </a:lnTo>
                  <a:lnTo>
                    <a:pt x="33575" y="1"/>
                  </a:lnTo>
                  <a:lnTo>
                    <a:pt x="33653" y="20"/>
                  </a:lnTo>
                  <a:lnTo>
                    <a:pt x="33789" y="59"/>
                  </a:lnTo>
                  <a:lnTo>
                    <a:pt x="33905" y="156"/>
                  </a:lnTo>
                  <a:lnTo>
                    <a:pt x="33944" y="195"/>
                  </a:lnTo>
                  <a:lnTo>
                    <a:pt x="33983" y="273"/>
                  </a:lnTo>
                  <a:lnTo>
                    <a:pt x="34002" y="331"/>
                  </a:lnTo>
                  <a:lnTo>
                    <a:pt x="34022" y="409"/>
                  </a:lnTo>
                  <a:lnTo>
                    <a:pt x="34022" y="506"/>
                  </a:lnTo>
                  <a:lnTo>
                    <a:pt x="34022" y="584"/>
                  </a:lnTo>
                  <a:lnTo>
                    <a:pt x="33983" y="720"/>
                  </a:lnTo>
                  <a:lnTo>
                    <a:pt x="33983" y="720"/>
                  </a:lnTo>
                  <a:lnTo>
                    <a:pt x="33944" y="856"/>
                  </a:lnTo>
                  <a:lnTo>
                    <a:pt x="33886" y="1012"/>
                  </a:lnTo>
                  <a:lnTo>
                    <a:pt x="33730" y="1284"/>
                  </a:lnTo>
                  <a:lnTo>
                    <a:pt x="33555" y="1537"/>
                  </a:lnTo>
                  <a:lnTo>
                    <a:pt x="33341" y="1750"/>
                  </a:lnTo>
                  <a:lnTo>
                    <a:pt x="33108" y="1925"/>
                  </a:lnTo>
                  <a:lnTo>
                    <a:pt x="32836" y="2081"/>
                  </a:lnTo>
                  <a:lnTo>
                    <a:pt x="32544" y="2178"/>
                  </a:lnTo>
                  <a:lnTo>
                    <a:pt x="32408" y="2217"/>
                  </a:lnTo>
                  <a:lnTo>
                    <a:pt x="32253" y="2236"/>
                  </a:lnTo>
                  <a:lnTo>
                    <a:pt x="32253" y="2236"/>
                  </a:lnTo>
                  <a:lnTo>
                    <a:pt x="26382" y="2995"/>
                  </a:lnTo>
                  <a:lnTo>
                    <a:pt x="22280" y="3500"/>
                  </a:lnTo>
                  <a:lnTo>
                    <a:pt x="17731" y="4044"/>
                  </a:lnTo>
                  <a:lnTo>
                    <a:pt x="12987" y="4589"/>
                  </a:lnTo>
                  <a:lnTo>
                    <a:pt x="8283" y="5094"/>
                  </a:lnTo>
                  <a:lnTo>
                    <a:pt x="6027" y="5327"/>
                  </a:lnTo>
                  <a:lnTo>
                    <a:pt x="3870" y="5541"/>
                  </a:lnTo>
                  <a:lnTo>
                    <a:pt x="1848" y="5736"/>
                  </a:lnTo>
                  <a:lnTo>
                    <a:pt x="1" y="5872"/>
                  </a:lnTo>
                  <a:lnTo>
                    <a:pt x="623" y="18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49"/>
            <p:cNvSpPr/>
            <p:nvPr/>
          </p:nvSpPr>
          <p:spPr>
            <a:xfrm>
              <a:off x="3468506" y="-342690"/>
              <a:ext cx="858652" cy="147230"/>
            </a:xfrm>
            <a:custGeom>
              <a:avLst/>
              <a:gdLst/>
              <a:ahLst/>
              <a:cxnLst/>
              <a:rect l="l" t="t" r="r" b="b"/>
              <a:pathLst>
                <a:path w="27665" h="4744" extrusionOk="0">
                  <a:moveTo>
                    <a:pt x="27665" y="0"/>
                  </a:moveTo>
                  <a:lnTo>
                    <a:pt x="623" y="720"/>
                  </a:lnTo>
                  <a:lnTo>
                    <a:pt x="1" y="4744"/>
                  </a:lnTo>
                  <a:lnTo>
                    <a:pt x="1" y="4744"/>
                  </a:lnTo>
                  <a:lnTo>
                    <a:pt x="312" y="4724"/>
                  </a:lnTo>
                  <a:lnTo>
                    <a:pt x="623" y="1925"/>
                  </a:lnTo>
                  <a:lnTo>
                    <a:pt x="2766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49"/>
            <p:cNvSpPr/>
            <p:nvPr/>
          </p:nvSpPr>
          <p:spPr>
            <a:xfrm>
              <a:off x="3468506" y="-342690"/>
              <a:ext cx="858652" cy="147230"/>
            </a:xfrm>
            <a:custGeom>
              <a:avLst/>
              <a:gdLst/>
              <a:ahLst/>
              <a:cxnLst/>
              <a:rect l="l" t="t" r="r" b="b"/>
              <a:pathLst>
                <a:path w="27665" h="4744" fill="none" extrusionOk="0">
                  <a:moveTo>
                    <a:pt x="312" y="4724"/>
                  </a:moveTo>
                  <a:lnTo>
                    <a:pt x="312" y="4724"/>
                  </a:lnTo>
                  <a:lnTo>
                    <a:pt x="1" y="4744"/>
                  </a:lnTo>
                  <a:lnTo>
                    <a:pt x="623" y="720"/>
                  </a:lnTo>
                  <a:lnTo>
                    <a:pt x="27665" y="0"/>
                  </a:lnTo>
                  <a:lnTo>
                    <a:pt x="623" y="1925"/>
                  </a:lnTo>
                  <a:lnTo>
                    <a:pt x="312" y="47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49"/>
            <p:cNvSpPr/>
            <p:nvPr/>
          </p:nvSpPr>
          <p:spPr>
            <a:xfrm>
              <a:off x="3528840" y="-290208"/>
              <a:ext cx="62199" cy="89939"/>
            </a:xfrm>
            <a:custGeom>
              <a:avLst/>
              <a:gdLst/>
              <a:ahLst/>
              <a:cxnLst/>
              <a:rect l="l" t="t" r="r" b="b"/>
              <a:pathLst>
                <a:path w="2004" h="2898" extrusionOk="0">
                  <a:moveTo>
                    <a:pt x="2003" y="1"/>
                  </a:moveTo>
                  <a:lnTo>
                    <a:pt x="1012" y="78"/>
                  </a:lnTo>
                  <a:lnTo>
                    <a:pt x="954" y="448"/>
                  </a:lnTo>
                  <a:lnTo>
                    <a:pt x="876" y="817"/>
                  </a:lnTo>
                  <a:lnTo>
                    <a:pt x="759" y="1187"/>
                  </a:lnTo>
                  <a:lnTo>
                    <a:pt x="643" y="1536"/>
                  </a:lnTo>
                  <a:lnTo>
                    <a:pt x="506" y="1886"/>
                  </a:lnTo>
                  <a:lnTo>
                    <a:pt x="351" y="2236"/>
                  </a:lnTo>
                  <a:lnTo>
                    <a:pt x="195" y="2567"/>
                  </a:lnTo>
                  <a:lnTo>
                    <a:pt x="1" y="2897"/>
                  </a:lnTo>
                  <a:lnTo>
                    <a:pt x="1" y="2897"/>
                  </a:lnTo>
                  <a:lnTo>
                    <a:pt x="1031" y="2800"/>
                  </a:lnTo>
                  <a:lnTo>
                    <a:pt x="1206" y="2489"/>
                  </a:lnTo>
                  <a:lnTo>
                    <a:pt x="1381" y="2159"/>
                  </a:lnTo>
                  <a:lnTo>
                    <a:pt x="1517" y="1809"/>
                  </a:lnTo>
                  <a:lnTo>
                    <a:pt x="1653" y="1459"/>
                  </a:lnTo>
                  <a:lnTo>
                    <a:pt x="1770" y="1109"/>
                  </a:lnTo>
                  <a:lnTo>
                    <a:pt x="1867" y="739"/>
                  </a:lnTo>
                  <a:lnTo>
                    <a:pt x="1945" y="370"/>
                  </a:lnTo>
                  <a:lnTo>
                    <a:pt x="2003"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49"/>
            <p:cNvSpPr/>
            <p:nvPr/>
          </p:nvSpPr>
          <p:spPr>
            <a:xfrm>
              <a:off x="3528840" y="-290208"/>
              <a:ext cx="62199" cy="89939"/>
            </a:xfrm>
            <a:custGeom>
              <a:avLst/>
              <a:gdLst/>
              <a:ahLst/>
              <a:cxnLst/>
              <a:rect l="l" t="t" r="r" b="b"/>
              <a:pathLst>
                <a:path w="2004" h="2898" fill="none" extrusionOk="0">
                  <a:moveTo>
                    <a:pt x="2003" y="1"/>
                  </a:moveTo>
                  <a:lnTo>
                    <a:pt x="1012" y="78"/>
                  </a:lnTo>
                  <a:lnTo>
                    <a:pt x="1012" y="78"/>
                  </a:lnTo>
                  <a:lnTo>
                    <a:pt x="954" y="448"/>
                  </a:lnTo>
                  <a:lnTo>
                    <a:pt x="876" y="817"/>
                  </a:lnTo>
                  <a:lnTo>
                    <a:pt x="759" y="1187"/>
                  </a:lnTo>
                  <a:lnTo>
                    <a:pt x="643" y="1536"/>
                  </a:lnTo>
                  <a:lnTo>
                    <a:pt x="506" y="1886"/>
                  </a:lnTo>
                  <a:lnTo>
                    <a:pt x="351" y="2236"/>
                  </a:lnTo>
                  <a:lnTo>
                    <a:pt x="195" y="2567"/>
                  </a:lnTo>
                  <a:lnTo>
                    <a:pt x="1" y="2897"/>
                  </a:lnTo>
                  <a:lnTo>
                    <a:pt x="1" y="2897"/>
                  </a:lnTo>
                  <a:lnTo>
                    <a:pt x="1031" y="2800"/>
                  </a:lnTo>
                  <a:lnTo>
                    <a:pt x="1031" y="2800"/>
                  </a:lnTo>
                  <a:lnTo>
                    <a:pt x="1206" y="2489"/>
                  </a:lnTo>
                  <a:lnTo>
                    <a:pt x="1381" y="2159"/>
                  </a:lnTo>
                  <a:lnTo>
                    <a:pt x="1517" y="1809"/>
                  </a:lnTo>
                  <a:lnTo>
                    <a:pt x="1653" y="1459"/>
                  </a:lnTo>
                  <a:lnTo>
                    <a:pt x="1770" y="1109"/>
                  </a:lnTo>
                  <a:lnTo>
                    <a:pt x="1867" y="739"/>
                  </a:lnTo>
                  <a:lnTo>
                    <a:pt x="1945" y="370"/>
                  </a:lnTo>
                  <a:lnTo>
                    <a:pt x="20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49"/>
            <p:cNvSpPr/>
            <p:nvPr/>
          </p:nvSpPr>
          <p:spPr>
            <a:xfrm>
              <a:off x="3560218" y="-323386"/>
              <a:ext cx="33241" cy="35628"/>
            </a:xfrm>
            <a:custGeom>
              <a:avLst/>
              <a:gdLst/>
              <a:ahLst/>
              <a:cxnLst/>
              <a:rect l="l" t="t" r="r" b="b"/>
              <a:pathLst>
                <a:path w="1071" h="1148" extrusionOk="0">
                  <a:moveTo>
                    <a:pt x="1070" y="0"/>
                  </a:moveTo>
                  <a:lnTo>
                    <a:pt x="98" y="20"/>
                  </a:lnTo>
                  <a:lnTo>
                    <a:pt x="98" y="39"/>
                  </a:lnTo>
                  <a:lnTo>
                    <a:pt x="79" y="584"/>
                  </a:lnTo>
                  <a:lnTo>
                    <a:pt x="1" y="1147"/>
                  </a:lnTo>
                  <a:lnTo>
                    <a:pt x="992" y="1070"/>
                  </a:lnTo>
                  <a:lnTo>
                    <a:pt x="1051" y="545"/>
                  </a:lnTo>
                  <a:lnTo>
                    <a:pt x="1070" y="39"/>
                  </a:lnTo>
                  <a:lnTo>
                    <a:pt x="107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49"/>
            <p:cNvSpPr/>
            <p:nvPr/>
          </p:nvSpPr>
          <p:spPr>
            <a:xfrm>
              <a:off x="3560218" y="-323386"/>
              <a:ext cx="33241" cy="35628"/>
            </a:xfrm>
            <a:custGeom>
              <a:avLst/>
              <a:gdLst/>
              <a:ahLst/>
              <a:cxnLst/>
              <a:rect l="l" t="t" r="r" b="b"/>
              <a:pathLst>
                <a:path w="1071" h="1148" fill="none" extrusionOk="0">
                  <a:moveTo>
                    <a:pt x="1070" y="0"/>
                  </a:moveTo>
                  <a:lnTo>
                    <a:pt x="98" y="20"/>
                  </a:lnTo>
                  <a:lnTo>
                    <a:pt x="98" y="20"/>
                  </a:lnTo>
                  <a:lnTo>
                    <a:pt x="98" y="39"/>
                  </a:lnTo>
                  <a:lnTo>
                    <a:pt x="98" y="39"/>
                  </a:lnTo>
                  <a:lnTo>
                    <a:pt x="98" y="39"/>
                  </a:lnTo>
                  <a:lnTo>
                    <a:pt x="98" y="39"/>
                  </a:lnTo>
                  <a:lnTo>
                    <a:pt x="98" y="39"/>
                  </a:lnTo>
                  <a:lnTo>
                    <a:pt x="98" y="39"/>
                  </a:lnTo>
                  <a:lnTo>
                    <a:pt x="98" y="39"/>
                  </a:lnTo>
                  <a:lnTo>
                    <a:pt x="79" y="584"/>
                  </a:lnTo>
                  <a:lnTo>
                    <a:pt x="1" y="1147"/>
                  </a:lnTo>
                  <a:lnTo>
                    <a:pt x="992" y="1070"/>
                  </a:lnTo>
                  <a:lnTo>
                    <a:pt x="992" y="1070"/>
                  </a:lnTo>
                  <a:lnTo>
                    <a:pt x="1051" y="545"/>
                  </a:lnTo>
                  <a:lnTo>
                    <a:pt x="1070" y="39"/>
                  </a:lnTo>
                  <a:lnTo>
                    <a:pt x="1070" y="39"/>
                  </a:lnTo>
                  <a:lnTo>
                    <a:pt x="10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49"/>
            <p:cNvSpPr/>
            <p:nvPr/>
          </p:nvSpPr>
          <p:spPr>
            <a:xfrm>
              <a:off x="3632626" y="-301071"/>
              <a:ext cx="110462" cy="91150"/>
            </a:xfrm>
            <a:custGeom>
              <a:avLst/>
              <a:gdLst/>
              <a:ahLst/>
              <a:cxnLst/>
              <a:rect l="l" t="t" r="r" b="b"/>
              <a:pathLst>
                <a:path w="3559" h="2937" extrusionOk="0">
                  <a:moveTo>
                    <a:pt x="3558" y="1"/>
                  </a:moveTo>
                  <a:lnTo>
                    <a:pt x="3053" y="40"/>
                  </a:lnTo>
                  <a:lnTo>
                    <a:pt x="2761" y="98"/>
                  </a:lnTo>
                  <a:lnTo>
                    <a:pt x="2489" y="176"/>
                  </a:lnTo>
                  <a:lnTo>
                    <a:pt x="2236" y="273"/>
                  </a:lnTo>
                  <a:lnTo>
                    <a:pt x="1984" y="390"/>
                  </a:lnTo>
                  <a:lnTo>
                    <a:pt x="1731" y="526"/>
                  </a:lnTo>
                  <a:lnTo>
                    <a:pt x="1498" y="681"/>
                  </a:lnTo>
                  <a:lnTo>
                    <a:pt x="1284" y="837"/>
                  </a:lnTo>
                  <a:lnTo>
                    <a:pt x="1070" y="1031"/>
                  </a:lnTo>
                  <a:lnTo>
                    <a:pt x="876" y="1225"/>
                  </a:lnTo>
                  <a:lnTo>
                    <a:pt x="701" y="1439"/>
                  </a:lnTo>
                  <a:lnTo>
                    <a:pt x="545" y="1653"/>
                  </a:lnTo>
                  <a:lnTo>
                    <a:pt x="390" y="1886"/>
                  </a:lnTo>
                  <a:lnTo>
                    <a:pt x="273" y="2139"/>
                  </a:lnTo>
                  <a:lnTo>
                    <a:pt x="156" y="2392"/>
                  </a:lnTo>
                  <a:lnTo>
                    <a:pt x="79" y="2664"/>
                  </a:lnTo>
                  <a:lnTo>
                    <a:pt x="1" y="2936"/>
                  </a:lnTo>
                  <a:lnTo>
                    <a:pt x="487" y="2897"/>
                  </a:lnTo>
                  <a:lnTo>
                    <a:pt x="545" y="2606"/>
                  </a:lnTo>
                  <a:lnTo>
                    <a:pt x="623" y="2334"/>
                  </a:lnTo>
                  <a:lnTo>
                    <a:pt x="720" y="2061"/>
                  </a:lnTo>
                  <a:lnTo>
                    <a:pt x="837" y="1809"/>
                  </a:lnTo>
                  <a:lnTo>
                    <a:pt x="973" y="1556"/>
                  </a:lnTo>
                  <a:lnTo>
                    <a:pt x="1148" y="1342"/>
                  </a:lnTo>
                  <a:lnTo>
                    <a:pt x="1323" y="1128"/>
                  </a:lnTo>
                  <a:lnTo>
                    <a:pt x="1517" y="914"/>
                  </a:lnTo>
                  <a:lnTo>
                    <a:pt x="1731" y="739"/>
                  </a:lnTo>
                  <a:lnTo>
                    <a:pt x="1964" y="564"/>
                  </a:lnTo>
                  <a:lnTo>
                    <a:pt x="2198" y="428"/>
                  </a:lnTo>
                  <a:lnTo>
                    <a:pt x="2450" y="292"/>
                  </a:lnTo>
                  <a:lnTo>
                    <a:pt x="2703" y="195"/>
                  </a:lnTo>
                  <a:lnTo>
                    <a:pt x="2975" y="98"/>
                  </a:lnTo>
                  <a:lnTo>
                    <a:pt x="3267" y="40"/>
                  </a:lnTo>
                  <a:lnTo>
                    <a:pt x="3558"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49"/>
            <p:cNvSpPr/>
            <p:nvPr/>
          </p:nvSpPr>
          <p:spPr>
            <a:xfrm>
              <a:off x="3632626" y="-301071"/>
              <a:ext cx="110462" cy="91150"/>
            </a:xfrm>
            <a:custGeom>
              <a:avLst/>
              <a:gdLst/>
              <a:ahLst/>
              <a:cxnLst/>
              <a:rect l="l" t="t" r="r" b="b"/>
              <a:pathLst>
                <a:path w="3559" h="2937" fill="none" extrusionOk="0">
                  <a:moveTo>
                    <a:pt x="3558" y="1"/>
                  </a:moveTo>
                  <a:lnTo>
                    <a:pt x="3053" y="40"/>
                  </a:lnTo>
                  <a:lnTo>
                    <a:pt x="3053" y="40"/>
                  </a:lnTo>
                  <a:lnTo>
                    <a:pt x="2761" y="98"/>
                  </a:lnTo>
                  <a:lnTo>
                    <a:pt x="2489" y="176"/>
                  </a:lnTo>
                  <a:lnTo>
                    <a:pt x="2236" y="273"/>
                  </a:lnTo>
                  <a:lnTo>
                    <a:pt x="1984" y="390"/>
                  </a:lnTo>
                  <a:lnTo>
                    <a:pt x="1731" y="526"/>
                  </a:lnTo>
                  <a:lnTo>
                    <a:pt x="1498" y="681"/>
                  </a:lnTo>
                  <a:lnTo>
                    <a:pt x="1284" y="837"/>
                  </a:lnTo>
                  <a:lnTo>
                    <a:pt x="1070" y="1031"/>
                  </a:lnTo>
                  <a:lnTo>
                    <a:pt x="876" y="1225"/>
                  </a:lnTo>
                  <a:lnTo>
                    <a:pt x="701" y="1439"/>
                  </a:lnTo>
                  <a:lnTo>
                    <a:pt x="545" y="1653"/>
                  </a:lnTo>
                  <a:lnTo>
                    <a:pt x="390" y="1886"/>
                  </a:lnTo>
                  <a:lnTo>
                    <a:pt x="273" y="2139"/>
                  </a:lnTo>
                  <a:lnTo>
                    <a:pt x="156" y="2392"/>
                  </a:lnTo>
                  <a:lnTo>
                    <a:pt x="79" y="2664"/>
                  </a:lnTo>
                  <a:lnTo>
                    <a:pt x="1" y="2936"/>
                  </a:lnTo>
                  <a:lnTo>
                    <a:pt x="1" y="2936"/>
                  </a:lnTo>
                  <a:lnTo>
                    <a:pt x="487" y="2897"/>
                  </a:lnTo>
                  <a:lnTo>
                    <a:pt x="487" y="2897"/>
                  </a:lnTo>
                  <a:lnTo>
                    <a:pt x="545" y="2606"/>
                  </a:lnTo>
                  <a:lnTo>
                    <a:pt x="623" y="2334"/>
                  </a:lnTo>
                  <a:lnTo>
                    <a:pt x="720" y="2061"/>
                  </a:lnTo>
                  <a:lnTo>
                    <a:pt x="837" y="1809"/>
                  </a:lnTo>
                  <a:lnTo>
                    <a:pt x="973" y="1556"/>
                  </a:lnTo>
                  <a:lnTo>
                    <a:pt x="1148" y="1342"/>
                  </a:lnTo>
                  <a:lnTo>
                    <a:pt x="1323" y="1128"/>
                  </a:lnTo>
                  <a:lnTo>
                    <a:pt x="1517" y="914"/>
                  </a:lnTo>
                  <a:lnTo>
                    <a:pt x="1731" y="739"/>
                  </a:lnTo>
                  <a:lnTo>
                    <a:pt x="1964" y="564"/>
                  </a:lnTo>
                  <a:lnTo>
                    <a:pt x="2198" y="428"/>
                  </a:lnTo>
                  <a:lnTo>
                    <a:pt x="2450" y="292"/>
                  </a:lnTo>
                  <a:lnTo>
                    <a:pt x="2703" y="195"/>
                  </a:lnTo>
                  <a:lnTo>
                    <a:pt x="2975" y="98"/>
                  </a:lnTo>
                  <a:lnTo>
                    <a:pt x="3267" y="40"/>
                  </a:lnTo>
                  <a:lnTo>
                    <a:pt x="35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49"/>
            <p:cNvSpPr/>
            <p:nvPr/>
          </p:nvSpPr>
          <p:spPr>
            <a:xfrm>
              <a:off x="3746685" y="-301071"/>
              <a:ext cx="3042" cy="31"/>
            </a:xfrm>
            <a:custGeom>
              <a:avLst/>
              <a:gdLst/>
              <a:ahLst/>
              <a:cxnLst/>
              <a:rect l="l" t="t" r="r" b="b"/>
              <a:pathLst>
                <a:path w="98" h="1" fill="none" extrusionOk="0">
                  <a:moveTo>
                    <a:pt x="58" y="1"/>
                  </a:moveTo>
                  <a:lnTo>
                    <a:pt x="0" y="1"/>
                  </a:lnTo>
                  <a:lnTo>
                    <a:pt x="0" y="1"/>
                  </a:lnTo>
                  <a:lnTo>
                    <a:pt x="97" y="1"/>
                  </a:lnTo>
                  <a:lnTo>
                    <a:pt x="97" y="1"/>
                  </a:lnTo>
                  <a:lnTo>
                    <a:pt x="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49"/>
            <p:cNvSpPr/>
            <p:nvPr/>
          </p:nvSpPr>
          <p:spPr>
            <a:xfrm>
              <a:off x="3727349" y="-301660"/>
              <a:ext cx="21168" cy="1831"/>
            </a:xfrm>
            <a:custGeom>
              <a:avLst/>
              <a:gdLst/>
              <a:ahLst/>
              <a:cxnLst/>
              <a:rect l="l" t="t" r="r" b="b"/>
              <a:pathLst>
                <a:path w="682" h="59" extrusionOk="0">
                  <a:moveTo>
                    <a:pt x="604" y="0"/>
                  </a:moveTo>
                  <a:lnTo>
                    <a:pt x="293" y="20"/>
                  </a:lnTo>
                  <a:lnTo>
                    <a:pt x="1" y="59"/>
                  </a:lnTo>
                  <a:lnTo>
                    <a:pt x="506" y="20"/>
                  </a:lnTo>
                  <a:lnTo>
                    <a:pt x="681" y="20"/>
                  </a:lnTo>
                  <a:lnTo>
                    <a:pt x="604" y="0"/>
                  </a:lnTo>
                  <a:close/>
                </a:path>
              </a:pathLst>
            </a:custGeom>
            <a:solidFill>
              <a:srgbClr val="AFC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49"/>
            <p:cNvSpPr/>
            <p:nvPr/>
          </p:nvSpPr>
          <p:spPr>
            <a:xfrm>
              <a:off x="3727349" y="-301660"/>
              <a:ext cx="21168" cy="1831"/>
            </a:xfrm>
            <a:custGeom>
              <a:avLst/>
              <a:gdLst/>
              <a:ahLst/>
              <a:cxnLst/>
              <a:rect l="l" t="t" r="r" b="b"/>
              <a:pathLst>
                <a:path w="682" h="59" fill="none" extrusionOk="0">
                  <a:moveTo>
                    <a:pt x="604" y="0"/>
                  </a:moveTo>
                  <a:lnTo>
                    <a:pt x="604" y="0"/>
                  </a:lnTo>
                  <a:lnTo>
                    <a:pt x="293" y="20"/>
                  </a:lnTo>
                  <a:lnTo>
                    <a:pt x="1" y="59"/>
                  </a:lnTo>
                  <a:lnTo>
                    <a:pt x="506" y="20"/>
                  </a:lnTo>
                  <a:lnTo>
                    <a:pt x="506" y="20"/>
                  </a:lnTo>
                  <a:lnTo>
                    <a:pt x="623" y="20"/>
                  </a:lnTo>
                  <a:lnTo>
                    <a:pt x="681" y="20"/>
                  </a:lnTo>
                  <a:lnTo>
                    <a:pt x="681" y="20"/>
                  </a:lnTo>
                  <a:lnTo>
                    <a:pt x="6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49"/>
            <p:cNvSpPr/>
            <p:nvPr/>
          </p:nvSpPr>
          <p:spPr>
            <a:xfrm>
              <a:off x="3849850" y="-237726"/>
              <a:ext cx="2452" cy="4872"/>
            </a:xfrm>
            <a:custGeom>
              <a:avLst/>
              <a:gdLst/>
              <a:ahLst/>
              <a:cxnLst/>
              <a:rect l="l" t="t" r="r" b="b"/>
              <a:pathLst>
                <a:path w="79" h="157" extrusionOk="0">
                  <a:moveTo>
                    <a:pt x="0" y="1"/>
                  </a:moveTo>
                  <a:lnTo>
                    <a:pt x="59" y="157"/>
                  </a:lnTo>
                  <a:lnTo>
                    <a:pt x="78" y="157"/>
                  </a:lnTo>
                  <a:lnTo>
                    <a:pt x="0" y="1"/>
                  </a:lnTo>
                  <a:close/>
                </a:path>
              </a:pathLst>
            </a:custGeom>
            <a:solidFill>
              <a:srgbClr val="9BB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49"/>
            <p:cNvSpPr/>
            <p:nvPr/>
          </p:nvSpPr>
          <p:spPr>
            <a:xfrm>
              <a:off x="3849850" y="-237726"/>
              <a:ext cx="2452" cy="4872"/>
            </a:xfrm>
            <a:custGeom>
              <a:avLst/>
              <a:gdLst/>
              <a:ahLst/>
              <a:cxnLst/>
              <a:rect l="l" t="t" r="r" b="b"/>
              <a:pathLst>
                <a:path w="79" h="157" fill="none" extrusionOk="0">
                  <a:moveTo>
                    <a:pt x="0" y="1"/>
                  </a:moveTo>
                  <a:lnTo>
                    <a:pt x="0" y="1"/>
                  </a:lnTo>
                  <a:lnTo>
                    <a:pt x="59" y="157"/>
                  </a:lnTo>
                  <a:lnTo>
                    <a:pt x="59" y="157"/>
                  </a:lnTo>
                  <a:lnTo>
                    <a:pt x="78" y="157"/>
                  </a:lnTo>
                  <a:lnTo>
                    <a:pt x="78" y="15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49"/>
            <p:cNvSpPr/>
            <p:nvPr/>
          </p:nvSpPr>
          <p:spPr>
            <a:xfrm>
              <a:off x="3646499" y="-301660"/>
              <a:ext cx="212421" cy="212404"/>
            </a:xfrm>
            <a:custGeom>
              <a:avLst/>
              <a:gdLst/>
              <a:ahLst/>
              <a:cxnLst/>
              <a:rect l="l" t="t" r="r" b="b"/>
              <a:pathLst>
                <a:path w="6844" h="6844" extrusionOk="0">
                  <a:moveTo>
                    <a:pt x="3422" y="0"/>
                  </a:moveTo>
                  <a:lnTo>
                    <a:pt x="3072" y="20"/>
                  </a:lnTo>
                  <a:lnTo>
                    <a:pt x="2723" y="78"/>
                  </a:lnTo>
                  <a:lnTo>
                    <a:pt x="2392" y="156"/>
                  </a:lnTo>
                  <a:lnTo>
                    <a:pt x="2081" y="272"/>
                  </a:lnTo>
                  <a:lnTo>
                    <a:pt x="1789" y="428"/>
                  </a:lnTo>
                  <a:lnTo>
                    <a:pt x="1498" y="603"/>
                  </a:lnTo>
                  <a:lnTo>
                    <a:pt x="1245" y="797"/>
                  </a:lnTo>
                  <a:lnTo>
                    <a:pt x="992" y="1011"/>
                  </a:lnTo>
                  <a:lnTo>
                    <a:pt x="779" y="1264"/>
                  </a:lnTo>
                  <a:lnTo>
                    <a:pt x="584" y="1517"/>
                  </a:lnTo>
                  <a:lnTo>
                    <a:pt x="409" y="1808"/>
                  </a:lnTo>
                  <a:lnTo>
                    <a:pt x="254" y="2100"/>
                  </a:lnTo>
                  <a:lnTo>
                    <a:pt x="156" y="2411"/>
                  </a:lnTo>
                  <a:lnTo>
                    <a:pt x="59" y="2741"/>
                  </a:lnTo>
                  <a:lnTo>
                    <a:pt x="20" y="3072"/>
                  </a:lnTo>
                  <a:lnTo>
                    <a:pt x="1" y="3422"/>
                  </a:lnTo>
                  <a:lnTo>
                    <a:pt x="20" y="3772"/>
                  </a:lnTo>
                  <a:lnTo>
                    <a:pt x="59" y="4122"/>
                  </a:lnTo>
                  <a:lnTo>
                    <a:pt x="156" y="4452"/>
                  </a:lnTo>
                  <a:lnTo>
                    <a:pt x="254" y="4763"/>
                  </a:lnTo>
                  <a:lnTo>
                    <a:pt x="409" y="5055"/>
                  </a:lnTo>
                  <a:lnTo>
                    <a:pt x="584" y="5346"/>
                  </a:lnTo>
                  <a:lnTo>
                    <a:pt x="779" y="5599"/>
                  </a:lnTo>
                  <a:lnTo>
                    <a:pt x="992" y="5852"/>
                  </a:lnTo>
                  <a:lnTo>
                    <a:pt x="1245" y="6066"/>
                  </a:lnTo>
                  <a:lnTo>
                    <a:pt x="1498" y="6260"/>
                  </a:lnTo>
                  <a:lnTo>
                    <a:pt x="1789" y="6435"/>
                  </a:lnTo>
                  <a:lnTo>
                    <a:pt x="2081" y="6591"/>
                  </a:lnTo>
                  <a:lnTo>
                    <a:pt x="2392" y="6707"/>
                  </a:lnTo>
                  <a:lnTo>
                    <a:pt x="2723" y="6785"/>
                  </a:lnTo>
                  <a:lnTo>
                    <a:pt x="3072" y="6843"/>
                  </a:lnTo>
                  <a:lnTo>
                    <a:pt x="3772" y="6843"/>
                  </a:lnTo>
                  <a:lnTo>
                    <a:pt x="4103" y="6785"/>
                  </a:lnTo>
                  <a:lnTo>
                    <a:pt x="4433" y="6707"/>
                  </a:lnTo>
                  <a:lnTo>
                    <a:pt x="4744" y="6591"/>
                  </a:lnTo>
                  <a:lnTo>
                    <a:pt x="5055" y="6435"/>
                  </a:lnTo>
                  <a:lnTo>
                    <a:pt x="5328" y="6260"/>
                  </a:lnTo>
                  <a:lnTo>
                    <a:pt x="5600" y="6066"/>
                  </a:lnTo>
                  <a:lnTo>
                    <a:pt x="5833" y="5852"/>
                  </a:lnTo>
                  <a:lnTo>
                    <a:pt x="6047" y="5599"/>
                  </a:lnTo>
                  <a:lnTo>
                    <a:pt x="6261" y="5346"/>
                  </a:lnTo>
                  <a:lnTo>
                    <a:pt x="6416" y="5055"/>
                  </a:lnTo>
                  <a:lnTo>
                    <a:pt x="6572" y="4763"/>
                  </a:lnTo>
                  <a:lnTo>
                    <a:pt x="6688" y="4452"/>
                  </a:lnTo>
                  <a:lnTo>
                    <a:pt x="6766" y="4122"/>
                  </a:lnTo>
                  <a:lnTo>
                    <a:pt x="6825" y="3772"/>
                  </a:lnTo>
                  <a:lnTo>
                    <a:pt x="6844" y="3422"/>
                  </a:lnTo>
                  <a:lnTo>
                    <a:pt x="6825" y="3072"/>
                  </a:lnTo>
                  <a:lnTo>
                    <a:pt x="6766" y="2741"/>
                  </a:lnTo>
                  <a:lnTo>
                    <a:pt x="6688" y="2411"/>
                  </a:lnTo>
                  <a:lnTo>
                    <a:pt x="6572" y="2100"/>
                  </a:lnTo>
                  <a:lnTo>
                    <a:pt x="6416" y="1808"/>
                  </a:lnTo>
                  <a:lnTo>
                    <a:pt x="6261" y="1517"/>
                  </a:lnTo>
                  <a:lnTo>
                    <a:pt x="6047" y="1264"/>
                  </a:lnTo>
                  <a:lnTo>
                    <a:pt x="5833" y="1011"/>
                  </a:lnTo>
                  <a:lnTo>
                    <a:pt x="5600" y="797"/>
                  </a:lnTo>
                  <a:lnTo>
                    <a:pt x="5328" y="603"/>
                  </a:lnTo>
                  <a:lnTo>
                    <a:pt x="5055" y="428"/>
                  </a:lnTo>
                  <a:lnTo>
                    <a:pt x="4744" y="272"/>
                  </a:lnTo>
                  <a:lnTo>
                    <a:pt x="4433" y="156"/>
                  </a:lnTo>
                  <a:lnTo>
                    <a:pt x="4103" y="78"/>
                  </a:lnTo>
                  <a:lnTo>
                    <a:pt x="3772" y="20"/>
                  </a:lnTo>
                  <a:lnTo>
                    <a:pt x="342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49"/>
            <p:cNvSpPr/>
            <p:nvPr/>
          </p:nvSpPr>
          <p:spPr>
            <a:xfrm>
              <a:off x="3646499" y="-301660"/>
              <a:ext cx="212421" cy="212404"/>
            </a:xfrm>
            <a:custGeom>
              <a:avLst/>
              <a:gdLst/>
              <a:ahLst/>
              <a:cxnLst/>
              <a:rect l="l" t="t" r="r" b="b"/>
              <a:pathLst>
                <a:path w="6844" h="6844" fill="none" extrusionOk="0">
                  <a:moveTo>
                    <a:pt x="1" y="3422"/>
                  </a:moveTo>
                  <a:lnTo>
                    <a:pt x="1" y="3422"/>
                  </a:lnTo>
                  <a:lnTo>
                    <a:pt x="20" y="3772"/>
                  </a:lnTo>
                  <a:lnTo>
                    <a:pt x="59" y="4122"/>
                  </a:lnTo>
                  <a:lnTo>
                    <a:pt x="156" y="4452"/>
                  </a:lnTo>
                  <a:lnTo>
                    <a:pt x="254" y="4763"/>
                  </a:lnTo>
                  <a:lnTo>
                    <a:pt x="409" y="5055"/>
                  </a:lnTo>
                  <a:lnTo>
                    <a:pt x="584" y="5346"/>
                  </a:lnTo>
                  <a:lnTo>
                    <a:pt x="779" y="5599"/>
                  </a:lnTo>
                  <a:lnTo>
                    <a:pt x="992" y="5852"/>
                  </a:lnTo>
                  <a:lnTo>
                    <a:pt x="1245" y="6066"/>
                  </a:lnTo>
                  <a:lnTo>
                    <a:pt x="1498" y="6260"/>
                  </a:lnTo>
                  <a:lnTo>
                    <a:pt x="1789" y="6435"/>
                  </a:lnTo>
                  <a:lnTo>
                    <a:pt x="2081" y="6591"/>
                  </a:lnTo>
                  <a:lnTo>
                    <a:pt x="2392" y="6707"/>
                  </a:lnTo>
                  <a:lnTo>
                    <a:pt x="2723" y="6785"/>
                  </a:lnTo>
                  <a:lnTo>
                    <a:pt x="3072" y="6843"/>
                  </a:lnTo>
                  <a:lnTo>
                    <a:pt x="3422" y="6843"/>
                  </a:lnTo>
                  <a:lnTo>
                    <a:pt x="3422" y="6843"/>
                  </a:lnTo>
                  <a:lnTo>
                    <a:pt x="3772" y="6843"/>
                  </a:lnTo>
                  <a:lnTo>
                    <a:pt x="4103" y="6785"/>
                  </a:lnTo>
                  <a:lnTo>
                    <a:pt x="4433" y="6707"/>
                  </a:lnTo>
                  <a:lnTo>
                    <a:pt x="4744" y="6591"/>
                  </a:lnTo>
                  <a:lnTo>
                    <a:pt x="5055" y="6435"/>
                  </a:lnTo>
                  <a:lnTo>
                    <a:pt x="5328" y="6260"/>
                  </a:lnTo>
                  <a:lnTo>
                    <a:pt x="5600" y="6066"/>
                  </a:lnTo>
                  <a:lnTo>
                    <a:pt x="5833" y="5852"/>
                  </a:lnTo>
                  <a:lnTo>
                    <a:pt x="6047" y="5599"/>
                  </a:lnTo>
                  <a:lnTo>
                    <a:pt x="6261" y="5346"/>
                  </a:lnTo>
                  <a:lnTo>
                    <a:pt x="6416" y="5055"/>
                  </a:lnTo>
                  <a:lnTo>
                    <a:pt x="6572" y="4763"/>
                  </a:lnTo>
                  <a:lnTo>
                    <a:pt x="6688" y="4452"/>
                  </a:lnTo>
                  <a:lnTo>
                    <a:pt x="6766" y="4122"/>
                  </a:lnTo>
                  <a:lnTo>
                    <a:pt x="6825" y="3772"/>
                  </a:lnTo>
                  <a:lnTo>
                    <a:pt x="6844" y="3422"/>
                  </a:lnTo>
                  <a:lnTo>
                    <a:pt x="6844" y="3422"/>
                  </a:lnTo>
                  <a:lnTo>
                    <a:pt x="6825" y="3072"/>
                  </a:lnTo>
                  <a:lnTo>
                    <a:pt x="6766" y="2741"/>
                  </a:lnTo>
                  <a:lnTo>
                    <a:pt x="6688" y="2411"/>
                  </a:lnTo>
                  <a:lnTo>
                    <a:pt x="6572" y="2100"/>
                  </a:lnTo>
                  <a:lnTo>
                    <a:pt x="6416" y="1808"/>
                  </a:lnTo>
                  <a:lnTo>
                    <a:pt x="6261" y="1517"/>
                  </a:lnTo>
                  <a:lnTo>
                    <a:pt x="6047" y="1264"/>
                  </a:lnTo>
                  <a:lnTo>
                    <a:pt x="5833" y="1011"/>
                  </a:lnTo>
                  <a:lnTo>
                    <a:pt x="5600" y="797"/>
                  </a:lnTo>
                  <a:lnTo>
                    <a:pt x="5328" y="603"/>
                  </a:lnTo>
                  <a:lnTo>
                    <a:pt x="5055" y="428"/>
                  </a:lnTo>
                  <a:lnTo>
                    <a:pt x="4744" y="272"/>
                  </a:lnTo>
                  <a:lnTo>
                    <a:pt x="4433" y="156"/>
                  </a:lnTo>
                  <a:lnTo>
                    <a:pt x="4103" y="78"/>
                  </a:lnTo>
                  <a:lnTo>
                    <a:pt x="3772" y="20"/>
                  </a:lnTo>
                  <a:lnTo>
                    <a:pt x="3422" y="0"/>
                  </a:lnTo>
                  <a:lnTo>
                    <a:pt x="3422" y="0"/>
                  </a:lnTo>
                  <a:lnTo>
                    <a:pt x="3072" y="20"/>
                  </a:lnTo>
                  <a:lnTo>
                    <a:pt x="2723" y="78"/>
                  </a:lnTo>
                  <a:lnTo>
                    <a:pt x="2392" y="156"/>
                  </a:lnTo>
                  <a:lnTo>
                    <a:pt x="2081" y="272"/>
                  </a:lnTo>
                  <a:lnTo>
                    <a:pt x="1789" y="428"/>
                  </a:lnTo>
                  <a:lnTo>
                    <a:pt x="1498" y="603"/>
                  </a:lnTo>
                  <a:lnTo>
                    <a:pt x="1245" y="797"/>
                  </a:lnTo>
                  <a:lnTo>
                    <a:pt x="992" y="1011"/>
                  </a:lnTo>
                  <a:lnTo>
                    <a:pt x="779" y="1264"/>
                  </a:lnTo>
                  <a:lnTo>
                    <a:pt x="584" y="1517"/>
                  </a:lnTo>
                  <a:lnTo>
                    <a:pt x="409" y="1808"/>
                  </a:lnTo>
                  <a:lnTo>
                    <a:pt x="254" y="2100"/>
                  </a:lnTo>
                  <a:lnTo>
                    <a:pt x="156" y="2411"/>
                  </a:lnTo>
                  <a:lnTo>
                    <a:pt x="59" y="2741"/>
                  </a:lnTo>
                  <a:lnTo>
                    <a:pt x="20" y="3072"/>
                  </a:lnTo>
                  <a:lnTo>
                    <a:pt x="1" y="3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9"/>
            <p:cNvSpPr/>
            <p:nvPr/>
          </p:nvSpPr>
          <p:spPr>
            <a:xfrm>
              <a:off x="3670056" y="-277545"/>
              <a:ext cx="164747" cy="164765"/>
            </a:xfrm>
            <a:custGeom>
              <a:avLst/>
              <a:gdLst/>
              <a:ahLst/>
              <a:cxnLst/>
              <a:rect l="l" t="t" r="r" b="b"/>
              <a:pathLst>
                <a:path w="5308" h="5309" extrusionOk="0">
                  <a:moveTo>
                    <a:pt x="2663" y="1"/>
                  </a:moveTo>
                  <a:lnTo>
                    <a:pt x="2391" y="20"/>
                  </a:lnTo>
                  <a:lnTo>
                    <a:pt x="2119" y="59"/>
                  </a:lnTo>
                  <a:lnTo>
                    <a:pt x="1866" y="118"/>
                  </a:lnTo>
                  <a:lnTo>
                    <a:pt x="1633" y="215"/>
                  </a:lnTo>
                  <a:lnTo>
                    <a:pt x="1400" y="331"/>
                  </a:lnTo>
                  <a:lnTo>
                    <a:pt x="1166" y="448"/>
                  </a:lnTo>
                  <a:lnTo>
                    <a:pt x="972" y="604"/>
                  </a:lnTo>
                  <a:lnTo>
                    <a:pt x="778" y="779"/>
                  </a:lnTo>
                  <a:lnTo>
                    <a:pt x="603" y="973"/>
                  </a:lnTo>
                  <a:lnTo>
                    <a:pt x="467" y="1167"/>
                  </a:lnTo>
                  <a:lnTo>
                    <a:pt x="331" y="1401"/>
                  </a:lnTo>
                  <a:lnTo>
                    <a:pt x="214" y="1614"/>
                  </a:lnTo>
                  <a:lnTo>
                    <a:pt x="117" y="1867"/>
                  </a:lnTo>
                  <a:lnTo>
                    <a:pt x="58" y="2120"/>
                  </a:lnTo>
                  <a:lnTo>
                    <a:pt x="20" y="2392"/>
                  </a:lnTo>
                  <a:lnTo>
                    <a:pt x="0" y="2645"/>
                  </a:lnTo>
                  <a:lnTo>
                    <a:pt x="20" y="2917"/>
                  </a:lnTo>
                  <a:lnTo>
                    <a:pt x="58" y="3189"/>
                  </a:lnTo>
                  <a:lnTo>
                    <a:pt x="117" y="3442"/>
                  </a:lnTo>
                  <a:lnTo>
                    <a:pt x="214" y="3695"/>
                  </a:lnTo>
                  <a:lnTo>
                    <a:pt x="331" y="3908"/>
                  </a:lnTo>
                  <a:lnTo>
                    <a:pt x="467" y="4142"/>
                  </a:lnTo>
                  <a:lnTo>
                    <a:pt x="603" y="4336"/>
                  </a:lnTo>
                  <a:lnTo>
                    <a:pt x="778" y="4531"/>
                  </a:lnTo>
                  <a:lnTo>
                    <a:pt x="972" y="4706"/>
                  </a:lnTo>
                  <a:lnTo>
                    <a:pt x="1166" y="4861"/>
                  </a:lnTo>
                  <a:lnTo>
                    <a:pt x="1400" y="4978"/>
                  </a:lnTo>
                  <a:lnTo>
                    <a:pt x="1633" y="5094"/>
                  </a:lnTo>
                  <a:lnTo>
                    <a:pt x="1866" y="5192"/>
                  </a:lnTo>
                  <a:lnTo>
                    <a:pt x="2119" y="5250"/>
                  </a:lnTo>
                  <a:lnTo>
                    <a:pt x="2391" y="5289"/>
                  </a:lnTo>
                  <a:lnTo>
                    <a:pt x="2663" y="5308"/>
                  </a:lnTo>
                  <a:lnTo>
                    <a:pt x="2936" y="5289"/>
                  </a:lnTo>
                  <a:lnTo>
                    <a:pt x="3188" y="5250"/>
                  </a:lnTo>
                  <a:lnTo>
                    <a:pt x="3441" y="5192"/>
                  </a:lnTo>
                  <a:lnTo>
                    <a:pt x="3694" y="5094"/>
                  </a:lnTo>
                  <a:lnTo>
                    <a:pt x="3927" y="4978"/>
                  </a:lnTo>
                  <a:lnTo>
                    <a:pt x="4141" y="4861"/>
                  </a:lnTo>
                  <a:lnTo>
                    <a:pt x="4335" y="4706"/>
                  </a:lnTo>
                  <a:lnTo>
                    <a:pt x="4530" y="4531"/>
                  </a:lnTo>
                  <a:lnTo>
                    <a:pt x="4705" y="4336"/>
                  </a:lnTo>
                  <a:lnTo>
                    <a:pt x="4860" y="4142"/>
                  </a:lnTo>
                  <a:lnTo>
                    <a:pt x="4977" y="3908"/>
                  </a:lnTo>
                  <a:lnTo>
                    <a:pt x="5093" y="3695"/>
                  </a:lnTo>
                  <a:lnTo>
                    <a:pt x="5191" y="3442"/>
                  </a:lnTo>
                  <a:lnTo>
                    <a:pt x="5249" y="3189"/>
                  </a:lnTo>
                  <a:lnTo>
                    <a:pt x="5288" y="2917"/>
                  </a:lnTo>
                  <a:lnTo>
                    <a:pt x="5307" y="2645"/>
                  </a:lnTo>
                  <a:lnTo>
                    <a:pt x="5288" y="2392"/>
                  </a:lnTo>
                  <a:lnTo>
                    <a:pt x="5249" y="2120"/>
                  </a:lnTo>
                  <a:lnTo>
                    <a:pt x="5191" y="1867"/>
                  </a:lnTo>
                  <a:lnTo>
                    <a:pt x="5093" y="1614"/>
                  </a:lnTo>
                  <a:lnTo>
                    <a:pt x="4977" y="1401"/>
                  </a:lnTo>
                  <a:lnTo>
                    <a:pt x="4860" y="1167"/>
                  </a:lnTo>
                  <a:lnTo>
                    <a:pt x="4705" y="973"/>
                  </a:lnTo>
                  <a:lnTo>
                    <a:pt x="4530" y="779"/>
                  </a:lnTo>
                  <a:lnTo>
                    <a:pt x="4335" y="604"/>
                  </a:lnTo>
                  <a:lnTo>
                    <a:pt x="4141" y="448"/>
                  </a:lnTo>
                  <a:lnTo>
                    <a:pt x="3927" y="331"/>
                  </a:lnTo>
                  <a:lnTo>
                    <a:pt x="3694" y="215"/>
                  </a:lnTo>
                  <a:lnTo>
                    <a:pt x="3441" y="118"/>
                  </a:lnTo>
                  <a:lnTo>
                    <a:pt x="3188" y="59"/>
                  </a:lnTo>
                  <a:lnTo>
                    <a:pt x="2936" y="20"/>
                  </a:lnTo>
                  <a:lnTo>
                    <a:pt x="26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49"/>
            <p:cNvSpPr/>
            <p:nvPr/>
          </p:nvSpPr>
          <p:spPr>
            <a:xfrm>
              <a:off x="3670056" y="-277545"/>
              <a:ext cx="164747" cy="164765"/>
            </a:xfrm>
            <a:custGeom>
              <a:avLst/>
              <a:gdLst/>
              <a:ahLst/>
              <a:cxnLst/>
              <a:rect l="l" t="t" r="r" b="b"/>
              <a:pathLst>
                <a:path w="5308" h="5309" fill="none" extrusionOk="0">
                  <a:moveTo>
                    <a:pt x="0" y="2645"/>
                  </a:moveTo>
                  <a:lnTo>
                    <a:pt x="0" y="2645"/>
                  </a:lnTo>
                  <a:lnTo>
                    <a:pt x="20" y="2917"/>
                  </a:lnTo>
                  <a:lnTo>
                    <a:pt x="58" y="3189"/>
                  </a:lnTo>
                  <a:lnTo>
                    <a:pt x="117" y="3442"/>
                  </a:lnTo>
                  <a:lnTo>
                    <a:pt x="214" y="3695"/>
                  </a:lnTo>
                  <a:lnTo>
                    <a:pt x="331" y="3908"/>
                  </a:lnTo>
                  <a:lnTo>
                    <a:pt x="467" y="4142"/>
                  </a:lnTo>
                  <a:lnTo>
                    <a:pt x="603" y="4336"/>
                  </a:lnTo>
                  <a:lnTo>
                    <a:pt x="778" y="4531"/>
                  </a:lnTo>
                  <a:lnTo>
                    <a:pt x="972" y="4706"/>
                  </a:lnTo>
                  <a:lnTo>
                    <a:pt x="1166" y="4861"/>
                  </a:lnTo>
                  <a:lnTo>
                    <a:pt x="1400" y="4978"/>
                  </a:lnTo>
                  <a:lnTo>
                    <a:pt x="1633" y="5094"/>
                  </a:lnTo>
                  <a:lnTo>
                    <a:pt x="1866" y="5192"/>
                  </a:lnTo>
                  <a:lnTo>
                    <a:pt x="2119" y="5250"/>
                  </a:lnTo>
                  <a:lnTo>
                    <a:pt x="2391" y="5289"/>
                  </a:lnTo>
                  <a:lnTo>
                    <a:pt x="2663" y="5308"/>
                  </a:lnTo>
                  <a:lnTo>
                    <a:pt x="2663" y="5308"/>
                  </a:lnTo>
                  <a:lnTo>
                    <a:pt x="2936" y="5289"/>
                  </a:lnTo>
                  <a:lnTo>
                    <a:pt x="3188" y="5250"/>
                  </a:lnTo>
                  <a:lnTo>
                    <a:pt x="3441" y="5192"/>
                  </a:lnTo>
                  <a:lnTo>
                    <a:pt x="3694" y="5094"/>
                  </a:lnTo>
                  <a:lnTo>
                    <a:pt x="3927" y="4978"/>
                  </a:lnTo>
                  <a:lnTo>
                    <a:pt x="4141" y="4861"/>
                  </a:lnTo>
                  <a:lnTo>
                    <a:pt x="4335" y="4706"/>
                  </a:lnTo>
                  <a:lnTo>
                    <a:pt x="4530" y="4531"/>
                  </a:lnTo>
                  <a:lnTo>
                    <a:pt x="4705" y="4336"/>
                  </a:lnTo>
                  <a:lnTo>
                    <a:pt x="4860" y="4142"/>
                  </a:lnTo>
                  <a:lnTo>
                    <a:pt x="4977" y="3908"/>
                  </a:lnTo>
                  <a:lnTo>
                    <a:pt x="5093" y="3695"/>
                  </a:lnTo>
                  <a:lnTo>
                    <a:pt x="5191" y="3442"/>
                  </a:lnTo>
                  <a:lnTo>
                    <a:pt x="5249" y="3189"/>
                  </a:lnTo>
                  <a:lnTo>
                    <a:pt x="5288" y="2917"/>
                  </a:lnTo>
                  <a:lnTo>
                    <a:pt x="5307" y="2645"/>
                  </a:lnTo>
                  <a:lnTo>
                    <a:pt x="5307" y="2645"/>
                  </a:lnTo>
                  <a:lnTo>
                    <a:pt x="5288" y="2392"/>
                  </a:lnTo>
                  <a:lnTo>
                    <a:pt x="5249" y="2120"/>
                  </a:lnTo>
                  <a:lnTo>
                    <a:pt x="5191" y="1867"/>
                  </a:lnTo>
                  <a:lnTo>
                    <a:pt x="5093" y="1614"/>
                  </a:lnTo>
                  <a:lnTo>
                    <a:pt x="4977" y="1401"/>
                  </a:lnTo>
                  <a:lnTo>
                    <a:pt x="4860" y="1167"/>
                  </a:lnTo>
                  <a:lnTo>
                    <a:pt x="4705" y="973"/>
                  </a:lnTo>
                  <a:lnTo>
                    <a:pt x="4530" y="779"/>
                  </a:lnTo>
                  <a:lnTo>
                    <a:pt x="4335" y="604"/>
                  </a:lnTo>
                  <a:lnTo>
                    <a:pt x="4141" y="448"/>
                  </a:lnTo>
                  <a:lnTo>
                    <a:pt x="3927" y="331"/>
                  </a:lnTo>
                  <a:lnTo>
                    <a:pt x="3694" y="215"/>
                  </a:lnTo>
                  <a:lnTo>
                    <a:pt x="3441" y="118"/>
                  </a:lnTo>
                  <a:lnTo>
                    <a:pt x="3188" y="59"/>
                  </a:lnTo>
                  <a:lnTo>
                    <a:pt x="2936" y="20"/>
                  </a:lnTo>
                  <a:lnTo>
                    <a:pt x="2663" y="1"/>
                  </a:lnTo>
                  <a:lnTo>
                    <a:pt x="2663" y="1"/>
                  </a:lnTo>
                  <a:lnTo>
                    <a:pt x="2391" y="20"/>
                  </a:lnTo>
                  <a:lnTo>
                    <a:pt x="2119" y="59"/>
                  </a:lnTo>
                  <a:lnTo>
                    <a:pt x="1866" y="118"/>
                  </a:lnTo>
                  <a:lnTo>
                    <a:pt x="1633" y="215"/>
                  </a:lnTo>
                  <a:lnTo>
                    <a:pt x="1400" y="331"/>
                  </a:lnTo>
                  <a:lnTo>
                    <a:pt x="1166" y="448"/>
                  </a:lnTo>
                  <a:lnTo>
                    <a:pt x="972" y="604"/>
                  </a:lnTo>
                  <a:lnTo>
                    <a:pt x="778" y="779"/>
                  </a:lnTo>
                  <a:lnTo>
                    <a:pt x="603" y="973"/>
                  </a:lnTo>
                  <a:lnTo>
                    <a:pt x="467" y="1167"/>
                  </a:lnTo>
                  <a:lnTo>
                    <a:pt x="331" y="1401"/>
                  </a:lnTo>
                  <a:lnTo>
                    <a:pt x="214" y="1614"/>
                  </a:lnTo>
                  <a:lnTo>
                    <a:pt x="117" y="1867"/>
                  </a:lnTo>
                  <a:lnTo>
                    <a:pt x="58" y="2120"/>
                  </a:lnTo>
                  <a:lnTo>
                    <a:pt x="20" y="2392"/>
                  </a:lnTo>
                  <a:lnTo>
                    <a:pt x="0" y="2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49"/>
            <p:cNvSpPr/>
            <p:nvPr/>
          </p:nvSpPr>
          <p:spPr>
            <a:xfrm>
              <a:off x="3703823" y="-243747"/>
              <a:ext cx="97178" cy="97171"/>
            </a:xfrm>
            <a:custGeom>
              <a:avLst/>
              <a:gdLst/>
              <a:ahLst/>
              <a:cxnLst/>
              <a:rect l="l" t="t" r="r" b="b"/>
              <a:pathLst>
                <a:path w="3131" h="3131" extrusionOk="0">
                  <a:moveTo>
                    <a:pt x="1400" y="1"/>
                  </a:moveTo>
                  <a:lnTo>
                    <a:pt x="1245" y="39"/>
                  </a:lnTo>
                  <a:lnTo>
                    <a:pt x="1109" y="78"/>
                  </a:lnTo>
                  <a:lnTo>
                    <a:pt x="953" y="117"/>
                  </a:lnTo>
                  <a:lnTo>
                    <a:pt x="817" y="195"/>
                  </a:lnTo>
                  <a:lnTo>
                    <a:pt x="701" y="273"/>
                  </a:lnTo>
                  <a:lnTo>
                    <a:pt x="565" y="351"/>
                  </a:lnTo>
                  <a:lnTo>
                    <a:pt x="467" y="467"/>
                  </a:lnTo>
                  <a:lnTo>
                    <a:pt x="351" y="564"/>
                  </a:lnTo>
                  <a:lnTo>
                    <a:pt x="273" y="681"/>
                  </a:lnTo>
                  <a:lnTo>
                    <a:pt x="195" y="817"/>
                  </a:lnTo>
                  <a:lnTo>
                    <a:pt x="117" y="953"/>
                  </a:lnTo>
                  <a:lnTo>
                    <a:pt x="78" y="1109"/>
                  </a:lnTo>
                  <a:lnTo>
                    <a:pt x="40" y="1245"/>
                  </a:lnTo>
                  <a:lnTo>
                    <a:pt x="20" y="1400"/>
                  </a:lnTo>
                  <a:lnTo>
                    <a:pt x="1" y="1556"/>
                  </a:lnTo>
                  <a:lnTo>
                    <a:pt x="20" y="1731"/>
                  </a:lnTo>
                  <a:lnTo>
                    <a:pt x="40" y="1886"/>
                  </a:lnTo>
                  <a:lnTo>
                    <a:pt x="78" y="2022"/>
                  </a:lnTo>
                  <a:lnTo>
                    <a:pt x="117" y="2178"/>
                  </a:lnTo>
                  <a:lnTo>
                    <a:pt x="195" y="2314"/>
                  </a:lnTo>
                  <a:lnTo>
                    <a:pt x="273" y="2450"/>
                  </a:lnTo>
                  <a:lnTo>
                    <a:pt x="351" y="2567"/>
                  </a:lnTo>
                  <a:lnTo>
                    <a:pt x="467" y="2664"/>
                  </a:lnTo>
                  <a:lnTo>
                    <a:pt x="565" y="2781"/>
                  </a:lnTo>
                  <a:lnTo>
                    <a:pt x="701" y="2858"/>
                  </a:lnTo>
                  <a:lnTo>
                    <a:pt x="817" y="2936"/>
                  </a:lnTo>
                  <a:lnTo>
                    <a:pt x="953" y="3014"/>
                  </a:lnTo>
                  <a:lnTo>
                    <a:pt x="1109" y="3053"/>
                  </a:lnTo>
                  <a:lnTo>
                    <a:pt x="1245" y="3092"/>
                  </a:lnTo>
                  <a:lnTo>
                    <a:pt x="1400" y="3131"/>
                  </a:lnTo>
                  <a:lnTo>
                    <a:pt x="1731" y="3131"/>
                  </a:lnTo>
                  <a:lnTo>
                    <a:pt x="1886" y="3092"/>
                  </a:lnTo>
                  <a:lnTo>
                    <a:pt x="2042" y="3053"/>
                  </a:lnTo>
                  <a:lnTo>
                    <a:pt x="2178" y="3014"/>
                  </a:lnTo>
                  <a:lnTo>
                    <a:pt x="2314" y="2936"/>
                  </a:lnTo>
                  <a:lnTo>
                    <a:pt x="2450" y="2858"/>
                  </a:lnTo>
                  <a:lnTo>
                    <a:pt x="2567" y="2781"/>
                  </a:lnTo>
                  <a:lnTo>
                    <a:pt x="2684" y="2664"/>
                  </a:lnTo>
                  <a:lnTo>
                    <a:pt x="2781" y="2567"/>
                  </a:lnTo>
                  <a:lnTo>
                    <a:pt x="2858" y="2450"/>
                  </a:lnTo>
                  <a:lnTo>
                    <a:pt x="2936" y="2314"/>
                  </a:lnTo>
                  <a:lnTo>
                    <a:pt x="3014" y="2178"/>
                  </a:lnTo>
                  <a:lnTo>
                    <a:pt x="3072" y="2022"/>
                  </a:lnTo>
                  <a:lnTo>
                    <a:pt x="3111" y="1886"/>
                  </a:lnTo>
                  <a:lnTo>
                    <a:pt x="3131" y="1731"/>
                  </a:lnTo>
                  <a:lnTo>
                    <a:pt x="3131" y="1556"/>
                  </a:lnTo>
                  <a:lnTo>
                    <a:pt x="3131" y="1400"/>
                  </a:lnTo>
                  <a:lnTo>
                    <a:pt x="3111" y="1245"/>
                  </a:lnTo>
                  <a:lnTo>
                    <a:pt x="3072" y="1109"/>
                  </a:lnTo>
                  <a:lnTo>
                    <a:pt x="3014" y="953"/>
                  </a:lnTo>
                  <a:lnTo>
                    <a:pt x="2936" y="817"/>
                  </a:lnTo>
                  <a:lnTo>
                    <a:pt x="2858" y="681"/>
                  </a:lnTo>
                  <a:lnTo>
                    <a:pt x="2781" y="564"/>
                  </a:lnTo>
                  <a:lnTo>
                    <a:pt x="2684" y="467"/>
                  </a:lnTo>
                  <a:lnTo>
                    <a:pt x="2567" y="351"/>
                  </a:lnTo>
                  <a:lnTo>
                    <a:pt x="2450" y="273"/>
                  </a:lnTo>
                  <a:lnTo>
                    <a:pt x="2314" y="195"/>
                  </a:lnTo>
                  <a:lnTo>
                    <a:pt x="2178" y="117"/>
                  </a:lnTo>
                  <a:lnTo>
                    <a:pt x="2042" y="78"/>
                  </a:lnTo>
                  <a:lnTo>
                    <a:pt x="1886" y="39"/>
                  </a:lnTo>
                  <a:lnTo>
                    <a:pt x="1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49"/>
            <p:cNvSpPr/>
            <p:nvPr/>
          </p:nvSpPr>
          <p:spPr>
            <a:xfrm>
              <a:off x="3703823" y="-243747"/>
              <a:ext cx="97178" cy="97171"/>
            </a:xfrm>
            <a:custGeom>
              <a:avLst/>
              <a:gdLst/>
              <a:ahLst/>
              <a:cxnLst/>
              <a:rect l="l" t="t" r="r" b="b"/>
              <a:pathLst>
                <a:path w="3131" h="3131" fill="none" extrusionOk="0">
                  <a:moveTo>
                    <a:pt x="1575" y="1"/>
                  </a:moveTo>
                  <a:lnTo>
                    <a:pt x="1575" y="1"/>
                  </a:lnTo>
                  <a:lnTo>
                    <a:pt x="1400" y="1"/>
                  </a:lnTo>
                  <a:lnTo>
                    <a:pt x="1245" y="39"/>
                  </a:lnTo>
                  <a:lnTo>
                    <a:pt x="1109" y="78"/>
                  </a:lnTo>
                  <a:lnTo>
                    <a:pt x="953" y="117"/>
                  </a:lnTo>
                  <a:lnTo>
                    <a:pt x="817" y="195"/>
                  </a:lnTo>
                  <a:lnTo>
                    <a:pt x="701" y="273"/>
                  </a:lnTo>
                  <a:lnTo>
                    <a:pt x="565" y="351"/>
                  </a:lnTo>
                  <a:lnTo>
                    <a:pt x="467" y="467"/>
                  </a:lnTo>
                  <a:lnTo>
                    <a:pt x="351" y="564"/>
                  </a:lnTo>
                  <a:lnTo>
                    <a:pt x="273" y="681"/>
                  </a:lnTo>
                  <a:lnTo>
                    <a:pt x="195" y="817"/>
                  </a:lnTo>
                  <a:lnTo>
                    <a:pt x="117" y="953"/>
                  </a:lnTo>
                  <a:lnTo>
                    <a:pt x="78" y="1109"/>
                  </a:lnTo>
                  <a:lnTo>
                    <a:pt x="40" y="1245"/>
                  </a:lnTo>
                  <a:lnTo>
                    <a:pt x="20" y="1400"/>
                  </a:lnTo>
                  <a:lnTo>
                    <a:pt x="1" y="1556"/>
                  </a:lnTo>
                  <a:lnTo>
                    <a:pt x="1" y="1556"/>
                  </a:lnTo>
                  <a:lnTo>
                    <a:pt x="20" y="1731"/>
                  </a:lnTo>
                  <a:lnTo>
                    <a:pt x="40" y="1886"/>
                  </a:lnTo>
                  <a:lnTo>
                    <a:pt x="78" y="2022"/>
                  </a:lnTo>
                  <a:lnTo>
                    <a:pt x="117" y="2178"/>
                  </a:lnTo>
                  <a:lnTo>
                    <a:pt x="195" y="2314"/>
                  </a:lnTo>
                  <a:lnTo>
                    <a:pt x="273" y="2450"/>
                  </a:lnTo>
                  <a:lnTo>
                    <a:pt x="351" y="2567"/>
                  </a:lnTo>
                  <a:lnTo>
                    <a:pt x="467" y="2664"/>
                  </a:lnTo>
                  <a:lnTo>
                    <a:pt x="565" y="2781"/>
                  </a:lnTo>
                  <a:lnTo>
                    <a:pt x="701" y="2858"/>
                  </a:lnTo>
                  <a:lnTo>
                    <a:pt x="817" y="2936"/>
                  </a:lnTo>
                  <a:lnTo>
                    <a:pt x="953" y="3014"/>
                  </a:lnTo>
                  <a:lnTo>
                    <a:pt x="1109" y="3053"/>
                  </a:lnTo>
                  <a:lnTo>
                    <a:pt x="1245" y="3092"/>
                  </a:lnTo>
                  <a:lnTo>
                    <a:pt x="1400" y="3131"/>
                  </a:lnTo>
                  <a:lnTo>
                    <a:pt x="1575" y="3131"/>
                  </a:lnTo>
                  <a:lnTo>
                    <a:pt x="1575" y="3131"/>
                  </a:lnTo>
                  <a:lnTo>
                    <a:pt x="1731" y="3131"/>
                  </a:lnTo>
                  <a:lnTo>
                    <a:pt x="1886" y="3092"/>
                  </a:lnTo>
                  <a:lnTo>
                    <a:pt x="2042" y="3053"/>
                  </a:lnTo>
                  <a:lnTo>
                    <a:pt x="2178" y="3014"/>
                  </a:lnTo>
                  <a:lnTo>
                    <a:pt x="2314" y="2936"/>
                  </a:lnTo>
                  <a:lnTo>
                    <a:pt x="2450" y="2858"/>
                  </a:lnTo>
                  <a:lnTo>
                    <a:pt x="2567" y="2781"/>
                  </a:lnTo>
                  <a:lnTo>
                    <a:pt x="2684" y="2664"/>
                  </a:lnTo>
                  <a:lnTo>
                    <a:pt x="2781" y="2567"/>
                  </a:lnTo>
                  <a:lnTo>
                    <a:pt x="2858" y="2450"/>
                  </a:lnTo>
                  <a:lnTo>
                    <a:pt x="2936" y="2314"/>
                  </a:lnTo>
                  <a:lnTo>
                    <a:pt x="3014" y="2178"/>
                  </a:lnTo>
                  <a:lnTo>
                    <a:pt x="3072" y="2022"/>
                  </a:lnTo>
                  <a:lnTo>
                    <a:pt x="3111" y="1886"/>
                  </a:lnTo>
                  <a:lnTo>
                    <a:pt x="3131" y="1731"/>
                  </a:lnTo>
                  <a:lnTo>
                    <a:pt x="3131" y="1556"/>
                  </a:lnTo>
                  <a:lnTo>
                    <a:pt x="3131" y="1556"/>
                  </a:lnTo>
                  <a:lnTo>
                    <a:pt x="3131" y="1400"/>
                  </a:lnTo>
                  <a:lnTo>
                    <a:pt x="3111" y="1245"/>
                  </a:lnTo>
                  <a:lnTo>
                    <a:pt x="3072" y="1109"/>
                  </a:lnTo>
                  <a:lnTo>
                    <a:pt x="3014" y="953"/>
                  </a:lnTo>
                  <a:lnTo>
                    <a:pt x="2936" y="817"/>
                  </a:lnTo>
                  <a:lnTo>
                    <a:pt x="2858" y="681"/>
                  </a:lnTo>
                  <a:lnTo>
                    <a:pt x="2781" y="564"/>
                  </a:lnTo>
                  <a:lnTo>
                    <a:pt x="2684" y="467"/>
                  </a:lnTo>
                  <a:lnTo>
                    <a:pt x="2567" y="351"/>
                  </a:lnTo>
                  <a:lnTo>
                    <a:pt x="2450" y="273"/>
                  </a:lnTo>
                  <a:lnTo>
                    <a:pt x="2314" y="195"/>
                  </a:lnTo>
                  <a:lnTo>
                    <a:pt x="2178" y="117"/>
                  </a:lnTo>
                  <a:lnTo>
                    <a:pt x="2042" y="78"/>
                  </a:lnTo>
                  <a:lnTo>
                    <a:pt x="1886" y="39"/>
                  </a:lnTo>
                  <a:lnTo>
                    <a:pt x="1731" y="1"/>
                  </a:lnTo>
                  <a:lnTo>
                    <a:pt x="1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49"/>
            <p:cNvSpPr/>
            <p:nvPr/>
          </p:nvSpPr>
          <p:spPr>
            <a:xfrm>
              <a:off x="4013349" y="-301660"/>
              <a:ext cx="84515" cy="50090"/>
            </a:xfrm>
            <a:custGeom>
              <a:avLst/>
              <a:gdLst/>
              <a:ahLst/>
              <a:cxnLst/>
              <a:rect l="l" t="t" r="r" b="b"/>
              <a:pathLst>
                <a:path w="2723" h="1614" extrusionOk="0">
                  <a:moveTo>
                    <a:pt x="2547" y="0"/>
                  </a:moveTo>
                  <a:lnTo>
                    <a:pt x="2334" y="20"/>
                  </a:lnTo>
                  <a:lnTo>
                    <a:pt x="2139" y="39"/>
                  </a:lnTo>
                  <a:lnTo>
                    <a:pt x="1925" y="78"/>
                  </a:lnTo>
                  <a:lnTo>
                    <a:pt x="1731" y="117"/>
                  </a:lnTo>
                  <a:lnTo>
                    <a:pt x="1556" y="195"/>
                  </a:lnTo>
                  <a:lnTo>
                    <a:pt x="1362" y="272"/>
                  </a:lnTo>
                  <a:lnTo>
                    <a:pt x="1187" y="350"/>
                  </a:lnTo>
                  <a:lnTo>
                    <a:pt x="1031" y="447"/>
                  </a:lnTo>
                  <a:lnTo>
                    <a:pt x="856" y="564"/>
                  </a:lnTo>
                  <a:lnTo>
                    <a:pt x="701" y="681"/>
                  </a:lnTo>
                  <a:lnTo>
                    <a:pt x="565" y="817"/>
                  </a:lnTo>
                  <a:lnTo>
                    <a:pt x="428" y="953"/>
                  </a:lnTo>
                  <a:lnTo>
                    <a:pt x="312" y="1108"/>
                  </a:lnTo>
                  <a:lnTo>
                    <a:pt x="195" y="1264"/>
                  </a:lnTo>
                  <a:lnTo>
                    <a:pt x="98" y="1439"/>
                  </a:lnTo>
                  <a:lnTo>
                    <a:pt x="1" y="1614"/>
                  </a:lnTo>
                  <a:lnTo>
                    <a:pt x="1" y="1614"/>
                  </a:lnTo>
                  <a:lnTo>
                    <a:pt x="584" y="1536"/>
                  </a:lnTo>
                  <a:lnTo>
                    <a:pt x="642" y="1381"/>
                  </a:lnTo>
                  <a:lnTo>
                    <a:pt x="739" y="1225"/>
                  </a:lnTo>
                  <a:lnTo>
                    <a:pt x="817" y="1089"/>
                  </a:lnTo>
                  <a:lnTo>
                    <a:pt x="934" y="953"/>
                  </a:lnTo>
                  <a:lnTo>
                    <a:pt x="1167" y="700"/>
                  </a:lnTo>
                  <a:lnTo>
                    <a:pt x="1420" y="486"/>
                  </a:lnTo>
                  <a:lnTo>
                    <a:pt x="1556" y="389"/>
                  </a:lnTo>
                  <a:lnTo>
                    <a:pt x="1712" y="292"/>
                  </a:lnTo>
                  <a:lnTo>
                    <a:pt x="1867" y="234"/>
                  </a:lnTo>
                  <a:lnTo>
                    <a:pt x="2023" y="156"/>
                  </a:lnTo>
                  <a:lnTo>
                    <a:pt x="2198" y="97"/>
                  </a:lnTo>
                  <a:lnTo>
                    <a:pt x="2372" y="59"/>
                  </a:lnTo>
                  <a:lnTo>
                    <a:pt x="2547" y="39"/>
                  </a:lnTo>
                  <a:lnTo>
                    <a:pt x="2722" y="20"/>
                  </a:lnTo>
                  <a:lnTo>
                    <a:pt x="254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49"/>
            <p:cNvSpPr/>
            <p:nvPr/>
          </p:nvSpPr>
          <p:spPr>
            <a:xfrm>
              <a:off x="4013349" y="-301660"/>
              <a:ext cx="84515" cy="50090"/>
            </a:xfrm>
            <a:custGeom>
              <a:avLst/>
              <a:gdLst/>
              <a:ahLst/>
              <a:cxnLst/>
              <a:rect l="l" t="t" r="r" b="b"/>
              <a:pathLst>
                <a:path w="2723" h="1614" fill="none" extrusionOk="0">
                  <a:moveTo>
                    <a:pt x="2547" y="0"/>
                  </a:moveTo>
                  <a:lnTo>
                    <a:pt x="2547" y="0"/>
                  </a:lnTo>
                  <a:lnTo>
                    <a:pt x="2334" y="20"/>
                  </a:lnTo>
                  <a:lnTo>
                    <a:pt x="2139" y="39"/>
                  </a:lnTo>
                  <a:lnTo>
                    <a:pt x="1925" y="78"/>
                  </a:lnTo>
                  <a:lnTo>
                    <a:pt x="1731" y="117"/>
                  </a:lnTo>
                  <a:lnTo>
                    <a:pt x="1556" y="195"/>
                  </a:lnTo>
                  <a:lnTo>
                    <a:pt x="1362" y="272"/>
                  </a:lnTo>
                  <a:lnTo>
                    <a:pt x="1187" y="350"/>
                  </a:lnTo>
                  <a:lnTo>
                    <a:pt x="1031" y="447"/>
                  </a:lnTo>
                  <a:lnTo>
                    <a:pt x="856" y="564"/>
                  </a:lnTo>
                  <a:lnTo>
                    <a:pt x="701" y="681"/>
                  </a:lnTo>
                  <a:lnTo>
                    <a:pt x="565" y="817"/>
                  </a:lnTo>
                  <a:lnTo>
                    <a:pt x="428" y="953"/>
                  </a:lnTo>
                  <a:lnTo>
                    <a:pt x="312" y="1108"/>
                  </a:lnTo>
                  <a:lnTo>
                    <a:pt x="195" y="1264"/>
                  </a:lnTo>
                  <a:lnTo>
                    <a:pt x="98" y="1439"/>
                  </a:lnTo>
                  <a:lnTo>
                    <a:pt x="1" y="1614"/>
                  </a:lnTo>
                  <a:lnTo>
                    <a:pt x="1" y="1614"/>
                  </a:lnTo>
                  <a:lnTo>
                    <a:pt x="584" y="1536"/>
                  </a:lnTo>
                  <a:lnTo>
                    <a:pt x="584" y="1536"/>
                  </a:lnTo>
                  <a:lnTo>
                    <a:pt x="642" y="1381"/>
                  </a:lnTo>
                  <a:lnTo>
                    <a:pt x="739" y="1225"/>
                  </a:lnTo>
                  <a:lnTo>
                    <a:pt x="817" y="1089"/>
                  </a:lnTo>
                  <a:lnTo>
                    <a:pt x="934" y="953"/>
                  </a:lnTo>
                  <a:lnTo>
                    <a:pt x="1167" y="700"/>
                  </a:lnTo>
                  <a:lnTo>
                    <a:pt x="1420" y="486"/>
                  </a:lnTo>
                  <a:lnTo>
                    <a:pt x="1556" y="389"/>
                  </a:lnTo>
                  <a:lnTo>
                    <a:pt x="1712" y="292"/>
                  </a:lnTo>
                  <a:lnTo>
                    <a:pt x="1867" y="234"/>
                  </a:lnTo>
                  <a:lnTo>
                    <a:pt x="2023" y="156"/>
                  </a:lnTo>
                  <a:lnTo>
                    <a:pt x="2198" y="97"/>
                  </a:lnTo>
                  <a:lnTo>
                    <a:pt x="2372" y="59"/>
                  </a:lnTo>
                  <a:lnTo>
                    <a:pt x="2547" y="39"/>
                  </a:lnTo>
                  <a:lnTo>
                    <a:pt x="2722" y="20"/>
                  </a:lnTo>
                  <a:lnTo>
                    <a:pt x="2722" y="20"/>
                  </a:lnTo>
                  <a:lnTo>
                    <a:pt x="25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49"/>
            <p:cNvSpPr/>
            <p:nvPr/>
          </p:nvSpPr>
          <p:spPr>
            <a:xfrm>
              <a:off x="4025422" y="-301660"/>
              <a:ext cx="154505" cy="155082"/>
            </a:xfrm>
            <a:custGeom>
              <a:avLst/>
              <a:gdLst/>
              <a:ahLst/>
              <a:cxnLst/>
              <a:rect l="l" t="t" r="r" b="b"/>
              <a:pathLst>
                <a:path w="4978" h="4997" extrusionOk="0">
                  <a:moveTo>
                    <a:pt x="2489" y="0"/>
                  </a:moveTo>
                  <a:lnTo>
                    <a:pt x="2236" y="20"/>
                  </a:lnTo>
                  <a:lnTo>
                    <a:pt x="1983" y="59"/>
                  </a:lnTo>
                  <a:lnTo>
                    <a:pt x="1750" y="117"/>
                  </a:lnTo>
                  <a:lnTo>
                    <a:pt x="1517" y="214"/>
                  </a:lnTo>
                  <a:lnTo>
                    <a:pt x="1303" y="311"/>
                  </a:lnTo>
                  <a:lnTo>
                    <a:pt x="1089" y="428"/>
                  </a:lnTo>
                  <a:lnTo>
                    <a:pt x="914" y="583"/>
                  </a:lnTo>
                  <a:lnTo>
                    <a:pt x="720" y="739"/>
                  </a:lnTo>
                  <a:lnTo>
                    <a:pt x="564" y="914"/>
                  </a:lnTo>
                  <a:lnTo>
                    <a:pt x="428" y="1108"/>
                  </a:lnTo>
                  <a:lnTo>
                    <a:pt x="292" y="1322"/>
                  </a:lnTo>
                  <a:lnTo>
                    <a:pt x="195" y="1536"/>
                  </a:lnTo>
                  <a:lnTo>
                    <a:pt x="117" y="1769"/>
                  </a:lnTo>
                  <a:lnTo>
                    <a:pt x="39" y="2003"/>
                  </a:lnTo>
                  <a:lnTo>
                    <a:pt x="20" y="2255"/>
                  </a:lnTo>
                  <a:lnTo>
                    <a:pt x="1" y="2508"/>
                  </a:lnTo>
                  <a:lnTo>
                    <a:pt x="20" y="2761"/>
                  </a:lnTo>
                  <a:lnTo>
                    <a:pt x="39" y="3014"/>
                  </a:lnTo>
                  <a:lnTo>
                    <a:pt x="117" y="3247"/>
                  </a:lnTo>
                  <a:lnTo>
                    <a:pt x="195" y="3480"/>
                  </a:lnTo>
                  <a:lnTo>
                    <a:pt x="292" y="3694"/>
                  </a:lnTo>
                  <a:lnTo>
                    <a:pt x="428" y="3888"/>
                  </a:lnTo>
                  <a:lnTo>
                    <a:pt x="564" y="4083"/>
                  </a:lnTo>
                  <a:lnTo>
                    <a:pt x="720" y="4258"/>
                  </a:lnTo>
                  <a:lnTo>
                    <a:pt x="914" y="4433"/>
                  </a:lnTo>
                  <a:lnTo>
                    <a:pt x="1089" y="4569"/>
                  </a:lnTo>
                  <a:lnTo>
                    <a:pt x="1303" y="4705"/>
                  </a:lnTo>
                  <a:lnTo>
                    <a:pt x="1517" y="4802"/>
                  </a:lnTo>
                  <a:lnTo>
                    <a:pt x="1750" y="4880"/>
                  </a:lnTo>
                  <a:lnTo>
                    <a:pt x="1983" y="4938"/>
                  </a:lnTo>
                  <a:lnTo>
                    <a:pt x="2236" y="4977"/>
                  </a:lnTo>
                  <a:lnTo>
                    <a:pt x="2489" y="4997"/>
                  </a:lnTo>
                  <a:lnTo>
                    <a:pt x="2742" y="4977"/>
                  </a:lnTo>
                  <a:lnTo>
                    <a:pt x="2994" y="4938"/>
                  </a:lnTo>
                  <a:lnTo>
                    <a:pt x="3228" y="4880"/>
                  </a:lnTo>
                  <a:lnTo>
                    <a:pt x="3461" y="4802"/>
                  </a:lnTo>
                  <a:lnTo>
                    <a:pt x="3675" y="4705"/>
                  </a:lnTo>
                  <a:lnTo>
                    <a:pt x="3889" y="4569"/>
                  </a:lnTo>
                  <a:lnTo>
                    <a:pt x="4083" y="4433"/>
                  </a:lnTo>
                  <a:lnTo>
                    <a:pt x="4258" y="4258"/>
                  </a:lnTo>
                  <a:lnTo>
                    <a:pt x="4414" y="4083"/>
                  </a:lnTo>
                  <a:lnTo>
                    <a:pt x="4569" y="3888"/>
                  </a:lnTo>
                  <a:lnTo>
                    <a:pt x="4686" y="3694"/>
                  </a:lnTo>
                  <a:lnTo>
                    <a:pt x="4783" y="3480"/>
                  </a:lnTo>
                  <a:lnTo>
                    <a:pt x="4880" y="3247"/>
                  </a:lnTo>
                  <a:lnTo>
                    <a:pt x="4938" y="3014"/>
                  </a:lnTo>
                  <a:lnTo>
                    <a:pt x="4977" y="2761"/>
                  </a:lnTo>
                  <a:lnTo>
                    <a:pt x="4977" y="2508"/>
                  </a:lnTo>
                  <a:lnTo>
                    <a:pt x="4977" y="2255"/>
                  </a:lnTo>
                  <a:lnTo>
                    <a:pt x="4938" y="2003"/>
                  </a:lnTo>
                  <a:lnTo>
                    <a:pt x="4880" y="1769"/>
                  </a:lnTo>
                  <a:lnTo>
                    <a:pt x="4783" y="1536"/>
                  </a:lnTo>
                  <a:lnTo>
                    <a:pt x="4686" y="1322"/>
                  </a:lnTo>
                  <a:lnTo>
                    <a:pt x="4569" y="1108"/>
                  </a:lnTo>
                  <a:lnTo>
                    <a:pt x="4414" y="914"/>
                  </a:lnTo>
                  <a:lnTo>
                    <a:pt x="4258" y="739"/>
                  </a:lnTo>
                  <a:lnTo>
                    <a:pt x="4083" y="583"/>
                  </a:lnTo>
                  <a:lnTo>
                    <a:pt x="3889" y="428"/>
                  </a:lnTo>
                  <a:lnTo>
                    <a:pt x="3675" y="311"/>
                  </a:lnTo>
                  <a:lnTo>
                    <a:pt x="3461" y="214"/>
                  </a:lnTo>
                  <a:lnTo>
                    <a:pt x="3228" y="117"/>
                  </a:lnTo>
                  <a:lnTo>
                    <a:pt x="2994" y="59"/>
                  </a:lnTo>
                  <a:lnTo>
                    <a:pt x="2742" y="20"/>
                  </a:lnTo>
                  <a:lnTo>
                    <a:pt x="2489"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49"/>
            <p:cNvSpPr/>
            <p:nvPr/>
          </p:nvSpPr>
          <p:spPr>
            <a:xfrm>
              <a:off x="4025422" y="-301660"/>
              <a:ext cx="154505" cy="155082"/>
            </a:xfrm>
            <a:custGeom>
              <a:avLst/>
              <a:gdLst/>
              <a:ahLst/>
              <a:cxnLst/>
              <a:rect l="l" t="t" r="r" b="b"/>
              <a:pathLst>
                <a:path w="4978" h="4997" fill="none" extrusionOk="0">
                  <a:moveTo>
                    <a:pt x="1" y="2508"/>
                  </a:moveTo>
                  <a:lnTo>
                    <a:pt x="1" y="2508"/>
                  </a:lnTo>
                  <a:lnTo>
                    <a:pt x="20" y="2761"/>
                  </a:lnTo>
                  <a:lnTo>
                    <a:pt x="39" y="3014"/>
                  </a:lnTo>
                  <a:lnTo>
                    <a:pt x="117" y="3247"/>
                  </a:lnTo>
                  <a:lnTo>
                    <a:pt x="195" y="3480"/>
                  </a:lnTo>
                  <a:lnTo>
                    <a:pt x="292" y="3694"/>
                  </a:lnTo>
                  <a:lnTo>
                    <a:pt x="428" y="3888"/>
                  </a:lnTo>
                  <a:lnTo>
                    <a:pt x="564" y="4083"/>
                  </a:lnTo>
                  <a:lnTo>
                    <a:pt x="720" y="4258"/>
                  </a:lnTo>
                  <a:lnTo>
                    <a:pt x="914" y="4433"/>
                  </a:lnTo>
                  <a:lnTo>
                    <a:pt x="1089" y="4569"/>
                  </a:lnTo>
                  <a:lnTo>
                    <a:pt x="1303" y="4705"/>
                  </a:lnTo>
                  <a:lnTo>
                    <a:pt x="1517" y="4802"/>
                  </a:lnTo>
                  <a:lnTo>
                    <a:pt x="1750" y="4880"/>
                  </a:lnTo>
                  <a:lnTo>
                    <a:pt x="1983" y="4938"/>
                  </a:lnTo>
                  <a:lnTo>
                    <a:pt x="2236" y="4977"/>
                  </a:lnTo>
                  <a:lnTo>
                    <a:pt x="2489" y="4997"/>
                  </a:lnTo>
                  <a:lnTo>
                    <a:pt x="2489" y="4997"/>
                  </a:lnTo>
                  <a:lnTo>
                    <a:pt x="2742" y="4977"/>
                  </a:lnTo>
                  <a:lnTo>
                    <a:pt x="2994" y="4938"/>
                  </a:lnTo>
                  <a:lnTo>
                    <a:pt x="3228" y="4880"/>
                  </a:lnTo>
                  <a:lnTo>
                    <a:pt x="3461" y="4802"/>
                  </a:lnTo>
                  <a:lnTo>
                    <a:pt x="3675" y="4705"/>
                  </a:lnTo>
                  <a:lnTo>
                    <a:pt x="3889" y="4569"/>
                  </a:lnTo>
                  <a:lnTo>
                    <a:pt x="4083" y="4433"/>
                  </a:lnTo>
                  <a:lnTo>
                    <a:pt x="4258" y="4258"/>
                  </a:lnTo>
                  <a:lnTo>
                    <a:pt x="4414" y="4083"/>
                  </a:lnTo>
                  <a:lnTo>
                    <a:pt x="4569" y="3888"/>
                  </a:lnTo>
                  <a:lnTo>
                    <a:pt x="4686" y="3694"/>
                  </a:lnTo>
                  <a:lnTo>
                    <a:pt x="4783" y="3480"/>
                  </a:lnTo>
                  <a:lnTo>
                    <a:pt x="4880" y="3247"/>
                  </a:lnTo>
                  <a:lnTo>
                    <a:pt x="4938" y="3014"/>
                  </a:lnTo>
                  <a:lnTo>
                    <a:pt x="4977" y="2761"/>
                  </a:lnTo>
                  <a:lnTo>
                    <a:pt x="4977" y="2508"/>
                  </a:lnTo>
                  <a:lnTo>
                    <a:pt x="4977" y="2508"/>
                  </a:lnTo>
                  <a:lnTo>
                    <a:pt x="4977" y="2255"/>
                  </a:lnTo>
                  <a:lnTo>
                    <a:pt x="4938" y="2003"/>
                  </a:lnTo>
                  <a:lnTo>
                    <a:pt x="4880" y="1769"/>
                  </a:lnTo>
                  <a:lnTo>
                    <a:pt x="4783" y="1536"/>
                  </a:lnTo>
                  <a:lnTo>
                    <a:pt x="4686" y="1322"/>
                  </a:lnTo>
                  <a:lnTo>
                    <a:pt x="4569" y="1108"/>
                  </a:lnTo>
                  <a:lnTo>
                    <a:pt x="4414" y="914"/>
                  </a:lnTo>
                  <a:lnTo>
                    <a:pt x="4258" y="739"/>
                  </a:lnTo>
                  <a:lnTo>
                    <a:pt x="4083" y="583"/>
                  </a:lnTo>
                  <a:lnTo>
                    <a:pt x="3889" y="428"/>
                  </a:lnTo>
                  <a:lnTo>
                    <a:pt x="3675" y="311"/>
                  </a:lnTo>
                  <a:lnTo>
                    <a:pt x="3461" y="214"/>
                  </a:lnTo>
                  <a:lnTo>
                    <a:pt x="3228" y="117"/>
                  </a:lnTo>
                  <a:lnTo>
                    <a:pt x="2994" y="59"/>
                  </a:lnTo>
                  <a:lnTo>
                    <a:pt x="2742" y="20"/>
                  </a:lnTo>
                  <a:lnTo>
                    <a:pt x="2489" y="0"/>
                  </a:lnTo>
                  <a:lnTo>
                    <a:pt x="2489" y="0"/>
                  </a:lnTo>
                  <a:lnTo>
                    <a:pt x="2236" y="20"/>
                  </a:lnTo>
                  <a:lnTo>
                    <a:pt x="1983" y="59"/>
                  </a:lnTo>
                  <a:lnTo>
                    <a:pt x="1750" y="117"/>
                  </a:lnTo>
                  <a:lnTo>
                    <a:pt x="1517" y="214"/>
                  </a:lnTo>
                  <a:lnTo>
                    <a:pt x="1303" y="311"/>
                  </a:lnTo>
                  <a:lnTo>
                    <a:pt x="1089" y="428"/>
                  </a:lnTo>
                  <a:lnTo>
                    <a:pt x="914" y="583"/>
                  </a:lnTo>
                  <a:lnTo>
                    <a:pt x="720" y="739"/>
                  </a:lnTo>
                  <a:lnTo>
                    <a:pt x="564" y="914"/>
                  </a:lnTo>
                  <a:lnTo>
                    <a:pt x="428" y="1108"/>
                  </a:lnTo>
                  <a:lnTo>
                    <a:pt x="292" y="1322"/>
                  </a:lnTo>
                  <a:lnTo>
                    <a:pt x="195" y="1536"/>
                  </a:lnTo>
                  <a:lnTo>
                    <a:pt x="117" y="1769"/>
                  </a:lnTo>
                  <a:lnTo>
                    <a:pt x="39" y="2003"/>
                  </a:lnTo>
                  <a:lnTo>
                    <a:pt x="20" y="2255"/>
                  </a:lnTo>
                  <a:lnTo>
                    <a:pt x="1" y="25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49"/>
            <p:cNvSpPr/>
            <p:nvPr/>
          </p:nvSpPr>
          <p:spPr>
            <a:xfrm>
              <a:off x="4042927" y="-284156"/>
              <a:ext cx="119494" cy="120074"/>
            </a:xfrm>
            <a:custGeom>
              <a:avLst/>
              <a:gdLst/>
              <a:ahLst/>
              <a:cxnLst/>
              <a:rect l="l" t="t" r="r" b="b"/>
              <a:pathLst>
                <a:path w="3850" h="3869" extrusionOk="0">
                  <a:moveTo>
                    <a:pt x="1925" y="0"/>
                  </a:moveTo>
                  <a:lnTo>
                    <a:pt x="1731" y="19"/>
                  </a:lnTo>
                  <a:lnTo>
                    <a:pt x="1536" y="39"/>
                  </a:lnTo>
                  <a:lnTo>
                    <a:pt x="1361" y="97"/>
                  </a:lnTo>
                  <a:lnTo>
                    <a:pt x="1167" y="156"/>
                  </a:lnTo>
                  <a:lnTo>
                    <a:pt x="1011" y="233"/>
                  </a:lnTo>
                  <a:lnTo>
                    <a:pt x="856" y="331"/>
                  </a:lnTo>
                  <a:lnTo>
                    <a:pt x="700" y="447"/>
                  </a:lnTo>
                  <a:lnTo>
                    <a:pt x="564" y="583"/>
                  </a:lnTo>
                  <a:lnTo>
                    <a:pt x="447" y="719"/>
                  </a:lnTo>
                  <a:lnTo>
                    <a:pt x="331" y="855"/>
                  </a:lnTo>
                  <a:lnTo>
                    <a:pt x="234" y="1011"/>
                  </a:lnTo>
                  <a:lnTo>
                    <a:pt x="156" y="1186"/>
                  </a:lnTo>
                  <a:lnTo>
                    <a:pt x="78" y="1361"/>
                  </a:lnTo>
                  <a:lnTo>
                    <a:pt x="39" y="1555"/>
                  </a:lnTo>
                  <a:lnTo>
                    <a:pt x="0" y="1750"/>
                  </a:lnTo>
                  <a:lnTo>
                    <a:pt x="0" y="1944"/>
                  </a:lnTo>
                  <a:lnTo>
                    <a:pt x="0" y="2139"/>
                  </a:lnTo>
                  <a:lnTo>
                    <a:pt x="39" y="2333"/>
                  </a:lnTo>
                  <a:lnTo>
                    <a:pt x="78" y="2508"/>
                  </a:lnTo>
                  <a:lnTo>
                    <a:pt x="156" y="2683"/>
                  </a:lnTo>
                  <a:lnTo>
                    <a:pt x="234" y="2858"/>
                  </a:lnTo>
                  <a:lnTo>
                    <a:pt x="331" y="3013"/>
                  </a:lnTo>
                  <a:lnTo>
                    <a:pt x="447" y="3169"/>
                  </a:lnTo>
                  <a:lnTo>
                    <a:pt x="564" y="3305"/>
                  </a:lnTo>
                  <a:lnTo>
                    <a:pt x="700" y="3422"/>
                  </a:lnTo>
                  <a:lnTo>
                    <a:pt x="856" y="3538"/>
                  </a:lnTo>
                  <a:lnTo>
                    <a:pt x="1011" y="3635"/>
                  </a:lnTo>
                  <a:lnTo>
                    <a:pt x="1167" y="3713"/>
                  </a:lnTo>
                  <a:lnTo>
                    <a:pt x="1361" y="3791"/>
                  </a:lnTo>
                  <a:lnTo>
                    <a:pt x="1536" y="3830"/>
                  </a:lnTo>
                  <a:lnTo>
                    <a:pt x="1731" y="3869"/>
                  </a:lnTo>
                  <a:lnTo>
                    <a:pt x="2119" y="3869"/>
                  </a:lnTo>
                  <a:lnTo>
                    <a:pt x="2314" y="3830"/>
                  </a:lnTo>
                  <a:lnTo>
                    <a:pt x="2508" y="3791"/>
                  </a:lnTo>
                  <a:lnTo>
                    <a:pt x="2683" y="3713"/>
                  </a:lnTo>
                  <a:lnTo>
                    <a:pt x="2858" y="3635"/>
                  </a:lnTo>
                  <a:lnTo>
                    <a:pt x="3014" y="3538"/>
                  </a:lnTo>
                  <a:lnTo>
                    <a:pt x="3150" y="3422"/>
                  </a:lnTo>
                  <a:lnTo>
                    <a:pt x="3286" y="3305"/>
                  </a:lnTo>
                  <a:lnTo>
                    <a:pt x="3422" y="3169"/>
                  </a:lnTo>
                  <a:lnTo>
                    <a:pt x="3539" y="3013"/>
                  </a:lnTo>
                  <a:lnTo>
                    <a:pt x="3616" y="2858"/>
                  </a:lnTo>
                  <a:lnTo>
                    <a:pt x="3713" y="2683"/>
                  </a:lnTo>
                  <a:lnTo>
                    <a:pt x="3772" y="2508"/>
                  </a:lnTo>
                  <a:lnTo>
                    <a:pt x="3811" y="2333"/>
                  </a:lnTo>
                  <a:lnTo>
                    <a:pt x="3850" y="2139"/>
                  </a:lnTo>
                  <a:lnTo>
                    <a:pt x="3850" y="1944"/>
                  </a:lnTo>
                  <a:lnTo>
                    <a:pt x="3850" y="1750"/>
                  </a:lnTo>
                  <a:lnTo>
                    <a:pt x="3811" y="1555"/>
                  </a:lnTo>
                  <a:lnTo>
                    <a:pt x="3772" y="1361"/>
                  </a:lnTo>
                  <a:lnTo>
                    <a:pt x="3713" y="1186"/>
                  </a:lnTo>
                  <a:lnTo>
                    <a:pt x="3616" y="1011"/>
                  </a:lnTo>
                  <a:lnTo>
                    <a:pt x="3539" y="855"/>
                  </a:lnTo>
                  <a:lnTo>
                    <a:pt x="3422" y="719"/>
                  </a:lnTo>
                  <a:lnTo>
                    <a:pt x="3286" y="583"/>
                  </a:lnTo>
                  <a:lnTo>
                    <a:pt x="3150" y="447"/>
                  </a:lnTo>
                  <a:lnTo>
                    <a:pt x="3014" y="331"/>
                  </a:lnTo>
                  <a:lnTo>
                    <a:pt x="2858" y="233"/>
                  </a:lnTo>
                  <a:lnTo>
                    <a:pt x="2683" y="156"/>
                  </a:lnTo>
                  <a:lnTo>
                    <a:pt x="2508" y="97"/>
                  </a:lnTo>
                  <a:lnTo>
                    <a:pt x="2314" y="39"/>
                  </a:lnTo>
                  <a:lnTo>
                    <a:pt x="2119" y="19"/>
                  </a:lnTo>
                  <a:lnTo>
                    <a:pt x="19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49"/>
            <p:cNvSpPr/>
            <p:nvPr/>
          </p:nvSpPr>
          <p:spPr>
            <a:xfrm>
              <a:off x="4042927" y="-284156"/>
              <a:ext cx="119494" cy="120074"/>
            </a:xfrm>
            <a:custGeom>
              <a:avLst/>
              <a:gdLst/>
              <a:ahLst/>
              <a:cxnLst/>
              <a:rect l="l" t="t" r="r" b="b"/>
              <a:pathLst>
                <a:path w="3850" h="3869" fill="none" extrusionOk="0">
                  <a:moveTo>
                    <a:pt x="0" y="1944"/>
                  </a:moveTo>
                  <a:lnTo>
                    <a:pt x="0" y="1944"/>
                  </a:lnTo>
                  <a:lnTo>
                    <a:pt x="0" y="2139"/>
                  </a:lnTo>
                  <a:lnTo>
                    <a:pt x="39" y="2333"/>
                  </a:lnTo>
                  <a:lnTo>
                    <a:pt x="78" y="2508"/>
                  </a:lnTo>
                  <a:lnTo>
                    <a:pt x="156" y="2683"/>
                  </a:lnTo>
                  <a:lnTo>
                    <a:pt x="234" y="2858"/>
                  </a:lnTo>
                  <a:lnTo>
                    <a:pt x="331" y="3013"/>
                  </a:lnTo>
                  <a:lnTo>
                    <a:pt x="447" y="3169"/>
                  </a:lnTo>
                  <a:lnTo>
                    <a:pt x="564" y="3305"/>
                  </a:lnTo>
                  <a:lnTo>
                    <a:pt x="700" y="3422"/>
                  </a:lnTo>
                  <a:lnTo>
                    <a:pt x="856" y="3538"/>
                  </a:lnTo>
                  <a:lnTo>
                    <a:pt x="1011" y="3635"/>
                  </a:lnTo>
                  <a:lnTo>
                    <a:pt x="1167" y="3713"/>
                  </a:lnTo>
                  <a:lnTo>
                    <a:pt x="1361" y="3791"/>
                  </a:lnTo>
                  <a:lnTo>
                    <a:pt x="1536" y="3830"/>
                  </a:lnTo>
                  <a:lnTo>
                    <a:pt x="1731" y="3869"/>
                  </a:lnTo>
                  <a:lnTo>
                    <a:pt x="1925" y="3869"/>
                  </a:lnTo>
                  <a:lnTo>
                    <a:pt x="1925" y="3869"/>
                  </a:lnTo>
                  <a:lnTo>
                    <a:pt x="2119" y="3869"/>
                  </a:lnTo>
                  <a:lnTo>
                    <a:pt x="2314" y="3830"/>
                  </a:lnTo>
                  <a:lnTo>
                    <a:pt x="2508" y="3791"/>
                  </a:lnTo>
                  <a:lnTo>
                    <a:pt x="2683" y="3713"/>
                  </a:lnTo>
                  <a:lnTo>
                    <a:pt x="2858" y="3635"/>
                  </a:lnTo>
                  <a:lnTo>
                    <a:pt x="3014" y="3538"/>
                  </a:lnTo>
                  <a:lnTo>
                    <a:pt x="3150" y="3422"/>
                  </a:lnTo>
                  <a:lnTo>
                    <a:pt x="3286" y="3305"/>
                  </a:lnTo>
                  <a:lnTo>
                    <a:pt x="3422" y="3169"/>
                  </a:lnTo>
                  <a:lnTo>
                    <a:pt x="3539" y="3013"/>
                  </a:lnTo>
                  <a:lnTo>
                    <a:pt x="3616" y="2858"/>
                  </a:lnTo>
                  <a:lnTo>
                    <a:pt x="3713" y="2683"/>
                  </a:lnTo>
                  <a:lnTo>
                    <a:pt x="3772" y="2508"/>
                  </a:lnTo>
                  <a:lnTo>
                    <a:pt x="3811" y="2333"/>
                  </a:lnTo>
                  <a:lnTo>
                    <a:pt x="3850" y="2139"/>
                  </a:lnTo>
                  <a:lnTo>
                    <a:pt x="3850" y="1944"/>
                  </a:lnTo>
                  <a:lnTo>
                    <a:pt x="3850" y="1944"/>
                  </a:lnTo>
                  <a:lnTo>
                    <a:pt x="3850" y="1750"/>
                  </a:lnTo>
                  <a:lnTo>
                    <a:pt x="3811" y="1555"/>
                  </a:lnTo>
                  <a:lnTo>
                    <a:pt x="3772" y="1361"/>
                  </a:lnTo>
                  <a:lnTo>
                    <a:pt x="3713" y="1186"/>
                  </a:lnTo>
                  <a:lnTo>
                    <a:pt x="3616" y="1011"/>
                  </a:lnTo>
                  <a:lnTo>
                    <a:pt x="3539" y="855"/>
                  </a:lnTo>
                  <a:lnTo>
                    <a:pt x="3422" y="719"/>
                  </a:lnTo>
                  <a:lnTo>
                    <a:pt x="3286" y="583"/>
                  </a:lnTo>
                  <a:lnTo>
                    <a:pt x="3150" y="447"/>
                  </a:lnTo>
                  <a:lnTo>
                    <a:pt x="3014" y="331"/>
                  </a:lnTo>
                  <a:lnTo>
                    <a:pt x="2858" y="233"/>
                  </a:lnTo>
                  <a:lnTo>
                    <a:pt x="2683" y="156"/>
                  </a:lnTo>
                  <a:lnTo>
                    <a:pt x="2508" y="97"/>
                  </a:lnTo>
                  <a:lnTo>
                    <a:pt x="2314" y="39"/>
                  </a:lnTo>
                  <a:lnTo>
                    <a:pt x="2119" y="19"/>
                  </a:lnTo>
                  <a:lnTo>
                    <a:pt x="1925" y="0"/>
                  </a:lnTo>
                  <a:lnTo>
                    <a:pt x="1925" y="0"/>
                  </a:lnTo>
                  <a:lnTo>
                    <a:pt x="1731" y="19"/>
                  </a:lnTo>
                  <a:lnTo>
                    <a:pt x="1536" y="39"/>
                  </a:lnTo>
                  <a:lnTo>
                    <a:pt x="1361" y="97"/>
                  </a:lnTo>
                  <a:lnTo>
                    <a:pt x="1167" y="156"/>
                  </a:lnTo>
                  <a:lnTo>
                    <a:pt x="1011" y="233"/>
                  </a:lnTo>
                  <a:lnTo>
                    <a:pt x="856" y="331"/>
                  </a:lnTo>
                  <a:lnTo>
                    <a:pt x="700" y="447"/>
                  </a:lnTo>
                  <a:lnTo>
                    <a:pt x="564" y="583"/>
                  </a:lnTo>
                  <a:lnTo>
                    <a:pt x="447" y="719"/>
                  </a:lnTo>
                  <a:lnTo>
                    <a:pt x="331" y="855"/>
                  </a:lnTo>
                  <a:lnTo>
                    <a:pt x="234" y="1011"/>
                  </a:lnTo>
                  <a:lnTo>
                    <a:pt x="156" y="1186"/>
                  </a:lnTo>
                  <a:lnTo>
                    <a:pt x="78" y="1361"/>
                  </a:lnTo>
                  <a:lnTo>
                    <a:pt x="39" y="1555"/>
                  </a:lnTo>
                  <a:lnTo>
                    <a:pt x="0" y="1750"/>
                  </a:lnTo>
                  <a:lnTo>
                    <a:pt x="0" y="19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49"/>
            <p:cNvSpPr/>
            <p:nvPr/>
          </p:nvSpPr>
          <p:spPr>
            <a:xfrm>
              <a:off x="4067042" y="-259420"/>
              <a:ext cx="71231" cy="70605"/>
            </a:xfrm>
            <a:custGeom>
              <a:avLst/>
              <a:gdLst/>
              <a:ahLst/>
              <a:cxnLst/>
              <a:rect l="l" t="t" r="r" b="b"/>
              <a:pathLst>
                <a:path w="2295" h="2275" extrusionOk="0">
                  <a:moveTo>
                    <a:pt x="1031" y="0"/>
                  </a:moveTo>
                  <a:lnTo>
                    <a:pt x="915" y="20"/>
                  </a:lnTo>
                  <a:lnTo>
                    <a:pt x="701" y="97"/>
                  </a:lnTo>
                  <a:lnTo>
                    <a:pt x="506" y="195"/>
                  </a:lnTo>
                  <a:lnTo>
                    <a:pt x="351" y="331"/>
                  </a:lnTo>
                  <a:lnTo>
                    <a:pt x="195" y="506"/>
                  </a:lnTo>
                  <a:lnTo>
                    <a:pt x="98" y="700"/>
                  </a:lnTo>
                  <a:lnTo>
                    <a:pt x="40" y="914"/>
                  </a:lnTo>
                  <a:lnTo>
                    <a:pt x="20" y="1030"/>
                  </a:lnTo>
                  <a:lnTo>
                    <a:pt x="1" y="1147"/>
                  </a:lnTo>
                  <a:lnTo>
                    <a:pt x="20" y="1264"/>
                  </a:lnTo>
                  <a:lnTo>
                    <a:pt x="40" y="1380"/>
                  </a:lnTo>
                  <a:lnTo>
                    <a:pt x="98" y="1594"/>
                  </a:lnTo>
                  <a:lnTo>
                    <a:pt x="195" y="1789"/>
                  </a:lnTo>
                  <a:lnTo>
                    <a:pt x="351" y="1944"/>
                  </a:lnTo>
                  <a:lnTo>
                    <a:pt x="506" y="2080"/>
                  </a:lnTo>
                  <a:lnTo>
                    <a:pt x="701" y="2197"/>
                  </a:lnTo>
                  <a:lnTo>
                    <a:pt x="915" y="2255"/>
                  </a:lnTo>
                  <a:lnTo>
                    <a:pt x="1031" y="2275"/>
                  </a:lnTo>
                  <a:lnTo>
                    <a:pt x="1265" y="2275"/>
                  </a:lnTo>
                  <a:lnTo>
                    <a:pt x="1381" y="2255"/>
                  </a:lnTo>
                  <a:lnTo>
                    <a:pt x="1595" y="2197"/>
                  </a:lnTo>
                  <a:lnTo>
                    <a:pt x="1789" y="2080"/>
                  </a:lnTo>
                  <a:lnTo>
                    <a:pt x="1964" y="1944"/>
                  </a:lnTo>
                  <a:lnTo>
                    <a:pt x="2101" y="1789"/>
                  </a:lnTo>
                  <a:lnTo>
                    <a:pt x="2198" y="1594"/>
                  </a:lnTo>
                  <a:lnTo>
                    <a:pt x="2275" y="1380"/>
                  </a:lnTo>
                  <a:lnTo>
                    <a:pt x="2295" y="1264"/>
                  </a:lnTo>
                  <a:lnTo>
                    <a:pt x="2295" y="1147"/>
                  </a:lnTo>
                  <a:lnTo>
                    <a:pt x="2295" y="1030"/>
                  </a:lnTo>
                  <a:lnTo>
                    <a:pt x="2275" y="914"/>
                  </a:lnTo>
                  <a:lnTo>
                    <a:pt x="2198" y="700"/>
                  </a:lnTo>
                  <a:lnTo>
                    <a:pt x="2101" y="506"/>
                  </a:lnTo>
                  <a:lnTo>
                    <a:pt x="1964" y="331"/>
                  </a:lnTo>
                  <a:lnTo>
                    <a:pt x="1789" y="195"/>
                  </a:lnTo>
                  <a:lnTo>
                    <a:pt x="1595" y="97"/>
                  </a:lnTo>
                  <a:lnTo>
                    <a:pt x="1381" y="20"/>
                  </a:lnTo>
                  <a:lnTo>
                    <a:pt x="1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9"/>
            <p:cNvSpPr/>
            <p:nvPr/>
          </p:nvSpPr>
          <p:spPr>
            <a:xfrm>
              <a:off x="4067042" y="-259420"/>
              <a:ext cx="71231" cy="70605"/>
            </a:xfrm>
            <a:custGeom>
              <a:avLst/>
              <a:gdLst/>
              <a:ahLst/>
              <a:cxnLst/>
              <a:rect l="l" t="t" r="r" b="b"/>
              <a:pathLst>
                <a:path w="2295" h="2275" fill="none" extrusionOk="0">
                  <a:moveTo>
                    <a:pt x="1148" y="0"/>
                  </a:moveTo>
                  <a:lnTo>
                    <a:pt x="1148" y="0"/>
                  </a:lnTo>
                  <a:lnTo>
                    <a:pt x="1031" y="0"/>
                  </a:lnTo>
                  <a:lnTo>
                    <a:pt x="915" y="20"/>
                  </a:lnTo>
                  <a:lnTo>
                    <a:pt x="701" y="97"/>
                  </a:lnTo>
                  <a:lnTo>
                    <a:pt x="506" y="195"/>
                  </a:lnTo>
                  <a:lnTo>
                    <a:pt x="351" y="331"/>
                  </a:lnTo>
                  <a:lnTo>
                    <a:pt x="195" y="506"/>
                  </a:lnTo>
                  <a:lnTo>
                    <a:pt x="98" y="700"/>
                  </a:lnTo>
                  <a:lnTo>
                    <a:pt x="40" y="914"/>
                  </a:lnTo>
                  <a:lnTo>
                    <a:pt x="20" y="1030"/>
                  </a:lnTo>
                  <a:lnTo>
                    <a:pt x="1" y="1147"/>
                  </a:lnTo>
                  <a:lnTo>
                    <a:pt x="1" y="1147"/>
                  </a:lnTo>
                  <a:lnTo>
                    <a:pt x="20" y="1264"/>
                  </a:lnTo>
                  <a:lnTo>
                    <a:pt x="40" y="1380"/>
                  </a:lnTo>
                  <a:lnTo>
                    <a:pt x="98" y="1594"/>
                  </a:lnTo>
                  <a:lnTo>
                    <a:pt x="195" y="1789"/>
                  </a:lnTo>
                  <a:lnTo>
                    <a:pt x="351" y="1944"/>
                  </a:lnTo>
                  <a:lnTo>
                    <a:pt x="506" y="2080"/>
                  </a:lnTo>
                  <a:lnTo>
                    <a:pt x="701" y="2197"/>
                  </a:lnTo>
                  <a:lnTo>
                    <a:pt x="915" y="2255"/>
                  </a:lnTo>
                  <a:lnTo>
                    <a:pt x="1031" y="2275"/>
                  </a:lnTo>
                  <a:lnTo>
                    <a:pt x="1148" y="2275"/>
                  </a:lnTo>
                  <a:lnTo>
                    <a:pt x="1148" y="2275"/>
                  </a:lnTo>
                  <a:lnTo>
                    <a:pt x="1265" y="2275"/>
                  </a:lnTo>
                  <a:lnTo>
                    <a:pt x="1381" y="2255"/>
                  </a:lnTo>
                  <a:lnTo>
                    <a:pt x="1595" y="2197"/>
                  </a:lnTo>
                  <a:lnTo>
                    <a:pt x="1789" y="2080"/>
                  </a:lnTo>
                  <a:lnTo>
                    <a:pt x="1964" y="1944"/>
                  </a:lnTo>
                  <a:lnTo>
                    <a:pt x="2101" y="1789"/>
                  </a:lnTo>
                  <a:lnTo>
                    <a:pt x="2198" y="1594"/>
                  </a:lnTo>
                  <a:lnTo>
                    <a:pt x="2275" y="1380"/>
                  </a:lnTo>
                  <a:lnTo>
                    <a:pt x="2295" y="1264"/>
                  </a:lnTo>
                  <a:lnTo>
                    <a:pt x="2295" y="1147"/>
                  </a:lnTo>
                  <a:lnTo>
                    <a:pt x="2295" y="1147"/>
                  </a:lnTo>
                  <a:lnTo>
                    <a:pt x="2295" y="1030"/>
                  </a:lnTo>
                  <a:lnTo>
                    <a:pt x="2275" y="914"/>
                  </a:lnTo>
                  <a:lnTo>
                    <a:pt x="2198" y="700"/>
                  </a:lnTo>
                  <a:lnTo>
                    <a:pt x="2101" y="506"/>
                  </a:lnTo>
                  <a:lnTo>
                    <a:pt x="1964" y="331"/>
                  </a:lnTo>
                  <a:lnTo>
                    <a:pt x="1789" y="195"/>
                  </a:lnTo>
                  <a:lnTo>
                    <a:pt x="1595" y="97"/>
                  </a:lnTo>
                  <a:lnTo>
                    <a:pt x="1381" y="20"/>
                  </a:lnTo>
                  <a:lnTo>
                    <a:pt x="1265" y="0"/>
                  </a:lnTo>
                  <a:lnTo>
                    <a:pt x="11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9"/>
            <p:cNvSpPr/>
            <p:nvPr/>
          </p:nvSpPr>
          <p:spPr>
            <a:xfrm>
              <a:off x="3054015" y="-459137"/>
              <a:ext cx="217231" cy="104402"/>
            </a:xfrm>
            <a:custGeom>
              <a:avLst/>
              <a:gdLst/>
              <a:ahLst/>
              <a:cxnLst/>
              <a:rect l="l" t="t" r="r" b="b"/>
              <a:pathLst>
                <a:path w="6999" h="3364" extrusionOk="0">
                  <a:moveTo>
                    <a:pt x="311" y="0"/>
                  </a:moveTo>
                  <a:lnTo>
                    <a:pt x="214" y="20"/>
                  </a:lnTo>
                  <a:lnTo>
                    <a:pt x="117" y="59"/>
                  </a:lnTo>
                  <a:lnTo>
                    <a:pt x="59" y="117"/>
                  </a:lnTo>
                  <a:lnTo>
                    <a:pt x="20" y="195"/>
                  </a:lnTo>
                  <a:lnTo>
                    <a:pt x="0" y="292"/>
                  </a:lnTo>
                  <a:lnTo>
                    <a:pt x="20" y="389"/>
                  </a:lnTo>
                  <a:lnTo>
                    <a:pt x="59" y="467"/>
                  </a:lnTo>
                  <a:lnTo>
                    <a:pt x="156" y="545"/>
                  </a:lnTo>
                  <a:lnTo>
                    <a:pt x="5171" y="3364"/>
                  </a:lnTo>
                  <a:lnTo>
                    <a:pt x="6999" y="739"/>
                  </a:lnTo>
                  <a:lnTo>
                    <a:pt x="3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9"/>
            <p:cNvSpPr/>
            <p:nvPr/>
          </p:nvSpPr>
          <p:spPr>
            <a:xfrm>
              <a:off x="3054015" y="-459137"/>
              <a:ext cx="217231" cy="104402"/>
            </a:xfrm>
            <a:custGeom>
              <a:avLst/>
              <a:gdLst/>
              <a:ahLst/>
              <a:cxnLst/>
              <a:rect l="l" t="t" r="r" b="b"/>
              <a:pathLst>
                <a:path w="6999" h="3364" fill="none" extrusionOk="0">
                  <a:moveTo>
                    <a:pt x="6999" y="739"/>
                  </a:moveTo>
                  <a:lnTo>
                    <a:pt x="311" y="0"/>
                  </a:lnTo>
                  <a:lnTo>
                    <a:pt x="311" y="0"/>
                  </a:lnTo>
                  <a:lnTo>
                    <a:pt x="214" y="20"/>
                  </a:lnTo>
                  <a:lnTo>
                    <a:pt x="117" y="59"/>
                  </a:lnTo>
                  <a:lnTo>
                    <a:pt x="59" y="117"/>
                  </a:lnTo>
                  <a:lnTo>
                    <a:pt x="20" y="195"/>
                  </a:lnTo>
                  <a:lnTo>
                    <a:pt x="0" y="292"/>
                  </a:lnTo>
                  <a:lnTo>
                    <a:pt x="20" y="389"/>
                  </a:lnTo>
                  <a:lnTo>
                    <a:pt x="59" y="467"/>
                  </a:lnTo>
                  <a:lnTo>
                    <a:pt x="156" y="545"/>
                  </a:lnTo>
                  <a:lnTo>
                    <a:pt x="5171" y="3364"/>
                  </a:lnTo>
                  <a:lnTo>
                    <a:pt x="6999" y="73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49"/>
            <p:cNvSpPr/>
            <p:nvPr/>
          </p:nvSpPr>
          <p:spPr>
            <a:xfrm>
              <a:off x="3163822" y="-445264"/>
              <a:ext cx="41652" cy="68215"/>
            </a:xfrm>
            <a:custGeom>
              <a:avLst/>
              <a:gdLst/>
              <a:ahLst/>
              <a:cxnLst/>
              <a:rect l="l" t="t" r="r" b="b"/>
              <a:pathLst>
                <a:path w="1342" h="2198" extrusionOk="0">
                  <a:moveTo>
                    <a:pt x="759" y="0"/>
                  </a:moveTo>
                  <a:lnTo>
                    <a:pt x="525" y="467"/>
                  </a:lnTo>
                  <a:lnTo>
                    <a:pt x="311" y="953"/>
                  </a:lnTo>
                  <a:lnTo>
                    <a:pt x="137" y="1458"/>
                  </a:lnTo>
                  <a:lnTo>
                    <a:pt x="0" y="1983"/>
                  </a:lnTo>
                  <a:lnTo>
                    <a:pt x="370" y="2197"/>
                  </a:lnTo>
                  <a:lnTo>
                    <a:pt x="448" y="1906"/>
                  </a:lnTo>
                  <a:lnTo>
                    <a:pt x="545" y="1633"/>
                  </a:lnTo>
                  <a:lnTo>
                    <a:pt x="661" y="1342"/>
                  </a:lnTo>
                  <a:lnTo>
                    <a:pt x="778" y="1070"/>
                  </a:lnTo>
                  <a:lnTo>
                    <a:pt x="895" y="817"/>
                  </a:lnTo>
                  <a:lnTo>
                    <a:pt x="1031" y="564"/>
                  </a:lnTo>
                  <a:lnTo>
                    <a:pt x="1186" y="311"/>
                  </a:lnTo>
                  <a:lnTo>
                    <a:pt x="1342" y="59"/>
                  </a:lnTo>
                  <a:lnTo>
                    <a:pt x="759"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49"/>
            <p:cNvSpPr/>
            <p:nvPr/>
          </p:nvSpPr>
          <p:spPr>
            <a:xfrm>
              <a:off x="3163822" y="-445264"/>
              <a:ext cx="41652" cy="68215"/>
            </a:xfrm>
            <a:custGeom>
              <a:avLst/>
              <a:gdLst/>
              <a:ahLst/>
              <a:cxnLst/>
              <a:rect l="l" t="t" r="r" b="b"/>
              <a:pathLst>
                <a:path w="1342" h="2198" fill="none" extrusionOk="0">
                  <a:moveTo>
                    <a:pt x="759" y="0"/>
                  </a:moveTo>
                  <a:lnTo>
                    <a:pt x="759" y="0"/>
                  </a:lnTo>
                  <a:lnTo>
                    <a:pt x="525" y="467"/>
                  </a:lnTo>
                  <a:lnTo>
                    <a:pt x="311" y="953"/>
                  </a:lnTo>
                  <a:lnTo>
                    <a:pt x="137" y="1458"/>
                  </a:lnTo>
                  <a:lnTo>
                    <a:pt x="0" y="1983"/>
                  </a:lnTo>
                  <a:lnTo>
                    <a:pt x="370" y="2197"/>
                  </a:lnTo>
                  <a:lnTo>
                    <a:pt x="370" y="2197"/>
                  </a:lnTo>
                  <a:lnTo>
                    <a:pt x="448" y="1906"/>
                  </a:lnTo>
                  <a:lnTo>
                    <a:pt x="545" y="1633"/>
                  </a:lnTo>
                  <a:lnTo>
                    <a:pt x="661" y="1342"/>
                  </a:lnTo>
                  <a:lnTo>
                    <a:pt x="778" y="1070"/>
                  </a:lnTo>
                  <a:lnTo>
                    <a:pt x="895" y="817"/>
                  </a:lnTo>
                  <a:lnTo>
                    <a:pt x="1031" y="564"/>
                  </a:lnTo>
                  <a:lnTo>
                    <a:pt x="1186" y="311"/>
                  </a:lnTo>
                  <a:lnTo>
                    <a:pt x="1342" y="59"/>
                  </a:lnTo>
                  <a:lnTo>
                    <a:pt x="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49"/>
            <p:cNvSpPr/>
            <p:nvPr/>
          </p:nvSpPr>
          <p:spPr>
            <a:xfrm>
              <a:off x="3468506" y="-459137"/>
              <a:ext cx="217263" cy="104402"/>
            </a:xfrm>
            <a:custGeom>
              <a:avLst/>
              <a:gdLst/>
              <a:ahLst/>
              <a:cxnLst/>
              <a:rect l="l" t="t" r="r" b="b"/>
              <a:pathLst>
                <a:path w="7000" h="3364" extrusionOk="0">
                  <a:moveTo>
                    <a:pt x="6669" y="0"/>
                  </a:moveTo>
                  <a:lnTo>
                    <a:pt x="1" y="739"/>
                  </a:lnTo>
                  <a:lnTo>
                    <a:pt x="1809" y="3364"/>
                  </a:lnTo>
                  <a:lnTo>
                    <a:pt x="6844" y="545"/>
                  </a:lnTo>
                  <a:lnTo>
                    <a:pt x="6922" y="467"/>
                  </a:lnTo>
                  <a:lnTo>
                    <a:pt x="6980" y="389"/>
                  </a:lnTo>
                  <a:lnTo>
                    <a:pt x="7000" y="292"/>
                  </a:lnTo>
                  <a:lnTo>
                    <a:pt x="6980" y="195"/>
                  </a:lnTo>
                  <a:lnTo>
                    <a:pt x="6941" y="117"/>
                  </a:lnTo>
                  <a:lnTo>
                    <a:pt x="6863" y="59"/>
                  </a:lnTo>
                  <a:lnTo>
                    <a:pt x="6786" y="20"/>
                  </a:lnTo>
                  <a:lnTo>
                    <a:pt x="6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49"/>
            <p:cNvSpPr/>
            <p:nvPr/>
          </p:nvSpPr>
          <p:spPr>
            <a:xfrm>
              <a:off x="3468506" y="-459137"/>
              <a:ext cx="217263" cy="104402"/>
            </a:xfrm>
            <a:custGeom>
              <a:avLst/>
              <a:gdLst/>
              <a:ahLst/>
              <a:cxnLst/>
              <a:rect l="l" t="t" r="r" b="b"/>
              <a:pathLst>
                <a:path w="7000" h="3364" fill="none" extrusionOk="0">
                  <a:moveTo>
                    <a:pt x="1" y="739"/>
                  </a:moveTo>
                  <a:lnTo>
                    <a:pt x="6669" y="0"/>
                  </a:lnTo>
                  <a:lnTo>
                    <a:pt x="6669" y="0"/>
                  </a:lnTo>
                  <a:lnTo>
                    <a:pt x="6786" y="20"/>
                  </a:lnTo>
                  <a:lnTo>
                    <a:pt x="6863" y="59"/>
                  </a:lnTo>
                  <a:lnTo>
                    <a:pt x="6941" y="117"/>
                  </a:lnTo>
                  <a:lnTo>
                    <a:pt x="6980" y="195"/>
                  </a:lnTo>
                  <a:lnTo>
                    <a:pt x="7000" y="292"/>
                  </a:lnTo>
                  <a:lnTo>
                    <a:pt x="6980" y="389"/>
                  </a:lnTo>
                  <a:lnTo>
                    <a:pt x="6922" y="467"/>
                  </a:lnTo>
                  <a:lnTo>
                    <a:pt x="6844" y="545"/>
                  </a:lnTo>
                  <a:lnTo>
                    <a:pt x="1809" y="3364"/>
                  </a:lnTo>
                  <a:lnTo>
                    <a:pt x="1" y="7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49"/>
            <p:cNvSpPr/>
            <p:nvPr/>
          </p:nvSpPr>
          <p:spPr>
            <a:xfrm>
              <a:off x="3526451" y="-445264"/>
              <a:ext cx="49505" cy="72436"/>
            </a:xfrm>
            <a:custGeom>
              <a:avLst/>
              <a:gdLst/>
              <a:ahLst/>
              <a:cxnLst/>
              <a:rect l="l" t="t" r="r" b="b"/>
              <a:pathLst>
                <a:path w="1595" h="2334" extrusionOk="0">
                  <a:moveTo>
                    <a:pt x="817" y="0"/>
                  </a:moveTo>
                  <a:lnTo>
                    <a:pt x="0" y="98"/>
                  </a:lnTo>
                  <a:lnTo>
                    <a:pt x="175" y="350"/>
                  </a:lnTo>
                  <a:lnTo>
                    <a:pt x="331" y="603"/>
                  </a:lnTo>
                  <a:lnTo>
                    <a:pt x="467" y="875"/>
                  </a:lnTo>
                  <a:lnTo>
                    <a:pt x="603" y="1147"/>
                  </a:lnTo>
                  <a:lnTo>
                    <a:pt x="720" y="1439"/>
                  </a:lnTo>
                  <a:lnTo>
                    <a:pt x="817" y="1731"/>
                  </a:lnTo>
                  <a:lnTo>
                    <a:pt x="914" y="2022"/>
                  </a:lnTo>
                  <a:lnTo>
                    <a:pt x="992" y="2333"/>
                  </a:lnTo>
                  <a:lnTo>
                    <a:pt x="1594" y="1983"/>
                  </a:lnTo>
                  <a:lnTo>
                    <a:pt x="1458" y="1458"/>
                  </a:lnTo>
                  <a:lnTo>
                    <a:pt x="1283" y="953"/>
                  </a:lnTo>
                  <a:lnTo>
                    <a:pt x="1069" y="467"/>
                  </a:lnTo>
                  <a:lnTo>
                    <a:pt x="81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49"/>
            <p:cNvSpPr/>
            <p:nvPr/>
          </p:nvSpPr>
          <p:spPr>
            <a:xfrm>
              <a:off x="3526451" y="-445264"/>
              <a:ext cx="49505" cy="72436"/>
            </a:xfrm>
            <a:custGeom>
              <a:avLst/>
              <a:gdLst/>
              <a:ahLst/>
              <a:cxnLst/>
              <a:rect l="l" t="t" r="r" b="b"/>
              <a:pathLst>
                <a:path w="1595" h="2334" fill="none" extrusionOk="0">
                  <a:moveTo>
                    <a:pt x="817" y="0"/>
                  </a:moveTo>
                  <a:lnTo>
                    <a:pt x="0" y="98"/>
                  </a:lnTo>
                  <a:lnTo>
                    <a:pt x="0" y="98"/>
                  </a:lnTo>
                  <a:lnTo>
                    <a:pt x="175" y="350"/>
                  </a:lnTo>
                  <a:lnTo>
                    <a:pt x="331" y="603"/>
                  </a:lnTo>
                  <a:lnTo>
                    <a:pt x="467" y="875"/>
                  </a:lnTo>
                  <a:lnTo>
                    <a:pt x="603" y="1147"/>
                  </a:lnTo>
                  <a:lnTo>
                    <a:pt x="720" y="1439"/>
                  </a:lnTo>
                  <a:lnTo>
                    <a:pt x="817" y="1731"/>
                  </a:lnTo>
                  <a:lnTo>
                    <a:pt x="914" y="2022"/>
                  </a:lnTo>
                  <a:lnTo>
                    <a:pt x="992" y="2333"/>
                  </a:lnTo>
                  <a:lnTo>
                    <a:pt x="1594" y="1983"/>
                  </a:lnTo>
                  <a:lnTo>
                    <a:pt x="1594" y="1983"/>
                  </a:lnTo>
                  <a:lnTo>
                    <a:pt x="1458" y="1458"/>
                  </a:lnTo>
                  <a:lnTo>
                    <a:pt x="1283" y="953"/>
                  </a:lnTo>
                  <a:lnTo>
                    <a:pt x="1069" y="467"/>
                  </a:lnTo>
                  <a:lnTo>
                    <a:pt x="8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49"/>
            <p:cNvSpPr/>
            <p:nvPr/>
          </p:nvSpPr>
          <p:spPr>
            <a:xfrm>
              <a:off x="3168632" y="-529744"/>
              <a:ext cx="394673" cy="432038"/>
            </a:xfrm>
            <a:custGeom>
              <a:avLst/>
              <a:gdLst/>
              <a:ahLst/>
              <a:cxnLst/>
              <a:rect l="l" t="t" r="r" b="b"/>
              <a:pathLst>
                <a:path w="12716" h="13921" extrusionOk="0">
                  <a:moveTo>
                    <a:pt x="6358" y="1"/>
                  </a:moveTo>
                  <a:lnTo>
                    <a:pt x="6028" y="20"/>
                  </a:lnTo>
                  <a:lnTo>
                    <a:pt x="5697" y="40"/>
                  </a:lnTo>
                  <a:lnTo>
                    <a:pt x="5386" y="79"/>
                  </a:lnTo>
                  <a:lnTo>
                    <a:pt x="5075" y="137"/>
                  </a:lnTo>
                  <a:lnTo>
                    <a:pt x="4764" y="215"/>
                  </a:lnTo>
                  <a:lnTo>
                    <a:pt x="4453" y="312"/>
                  </a:lnTo>
                  <a:lnTo>
                    <a:pt x="4161" y="409"/>
                  </a:lnTo>
                  <a:lnTo>
                    <a:pt x="3870" y="526"/>
                  </a:lnTo>
                  <a:lnTo>
                    <a:pt x="3597" y="662"/>
                  </a:lnTo>
                  <a:lnTo>
                    <a:pt x="3325" y="817"/>
                  </a:lnTo>
                  <a:lnTo>
                    <a:pt x="3053" y="973"/>
                  </a:lnTo>
                  <a:lnTo>
                    <a:pt x="2800" y="1148"/>
                  </a:lnTo>
                  <a:lnTo>
                    <a:pt x="2548" y="1323"/>
                  </a:lnTo>
                  <a:lnTo>
                    <a:pt x="2314" y="1537"/>
                  </a:lnTo>
                  <a:lnTo>
                    <a:pt x="2081" y="1731"/>
                  </a:lnTo>
                  <a:lnTo>
                    <a:pt x="1848" y="1964"/>
                  </a:lnTo>
                  <a:lnTo>
                    <a:pt x="1653" y="2198"/>
                  </a:lnTo>
                  <a:lnTo>
                    <a:pt x="1440" y="2431"/>
                  </a:lnTo>
                  <a:lnTo>
                    <a:pt x="1265" y="2684"/>
                  </a:lnTo>
                  <a:lnTo>
                    <a:pt x="1070" y="2956"/>
                  </a:lnTo>
                  <a:lnTo>
                    <a:pt x="915" y="3228"/>
                  </a:lnTo>
                  <a:lnTo>
                    <a:pt x="759" y="3500"/>
                  </a:lnTo>
                  <a:lnTo>
                    <a:pt x="623" y="3792"/>
                  </a:lnTo>
                  <a:lnTo>
                    <a:pt x="487" y="4083"/>
                  </a:lnTo>
                  <a:lnTo>
                    <a:pt x="370" y="4394"/>
                  </a:lnTo>
                  <a:lnTo>
                    <a:pt x="273" y="4705"/>
                  </a:lnTo>
                  <a:lnTo>
                    <a:pt x="195" y="5016"/>
                  </a:lnTo>
                  <a:lnTo>
                    <a:pt x="118" y="5327"/>
                  </a:lnTo>
                  <a:lnTo>
                    <a:pt x="59" y="5658"/>
                  </a:lnTo>
                  <a:lnTo>
                    <a:pt x="20" y="6008"/>
                  </a:lnTo>
                  <a:lnTo>
                    <a:pt x="1" y="6338"/>
                  </a:lnTo>
                  <a:lnTo>
                    <a:pt x="1" y="6688"/>
                  </a:lnTo>
                  <a:lnTo>
                    <a:pt x="1" y="7019"/>
                  </a:lnTo>
                  <a:lnTo>
                    <a:pt x="20" y="7369"/>
                  </a:lnTo>
                  <a:lnTo>
                    <a:pt x="59" y="7719"/>
                  </a:lnTo>
                  <a:lnTo>
                    <a:pt x="118" y="8049"/>
                  </a:lnTo>
                  <a:lnTo>
                    <a:pt x="195" y="8380"/>
                  </a:lnTo>
                  <a:lnTo>
                    <a:pt x="273" y="8710"/>
                  </a:lnTo>
                  <a:lnTo>
                    <a:pt x="370" y="9041"/>
                  </a:lnTo>
                  <a:lnTo>
                    <a:pt x="487" y="9371"/>
                  </a:lnTo>
                  <a:lnTo>
                    <a:pt x="623" y="9682"/>
                  </a:lnTo>
                  <a:lnTo>
                    <a:pt x="759" y="9993"/>
                  </a:lnTo>
                  <a:lnTo>
                    <a:pt x="915" y="10304"/>
                  </a:lnTo>
                  <a:lnTo>
                    <a:pt x="1070" y="10596"/>
                  </a:lnTo>
                  <a:lnTo>
                    <a:pt x="1265" y="10887"/>
                  </a:lnTo>
                  <a:lnTo>
                    <a:pt x="1440" y="11160"/>
                  </a:lnTo>
                  <a:lnTo>
                    <a:pt x="1653" y="11432"/>
                  </a:lnTo>
                  <a:lnTo>
                    <a:pt x="1848" y="11685"/>
                  </a:lnTo>
                  <a:lnTo>
                    <a:pt x="2081" y="11937"/>
                  </a:lnTo>
                  <a:lnTo>
                    <a:pt x="2314" y="12171"/>
                  </a:lnTo>
                  <a:lnTo>
                    <a:pt x="2548" y="12384"/>
                  </a:lnTo>
                  <a:lnTo>
                    <a:pt x="2800" y="12598"/>
                  </a:lnTo>
                  <a:lnTo>
                    <a:pt x="3053" y="12812"/>
                  </a:lnTo>
                  <a:lnTo>
                    <a:pt x="3325" y="12987"/>
                  </a:lnTo>
                  <a:lnTo>
                    <a:pt x="3597" y="13162"/>
                  </a:lnTo>
                  <a:lnTo>
                    <a:pt x="3870" y="13318"/>
                  </a:lnTo>
                  <a:lnTo>
                    <a:pt x="4161" y="13454"/>
                  </a:lnTo>
                  <a:lnTo>
                    <a:pt x="4453" y="13570"/>
                  </a:lnTo>
                  <a:lnTo>
                    <a:pt x="4764" y="13687"/>
                  </a:lnTo>
                  <a:lnTo>
                    <a:pt x="5075" y="13765"/>
                  </a:lnTo>
                  <a:lnTo>
                    <a:pt x="5386" y="13842"/>
                  </a:lnTo>
                  <a:lnTo>
                    <a:pt x="5697" y="13881"/>
                  </a:lnTo>
                  <a:lnTo>
                    <a:pt x="6028" y="13920"/>
                  </a:lnTo>
                  <a:lnTo>
                    <a:pt x="6689" y="13920"/>
                  </a:lnTo>
                  <a:lnTo>
                    <a:pt x="7000" y="13881"/>
                  </a:lnTo>
                  <a:lnTo>
                    <a:pt x="7330" y="13842"/>
                  </a:lnTo>
                  <a:lnTo>
                    <a:pt x="7641" y="13765"/>
                  </a:lnTo>
                  <a:lnTo>
                    <a:pt x="7933" y="13687"/>
                  </a:lnTo>
                  <a:lnTo>
                    <a:pt x="8244" y="13570"/>
                  </a:lnTo>
                  <a:lnTo>
                    <a:pt x="8535" y="13454"/>
                  </a:lnTo>
                  <a:lnTo>
                    <a:pt x="8827" y="13318"/>
                  </a:lnTo>
                  <a:lnTo>
                    <a:pt x="9119" y="13162"/>
                  </a:lnTo>
                  <a:lnTo>
                    <a:pt x="9391" y="12987"/>
                  </a:lnTo>
                  <a:lnTo>
                    <a:pt x="9643" y="12812"/>
                  </a:lnTo>
                  <a:lnTo>
                    <a:pt x="9916" y="12598"/>
                  </a:lnTo>
                  <a:lnTo>
                    <a:pt x="10149" y="12384"/>
                  </a:lnTo>
                  <a:lnTo>
                    <a:pt x="10402" y="12171"/>
                  </a:lnTo>
                  <a:lnTo>
                    <a:pt x="10635" y="11937"/>
                  </a:lnTo>
                  <a:lnTo>
                    <a:pt x="10849" y="11685"/>
                  </a:lnTo>
                  <a:lnTo>
                    <a:pt x="11063" y="11432"/>
                  </a:lnTo>
                  <a:lnTo>
                    <a:pt x="11257" y="11160"/>
                  </a:lnTo>
                  <a:lnTo>
                    <a:pt x="11451" y="10887"/>
                  </a:lnTo>
                  <a:lnTo>
                    <a:pt x="11626" y="10596"/>
                  </a:lnTo>
                  <a:lnTo>
                    <a:pt x="11782" y="10304"/>
                  </a:lnTo>
                  <a:lnTo>
                    <a:pt x="11937" y="9993"/>
                  </a:lnTo>
                  <a:lnTo>
                    <a:pt x="12093" y="9682"/>
                  </a:lnTo>
                  <a:lnTo>
                    <a:pt x="12210" y="9371"/>
                  </a:lnTo>
                  <a:lnTo>
                    <a:pt x="12326" y="9041"/>
                  </a:lnTo>
                  <a:lnTo>
                    <a:pt x="12423" y="8710"/>
                  </a:lnTo>
                  <a:lnTo>
                    <a:pt x="12521" y="8380"/>
                  </a:lnTo>
                  <a:lnTo>
                    <a:pt x="12579" y="8049"/>
                  </a:lnTo>
                  <a:lnTo>
                    <a:pt x="12637" y="7719"/>
                  </a:lnTo>
                  <a:lnTo>
                    <a:pt x="12676" y="7369"/>
                  </a:lnTo>
                  <a:lnTo>
                    <a:pt x="12696" y="7019"/>
                  </a:lnTo>
                  <a:lnTo>
                    <a:pt x="12715" y="6688"/>
                  </a:lnTo>
                  <a:lnTo>
                    <a:pt x="12696" y="6338"/>
                  </a:lnTo>
                  <a:lnTo>
                    <a:pt x="12676" y="6008"/>
                  </a:lnTo>
                  <a:lnTo>
                    <a:pt x="12637" y="5658"/>
                  </a:lnTo>
                  <a:lnTo>
                    <a:pt x="12579" y="5327"/>
                  </a:lnTo>
                  <a:lnTo>
                    <a:pt x="12521" y="5016"/>
                  </a:lnTo>
                  <a:lnTo>
                    <a:pt x="12423" y="4705"/>
                  </a:lnTo>
                  <a:lnTo>
                    <a:pt x="12326" y="4394"/>
                  </a:lnTo>
                  <a:lnTo>
                    <a:pt x="12210" y="4083"/>
                  </a:lnTo>
                  <a:lnTo>
                    <a:pt x="12093" y="3792"/>
                  </a:lnTo>
                  <a:lnTo>
                    <a:pt x="11937" y="3500"/>
                  </a:lnTo>
                  <a:lnTo>
                    <a:pt x="11782" y="3228"/>
                  </a:lnTo>
                  <a:lnTo>
                    <a:pt x="11626" y="2956"/>
                  </a:lnTo>
                  <a:lnTo>
                    <a:pt x="11451" y="2684"/>
                  </a:lnTo>
                  <a:lnTo>
                    <a:pt x="11257" y="2431"/>
                  </a:lnTo>
                  <a:lnTo>
                    <a:pt x="11063" y="2198"/>
                  </a:lnTo>
                  <a:lnTo>
                    <a:pt x="10849" y="1964"/>
                  </a:lnTo>
                  <a:lnTo>
                    <a:pt x="10635" y="1731"/>
                  </a:lnTo>
                  <a:lnTo>
                    <a:pt x="10402" y="1537"/>
                  </a:lnTo>
                  <a:lnTo>
                    <a:pt x="10149" y="1323"/>
                  </a:lnTo>
                  <a:lnTo>
                    <a:pt x="9916" y="1148"/>
                  </a:lnTo>
                  <a:lnTo>
                    <a:pt x="9643" y="973"/>
                  </a:lnTo>
                  <a:lnTo>
                    <a:pt x="9391" y="817"/>
                  </a:lnTo>
                  <a:lnTo>
                    <a:pt x="9119" y="662"/>
                  </a:lnTo>
                  <a:lnTo>
                    <a:pt x="8827" y="526"/>
                  </a:lnTo>
                  <a:lnTo>
                    <a:pt x="8535" y="409"/>
                  </a:lnTo>
                  <a:lnTo>
                    <a:pt x="8244" y="312"/>
                  </a:lnTo>
                  <a:lnTo>
                    <a:pt x="7933" y="215"/>
                  </a:lnTo>
                  <a:lnTo>
                    <a:pt x="7641" y="137"/>
                  </a:lnTo>
                  <a:lnTo>
                    <a:pt x="7330" y="79"/>
                  </a:lnTo>
                  <a:lnTo>
                    <a:pt x="7000" y="40"/>
                  </a:lnTo>
                  <a:lnTo>
                    <a:pt x="6689" y="20"/>
                  </a:lnTo>
                  <a:lnTo>
                    <a:pt x="6358"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49"/>
            <p:cNvSpPr/>
            <p:nvPr/>
          </p:nvSpPr>
          <p:spPr>
            <a:xfrm>
              <a:off x="3168632" y="-529744"/>
              <a:ext cx="394673" cy="432038"/>
            </a:xfrm>
            <a:custGeom>
              <a:avLst/>
              <a:gdLst/>
              <a:ahLst/>
              <a:cxnLst/>
              <a:rect l="l" t="t" r="r" b="b"/>
              <a:pathLst>
                <a:path w="12716" h="13921" fill="none" extrusionOk="0">
                  <a:moveTo>
                    <a:pt x="12715" y="6688"/>
                  </a:moveTo>
                  <a:lnTo>
                    <a:pt x="12715" y="6688"/>
                  </a:lnTo>
                  <a:lnTo>
                    <a:pt x="12696" y="7019"/>
                  </a:lnTo>
                  <a:lnTo>
                    <a:pt x="12676" y="7369"/>
                  </a:lnTo>
                  <a:lnTo>
                    <a:pt x="12637" y="7719"/>
                  </a:lnTo>
                  <a:lnTo>
                    <a:pt x="12579" y="8049"/>
                  </a:lnTo>
                  <a:lnTo>
                    <a:pt x="12521" y="8380"/>
                  </a:lnTo>
                  <a:lnTo>
                    <a:pt x="12423" y="8710"/>
                  </a:lnTo>
                  <a:lnTo>
                    <a:pt x="12326" y="9041"/>
                  </a:lnTo>
                  <a:lnTo>
                    <a:pt x="12210" y="9371"/>
                  </a:lnTo>
                  <a:lnTo>
                    <a:pt x="12093" y="9682"/>
                  </a:lnTo>
                  <a:lnTo>
                    <a:pt x="11937" y="9993"/>
                  </a:lnTo>
                  <a:lnTo>
                    <a:pt x="11782" y="10304"/>
                  </a:lnTo>
                  <a:lnTo>
                    <a:pt x="11626" y="10596"/>
                  </a:lnTo>
                  <a:lnTo>
                    <a:pt x="11451" y="10887"/>
                  </a:lnTo>
                  <a:lnTo>
                    <a:pt x="11257" y="11160"/>
                  </a:lnTo>
                  <a:lnTo>
                    <a:pt x="11063" y="11432"/>
                  </a:lnTo>
                  <a:lnTo>
                    <a:pt x="10849" y="11685"/>
                  </a:lnTo>
                  <a:lnTo>
                    <a:pt x="10635" y="11937"/>
                  </a:lnTo>
                  <a:lnTo>
                    <a:pt x="10402" y="12171"/>
                  </a:lnTo>
                  <a:lnTo>
                    <a:pt x="10149" y="12384"/>
                  </a:lnTo>
                  <a:lnTo>
                    <a:pt x="9916" y="12598"/>
                  </a:lnTo>
                  <a:lnTo>
                    <a:pt x="9643" y="12812"/>
                  </a:lnTo>
                  <a:lnTo>
                    <a:pt x="9391" y="12987"/>
                  </a:lnTo>
                  <a:lnTo>
                    <a:pt x="9119" y="13162"/>
                  </a:lnTo>
                  <a:lnTo>
                    <a:pt x="8827" y="13318"/>
                  </a:lnTo>
                  <a:lnTo>
                    <a:pt x="8535" y="13454"/>
                  </a:lnTo>
                  <a:lnTo>
                    <a:pt x="8244" y="13570"/>
                  </a:lnTo>
                  <a:lnTo>
                    <a:pt x="7933" y="13687"/>
                  </a:lnTo>
                  <a:lnTo>
                    <a:pt x="7641" y="13765"/>
                  </a:lnTo>
                  <a:lnTo>
                    <a:pt x="7330" y="13842"/>
                  </a:lnTo>
                  <a:lnTo>
                    <a:pt x="7000" y="13881"/>
                  </a:lnTo>
                  <a:lnTo>
                    <a:pt x="6689" y="13920"/>
                  </a:lnTo>
                  <a:lnTo>
                    <a:pt x="6358" y="13920"/>
                  </a:lnTo>
                  <a:lnTo>
                    <a:pt x="6358" y="13920"/>
                  </a:lnTo>
                  <a:lnTo>
                    <a:pt x="6028" y="13920"/>
                  </a:lnTo>
                  <a:lnTo>
                    <a:pt x="5697" y="13881"/>
                  </a:lnTo>
                  <a:lnTo>
                    <a:pt x="5386" y="13842"/>
                  </a:lnTo>
                  <a:lnTo>
                    <a:pt x="5075" y="13765"/>
                  </a:lnTo>
                  <a:lnTo>
                    <a:pt x="4764" y="13687"/>
                  </a:lnTo>
                  <a:lnTo>
                    <a:pt x="4453" y="13570"/>
                  </a:lnTo>
                  <a:lnTo>
                    <a:pt x="4161" y="13454"/>
                  </a:lnTo>
                  <a:lnTo>
                    <a:pt x="3870" y="13318"/>
                  </a:lnTo>
                  <a:lnTo>
                    <a:pt x="3597" y="13162"/>
                  </a:lnTo>
                  <a:lnTo>
                    <a:pt x="3325" y="12987"/>
                  </a:lnTo>
                  <a:lnTo>
                    <a:pt x="3053" y="12812"/>
                  </a:lnTo>
                  <a:lnTo>
                    <a:pt x="2800" y="12598"/>
                  </a:lnTo>
                  <a:lnTo>
                    <a:pt x="2548" y="12384"/>
                  </a:lnTo>
                  <a:lnTo>
                    <a:pt x="2314" y="12171"/>
                  </a:lnTo>
                  <a:lnTo>
                    <a:pt x="2081" y="11937"/>
                  </a:lnTo>
                  <a:lnTo>
                    <a:pt x="1848" y="11685"/>
                  </a:lnTo>
                  <a:lnTo>
                    <a:pt x="1653" y="11432"/>
                  </a:lnTo>
                  <a:lnTo>
                    <a:pt x="1440" y="11160"/>
                  </a:lnTo>
                  <a:lnTo>
                    <a:pt x="1265" y="10887"/>
                  </a:lnTo>
                  <a:lnTo>
                    <a:pt x="1070" y="10596"/>
                  </a:lnTo>
                  <a:lnTo>
                    <a:pt x="915" y="10304"/>
                  </a:lnTo>
                  <a:lnTo>
                    <a:pt x="759" y="9993"/>
                  </a:lnTo>
                  <a:lnTo>
                    <a:pt x="623" y="9682"/>
                  </a:lnTo>
                  <a:lnTo>
                    <a:pt x="487" y="9371"/>
                  </a:lnTo>
                  <a:lnTo>
                    <a:pt x="370" y="9041"/>
                  </a:lnTo>
                  <a:lnTo>
                    <a:pt x="273" y="8710"/>
                  </a:lnTo>
                  <a:lnTo>
                    <a:pt x="195" y="8380"/>
                  </a:lnTo>
                  <a:lnTo>
                    <a:pt x="118" y="8049"/>
                  </a:lnTo>
                  <a:lnTo>
                    <a:pt x="59" y="7719"/>
                  </a:lnTo>
                  <a:lnTo>
                    <a:pt x="20" y="7369"/>
                  </a:lnTo>
                  <a:lnTo>
                    <a:pt x="1" y="7019"/>
                  </a:lnTo>
                  <a:lnTo>
                    <a:pt x="1" y="6688"/>
                  </a:lnTo>
                  <a:lnTo>
                    <a:pt x="1" y="6688"/>
                  </a:lnTo>
                  <a:lnTo>
                    <a:pt x="1" y="6338"/>
                  </a:lnTo>
                  <a:lnTo>
                    <a:pt x="20" y="6008"/>
                  </a:lnTo>
                  <a:lnTo>
                    <a:pt x="59" y="5658"/>
                  </a:lnTo>
                  <a:lnTo>
                    <a:pt x="118" y="5327"/>
                  </a:lnTo>
                  <a:lnTo>
                    <a:pt x="195" y="5016"/>
                  </a:lnTo>
                  <a:lnTo>
                    <a:pt x="273" y="4705"/>
                  </a:lnTo>
                  <a:lnTo>
                    <a:pt x="370" y="4394"/>
                  </a:lnTo>
                  <a:lnTo>
                    <a:pt x="487" y="4083"/>
                  </a:lnTo>
                  <a:lnTo>
                    <a:pt x="623" y="3792"/>
                  </a:lnTo>
                  <a:lnTo>
                    <a:pt x="759" y="3500"/>
                  </a:lnTo>
                  <a:lnTo>
                    <a:pt x="915" y="3228"/>
                  </a:lnTo>
                  <a:lnTo>
                    <a:pt x="1070" y="2956"/>
                  </a:lnTo>
                  <a:lnTo>
                    <a:pt x="1265" y="2684"/>
                  </a:lnTo>
                  <a:lnTo>
                    <a:pt x="1440" y="2431"/>
                  </a:lnTo>
                  <a:lnTo>
                    <a:pt x="1653" y="2198"/>
                  </a:lnTo>
                  <a:lnTo>
                    <a:pt x="1848" y="1964"/>
                  </a:lnTo>
                  <a:lnTo>
                    <a:pt x="2081" y="1731"/>
                  </a:lnTo>
                  <a:lnTo>
                    <a:pt x="2314" y="1537"/>
                  </a:lnTo>
                  <a:lnTo>
                    <a:pt x="2548" y="1323"/>
                  </a:lnTo>
                  <a:lnTo>
                    <a:pt x="2800" y="1148"/>
                  </a:lnTo>
                  <a:lnTo>
                    <a:pt x="3053" y="973"/>
                  </a:lnTo>
                  <a:lnTo>
                    <a:pt x="3325" y="817"/>
                  </a:lnTo>
                  <a:lnTo>
                    <a:pt x="3597" y="662"/>
                  </a:lnTo>
                  <a:lnTo>
                    <a:pt x="3870" y="526"/>
                  </a:lnTo>
                  <a:lnTo>
                    <a:pt x="4161" y="409"/>
                  </a:lnTo>
                  <a:lnTo>
                    <a:pt x="4453" y="312"/>
                  </a:lnTo>
                  <a:lnTo>
                    <a:pt x="4764" y="215"/>
                  </a:lnTo>
                  <a:lnTo>
                    <a:pt x="5075" y="137"/>
                  </a:lnTo>
                  <a:lnTo>
                    <a:pt x="5386" y="79"/>
                  </a:lnTo>
                  <a:lnTo>
                    <a:pt x="5697" y="40"/>
                  </a:lnTo>
                  <a:lnTo>
                    <a:pt x="6028" y="20"/>
                  </a:lnTo>
                  <a:lnTo>
                    <a:pt x="6358" y="1"/>
                  </a:lnTo>
                  <a:lnTo>
                    <a:pt x="6358" y="1"/>
                  </a:lnTo>
                  <a:lnTo>
                    <a:pt x="6689" y="20"/>
                  </a:lnTo>
                  <a:lnTo>
                    <a:pt x="7000" y="40"/>
                  </a:lnTo>
                  <a:lnTo>
                    <a:pt x="7330" y="79"/>
                  </a:lnTo>
                  <a:lnTo>
                    <a:pt x="7641" y="137"/>
                  </a:lnTo>
                  <a:lnTo>
                    <a:pt x="7933" y="215"/>
                  </a:lnTo>
                  <a:lnTo>
                    <a:pt x="8244" y="312"/>
                  </a:lnTo>
                  <a:lnTo>
                    <a:pt x="8535" y="409"/>
                  </a:lnTo>
                  <a:lnTo>
                    <a:pt x="8827" y="526"/>
                  </a:lnTo>
                  <a:lnTo>
                    <a:pt x="9119" y="662"/>
                  </a:lnTo>
                  <a:lnTo>
                    <a:pt x="9391" y="817"/>
                  </a:lnTo>
                  <a:lnTo>
                    <a:pt x="9643" y="973"/>
                  </a:lnTo>
                  <a:lnTo>
                    <a:pt x="9916" y="1148"/>
                  </a:lnTo>
                  <a:lnTo>
                    <a:pt x="10149" y="1323"/>
                  </a:lnTo>
                  <a:lnTo>
                    <a:pt x="10402" y="1537"/>
                  </a:lnTo>
                  <a:lnTo>
                    <a:pt x="10635" y="1731"/>
                  </a:lnTo>
                  <a:lnTo>
                    <a:pt x="10849" y="1964"/>
                  </a:lnTo>
                  <a:lnTo>
                    <a:pt x="11063" y="2198"/>
                  </a:lnTo>
                  <a:lnTo>
                    <a:pt x="11257" y="2431"/>
                  </a:lnTo>
                  <a:lnTo>
                    <a:pt x="11451" y="2684"/>
                  </a:lnTo>
                  <a:lnTo>
                    <a:pt x="11626" y="2956"/>
                  </a:lnTo>
                  <a:lnTo>
                    <a:pt x="11782" y="3228"/>
                  </a:lnTo>
                  <a:lnTo>
                    <a:pt x="11937" y="3500"/>
                  </a:lnTo>
                  <a:lnTo>
                    <a:pt x="12093" y="3792"/>
                  </a:lnTo>
                  <a:lnTo>
                    <a:pt x="12210" y="4083"/>
                  </a:lnTo>
                  <a:lnTo>
                    <a:pt x="12326" y="4394"/>
                  </a:lnTo>
                  <a:lnTo>
                    <a:pt x="12423" y="4705"/>
                  </a:lnTo>
                  <a:lnTo>
                    <a:pt x="12521" y="5016"/>
                  </a:lnTo>
                  <a:lnTo>
                    <a:pt x="12579" y="5327"/>
                  </a:lnTo>
                  <a:lnTo>
                    <a:pt x="12637" y="5658"/>
                  </a:lnTo>
                  <a:lnTo>
                    <a:pt x="12676" y="6008"/>
                  </a:lnTo>
                  <a:lnTo>
                    <a:pt x="12696" y="6338"/>
                  </a:lnTo>
                  <a:lnTo>
                    <a:pt x="12715" y="6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49"/>
            <p:cNvSpPr/>
            <p:nvPr/>
          </p:nvSpPr>
          <p:spPr>
            <a:xfrm>
              <a:off x="3168632" y="-529744"/>
              <a:ext cx="394673" cy="432038"/>
            </a:xfrm>
            <a:custGeom>
              <a:avLst/>
              <a:gdLst/>
              <a:ahLst/>
              <a:cxnLst/>
              <a:rect l="l" t="t" r="r" b="b"/>
              <a:pathLst>
                <a:path w="12716" h="13921" extrusionOk="0">
                  <a:moveTo>
                    <a:pt x="6358" y="1"/>
                  </a:moveTo>
                  <a:lnTo>
                    <a:pt x="6028" y="20"/>
                  </a:lnTo>
                  <a:lnTo>
                    <a:pt x="5697" y="40"/>
                  </a:lnTo>
                  <a:lnTo>
                    <a:pt x="5386" y="79"/>
                  </a:lnTo>
                  <a:lnTo>
                    <a:pt x="5075" y="137"/>
                  </a:lnTo>
                  <a:lnTo>
                    <a:pt x="4764" y="215"/>
                  </a:lnTo>
                  <a:lnTo>
                    <a:pt x="4453" y="312"/>
                  </a:lnTo>
                  <a:lnTo>
                    <a:pt x="4161" y="409"/>
                  </a:lnTo>
                  <a:lnTo>
                    <a:pt x="3870" y="526"/>
                  </a:lnTo>
                  <a:lnTo>
                    <a:pt x="3597" y="662"/>
                  </a:lnTo>
                  <a:lnTo>
                    <a:pt x="3325" y="817"/>
                  </a:lnTo>
                  <a:lnTo>
                    <a:pt x="3053" y="973"/>
                  </a:lnTo>
                  <a:lnTo>
                    <a:pt x="2800" y="1148"/>
                  </a:lnTo>
                  <a:lnTo>
                    <a:pt x="2548" y="1323"/>
                  </a:lnTo>
                  <a:lnTo>
                    <a:pt x="2314" y="1537"/>
                  </a:lnTo>
                  <a:lnTo>
                    <a:pt x="2081" y="1731"/>
                  </a:lnTo>
                  <a:lnTo>
                    <a:pt x="1848" y="1964"/>
                  </a:lnTo>
                  <a:lnTo>
                    <a:pt x="1653" y="2198"/>
                  </a:lnTo>
                  <a:lnTo>
                    <a:pt x="1440" y="2431"/>
                  </a:lnTo>
                  <a:lnTo>
                    <a:pt x="1265" y="2684"/>
                  </a:lnTo>
                  <a:lnTo>
                    <a:pt x="1070" y="2956"/>
                  </a:lnTo>
                  <a:lnTo>
                    <a:pt x="915" y="3228"/>
                  </a:lnTo>
                  <a:lnTo>
                    <a:pt x="759" y="3500"/>
                  </a:lnTo>
                  <a:lnTo>
                    <a:pt x="623" y="3792"/>
                  </a:lnTo>
                  <a:lnTo>
                    <a:pt x="487" y="4083"/>
                  </a:lnTo>
                  <a:lnTo>
                    <a:pt x="370" y="4394"/>
                  </a:lnTo>
                  <a:lnTo>
                    <a:pt x="273" y="4705"/>
                  </a:lnTo>
                  <a:lnTo>
                    <a:pt x="195" y="5016"/>
                  </a:lnTo>
                  <a:lnTo>
                    <a:pt x="118" y="5327"/>
                  </a:lnTo>
                  <a:lnTo>
                    <a:pt x="59" y="5658"/>
                  </a:lnTo>
                  <a:lnTo>
                    <a:pt x="20" y="6008"/>
                  </a:lnTo>
                  <a:lnTo>
                    <a:pt x="1" y="6338"/>
                  </a:lnTo>
                  <a:lnTo>
                    <a:pt x="1" y="6688"/>
                  </a:lnTo>
                  <a:lnTo>
                    <a:pt x="1" y="7019"/>
                  </a:lnTo>
                  <a:lnTo>
                    <a:pt x="20" y="7369"/>
                  </a:lnTo>
                  <a:lnTo>
                    <a:pt x="59" y="7719"/>
                  </a:lnTo>
                  <a:lnTo>
                    <a:pt x="118" y="8049"/>
                  </a:lnTo>
                  <a:lnTo>
                    <a:pt x="195" y="8380"/>
                  </a:lnTo>
                  <a:lnTo>
                    <a:pt x="273" y="8710"/>
                  </a:lnTo>
                  <a:lnTo>
                    <a:pt x="370" y="9041"/>
                  </a:lnTo>
                  <a:lnTo>
                    <a:pt x="487" y="9371"/>
                  </a:lnTo>
                  <a:lnTo>
                    <a:pt x="623" y="9682"/>
                  </a:lnTo>
                  <a:lnTo>
                    <a:pt x="759" y="9993"/>
                  </a:lnTo>
                  <a:lnTo>
                    <a:pt x="915" y="10304"/>
                  </a:lnTo>
                  <a:lnTo>
                    <a:pt x="1070" y="10596"/>
                  </a:lnTo>
                  <a:lnTo>
                    <a:pt x="1265" y="10887"/>
                  </a:lnTo>
                  <a:lnTo>
                    <a:pt x="1440" y="11160"/>
                  </a:lnTo>
                  <a:lnTo>
                    <a:pt x="1653" y="11432"/>
                  </a:lnTo>
                  <a:lnTo>
                    <a:pt x="1848" y="11685"/>
                  </a:lnTo>
                  <a:lnTo>
                    <a:pt x="2081" y="11937"/>
                  </a:lnTo>
                  <a:lnTo>
                    <a:pt x="2314" y="12171"/>
                  </a:lnTo>
                  <a:lnTo>
                    <a:pt x="2548" y="12384"/>
                  </a:lnTo>
                  <a:lnTo>
                    <a:pt x="2800" y="12598"/>
                  </a:lnTo>
                  <a:lnTo>
                    <a:pt x="3053" y="12812"/>
                  </a:lnTo>
                  <a:lnTo>
                    <a:pt x="3325" y="12987"/>
                  </a:lnTo>
                  <a:lnTo>
                    <a:pt x="3597" y="13162"/>
                  </a:lnTo>
                  <a:lnTo>
                    <a:pt x="3870" y="13318"/>
                  </a:lnTo>
                  <a:lnTo>
                    <a:pt x="4161" y="13454"/>
                  </a:lnTo>
                  <a:lnTo>
                    <a:pt x="4453" y="13570"/>
                  </a:lnTo>
                  <a:lnTo>
                    <a:pt x="4764" y="13687"/>
                  </a:lnTo>
                  <a:lnTo>
                    <a:pt x="5075" y="13765"/>
                  </a:lnTo>
                  <a:lnTo>
                    <a:pt x="5386" y="13842"/>
                  </a:lnTo>
                  <a:lnTo>
                    <a:pt x="5697" y="13881"/>
                  </a:lnTo>
                  <a:lnTo>
                    <a:pt x="6028" y="13920"/>
                  </a:lnTo>
                  <a:lnTo>
                    <a:pt x="6689" y="13920"/>
                  </a:lnTo>
                  <a:lnTo>
                    <a:pt x="7000" y="13881"/>
                  </a:lnTo>
                  <a:lnTo>
                    <a:pt x="7330" y="13842"/>
                  </a:lnTo>
                  <a:lnTo>
                    <a:pt x="7641" y="13765"/>
                  </a:lnTo>
                  <a:lnTo>
                    <a:pt x="7933" y="13687"/>
                  </a:lnTo>
                  <a:lnTo>
                    <a:pt x="8244" y="13570"/>
                  </a:lnTo>
                  <a:lnTo>
                    <a:pt x="8535" y="13454"/>
                  </a:lnTo>
                  <a:lnTo>
                    <a:pt x="8827" y="13318"/>
                  </a:lnTo>
                  <a:lnTo>
                    <a:pt x="9119" y="13162"/>
                  </a:lnTo>
                  <a:lnTo>
                    <a:pt x="9391" y="12987"/>
                  </a:lnTo>
                  <a:lnTo>
                    <a:pt x="9643" y="12812"/>
                  </a:lnTo>
                  <a:lnTo>
                    <a:pt x="9916" y="12598"/>
                  </a:lnTo>
                  <a:lnTo>
                    <a:pt x="10149" y="12384"/>
                  </a:lnTo>
                  <a:lnTo>
                    <a:pt x="10402" y="12171"/>
                  </a:lnTo>
                  <a:lnTo>
                    <a:pt x="10635" y="11937"/>
                  </a:lnTo>
                  <a:lnTo>
                    <a:pt x="10849" y="11685"/>
                  </a:lnTo>
                  <a:lnTo>
                    <a:pt x="11063" y="11432"/>
                  </a:lnTo>
                  <a:lnTo>
                    <a:pt x="11257" y="11160"/>
                  </a:lnTo>
                  <a:lnTo>
                    <a:pt x="11451" y="10887"/>
                  </a:lnTo>
                  <a:lnTo>
                    <a:pt x="11626" y="10596"/>
                  </a:lnTo>
                  <a:lnTo>
                    <a:pt x="11782" y="10304"/>
                  </a:lnTo>
                  <a:lnTo>
                    <a:pt x="11937" y="9993"/>
                  </a:lnTo>
                  <a:lnTo>
                    <a:pt x="12093" y="9682"/>
                  </a:lnTo>
                  <a:lnTo>
                    <a:pt x="12210" y="9371"/>
                  </a:lnTo>
                  <a:lnTo>
                    <a:pt x="12326" y="9041"/>
                  </a:lnTo>
                  <a:lnTo>
                    <a:pt x="12423" y="8710"/>
                  </a:lnTo>
                  <a:lnTo>
                    <a:pt x="12521" y="8380"/>
                  </a:lnTo>
                  <a:lnTo>
                    <a:pt x="12579" y="8049"/>
                  </a:lnTo>
                  <a:lnTo>
                    <a:pt x="12637" y="7719"/>
                  </a:lnTo>
                  <a:lnTo>
                    <a:pt x="12676" y="7369"/>
                  </a:lnTo>
                  <a:lnTo>
                    <a:pt x="12696" y="7019"/>
                  </a:lnTo>
                  <a:lnTo>
                    <a:pt x="12715" y="6688"/>
                  </a:lnTo>
                  <a:lnTo>
                    <a:pt x="12696" y="6338"/>
                  </a:lnTo>
                  <a:lnTo>
                    <a:pt x="12676" y="6008"/>
                  </a:lnTo>
                  <a:lnTo>
                    <a:pt x="12637" y="5658"/>
                  </a:lnTo>
                  <a:lnTo>
                    <a:pt x="12579" y="5327"/>
                  </a:lnTo>
                  <a:lnTo>
                    <a:pt x="12521" y="5016"/>
                  </a:lnTo>
                  <a:lnTo>
                    <a:pt x="12423" y="4705"/>
                  </a:lnTo>
                  <a:lnTo>
                    <a:pt x="12326" y="4394"/>
                  </a:lnTo>
                  <a:lnTo>
                    <a:pt x="12210" y="4083"/>
                  </a:lnTo>
                  <a:lnTo>
                    <a:pt x="12093" y="3792"/>
                  </a:lnTo>
                  <a:lnTo>
                    <a:pt x="11937" y="3500"/>
                  </a:lnTo>
                  <a:lnTo>
                    <a:pt x="11782" y="3228"/>
                  </a:lnTo>
                  <a:lnTo>
                    <a:pt x="11626" y="2956"/>
                  </a:lnTo>
                  <a:lnTo>
                    <a:pt x="11451" y="2684"/>
                  </a:lnTo>
                  <a:lnTo>
                    <a:pt x="11257" y="2431"/>
                  </a:lnTo>
                  <a:lnTo>
                    <a:pt x="11063" y="2198"/>
                  </a:lnTo>
                  <a:lnTo>
                    <a:pt x="10849" y="1964"/>
                  </a:lnTo>
                  <a:lnTo>
                    <a:pt x="10635" y="1731"/>
                  </a:lnTo>
                  <a:lnTo>
                    <a:pt x="10402" y="1537"/>
                  </a:lnTo>
                  <a:lnTo>
                    <a:pt x="10149" y="1323"/>
                  </a:lnTo>
                  <a:lnTo>
                    <a:pt x="9916" y="1148"/>
                  </a:lnTo>
                  <a:lnTo>
                    <a:pt x="9643" y="973"/>
                  </a:lnTo>
                  <a:lnTo>
                    <a:pt x="9391" y="817"/>
                  </a:lnTo>
                  <a:lnTo>
                    <a:pt x="9119" y="662"/>
                  </a:lnTo>
                  <a:lnTo>
                    <a:pt x="8827" y="526"/>
                  </a:lnTo>
                  <a:lnTo>
                    <a:pt x="8535" y="409"/>
                  </a:lnTo>
                  <a:lnTo>
                    <a:pt x="8244" y="312"/>
                  </a:lnTo>
                  <a:lnTo>
                    <a:pt x="7933" y="215"/>
                  </a:lnTo>
                  <a:lnTo>
                    <a:pt x="7641" y="137"/>
                  </a:lnTo>
                  <a:lnTo>
                    <a:pt x="7330" y="79"/>
                  </a:lnTo>
                  <a:lnTo>
                    <a:pt x="7000" y="40"/>
                  </a:lnTo>
                  <a:lnTo>
                    <a:pt x="6689" y="20"/>
                  </a:lnTo>
                  <a:lnTo>
                    <a:pt x="6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49"/>
            <p:cNvSpPr/>
            <p:nvPr/>
          </p:nvSpPr>
          <p:spPr>
            <a:xfrm>
              <a:off x="3168632" y="-529744"/>
              <a:ext cx="394673" cy="432038"/>
            </a:xfrm>
            <a:custGeom>
              <a:avLst/>
              <a:gdLst/>
              <a:ahLst/>
              <a:cxnLst/>
              <a:rect l="l" t="t" r="r" b="b"/>
              <a:pathLst>
                <a:path w="12716" h="13921" fill="none" extrusionOk="0">
                  <a:moveTo>
                    <a:pt x="12715" y="6688"/>
                  </a:moveTo>
                  <a:lnTo>
                    <a:pt x="12715" y="6688"/>
                  </a:lnTo>
                  <a:lnTo>
                    <a:pt x="12696" y="7019"/>
                  </a:lnTo>
                  <a:lnTo>
                    <a:pt x="12676" y="7369"/>
                  </a:lnTo>
                  <a:lnTo>
                    <a:pt x="12637" y="7719"/>
                  </a:lnTo>
                  <a:lnTo>
                    <a:pt x="12579" y="8049"/>
                  </a:lnTo>
                  <a:lnTo>
                    <a:pt x="12521" y="8380"/>
                  </a:lnTo>
                  <a:lnTo>
                    <a:pt x="12423" y="8710"/>
                  </a:lnTo>
                  <a:lnTo>
                    <a:pt x="12326" y="9041"/>
                  </a:lnTo>
                  <a:lnTo>
                    <a:pt x="12210" y="9371"/>
                  </a:lnTo>
                  <a:lnTo>
                    <a:pt x="12093" y="9682"/>
                  </a:lnTo>
                  <a:lnTo>
                    <a:pt x="11937" y="9993"/>
                  </a:lnTo>
                  <a:lnTo>
                    <a:pt x="11782" y="10304"/>
                  </a:lnTo>
                  <a:lnTo>
                    <a:pt x="11626" y="10596"/>
                  </a:lnTo>
                  <a:lnTo>
                    <a:pt x="11451" y="10887"/>
                  </a:lnTo>
                  <a:lnTo>
                    <a:pt x="11257" y="11160"/>
                  </a:lnTo>
                  <a:lnTo>
                    <a:pt x="11063" y="11432"/>
                  </a:lnTo>
                  <a:lnTo>
                    <a:pt x="10849" y="11685"/>
                  </a:lnTo>
                  <a:lnTo>
                    <a:pt x="10635" y="11937"/>
                  </a:lnTo>
                  <a:lnTo>
                    <a:pt x="10402" y="12171"/>
                  </a:lnTo>
                  <a:lnTo>
                    <a:pt x="10149" y="12384"/>
                  </a:lnTo>
                  <a:lnTo>
                    <a:pt x="9916" y="12598"/>
                  </a:lnTo>
                  <a:lnTo>
                    <a:pt x="9643" y="12812"/>
                  </a:lnTo>
                  <a:lnTo>
                    <a:pt x="9391" y="12987"/>
                  </a:lnTo>
                  <a:lnTo>
                    <a:pt x="9119" y="13162"/>
                  </a:lnTo>
                  <a:lnTo>
                    <a:pt x="8827" y="13318"/>
                  </a:lnTo>
                  <a:lnTo>
                    <a:pt x="8535" y="13454"/>
                  </a:lnTo>
                  <a:lnTo>
                    <a:pt x="8244" y="13570"/>
                  </a:lnTo>
                  <a:lnTo>
                    <a:pt x="7933" y="13687"/>
                  </a:lnTo>
                  <a:lnTo>
                    <a:pt x="7641" y="13765"/>
                  </a:lnTo>
                  <a:lnTo>
                    <a:pt x="7330" y="13842"/>
                  </a:lnTo>
                  <a:lnTo>
                    <a:pt x="7000" y="13881"/>
                  </a:lnTo>
                  <a:lnTo>
                    <a:pt x="6689" y="13920"/>
                  </a:lnTo>
                  <a:lnTo>
                    <a:pt x="6358" y="13920"/>
                  </a:lnTo>
                  <a:lnTo>
                    <a:pt x="6358" y="13920"/>
                  </a:lnTo>
                  <a:lnTo>
                    <a:pt x="6028" y="13920"/>
                  </a:lnTo>
                  <a:lnTo>
                    <a:pt x="5697" y="13881"/>
                  </a:lnTo>
                  <a:lnTo>
                    <a:pt x="5386" y="13842"/>
                  </a:lnTo>
                  <a:lnTo>
                    <a:pt x="5075" y="13765"/>
                  </a:lnTo>
                  <a:lnTo>
                    <a:pt x="4764" y="13687"/>
                  </a:lnTo>
                  <a:lnTo>
                    <a:pt x="4453" y="13570"/>
                  </a:lnTo>
                  <a:lnTo>
                    <a:pt x="4161" y="13454"/>
                  </a:lnTo>
                  <a:lnTo>
                    <a:pt x="3870" y="13318"/>
                  </a:lnTo>
                  <a:lnTo>
                    <a:pt x="3597" y="13162"/>
                  </a:lnTo>
                  <a:lnTo>
                    <a:pt x="3325" y="12987"/>
                  </a:lnTo>
                  <a:lnTo>
                    <a:pt x="3053" y="12812"/>
                  </a:lnTo>
                  <a:lnTo>
                    <a:pt x="2800" y="12598"/>
                  </a:lnTo>
                  <a:lnTo>
                    <a:pt x="2548" y="12384"/>
                  </a:lnTo>
                  <a:lnTo>
                    <a:pt x="2314" y="12171"/>
                  </a:lnTo>
                  <a:lnTo>
                    <a:pt x="2081" y="11937"/>
                  </a:lnTo>
                  <a:lnTo>
                    <a:pt x="1848" y="11685"/>
                  </a:lnTo>
                  <a:lnTo>
                    <a:pt x="1653" y="11432"/>
                  </a:lnTo>
                  <a:lnTo>
                    <a:pt x="1440" y="11160"/>
                  </a:lnTo>
                  <a:lnTo>
                    <a:pt x="1265" y="10887"/>
                  </a:lnTo>
                  <a:lnTo>
                    <a:pt x="1070" y="10596"/>
                  </a:lnTo>
                  <a:lnTo>
                    <a:pt x="915" y="10304"/>
                  </a:lnTo>
                  <a:lnTo>
                    <a:pt x="759" y="9993"/>
                  </a:lnTo>
                  <a:lnTo>
                    <a:pt x="623" y="9682"/>
                  </a:lnTo>
                  <a:lnTo>
                    <a:pt x="487" y="9371"/>
                  </a:lnTo>
                  <a:lnTo>
                    <a:pt x="370" y="9041"/>
                  </a:lnTo>
                  <a:lnTo>
                    <a:pt x="273" y="8710"/>
                  </a:lnTo>
                  <a:lnTo>
                    <a:pt x="195" y="8380"/>
                  </a:lnTo>
                  <a:lnTo>
                    <a:pt x="118" y="8049"/>
                  </a:lnTo>
                  <a:lnTo>
                    <a:pt x="59" y="7719"/>
                  </a:lnTo>
                  <a:lnTo>
                    <a:pt x="20" y="7369"/>
                  </a:lnTo>
                  <a:lnTo>
                    <a:pt x="1" y="7019"/>
                  </a:lnTo>
                  <a:lnTo>
                    <a:pt x="1" y="6688"/>
                  </a:lnTo>
                  <a:lnTo>
                    <a:pt x="1" y="6688"/>
                  </a:lnTo>
                  <a:lnTo>
                    <a:pt x="1" y="6338"/>
                  </a:lnTo>
                  <a:lnTo>
                    <a:pt x="20" y="6008"/>
                  </a:lnTo>
                  <a:lnTo>
                    <a:pt x="59" y="5658"/>
                  </a:lnTo>
                  <a:lnTo>
                    <a:pt x="118" y="5327"/>
                  </a:lnTo>
                  <a:lnTo>
                    <a:pt x="195" y="5016"/>
                  </a:lnTo>
                  <a:lnTo>
                    <a:pt x="273" y="4705"/>
                  </a:lnTo>
                  <a:lnTo>
                    <a:pt x="370" y="4394"/>
                  </a:lnTo>
                  <a:lnTo>
                    <a:pt x="487" y="4083"/>
                  </a:lnTo>
                  <a:lnTo>
                    <a:pt x="623" y="3792"/>
                  </a:lnTo>
                  <a:lnTo>
                    <a:pt x="759" y="3500"/>
                  </a:lnTo>
                  <a:lnTo>
                    <a:pt x="915" y="3228"/>
                  </a:lnTo>
                  <a:lnTo>
                    <a:pt x="1070" y="2956"/>
                  </a:lnTo>
                  <a:lnTo>
                    <a:pt x="1265" y="2684"/>
                  </a:lnTo>
                  <a:lnTo>
                    <a:pt x="1440" y="2431"/>
                  </a:lnTo>
                  <a:lnTo>
                    <a:pt x="1653" y="2198"/>
                  </a:lnTo>
                  <a:lnTo>
                    <a:pt x="1848" y="1964"/>
                  </a:lnTo>
                  <a:lnTo>
                    <a:pt x="2081" y="1731"/>
                  </a:lnTo>
                  <a:lnTo>
                    <a:pt x="2314" y="1537"/>
                  </a:lnTo>
                  <a:lnTo>
                    <a:pt x="2548" y="1323"/>
                  </a:lnTo>
                  <a:lnTo>
                    <a:pt x="2800" y="1148"/>
                  </a:lnTo>
                  <a:lnTo>
                    <a:pt x="3053" y="973"/>
                  </a:lnTo>
                  <a:lnTo>
                    <a:pt x="3325" y="817"/>
                  </a:lnTo>
                  <a:lnTo>
                    <a:pt x="3597" y="662"/>
                  </a:lnTo>
                  <a:lnTo>
                    <a:pt x="3870" y="526"/>
                  </a:lnTo>
                  <a:lnTo>
                    <a:pt x="4161" y="409"/>
                  </a:lnTo>
                  <a:lnTo>
                    <a:pt x="4453" y="312"/>
                  </a:lnTo>
                  <a:lnTo>
                    <a:pt x="4764" y="215"/>
                  </a:lnTo>
                  <a:lnTo>
                    <a:pt x="5075" y="137"/>
                  </a:lnTo>
                  <a:lnTo>
                    <a:pt x="5386" y="79"/>
                  </a:lnTo>
                  <a:lnTo>
                    <a:pt x="5697" y="40"/>
                  </a:lnTo>
                  <a:lnTo>
                    <a:pt x="6028" y="20"/>
                  </a:lnTo>
                  <a:lnTo>
                    <a:pt x="6358" y="1"/>
                  </a:lnTo>
                  <a:lnTo>
                    <a:pt x="6358" y="1"/>
                  </a:lnTo>
                  <a:lnTo>
                    <a:pt x="6689" y="20"/>
                  </a:lnTo>
                  <a:lnTo>
                    <a:pt x="7000" y="40"/>
                  </a:lnTo>
                  <a:lnTo>
                    <a:pt x="7330" y="79"/>
                  </a:lnTo>
                  <a:lnTo>
                    <a:pt x="7641" y="137"/>
                  </a:lnTo>
                  <a:lnTo>
                    <a:pt x="7933" y="215"/>
                  </a:lnTo>
                  <a:lnTo>
                    <a:pt x="8244" y="312"/>
                  </a:lnTo>
                  <a:lnTo>
                    <a:pt x="8535" y="409"/>
                  </a:lnTo>
                  <a:lnTo>
                    <a:pt x="8827" y="526"/>
                  </a:lnTo>
                  <a:lnTo>
                    <a:pt x="9119" y="662"/>
                  </a:lnTo>
                  <a:lnTo>
                    <a:pt x="9391" y="817"/>
                  </a:lnTo>
                  <a:lnTo>
                    <a:pt x="9643" y="973"/>
                  </a:lnTo>
                  <a:lnTo>
                    <a:pt x="9916" y="1148"/>
                  </a:lnTo>
                  <a:lnTo>
                    <a:pt x="10149" y="1323"/>
                  </a:lnTo>
                  <a:lnTo>
                    <a:pt x="10402" y="1537"/>
                  </a:lnTo>
                  <a:lnTo>
                    <a:pt x="10635" y="1731"/>
                  </a:lnTo>
                  <a:lnTo>
                    <a:pt x="10849" y="1964"/>
                  </a:lnTo>
                  <a:lnTo>
                    <a:pt x="11063" y="2198"/>
                  </a:lnTo>
                  <a:lnTo>
                    <a:pt x="11257" y="2431"/>
                  </a:lnTo>
                  <a:lnTo>
                    <a:pt x="11451" y="2684"/>
                  </a:lnTo>
                  <a:lnTo>
                    <a:pt x="11626" y="2956"/>
                  </a:lnTo>
                  <a:lnTo>
                    <a:pt x="11782" y="3228"/>
                  </a:lnTo>
                  <a:lnTo>
                    <a:pt x="11937" y="3500"/>
                  </a:lnTo>
                  <a:lnTo>
                    <a:pt x="12093" y="3792"/>
                  </a:lnTo>
                  <a:lnTo>
                    <a:pt x="12210" y="4083"/>
                  </a:lnTo>
                  <a:lnTo>
                    <a:pt x="12326" y="4394"/>
                  </a:lnTo>
                  <a:lnTo>
                    <a:pt x="12423" y="4705"/>
                  </a:lnTo>
                  <a:lnTo>
                    <a:pt x="12521" y="5016"/>
                  </a:lnTo>
                  <a:lnTo>
                    <a:pt x="12579" y="5327"/>
                  </a:lnTo>
                  <a:lnTo>
                    <a:pt x="12637" y="5658"/>
                  </a:lnTo>
                  <a:lnTo>
                    <a:pt x="12676" y="6008"/>
                  </a:lnTo>
                  <a:lnTo>
                    <a:pt x="12696" y="6338"/>
                  </a:lnTo>
                  <a:lnTo>
                    <a:pt x="12715" y="6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49"/>
            <p:cNvSpPr/>
            <p:nvPr/>
          </p:nvSpPr>
          <p:spPr>
            <a:xfrm>
              <a:off x="3215094" y="-400603"/>
              <a:ext cx="301747" cy="71815"/>
            </a:xfrm>
            <a:custGeom>
              <a:avLst/>
              <a:gdLst/>
              <a:ahLst/>
              <a:cxnLst/>
              <a:rect l="l" t="t" r="r" b="b"/>
              <a:pathLst>
                <a:path w="9722" h="2314" extrusionOk="0">
                  <a:moveTo>
                    <a:pt x="1206" y="0"/>
                  </a:moveTo>
                  <a:lnTo>
                    <a:pt x="1090" y="19"/>
                  </a:lnTo>
                  <a:lnTo>
                    <a:pt x="1012" y="78"/>
                  </a:lnTo>
                  <a:lnTo>
                    <a:pt x="934" y="156"/>
                  </a:lnTo>
                  <a:lnTo>
                    <a:pt x="40" y="1555"/>
                  </a:lnTo>
                  <a:lnTo>
                    <a:pt x="20" y="1633"/>
                  </a:lnTo>
                  <a:lnTo>
                    <a:pt x="1" y="1711"/>
                  </a:lnTo>
                  <a:lnTo>
                    <a:pt x="1" y="1789"/>
                  </a:lnTo>
                  <a:lnTo>
                    <a:pt x="20" y="1866"/>
                  </a:lnTo>
                  <a:lnTo>
                    <a:pt x="59" y="1944"/>
                  </a:lnTo>
                  <a:lnTo>
                    <a:pt x="118" y="2002"/>
                  </a:lnTo>
                  <a:lnTo>
                    <a:pt x="195" y="2041"/>
                  </a:lnTo>
                  <a:lnTo>
                    <a:pt x="273" y="2061"/>
                  </a:lnTo>
                  <a:lnTo>
                    <a:pt x="1673" y="2313"/>
                  </a:lnTo>
                  <a:lnTo>
                    <a:pt x="8030" y="2313"/>
                  </a:lnTo>
                  <a:lnTo>
                    <a:pt x="9449" y="2061"/>
                  </a:lnTo>
                  <a:lnTo>
                    <a:pt x="9527" y="2041"/>
                  </a:lnTo>
                  <a:lnTo>
                    <a:pt x="9585" y="2002"/>
                  </a:lnTo>
                  <a:lnTo>
                    <a:pt x="9643" y="1944"/>
                  </a:lnTo>
                  <a:lnTo>
                    <a:pt x="9682" y="1866"/>
                  </a:lnTo>
                  <a:lnTo>
                    <a:pt x="9702" y="1789"/>
                  </a:lnTo>
                  <a:lnTo>
                    <a:pt x="9721" y="1711"/>
                  </a:lnTo>
                  <a:lnTo>
                    <a:pt x="9702" y="1633"/>
                  </a:lnTo>
                  <a:lnTo>
                    <a:pt x="9663" y="1555"/>
                  </a:lnTo>
                  <a:lnTo>
                    <a:pt x="8769" y="156"/>
                  </a:lnTo>
                  <a:lnTo>
                    <a:pt x="8710" y="78"/>
                  </a:lnTo>
                  <a:lnTo>
                    <a:pt x="8613" y="19"/>
                  </a:lnTo>
                  <a:lnTo>
                    <a:pt x="8516" y="0"/>
                  </a:lnTo>
                  <a:lnTo>
                    <a:pt x="8419" y="19"/>
                  </a:lnTo>
                  <a:lnTo>
                    <a:pt x="7174" y="311"/>
                  </a:lnTo>
                  <a:lnTo>
                    <a:pt x="2548" y="311"/>
                  </a:lnTo>
                  <a:lnTo>
                    <a:pt x="1303" y="19"/>
                  </a:lnTo>
                  <a:lnTo>
                    <a:pt x="1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49"/>
            <p:cNvSpPr/>
            <p:nvPr/>
          </p:nvSpPr>
          <p:spPr>
            <a:xfrm>
              <a:off x="3215094" y="-400603"/>
              <a:ext cx="301747" cy="71815"/>
            </a:xfrm>
            <a:custGeom>
              <a:avLst/>
              <a:gdLst/>
              <a:ahLst/>
              <a:cxnLst/>
              <a:rect l="l" t="t" r="r" b="b"/>
              <a:pathLst>
                <a:path w="9722" h="2314" fill="none" extrusionOk="0">
                  <a:moveTo>
                    <a:pt x="9663" y="1555"/>
                  </a:moveTo>
                  <a:lnTo>
                    <a:pt x="8769" y="156"/>
                  </a:lnTo>
                  <a:lnTo>
                    <a:pt x="8769" y="156"/>
                  </a:lnTo>
                  <a:lnTo>
                    <a:pt x="8710" y="78"/>
                  </a:lnTo>
                  <a:lnTo>
                    <a:pt x="8613" y="19"/>
                  </a:lnTo>
                  <a:lnTo>
                    <a:pt x="8516" y="0"/>
                  </a:lnTo>
                  <a:lnTo>
                    <a:pt x="8419" y="19"/>
                  </a:lnTo>
                  <a:lnTo>
                    <a:pt x="7174" y="311"/>
                  </a:lnTo>
                  <a:lnTo>
                    <a:pt x="5055" y="311"/>
                  </a:lnTo>
                  <a:lnTo>
                    <a:pt x="4647" y="311"/>
                  </a:lnTo>
                  <a:lnTo>
                    <a:pt x="2548" y="311"/>
                  </a:lnTo>
                  <a:lnTo>
                    <a:pt x="1303" y="19"/>
                  </a:lnTo>
                  <a:lnTo>
                    <a:pt x="1303" y="19"/>
                  </a:lnTo>
                  <a:lnTo>
                    <a:pt x="1206" y="0"/>
                  </a:lnTo>
                  <a:lnTo>
                    <a:pt x="1090" y="19"/>
                  </a:lnTo>
                  <a:lnTo>
                    <a:pt x="1012" y="78"/>
                  </a:lnTo>
                  <a:lnTo>
                    <a:pt x="934" y="156"/>
                  </a:lnTo>
                  <a:lnTo>
                    <a:pt x="40" y="1555"/>
                  </a:lnTo>
                  <a:lnTo>
                    <a:pt x="40" y="1555"/>
                  </a:lnTo>
                  <a:lnTo>
                    <a:pt x="20" y="1633"/>
                  </a:lnTo>
                  <a:lnTo>
                    <a:pt x="1" y="1711"/>
                  </a:lnTo>
                  <a:lnTo>
                    <a:pt x="1" y="1789"/>
                  </a:lnTo>
                  <a:lnTo>
                    <a:pt x="20" y="1866"/>
                  </a:lnTo>
                  <a:lnTo>
                    <a:pt x="59" y="1944"/>
                  </a:lnTo>
                  <a:lnTo>
                    <a:pt x="118" y="2002"/>
                  </a:lnTo>
                  <a:lnTo>
                    <a:pt x="195" y="2041"/>
                  </a:lnTo>
                  <a:lnTo>
                    <a:pt x="273" y="2061"/>
                  </a:lnTo>
                  <a:lnTo>
                    <a:pt x="1673" y="2313"/>
                  </a:lnTo>
                  <a:lnTo>
                    <a:pt x="4647" y="2313"/>
                  </a:lnTo>
                  <a:lnTo>
                    <a:pt x="5055" y="2313"/>
                  </a:lnTo>
                  <a:lnTo>
                    <a:pt x="8030" y="2313"/>
                  </a:lnTo>
                  <a:lnTo>
                    <a:pt x="9449" y="2061"/>
                  </a:lnTo>
                  <a:lnTo>
                    <a:pt x="9449" y="2061"/>
                  </a:lnTo>
                  <a:lnTo>
                    <a:pt x="9527" y="2041"/>
                  </a:lnTo>
                  <a:lnTo>
                    <a:pt x="9585" y="2002"/>
                  </a:lnTo>
                  <a:lnTo>
                    <a:pt x="9643" y="1944"/>
                  </a:lnTo>
                  <a:lnTo>
                    <a:pt x="9682" y="1866"/>
                  </a:lnTo>
                  <a:lnTo>
                    <a:pt x="9702" y="1789"/>
                  </a:lnTo>
                  <a:lnTo>
                    <a:pt x="9721" y="1711"/>
                  </a:lnTo>
                  <a:lnTo>
                    <a:pt x="9702" y="1633"/>
                  </a:lnTo>
                  <a:lnTo>
                    <a:pt x="9663" y="15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49"/>
            <p:cNvSpPr/>
            <p:nvPr/>
          </p:nvSpPr>
          <p:spPr>
            <a:xfrm>
              <a:off x="3168632" y="-348121"/>
              <a:ext cx="394673" cy="250421"/>
            </a:xfrm>
            <a:custGeom>
              <a:avLst/>
              <a:gdLst/>
              <a:ahLst/>
              <a:cxnLst/>
              <a:rect l="l" t="t" r="r" b="b"/>
              <a:pathLst>
                <a:path w="12716" h="8069" extrusionOk="0">
                  <a:moveTo>
                    <a:pt x="40" y="0"/>
                  </a:moveTo>
                  <a:lnTo>
                    <a:pt x="1" y="409"/>
                  </a:lnTo>
                  <a:lnTo>
                    <a:pt x="1" y="836"/>
                  </a:lnTo>
                  <a:lnTo>
                    <a:pt x="1" y="1167"/>
                  </a:lnTo>
                  <a:lnTo>
                    <a:pt x="20" y="1517"/>
                  </a:lnTo>
                  <a:lnTo>
                    <a:pt x="59" y="1867"/>
                  </a:lnTo>
                  <a:lnTo>
                    <a:pt x="118" y="2197"/>
                  </a:lnTo>
                  <a:lnTo>
                    <a:pt x="195" y="2528"/>
                  </a:lnTo>
                  <a:lnTo>
                    <a:pt x="273" y="2858"/>
                  </a:lnTo>
                  <a:lnTo>
                    <a:pt x="370" y="3189"/>
                  </a:lnTo>
                  <a:lnTo>
                    <a:pt x="487" y="3519"/>
                  </a:lnTo>
                  <a:lnTo>
                    <a:pt x="623" y="3830"/>
                  </a:lnTo>
                  <a:lnTo>
                    <a:pt x="759" y="4141"/>
                  </a:lnTo>
                  <a:lnTo>
                    <a:pt x="915" y="4452"/>
                  </a:lnTo>
                  <a:lnTo>
                    <a:pt x="1070" y="4744"/>
                  </a:lnTo>
                  <a:lnTo>
                    <a:pt x="1265" y="5035"/>
                  </a:lnTo>
                  <a:lnTo>
                    <a:pt x="1440" y="5308"/>
                  </a:lnTo>
                  <a:lnTo>
                    <a:pt x="1653" y="5580"/>
                  </a:lnTo>
                  <a:lnTo>
                    <a:pt x="1848" y="5833"/>
                  </a:lnTo>
                  <a:lnTo>
                    <a:pt x="2081" y="6085"/>
                  </a:lnTo>
                  <a:lnTo>
                    <a:pt x="2314" y="6319"/>
                  </a:lnTo>
                  <a:lnTo>
                    <a:pt x="2548" y="6532"/>
                  </a:lnTo>
                  <a:lnTo>
                    <a:pt x="2800" y="6746"/>
                  </a:lnTo>
                  <a:lnTo>
                    <a:pt x="3053" y="6960"/>
                  </a:lnTo>
                  <a:lnTo>
                    <a:pt x="3325" y="7135"/>
                  </a:lnTo>
                  <a:lnTo>
                    <a:pt x="3597" y="7310"/>
                  </a:lnTo>
                  <a:lnTo>
                    <a:pt x="3870" y="7466"/>
                  </a:lnTo>
                  <a:lnTo>
                    <a:pt x="4161" y="7602"/>
                  </a:lnTo>
                  <a:lnTo>
                    <a:pt x="4453" y="7718"/>
                  </a:lnTo>
                  <a:lnTo>
                    <a:pt x="4764" y="7835"/>
                  </a:lnTo>
                  <a:lnTo>
                    <a:pt x="5075" y="7913"/>
                  </a:lnTo>
                  <a:lnTo>
                    <a:pt x="5386" y="7990"/>
                  </a:lnTo>
                  <a:lnTo>
                    <a:pt x="5697" y="8029"/>
                  </a:lnTo>
                  <a:lnTo>
                    <a:pt x="6028" y="8068"/>
                  </a:lnTo>
                  <a:lnTo>
                    <a:pt x="6689" y="8068"/>
                  </a:lnTo>
                  <a:lnTo>
                    <a:pt x="7000" y="8029"/>
                  </a:lnTo>
                  <a:lnTo>
                    <a:pt x="7330" y="7990"/>
                  </a:lnTo>
                  <a:lnTo>
                    <a:pt x="7641" y="7913"/>
                  </a:lnTo>
                  <a:lnTo>
                    <a:pt x="7933" y="7835"/>
                  </a:lnTo>
                  <a:lnTo>
                    <a:pt x="8244" y="7718"/>
                  </a:lnTo>
                  <a:lnTo>
                    <a:pt x="8535" y="7602"/>
                  </a:lnTo>
                  <a:lnTo>
                    <a:pt x="8827" y="7466"/>
                  </a:lnTo>
                  <a:lnTo>
                    <a:pt x="9119" y="7310"/>
                  </a:lnTo>
                  <a:lnTo>
                    <a:pt x="9391" y="7135"/>
                  </a:lnTo>
                  <a:lnTo>
                    <a:pt x="9643" y="6960"/>
                  </a:lnTo>
                  <a:lnTo>
                    <a:pt x="9916" y="6746"/>
                  </a:lnTo>
                  <a:lnTo>
                    <a:pt x="10149" y="6532"/>
                  </a:lnTo>
                  <a:lnTo>
                    <a:pt x="10402" y="6319"/>
                  </a:lnTo>
                  <a:lnTo>
                    <a:pt x="10635" y="6085"/>
                  </a:lnTo>
                  <a:lnTo>
                    <a:pt x="10849" y="5833"/>
                  </a:lnTo>
                  <a:lnTo>
                    <a:pt x="11063" y="5580"/>
                  </a:lnTo>
                  <a:lnTo>
                    <a:pt x="11257" y="5308"/>
                  </a:lnTo>
                  <a:lnTo>
                    <a:pt x="11451" y="5035"/>
                  </a:lnTo>
                  <a:lnTo>
                    <a:pt x="11626" y="4744"/>
                  </a:lnTo>
                  <a:lnTo>
                    <a:pt x="11782" y="4452"/>
                  </a:lnTo>
                  <a:lnTo>
                    <a:pt x="11937" y="4141"/>
                  </a:lnTo>
                  <a:lnTo>
                    <a:pt x="12093" y="3830"/>
                  </a:lnTo>
                  <a:lnTo>
                    <a:pt x="12210" y="3519"/>
                  </a:lnTo>
                  <a:lnTo>
                    <a:pt x="12326" y="3189"/>
                  </a:lnTo>
                  <a:lnTo>
                    <a:pt x="12423" y="2858"/>
                  </a:lnTo>
                  <a:lnTo>
                    <a:pt x="12521" y="2528"/>
                  </a:lnTo>
                  <a:lnTo>
                    <a:pt x="12579" y="2197"/>
                  </a:lnTo>
                  <a:lnTo>
                    <a:pt x="12637" y="1867"/>
                  </a:lnTo>
                  <a:lnTo>
                    <a:pt x="12676" y="1517"/>
                  </a:lnTo>
                  <a:lnTo>
                    <a:pt x="12696" y="1167"/>
                  </a:lnTo>
                  <a:lnTo>
                    <a:pt x="12715" y="836"/>
                  </a:lnTo>
                  <a:lnTo>
                    <a:pt x="12696" y="409"/>
                  </a:lnTo>
                  <a:lnTo>
                    <a:pt x="12657" y="0"/>
                  </a:lnTo>
                  <a:lnTo>
                    <a:pt x="12618" y="311"/>
                  </a:lnTo>
                  <a:lnTo>
                    <a:pt x="12560" y="622"/>
                  </a:lnTo>
                  <a:lnTo>
                    <a:pt x="12501" y="934"/>
                  </a:lnTo>
                  <a:lnTo>
                    <a:pt x="12404" y="1245"/>
                  </a:lnTo>
                  <a:lnTo>
                    <a:pt x="12326" y="1556"/>
                  </a:lnTo>
                  <a:lnTo>
                    <a:pt x="12210" y="1847"/>
                  </a:lnTo>
                  <a:lnTo>
                    <a:pt x="12093" y="2139"/>
                  </a:lnTo>
                  <a:lnTo>
                    <a:pt x="11976" y="2430"/>
                  </a:lnTo>
                  <a:lnTo>
                    <a:pt x="11821" y="2703"/>
                  </a:lnTo>
                  <a:lnTo>
                    <a:pt x="11685" y="2975"/>
                  </a:lnTo>
                  <a:lnTo>
                    <a:pt x="11529" y="3247"/>
                  </a:lnTo>
                  <a:lnTo>
                    <a:pt x="11354" y="3500"/>
                  </a:lnTo>
                  <a:lnTo>
                    <a:pt x="11179" y="3752"/>
                  </a:lnTo>
                  <a:lnTo>
                    <a:pt x="10985" y="4005"/>
                  </a:lnTo>
                  <a:lnTo>
                    <a:pt x="10790" y="4238"/>
                  </a:lnTo>
                  <a:lnTo>
                    <a:pt x="10577" y="4472"/>
                  </a:lnTo>
                  <a:lnTo>
                    <a:pt x="10363" y="4686"/>
                  </a:lnTo>
                  <a:lnTo>
                    <a:pt x="10149" y="4880"/>
                  </a:lnTo>
                  <a:lnTo>
                    <a:pt x="9916" y="5094"/>
                  </a:lnTo>
                  <a:lnTo>
                    <a:pt x="9663" y="5269"/>
                  </a:lnTo>
                  <a:lnTo>
                    <a:pt x="9430" y="5444"/>
                  </a:lnTo>
                  <a:lnTo>
                    <a:pt x="9177" y="5599"/>
                  </a:lnTo>
                  <a:lnTo>
                    <a:pt x="8924" y="5755"/>
                  </a:lnTo>
                  <a:lnTo>
                    <a:pt x="8652" y="5871"/>
                  </a:lnTo>
                  <a:lnTo>
                    <a:pt x="8380" y="6007"/>
                  </a:lnTo>
                  <a:lnTo>
                    <a:pt x="8108" y="6105"/>
                  </a:lnTo>
                  <a:lnTo>
                    <a:pt x="7816" y="6202"/>
                  </a:lnTo>
                  <a:lnTo>
                    <a:pt x="7544" y="6260"/>
                  </a:lnTo>
                  <a:lnTo>
                    <a:pt x="7252" y="6338"/>
                  </a:lnTo>
                  <a:lnTo>
                    <a:pt x="6961" y="6377"/>
                  </a:lnTo>
                  <a:lnTo>
                    <a:pt x="6650" y="6396"/>
                  </a:lnTo>
                  <a:lnTo>
                    <a:pt x="6358" y="6416"/>
                  </a:lnTo>
                  <a:lnTo>
                    <a:pt x="6047" y="6396"/>
                  </a:lnTo>
                  <a:lnTo>
                    <a:pt x="5755" y="6377"/>
                  </a:lnTo>
                  <a:lnTo>
                    <a:pt x="5464" y="6338"/>
                  </a:lnTo>
                  <a:lnTo>
                    <a:pt x="5172" y="6260"/>
                  </a:lnTo>
                  <a:lnTo>
                    <a:pt x="4881" y="6202"/>
                  </a:lnTo>
                  <a:lnTo>
                    <a:pt x="4589" y="6105"/>
                  </a:lnTo>
                  <a:lnTo>
                    <a:pt x="4317" y="6007"/>
                  </a:lnTo>
                  <a:lnTo>
                    <a:pt x="4045" y="5871"/>
                  </a:lnTo>
                  <a:lnTo>
                    <a:pt x="3792" y="5755"/>
                  </a:lnTo>
                  <a:lnTo>
                    <a:pt x="3539" y="5599"/>
                  </a:lnTo>
                  <a:lnTo>
                    <a:pt x="3286" y="5444"/>
                  </a:lnTo>
                  <a:lnTo>
                    <a:pt x="3034" y="5269"/>
                  </a:lnTo>
                  <a:lnTo>
                    <a:pt x="2800" y="5094"/>
                  </a:lnTo>
                  <a:lnTo>
                    <a:pt x="2567" y="4880"/>
                  </a:lnTo>
                  <a:lnTo>
                    <a:pt x="2334" y="4686"/>
                  </a:lnTo>
                  <a:lnTo>
                    <a:pt x="2120" y="4472"/>
                  </a:lnTo>
                  <a:lnTo>
                    <a:pt x="1926" y="4238"/>
                  </a:lnTo>
                  <a:lnTo>
                    <a:pt x="1731" y="4005"/>
                  </a:lnTo>
                  <a:lnTo>
                    <a:pt x="1537" y="3752"/>
                  </a:lnTo>
                  <a:lnTo>
                    <a:pt x="1362" y="3500"/>
                  </a:lnTo>
                  <a:lnTo>
                    <a:pt x="1187" y="3247"/>
                  </a:lnTo>
                  <a:lnTo>
                    <a:pt x="1031" y="2975"/>
                  </a:lnTo>
                  <a:lnTo>
                    <a:pt x="876" y="2703"/>
                  </a:lnTo>
                  <a:lnTo>
                    <a:pt x="740" y="2430"/>
                  </a:lnTo>
                  <a:lnTo>
                    <a:pt x="604" y="2139"/>
                  </a:lnTo>
                  <a:lnTo>
                    <a:pt x="487" y="1847"/>
                  </a:lnTo>
                  <a:lnTo>
                    <a:pt x="390" y="1556"/>
                  </a:lnTo>
                  <a:lnTo>
                    <a:pt x="293" y="1245"/>
                  </a:lnTo>
                  <a:lnTo>
                    <a:pt x="215" y="934"/>
                  </a:lnTo>
                  <a:lnTo>
                    <a:pt x="137" y="622"/>
                  </a:lnTo>
                  <a:lnTo>
                    <a:pt x="79" y="311"/>
                  </a:lnTo>
                  <a:lnTo>
                    <a:pt x="4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49"/>
            <p:cNvSpPr/>
            <p:nvPr/>
          </p:nvSpPr>
          <p:spPr>
            <a:xfrm>
              <a:off x="3168632" y="-348121"/>
              <a:ext cx="394673" cy="250421"/>
            </a:xfrm>
            <a:custGeom>
              <a:avLst/>
              <a:gdLst/>
              <a:ahLst/>
              <a:cxnLst/>
              <a:rect l="l" t="t" r="r" b="b"/>
              <a:pathLst>
                <a:path w="12716" h="8069" fill="none" extrusionOk="0">
                  <a:moveTo>
                    <a:pt x="6358" y="6416"/>
                  </a:moveTo>
                  <a:lnTo>
                    <a:pt x="6358" y="6416"/>
                  </a:lnTo>
                  <a:lnTo>
                    <a:pt x="6047" y="6396"/>
                  </a:lnTo>
                  <a:lnTo>
                    <a:pt x="5755" y="6377"/>
                  </a:lnTo>
                  <a:lnTo>
                    <a:pt x="5464" y="6338"/>
                  </a:lnTo>
                  <a:lnTo>
                    <a:pt x="5172" y="6260"/>
                  </a:lnTo>
                  <a:lnTo>
                    <a:pt x="4881" y="6202"/>
                  </a:lnTo>
                  <a:lnTo>
                    <a:pt x="4589" y="6105"/>
                  </a:lnTo>
                  <a:lnTo>
                    <a:pt x="4317" y="6007"/>
                  </a:lnTo>
                  <a:lnTo>
                    <a:pt x="4045" y="5871"/>
                  </a:lnTo>
                  <a:lnTo>
                    <a:pt x="3792" y="5755"/>
                  </a:lnTo>
                  <a:lnTo>
                    <a:pt x="3539" y="5599"/>
                  </a:lnTo>
                  <a:lnTo>
                    <a:pt x="3286" y="5444"/>
                  </a:lnTo>
                  <a:lnTo>
                    <a:pt x="3034" y="5269"/>
                  </a:lnTo>
                  <a:lnTo>
                    <a:pt x="2800" y="5094"/>
                  </a:lnTo>
                  <a:lnTo>
                    <a:pt x="2567" y="4880"/>
                  </a:lnTo>
                  <a:lnTo>
                    <a:pt x="2334" y="4686"/>
                  </a:lnTo>
                  <a:lnTo>
                    <a:pt x="2120" y="4472"/>
                  </a:lnTo>
                  <a:lnTo>
                    <a:pt x="1926" y="4238"/>
                  </a:lnTo>
                  <a:lnTo>
                    <a:pt x="1731" y="4005"/>
                  </a:lnTo>
                  <a:lnTo>
                    <a:pt x="1537" y="3752"/>
                  </a:lnTo>
                  <a:lnTo>
                    <a:pt x="1362" y="3500"/>
                  </a:lnTo>
                  <a:lnTo>
                    <a:pt x="1187" y="3247"/>
                  </a:lnTo>
                  <a:lnTo>
                    <a:pt x="1031" y="2975"/>
                  </a:lnTo>
                  <a:lnTo>
                    <a:pt x="876" y="2703"/>
                  </a:lnTo>
                  <a:lnTo>
                    <a:pt x="740" y="2430"/>
                  </a:lnTo>
                  <a:lnTo>
                    <a:pt x="604" y="2139"/>
                  </a:lnTo>
                  <a:lnTo>
                    <a:pt x="487" y="1847"/>
                  </a:lnTo>
                  <a:lnTo>
                    <a:pt x="390" y="1556"/>
                  </a:lnTo>
                  <a:lnTo>
                    <a:pt x="293" y="1245"/>
                  </a:lnTo>
                  <a:lnTo>
                    <a:pt x="215" y="934"/>
                  </a:lnTo>
                  <a:lnTo>
                    <a:pt x="137" y="622"/>
                  </a:lnTo>
                  <a:lnTo>
                    <a:pt x="79" y="311"/>
                  </a:lnTo>
                  <a:lnTo>
                    <a:pt x="40" y="0"/>
                  </a:lnTo>
                  <a:lnTo>
                    <a:pt x="40" y="0"/>
                  </a:lnTo>
                  <a:lnTo>
                    <a:pt x="1" y="409"/>
                  </a:lnTo>
                  <a:lnTo>
                    <a:pt x="1" y="836"/>
                  </a:lnTo>
                  <a:lnTo>
                    <a:pt x="1" y="836"/>
                  </a:lnTo>
                  <a:lnTo>
                    <a:pt x="1" y="1167"/>
                  </a:lnTo>
                  <a:lnTo>
                    <a:pt x="20" y="1517"/>
                  </a:lnTo>
                  <a:lnTo>
                    <a:pt x="59" y="1867"/>
                  </a:lnTo>
                  <a:lnTo>
                    <a:pt x="118" y="2197"/>
                  </a:lnTo>
                  <a:lnTo>
                    <a:pt x="195" y="2528"/>
                  </a:lnTo>
                  <a:lnTo>
                    <a:pt x="273" y="2858"/>
                  </a:lnTo>
                  <a:lnTo>
                    <a:pt x="370" y="3189"/>
                  </a:lnTo>
                  <a:lnTo>
                    <a:pt x="487" y="3519"/>
                  </a:lnTo>
                  <a:lnTo>
                    <a:pt x="623" y="3830"/>
                  </a:lnTo>
                  <a:lnTo>
                    <a:pt x="759" y="4141"/>
                  </a:lnTo>
                  <a:lnTo>
                    <a:pt x="915" y="4452"/>
                  </a:lnTo>
                  <a:lnTo>
                    <a:pt x="1070" y="4744"/>
                  </a:lnTo>
                  <a:lnTo>
                    <a:pt x="1265" y="5035"/>
                  </a:lnTo>
                  <a:lnTo>
                    <a:pt x="1440" y="5308"/>
                  </a:lnTo>
                  <a:lnTo>
                    <a:pt x="1653" y="5580"/>
                  </a:lnTo>
                  <a:lnTo>
                    <a:pt x="1848" y="5833"/>
                  </a:lnTo>
                  <a:lnTo>
                    <a:pt x="2081" y="6085"/>
                  </a:lnTo>
                  <a:lnTo>
                    <a:pt x="2314" y="6319"/>
                  </a:lnTo>
                  <a:lnTo>
                    <a:pt x="2548" y="6532"/>
                  </a:lnTo>
                  <a:lnTo>
                    <a:pt x="2800" y="6746"/>
                  </a:lnTo>
                  <a:lnTo>
                    <a:pt x="3053" y="6960"/>
                  </a:lnTo>
                  <a:lnTo>
                    <a:pt x="3325" y="7135"/>
                  </a:lnTo>
                  <a:lnTo>
                    <a:pt x="3597" y="7310"/>
                  </a:lnTo>
                  <a:lnTo>
                    <a:pt x="3870" y="7466"/>
                  </a:lnTo>
                  <a:lnTo>
                    <a:pt x="4161" y="7602"/>
                  </a:lnTo>
                  <a:lnTo>
                    <a:pt x="4453" y="7718"/>
                  </a:lnTo>
                  <a:lnTo>
                    <a:pt x="4764" y="7835"/>
                  </a:lnTo>
                  <a:lnTo>
                    <a:pt x="5075" y="7913"/>
                  </a:lnTo>
                  <a:lnTo>
                    <a:pt x="5386" y="7990"/>
                  </a:lnTo>
                  <a:lnTo>
                    <a:pt x="5697" y="8029"/>
                  </a:lnTo>
                  <a:lnTo>
                    <a:pt x="6028" y="8068"/>
                  </a:lnTo>
                  <a:lnTo>
                    <a:pt x="6358" y="8068"/>
                  </a:lnTo>
                  <a:lnTo>
                    <a:pt x="6358" y="8068"/>
                  </a:lnTo>
                  <a:lnTo>
                    <a:pt x="6689" y="8068"/>
                  </a:lnTo>
                  <a:lnTo>
                    <a:pt x="7000" y="8029"/>
                  </a:lnTo>
                  <a:lnTo>
                    <a:pt x="7330" y="7990"/>
                  </a:lnTo>
                  <a:lnTo>
                    <a:pt x="7641" y="7913"/>
                  </a:lnTo>
                  <a:lnTo>
                    <a:pt x="7933" y="7835"/>
                  </a:lnTo>
                  <a:lnTo>
                    <a:pt x="8244" y="7718"/>
                  </a:lnTo>
                  <a:lnTo>
                    <a:pt x="8535" y="7602"/>
                  </a:lnTo>
                  <a:lnTo>
                    <a:pt x="8827" y="7466"/>
                  </a:lnTo>
                  <a:lnTo>
                    <a:pt x="9119" y="7310"/>
                  </a:lnTo>
                  <a:lnTo>
                    <a:pt x="9391" y="7135"/>
                  </a:lnTo>
                  <a:lnTo>
                    <a:pt x="9643" y="6960"/>
                  </a:lnTo>
                  <a:lnTo>
                    <a:pt x="9916" y="6746"/>
                  </a:lnTo>
                  <a:lnTo>
                    <a:pt x="10149" y="6532"/>
                  </a:lnTo>
                  <a:lnTo>
                    <a:pt x="10402" y="6319"/>
                  </a:lnTo>
                  <a:lnTo>
                    <a:pt x="10635" y="6085"/>
                  </a:lnTo>
                  <a:lnTo>
                    <a:pt x="10849" y="5833"/>
                  </a:lnTo>
                  <a:lnTo>
                    <a:pt x="11063" y="5580"/>
                  </a:lnTo>
                  <a:lnTo>
                    <a:pt x="11257" y="5308"/>
                  </a:lnTo>
                  <a:lnTo>
                    <a:pt x="11451" y="5035"/>
                  </a:lnTo>
                  <a:lnTo>
                    <a:pt x="11626" y="4744"/>
                  </a:lnTo>
                  <a:lnTo>
                    <a:pt x="11782" y="4452"/>
                  </a:lnTo>
                  <a:lnTo>
                    <a:pt x="11937" y="4141"/>
                  </a:lnTo>
                  <a:lnTo>
                    <a:pt x="12093" y="3830"/>
                  </a:lnTo>
                  <a:lnTo>
                    <a:pt x="12210" y="3519"/>
                  </a:lnTo>
                  <a:lnTo>
                    <a:pt x="12326" y="3189"/>
                  </a:lnTo>
                  <a:lnTo>
                    <a:pt x="12423" y="2858"/>
                  </a:lnTo>
                  <a:lnTo>
                    <a:pt x="12521" y="2528"/>
                  </a:lnTo>
                  <a:lnTo>
                    <a:pt x="12579" y="2197"/>
                  </a:lnTo>
                  <a:lnTo>
                    <a:pt x="12637" y="1867"/>
                  </a:lnTo>
                  <a:lnTo>
                    <a:pt x="12676" y="1517"/>
                  </a:lnTo>
                  <a:lnTo>
                    <a:pt x="12696" y="1167"/>
                  </a:lnTo>
                  <a:lnTo>
                    <a:pt x="12715" y="836"/>
                  </a:lnTo>
                  <a:lnTo>
                    <a:pt x="12715" y="836"/>
                  </a:lnTo>
                  <a:lnTo>
                    <a:pt x="12696" y="409"/>
                  </a:lnTo>
                  <a:lnTo>
                    <a:pt x="12657" y="0"/>
                  </a:lnTo>
                  <a:lnTo>
                    <a:pt x="12657" y="0"/>
                  </a:lnTo>
                  <a:lnTo>
                    <a:pt x="12618" y="311"/>
                  </a:lnTo>
                  <a:lnTo>
                    <a:pt x="12560" y="622"/>
                  </a:lnTo>
                  <a:lnTo>
                    <a:pt x="12501" y="934"/>
                  </a:lnTo>
                  <a:lnTo>
                    <a:pt x="12404" y="1245"/>
                  </a:lnTo>
                  <a:lnTo>
                    <a:pt x="12326" y="1556"/>
                  </a:lnTo>
                  <a:lnTo>
                    <a:pt x="12210" y="1847"/>
                  </a:lnTo>
                  <a:lnTo>
                    <a:pt x="12093" y="2139"/>
                  </a:lnTo>
                  <a:lnTo>
                    <a:pt x="11976" y="2430"/>
                  </a:lnTo>
                  <a:lnTo>
                    <a:pt x="11821" y="2703"/>
                  </a:lnTo>
                  <a:lnTo>
                    <a:pt x="11685" y="2975"/>
                  </a:lnTo>
                  <a:lnTo>
                    <a:pt x="11529" y="3247"/>
                  </a:lnTo>
                  <a:lnTo>
                    <a:pt x="11354" y="3500"/>
                  </a:lnTo>
                  <a:lnTo>
                    <a:pt x="11179" y="3752"/>
                  </a:lnTo>
                  <a:lnTo>
                    <a:pt x="10985" y="4005"/>
                  </a:lnTo>
                  <a:lnTo>
                    <a:pt x="10790" y="4238"/>
                  </a:lnTo>
                  <a:lnTo>
                    <a:pt x="10577" y="4472"/>
                  </a:lnTo>
                  <a:lnTo>
                    <a:pt x="10363" y="4686"/>
                  </a:lnTo>
                  <a:lnTo>
                    <a:pt x="10149" y="4880"/>
                  </a:lnTo>
                  <a:lnTo>
                    <a:pt x="9916" y="5094"/>
                  </a:lnTo>
                  <a:lnTo>
                    <a:pt x="9663" y="5269"/>
                  </a:lnTo>
                  <a:lnTo>
                    <a:pt x="9430" y="5444"/>
                  </a:lnTo>
                  <a:lnTo>
                    <a:pt x="9177" y="5599"/>
                  </a:lnTo>
                  <a:lnTo>
                    <a:pt x="8924" y="5755"/>
                  </a:lnTo>
                  <a:lnTo>
                    <a:pt x="8652" y="5871"/>
                  </a:lnTo>
                  <a:lnTo>
                    <a:pt x="8380" y="6007"/>
                  </a:lnTo>
                  <a:lnTo>
                    <a:pt x="8108" y="6105"/>
                  </a:lnTo>
                  <a:lnTo>
                    <a:pt x="7816" y="6202"/>
                  </a:lnTo>
                  <a:lnTo>
                    <a:pt x="7544" y="6260"/>
                  </a:lnTo>
                  <a:lnTo>
                    <a:pt x="7252" y="6338"/>
                  </a:lnTo>
                  <a:lnTo>
                    <a:pt x="6961" y="6377"/>
                  </a:lnTo>
                  <a:lnTo>
                    <a:pt x="6650" y="6396"/>
                  </a:lnTo>
                  <a:lnTo>
                    <a:pt x="6358" y="64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49"/>
            <p:cNvSpPr/>
            <p:nvPr/>
          </p:nvSpPr>
          <p:spPr>
            <a:xfrm>
              <a:off x="3359320" y="-437412"/>
              <a:ext cx="13284" cy="143009"/>
            </a:xfrm>
            <a:custGeom>
              <a:avLst/>
              <a:gdLst/>
              <a:ahLst/>
              <a:cxnLst/>
              <a:rect l="l" t="t" r="r" b="b"/>
              <a:pathLst>
                <a:path w="428" h="4608" extrusionOk="0">
                  <a:moveTo>
                    <a:pt x="0" y="0"/>
                  </a:moveTo>
                  <a:lnTo>
                    <a:pt x="0" y="4608"/>
                  </a:lnTo>
                  <a:lnTo>
                    <a:pt x="428" y="4608"/>
                  </a:lnTo>
                  <a:lnTo>
                    <a:pt x="428"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49"/>
            <p:cNvSpPr/>
            <p:nvPr/>
          </p:nvSpPr>
          <p:spPr>
            <a:xfrm>
              <a:off x="3359320" y="-437412"/>
              <a:ext cx="13284" cy="143009"/>
            </a:xfrm>
            <a:custGeom>
              <a:avLst/>
              <a:gdLst/>
              <a:ahLst/>
              <a:cxnLst/>
              <a:rect l="l" t="t" r="r" b="b"/>
              <a:pathLst>
                <a:path w="428" h="4608" fill="none" extrusionOk="0">
                  <a:moveTo>
                    <a:pt x="428" y="4608"/>
                  </a:moveTo>
                  <a:lnTo>
                    <a:pt x="0" y="4608"/>
                  </a:lnTo>
                  <a:lnTo>
                    <a:pt x="0" y="0"/>
                  </a:lnTo>
                  <a:lnTo>
                    <a:pt x="428" y="0"/>
                  </a:lnTo>
                  <a:lnTo>
                    <a:pt x="428" y="4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49"/>
            <p:cNvSpPr/>
            <p:nvPr/>
          </p:nvSpPr>
          <p:spPr>
            <a:xfrm>
              <a:off x="3264597" y="-435612"/>
              <a:ext cx="49505" cy="141830"/>
            </a:xfrm>
            <a:custGeom>
              <a:avLst/>
              <a:gdLst/>
              <a:ahLst/>
              <a:cxnLst/>
              <a:rect l="l" t="t" r="r" b="b"/>
              <a:pathLst>
                <a:path w="1595" h="4570" extrusionOk="0">
                  <a:moveTo>
                    <a:pt x="1186" y="0"/>
                  </a:moveTo>
                  <a:lnTo>
                    <a:pt x="0" y="4472"/>
                  </a:lnTo>
                  <a:lnTo>
                    <a:pt x="408" y="4569"/>
                  </a:lnTo>
                  <a:lnTo>
                    <a:pt x="1594" y="117"/>
                  </a:lnTo>
                  <a:lnTo>
                    <a:pt x="118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49"/>
            <p:cNvSpPr/>
            <p:nvPr/>
          </p:nvSpPr>
          <p:spPr>
            <a:xfrm>
              <a:off x="3264597" y="-435612"/>
              <a:ext cx="49505" cy="141830"/>
            </a:xfrm>
            <a:custGeom>
              <a:avLst/>
              <a:gdLst/>
              <a:ahLst/>
              <a:cxnLst/>
              <a:rect l="l" t="t" r="r" b="b"/>
              <a:pathLst>
                <a:path w="1595" h="4570" fill="none" extrusionOk="0">
                  <a:moveTo>
                    <a:pt x="408" y="4569"/>
                  </a:moveTo>
                  <a:lnTo>
                    <a:pt x="0" y="4472"/>
                  </a:lnTo>
                  <a:lnTo>
                    <a:pt x="1186" y="0"/>
                  </a:lnTo>
                  <a:lnTo>
                    <a:pt x="1594" y="117"/>
                  </a:lnTo>
                  <a:lnTo>
                    <a:pt x="408" y="4569"/>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9"/>
            <p:cNvSpPr/>
            <p:nvPr/>
          </p:nvSpPr>
          <p:spPr>
            <a:xfrm>
              <a:off x="3419034" y="-435612"/>
              <a:ext cx="49505" cy="141830"/>
            </a:xfrm>
            <a:custGeom>
              <a:avLst/>
              <a:gdLst/>
              <a:ahLst/>
              <a:cxnLst/>
              <a:rect l="l" t="t" r="r" b="b"/>
              <a:pathLst>
                <a:path w="1595" h="4570" extrusionOk="0">
                  <a:moveTo>
                    <a:pt x="409" y="0"/>
                  </a:moveTo>
                  <a:lnTo>
                    <a:pt x="1" y="117"/>
                  </a:lnTo>
                  <a:lnTo>
                    <a:pt x="1187" y="4569"/>
                  </a:lnTo>
                  <a:lnTo>
                    <a:pt x="1595" y="4472"/>
                  </a:lnTo>
                  <a:lnTo>
                    <a:pt x="409"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49"/>
            <p:cNvSpPr/>
            <p:nvPr/>
          </p:nvSpPr>
          <p:spPr>
            <a:xfrm>
              <a:off x="3419034" y="-435612"/>
              <a:ext cx="49505" cy="141830"/>
            </a:xfrm>
            <a:custGeom>
              <a:avLst/>
              <a:gdLst/>
              <a:ahLst/>
              <a:cxnLst/>
              <a:rect l="l" t="t" r="r" b="b"/>
              <a:pathLst>
                <a:path w="1595" h="4570" fill="none" extrusionOk="0">
                  <a:moveTo>
                    <a:pt x="1187" y="4569"/>
                  </a:moveTo>
                  <a:lnTo>
                    <a:pt x="1" y="117"/>
                  </a:lnTo>
                  <a:lnTo>
                    <a:pt x="409" y="0"/>
                  </a:lnTo>
                  <a:lnTo>
                    <a:pt x="1595" y="4472"/>
                  </a:lnTo>
                  <a:lnTo>
                    <a:pt x="1187" y="4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49"/>
            <p:cNvSpPr/>
            <p:nvPr/>
          </p:nvSpPr>
          <p:spPr>
            <a:xfrm>
              <a:off x="3443180" y="-400603"/>
              <a:ext cx="73652" cy="59153"/>
            </a:xfrm>
            <a:custGeom>
              <a:avLst/>
              <a:gdLst/>
              <a:ahLst/>
              <a:cxnLst/>
              <a:rect l="l" t="t" r="r" b="b"/>
              <a:pathLst>
                <a:path w="2373" h="1906" extrusionOk="0">
                  <a:moveTo>
                    <a:pt x="1147" y="0"/>
                  </a:moveTo>
                  <a:lnTo>
                    <a:pt x="1070" y="19"/>
                  </a:lnTo>
                  <a:lnTo>
                    <a:pt x="0" y="272"/>
                  </a:lnTo>
                  <a:lnTo>
                    <a:pt x="78" y="564"/>
                  </a:lnTo>
                  <a:lnTo>
                    <a:pt x="1070" y="331"/>
                  </a:lnTo>
                  <a:lnTo>
                    <a:pt x="1147" y="311"/>
                  </a:lnTo>
                  <a:lnTo>
                    <a:pt x="1225" y="331"/>
                  </a:lnTo>
                  <a:lnTo>
                    <a:pt x="1303" y="350"/>
                  </a:lnTo>
                  <a:lnTo>
                    <a:pt x="1361" y="408"/>
                  </a:lnTo>
                  <a:lnTo>
                    <a:pt x="1420" y="467"/>
                  </a:lnTo>
                  <a:lnTo>
                    <a:pt x="2314" y="1866"/>
                  </a:lnTo>
                  <a:lnTo>
                    <a:pt x="2314" y="1905"/>
                  </a:lnTo>
                  <a:lnTo>
                    <a:pt x="2353" y="1808"/>
                  </a:lnTo>
                  <a:lnTo>
                    <a:pt x="2372" y="1730"/>
                  </a:lnTo>
                  <a:lnTo>
                    <a:pt x="2353" y="1652"/>
                  </a:lnTo>
                  <a:lnTo>
                    <a:pt x="2314" y="1555"/>
                  </a:lnTo>
                  <a:lnTo>
                    <a:pt x="1420" y="156"/>
                  </a:lnTo>
                  <a:lnTo>
                    <a:pt x="1361" y="97"/>
                  </a:lnTo>
                  <a:lnTo>
                    <a:pt x="1303" y="39"/>
                  </a:lnTo>
                  <a:lnTo>
                    <a:pt x="1225" y="1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49"/>
            <p:cNvSpPr/>
            <p:nvPr/>
          </p:nvSpPr>
          <p:spPr>
            <a:xfrm>
              <a:off x="3216304" y="-352342"/>
              <a:ext cx="31" cy="621"/>
            </a:xfrm>
            <a:custGeom>
              <a:avLst/>
              <a:gdLst/>
              <a:ahLst/>
              <a:cxnLst/>
              <a:rect l="l" t="t" r="r" b="b"/>
              <a:pathLst>
                <a:path w="1" h="20" extrusionOk="0">
                  <a:moveTo>
                    <a:pt x="1" y="20"/>
                  </a:moveTo>
                  <a:lnTo>
                    <a:pt x="1" y="20"/>
                  </a:lnTo>
                  <a:lnTo>
                    <a:pt x="1" y="20"/>
                  </a:lnTo>
                  <a:lnTo>
                    <a:pt x="1" y="20"/>
                  </a:lnTo>
                  <a:lnTo>
                    <a:pt x="1" y="20"/>
                  </a:lnTo>
                  <a:close/>
                  <a:moveTo>
                    <a:pt x="1" y="0"/>
                  </a:moveTo>
                  <a:lnTo>
                    <a:pt x="1" y="0"/>
                  </a:lnTo>
                  <a:lnTo>
                    <a:pt x="1" y="0"/>
                  </a:lnTo>
                  <a:lnTo>
                    <a:pt x="1" y="0"/>
                  </a:lnTo>
                  <a:lnTo>
                    <a:pt x="1" y="0"/>
                  </a:lnTo>
                  <a:close/>
                </a:path>
              </a:pathLst>
            </a:custGeom>
            <a:solidFill>
              <a:srgbClr val="2C7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49"/>
            <p:cNvSpPr/>
            <p:nvPr/>
          </p:nvSpPr>
          <p:spPr>
            <a:xfrm>
              <a:off x="3216304" y="-351753"/>
              <a:ext cx="31" cy="31"/>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9"/>
            <p:cNvSpPr/>
            <p:nvPr/>
          </p:nvSpPr>
          <p:spPr>
            <a:xfrm>
              <a:off x="3216304" y="-352342"/>
              <a:ext cx="31" cy="3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49"/>
            <p:cNvSpPr/>
            <p:nvPr/>
          </p:nvSpPr>
          <p:spPr>
            <a:xfrm>
              <a:off x="3215094" y="-400603"/>
              <a:ext cx="74862" cy="59153"/>
            </a:xfrm>
            <a:custGeom>
              <a:avLst/>
              <a:gdLst/>
              <a:ahLst/>
              <a:cxnLst/>
              <a:rect l="l" t="t" r="r" b="b"/>
              <a:pathLst>
                <a:path w="2412" h="1906" extrusionOk="0">
                  <a:moveTo>
                    <a:pt x="1226" y="0"/>
                  </a:moveTo>
                  <a:lnTo>
                    <a:pt x="1148" y="19"/>
                  </a:lnTo>
                  <a:lnTo>
                    <a:pt x="1070" y="39"/>
                  </a:lnTo>
                  <a:lnTo>
                    <a:pt x="992" y="97"/>
                  </a:lnTo>
                  <a:lnTo>
                    <a:pt x="934" y="156"/>
                  </a:lnTo>
                  <a:lnTo>
                    <a:pt x="40" y="1555"/>
                  </a:lnTo>
                  <a:lnTo>
                    <a:pt x="40" y="1575"/>
                  </a:lnTo>
                  <a:lnTo>
                    <a:pt x="1" y="1652"/>
                  </a:lnTo>
                  <a:lnTo>
                    <a:pt x="1" y="1730"/>
                  </a:lnTo>
                  <a:lnTo>
                    <a:pt x="1" y="1808"/>
                  </a:lnTo>
                  <a:lnTo>
                    <a:pt x="40" y="1905"/>
                  </a:lnTo>
                  <a:lnTo>
                    <a:pt x="40" y="1866"/>
                  </a:lnTo>
                  <a:lnTo>
                    <a:pt x="934" y="467"/>
                  </a:lnTo>
                  <a:lnTo>
                    <a:pt x="992" y="408"/>
                  </a:lnTo>
                  <a:lnTo>
                    <a:pt x="1070" y="350"/>
                  </a:lnTo>
                  <a:lnTo>
                    <a:pt x="1148" y="331"/>
                  </a:lnTo>
                  <a:lnTo>
                    <a:pt x="1226" y="311"/>
                  </a:lnTo>
                  <a:lnTo>
                    <a:pt x="1303" y="331"/>
                  </a:lnTo>
                  <a:lnTo>
                    <a:pt x="2334" y="583"/>
                  </a:lnTo>
                  <a:lnTo>
                    <a:pt x="2412" y="292"/>
                  </a:lnTo>
                  <a:lnTo>
                    <a:pt x="1303" y="19"/>
                  </a:lnTo>
                  <a:lnTo>
                    <a:pt x="1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49"/>
            <p:cNvSpPr/>
            <p:nvPr/>
          </p:nvSpPr>
          <p:spPr>
            <a:xfrm>
              <a:off x="3372572" y="-390951"/>
              <a:ext cx="60368" cy="9683"/>
            </a:xfrm>
            <a:custGeom>
              <a:avLst/>
              <a:gdLst/>
              <a:ahLst/>
              <a:cxnLst/>
              <a:rect l="l" t="t" r="r" b="b"/>
              <a:pathLst>
                <a:path w="1945" h="312" extrusionOk="0">
                  <a:moveTo>
                    <a:pt x="1" y="0"/>
                  </a:moveTo>
                  <a:lnTo>
                    <a:pt x="1" y="311"/>
                  </a:lnTo>
                  <a:lnTo>
                    <a:pt x="1945" y="311"/>
                  </a:lnTo>
                  <a:lnTo>
                    <a:pt x="1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49"/>
            <p:cNvSpPr/>
            <p:nvPr/>
          </p:nvSpPr>
          <p:spPr>
            <a:xfrm>
              <a:off x="3300785" y="-390951"/>
              <a:ext cx="58568" cy="9683"/>
            </a:xfrm>
            <a:custGeom>
              <a:avLst/>
              <a:gdLst/>
              <a:ahLst/>
              <a:cxnLst/>
              <a:rect l="l" t="t" r="r" b="b"/>
              <a:pathLst>
                <a:path w="1887" h="312" extrusionOk="0">
                  <a:moveTo>
                    <a:pt x="78" y="0"/>
                  </a:moveTo>
                  <a:lnTo>
                    <a:pt x="0" y="311"/>
                  </a:lnTo>
                  <a:lnTo>
                    <a:pt x="1886" y="311"/>
                  </a:lnTo>
                  <a:lnTo>
                    <a:pt x="1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49"/>
            <p:cNvSpPr/>
            <p:nvPr/>
          </p:nvSpPr>
          <p:spPr>
            <a:xfrm>
              <a:off x="3359320" y="-390951"/>
              <a:ext cx="13284" cy="9683"/>
            </a:xfrm>
            <a:custGeom>
              <a:avLst/>
              <a:gdLst/>
              <a:ahLst/>
              <a:cxnLst/>
              <a:rect l="l" t="t" r="r" b="b"/>
              <a:pathLst>
                <a:path w="428" h="312" extrusionOk="0">
                  <a:moveTo>
                    <a:pt x="0" y="0"/>
                  </a:moveTo>
                  <a:lnTo>
                    <a:pt x="0" y="311"/>
                  </a:lnTo>
                  <a:lnTo>
                    <a:pt x="428" y="311"/>
                  </a:lnTo>
                  <a:lnTo>
                    <a:pt x="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49"/>
            <p:cNvSpPr/>
            <p:nvPr/>
          </p:nvSpPr>
          <p:spPr>
            <a:xfrm>
              <a:off x="3287502" y="-391572"/>
              <a:ext cx="15736" cy="10304"/>
            </a:xfrm>
            <a:custGeom>
              <a:avLst/>
              <a:gdLst/>
              <a:ahLst/>
              <a:cxnLst/>
              <a:rect l="l" t="t" r="r" b="b"/>
              <a:pathLst>
                <a:path w="507" h="332" extrusionOk="0">
                  <a:moveTo>
                    <a:pt x="79" y="1"/>
                  </a:moveTo>
                  <a:lnTo>
                    <a:pt x="1" y="292"/>
                  </a:lnTo>
                  <a:lnTo>
                    <a:pt x="215" y="331"/>
                  </a:lnTo>
                  <a:lnTo>
                    <a:pt x="428" y="331"/>
                  </a:lnTo>
                  <a:lnTo>
                    <a:pt x="506" y="20"/>
                  </a:lnTo>
                  <a:lnTo>
                    <a:pt x="215" y="20"/>
                  </a:lnTo>
                  <a:lnTo>
                    <a:pt x="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49"/>
            <p:cNvSpPr/>
            <p:nvPr/>
          </p:nvSpPr>
          <p:spPr>
            <a:xfrm>
              <a:off x="3429896" y="-392161"/>
              <a:ext cx="15736" cy="10893"/>
            </a:xfrm>
            <a:custGeom>
              <a:avLst/>
              <a:gdLst/>
              <a:ahLst/>
              <a:cxnLst/>
              <a:rect l="l" t="t" r="r" b="b"/>
              <a:pathLst>
                <a:path w="507" h="351" extrusionOk="0">
                  <a:moveTo>
                    <a:pt x="428" y="0"/>
                  </a:moveTo>
                  <a:lnTo>
                    <a:pt x="253" y="39"/>
                  </a:lnTo>
                  <a:lnTo>
                    <a:pt x="1" y="39"/>
                  </a:lnTo>
                  <a:lnTo>
                    <a:pt x="98" y="350"/>
                  </a:lnTo>
                  <a:lnTo>
                    <a:pt x="253" y="350"/>
                  </a:lnTo>
                  <a:lnTo>
                    <a:pt x="506" y="292"/>
                  </a:lnTo>
                  <a:lnTo>
                    <a:pt x="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13"/>
        <p:cNvGrpSpPr/>
        <p:nvPr/>
      </p:nvGrpSpPr>
      <p:grpSpPr>
        <a:xfrm>
          <a:off x="0" y="0"/>
          <a:ext cx="0" cy="0"/>
          <a:chOff x="0" y="0"/>
          <a:chExt cx="0" cy="0"/>
        </a:xfrm>
      </p:grpSpPr>
      <p:grpSp>
        <p:nvGrpSpPr>
          <p:cNvPr id="8858" name="Google Shape;8858;p74"/>
          <p:cNvGrpSpPr/>
          <p:nvPr/>
        </p:nvGrpSpPr>
        <p:grpSpPr>
          <a:xfrm rot="20188472">
            <a:off x="6821794" y="84822"/>
            <a:ext cx="1194448" cy="731699"/>
            <a:chOff x="6614225" y="2105950"/>
            <a:chExt cx="1809775" cy="1783488"/>
          </a:xfrm>
        </p:grpSpPr>
        <p:sp>
          <p:nvSpPr>
            <p:cNvPr id="8859" name="Google Shape;8859;p74"/>
            <p:cNvSpPr/>
            <p:nvPr/>
          </p:nvSpPr>
          <p:spPr>
            <a:xfrm>
              <a:off x="7911945" y="2766199"/>
              <a:ext cx="79960" cy="254502"/>
            </a:xfrm>
            <a:custGeom>
              <a:avLst/>
              <a:gdLst/>
              <a:ahLst/>
              <a:cxnLst/>
              <a:rect l="l" t="t" r="r" b="b"/>
              <a:pathLst>
                <a:path w="4260" h="13559" extrusionOk="0">
                  <a:moveTo>
                    <a:pt x="3963" y="0"/>
                  </a:moveTo>
                  <a:lnTo>
                    <a:pt x="189" y="27"/>
                  </a:lnTo>
                  <a:lnTo>
                    <a:pt x="108" y="54"/>
                  </a:lnTo>
                  <a:lnTo>
                    <a:pt x="55" y="81"/>
                  </a:lnTo>
                  <a:lnTo>
                    <a:pt x="1" y="135"/>
                  </a:lnTo>
                  <a:lnTo>
                    <a:pt x="1" y="216"/>
                  </a:lnTo>
                  <a:lnTo>
                    <a:pt x="81" y="13370"/>
                  </a:lnTo>
                  <a:lnTo>
                    <a:pt x="108" y="13424"/>
                  </a:lnTo>
                  <a:lnTo>
                    <a:pt x="162" y="13505"/>
                  </a:lnTo>
                  <a:lnTo>
                    <a:pt x="216" y="13532"/>
                  </a:lnTo>
                  <a:lnTo>
                    <a:pt x="270" y="13559"/>
                  </a:lnTo>
                  <a:lnTo>
                    <a:pt x="4071" y="13532"/>
                  </a:lnTo>
                  <a:lnTo>
                    <a:pt x="4152" y="13505"/>
                  </a:lnTo>
                  <a:lnTo>
                    <a:pt x="4206" y="13478"/>
                  </a:lnTo>
                  <a:lnTo>
                    <a:pt x="4233" y="13397"/>
                  </a:lnTo>
                  <a:lnTo>
                    <a:pt x="4260" y="13343"/>
                  </a:lnTo>
                  <a:lnTo>
                    <a:pt x="4152" y="189"/>
                  </a:lnTo>
                  <a:lnTo>
                    <a:pt x="4125" y="108"/>
                  </a:lnTo>
                  <a:lnTo>
                    <a:pt x="4098" y="54"/>
                  </a:lnTo>
                  <a:lnTo>
                    <a:pt x="4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74"/>
            <p:cNvSpPr/>
            <p:nvPr/>
          </p:nvSpPr>
          <p:spPr>
            <a:xfrm>
              <a:off x="8072329" y="2851187"/>
              <a:ext cx="79960" cy="254521"/>
            </a:xfrm>
            <a:custGeom>
              <a:avLst/>
              <a:gdLst/>
              <a:ahLst/>
              <a:cxnLst/>
              <a:rect l="l" t="t" r="r" b="b"/>
              <a:pathLst>
                <a:path w="4260" h="13560" extrusionOk="0">
                  <a:moveTo>
                    <a:pt x="3963" y="1"/>
                  </a:moveTo>
                  <a:lnTo>
                    <a:pt x="189" y="28"/>
                  </a:lnTo>
                  <a:lnTo>
                    <a:pt x="108" y="28"/>
                  </a:lnTo>
                  <a:lnTo>
                    <a:pt x="54" y="82"/>
                  </a:lnTo>
                  <a:lnTo>
                    <a:pt x="0" y="136"/>
                  </a:lnTo>
                  <a:lnTo>
                    <a:pt x="0" y="217"/>
                  </a:lnTo>
                  <a:lnTo>
                    <a:pt x="108" y="13371"/>
                  </a:lnTo>
                  <a:lnTo>
                    <a:pt x="108" y="13425"/>
                  </a:lnTo>
                  <a:lnTo>
                    <a:pt x="162" y="13505"/>
                  </a:lnTo>
                  <a:lnTo>
                    <a:pt x="216" y="13532"/>
                  </a:lnTo>
                  <a:lnTo>
                    <a:pt x="297" y="13559"/>
                  </a:lnTo>
                  <a:lnTo>
                    <a:pt x="4071" y="13532"/>
                  </a:lnTo>
                  <a:lnTo>
                    <a:pt x="4152" y="13505"/>
                  </a:lnTo>
                  <a:lnTo>
                    <a:pt x="4205" y="13452"/>
                  </a:lnTo>
                  <a:lnTo>
                    <a:pt x="4259" y="13398"/>
                  </a:lnTo>
                  <a:lnTo>
                    <a:pt x="4259" y="13344"/>
                  </a:lnTo>
                  <a:lnTo>
                    <a:pt x="4152" y="190"/>
                  </a:lnTo>
                  <a:lnTo>
                    <a:pt x="4152" y="109"/>
                  </a:lnTo>
                  <a:lnTo>
                    <a:pt x="4098" y="55"/>
                  </a:lnTo>
                  <a:lnTo>
                    <a:pt x="4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74"/>
            <p:cNvSpPr/>
            <p:nvPr/>
          </p:nvSpPr>
          <p:spPr>
            <a:xfrm>
              <a:off x="7041737" y="2772768"/>
              <a:ext cx="79960" cy="254521"/>
            </a:xfrm>
            <a:custGeom>
              <a:avLst/>
              <a:gdLst/>
              <a:ahLst/>
              <a:cxnLst/>
              <a:rect l="l" t="t" r="r" b="b"/>
              <a:pathLst>
                <a:path w="4260" h="13560" extrusionOk="0">
                  <a:moveTo>
                    <a:pt x="3963" y="1"/>
                  </a:moveTo>
                  <a:lnTo>
                    <a:pt x="189" y="55"/>
                  </a:lnTo>
                  <a:lnTo>
                    <a:pt x="109" y="55"/>
                  </a:lnTo>
                  <a:lnTo>
                    <a:pt x="55" y="109"/>
                  </a:lnTo>
                  <a:lnTo>
                    <a:pt x="28" y="163"/>
                  </a:lnTo>
                  <a:lnTo>
                    <a:pt x="1" y="243"/>
                  </a:lnTo>
                  <a:lnTo>
                    <a:pt x="109" y="13371"/>
                  </a:lnTo>
                  <a:lnTo>
                    <a:pt x="109" y="13451"/>
                  </a:lnTo>
                  <a:lnTo>
                    <a:pt x="163" y="13505"/>
                  </a:lnTo>
                  <a:lnTo>
                    <a:pt x="216" y="13559"/>
                  </a:lnTo>
                  <a:lnTo>
                    <a:pt x="297" y="13559"/>
                  </a:lnTo>
                  <a:lnTo>
                    <a:pt x="4071" y="13532"/>
                  </a:lnTo>
                  <a:lnTo>
                    <a:pt x="4152" y="13532"/>
                  </a:lnTo>
                  <a:lnTo>
                    <a:pt x="4206" y="13478"/>
                  </a:lnTo>
                  <a:lnTo>
                    <a:pt x="4260" y="13425"/>
                  </a:lnTo>
                  <a:lnTo>
                    <a:pt x="4260" y="13344"/>
                  </a:lnTo>
                  <a:lnTo>
                    <a:pt x="4152" y="189"/>
                  </a:lnTo>
                  <a:lnTo>
                    <a:pt x="4152" y="136"/>
                  </a:lnTo>
                  <a:lnTo>
                    <a:pt x="4098" y="55"/>
                  </a:lnTo>
                  <a:lnTo>
                    <a:pt x="4044" y="28"/>
                  </a:lnTo>
                  <a:lnTo>
                    <a:pt x="39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74"/>
            <p:cNvSpPr/>
            <p:nvPr/>
          </p:nvSpPr>
          <p:spPr>
            <a:xfrm>
              <a:off x="6882365" y="2860308"/>
              <a:ext cx="80467" cy="254502"/>
            </a:xfrm>
            <a:custGeom>
              <a:avLst/>
              <a:gdLst/>
              <a:ahLst/>
              <a:cxnLst/>
              <a:rect l="l" t="t" r="r" b="b"/>
              <a:pathLst>
                <a:path w="4287" h="13559" extrusionOk="0">
                  <a:moveTo>
                    <a:pt x="3990" y="0"/>
                  </a:moveTo>
                  <a:lnTo>
                    <a:pt x="190" y="27"/>
                  </a:lnTo>
                  <a:lnTo>
                    <a:pt x="136" y="54"/>
                  </a:lnTo>
                  <a:lnTo>
                    <a:pt x="55" y="108"/>
                  </a:lnTo>
                  <a:lnTo>
                    <a:pt x="28" y="162"/>
                  </a:lnTo>
                  <a:lnTo>
                    <a:pt x="1" y="216"/>
                  </a:lnTo>
                  <a:lnTo>
                    <a:pt x="109" y="13370"/>
                  </a:lnTo>
                  <a:lnTo>
                    <a:pt x="136" y="13451"/>
                  </a:lnTo>
                  <a:lnTo>
                    <a:pt x="163" y="13505"/>
                  </a:lnTo>
                  <a:lnTo>
                    <a:pt x="243" y="13559"/>
                  </a:lnTo>
                  <a:lnTo>
                    <a:pt x="297" y="13559"/>
                  </a:lnTo>
                  <a:lnTo>
                    <a:pt x="4098" y="13532"/>
                  </a:lnTo>
                  <a:lnTo>
                    <a:pt x="4152" y="13532"/>
                  </a:lnTo>
                  <a:lnTo>
                    <a:pt x="4233" y="13478"/>
                  </a:lnTo>
                  <a:lnTo>
                    <a:pt x="4260" y="13424"/>
                  </a:lnTo>
                  <a:lnTo>
                    <a:pt x="4287" y="13343"/>
                  </a:lnTo>
                  <a:lnTo>
                    <a:pt x="4179" y="189"/>
                  </a:lnTo>
                  <a:lnTo>
                    <a:pt x="4152" y="135"/>
                  </a:lnTo>
                  <a:lnTo>
                    <a:pt x="4125" y="54"/>
                  </a:lnTo>
                  <a:lnTo>
                    <a:pt x="4071" y="27"/>
                  </a:lnTo>
                  <a:lnTo>
                    <a:pt x="3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74"/>
            <p:cNvSpPr/>
            <p:nvPr/>
          </p:nvSpPr>
          <p:spPr>
            <a:xfrm>
              <a:off x="7586126" y="2676651"/>
              <a:ext cx="837874" cy="543917"/>
            </a:xfrm>
            <a:custGeom>
              <a:avLst/>
              <a:gdLst/>
              <a:ahLst/>
              <a:cxnLst/>
              <a:rect l="l" t="t" r="r" b="b"/>
              <a:pathLst>
                <a:path w="44639" h="28978" extrusionOk="0">
                  <a:moveTo>
                    <a:pt x="1" y="0"/>
                  </a:moveTo>
                  <a:lnTo>
                    <a:pt x="809" y="18465"/>
                  </a:lnTo>
                  <a:lnTo>
                    <a:pt x="42617" y="28923"/>
                  </a:lnTo>
                  <a:lnTo>
                    <a:pt x="42832" y="28950"/>
                  </a:lnTo>
                  <a:lnTo>
                    <a:pt x="43075" y="28977"/>
                  </a:lnTo>
                  <a:lnTo>
                    <a:pt x="43290" y="28950"/>
                  </a:lnTo>
                  <a:lnTo>
                    <a:pt x="43506" y="28896"/>
                  </a:lnTo>
                  <a:lnTo>
                    <a:pt x="43722" y="28815"/>
                  </a:lnTo>
                  <a:lnTo>
                    <a:pt x="43910" y="28708"/>
                  </a:lnTo>
                  <a:lnTo>
                    <a:pt x="44072" y="28573"/>
                  </a:lnTo>
                  <a:lnTo>
                    <a:pt x="44234" y="28411"/>
                  </a:lnTo>
                  <a:lnTo>
                    <a:pt x="44342" y="28249"/>
                  </a:lnTo>
                  <a:lnTo>
                    <a:pt x="44477" y="28061"/>
                  </a:lnTo>
                  <a:lnTo>
                    <a:pt x="44557" y="27872"/>
                  </a:lnTo>
                  <a:lnTo>
                    <a:pt x="44611" y="27656"/>
                  </a:lnTo>
                  <a:lnTo>
                    <a:pt x="44638" y="27441"/>
                  </a:lnTo>
                  <a:lnTo>
                    <a:pt x="44638" y="27225"/>
                  </a:lnTo>
                  <a:lnTo>
                    <a:pt x="44611" y="26982"/>
                  </a:lnTo>
                  <a:lnTo>
                    <a:pt x="44530" y="26767"/>
                  </a:lnTo>
                  <a:lnTo>
                    <a:pt x="43210" y="23263"/>
                  </a:lnTo>
                  <a:lnTo>
                    <a:pt x="43075" y="22993"/>
                  </a:lnTo>
                  <a:lnTo>
                    <a:pt x="42886" y="22751"/>
                  </a:lnTo>
                  <a:lnTo>
                    <a:pt x="42671" y="22535"/>
                  </a:lnTo>
                  <a:lnTo>
                    <a:pt x="42428" y="2237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74"/>
            <p:cNvSpPr/>
            <p:nvPr/>
          </p:nvSpPr>
          <p:spPr>
            <a:xfrm>
              <a:off x="6614225" y="2677664"/>
              <a:ext cx="829784" cy="556549"/>
            </a:xfrm>
            <a:custGeom>
              <a:avLst/>
              <a:gdLst/>
              <a:ahLst/>
              <a:cxnLst/>
              <a:rect l="l" t="t" r="r" b="b"/>
              <a:pathLst>
                <a:path w="44208" h="29651" extrusionOk="0">
                  <a:moveTo>
                    <a:pt x="44207" y="0"/>
                  </a:moveTo>
                  <a:lnTo>
                    <a:pt x="2130" y="23047"/>
                  </a:lnTo>
                  <a:lnTo>
                    <a:pt x="1888" y="23236"/>
                  </a:lnTo>
                  <a:lnTo>
                    <a:pt x="1672" y="23424"/>
                  </a:lnTo>
                  <a:lnTo>
                    <a:pt x="1510" y="23667"/>
                  </a:lnTo>
                  <a:lnTo>
                    <a:pt x="1375" y="23936"/>
                  </a:lnTo>
                  <a:lnTo>
                    <a:pt x="108" y="27468"/>
                  </a:lnTo>
                  <a:lnTo>
                    <a:pt x="55" y="27683"/>
                  </a:lnTo>
                  <a:lnTo>
                    <a:pt x="1" y="27926"/>
                  </a:lnTo>
                  <a:lnTo>
                    <a:pt x="1" y="28141"/>
                  </a:lnTo>
                  <a:lnTo>
                    <a:pt x="55" y="28357"/>
                  </a:lnTo>
                  <a:lnTo>
                    <a:pt x="108" y="28573"/>
                  </a:lnTo>
                  <a:lnTo>
                    <a:pt x="189" y="28761"/>
                  </a:lnTo>
                  <a:lnTo>
                    <a:pt x="297" y="28950"/>
                  </a:lnTo>
                  <a:lnTo>
                    <a:pt x="432" y="29112"/>
                  </a:lnTo>
                  <a:lnTo>
                    <a:pt x="594" y="29274"/>
                  </a:lnTo>
                  <a:lnTo>
                    <a:pt x="755" y="29381"/>
                  </a:lnTo>
                  <a:lnTo>
                    <a:pt x="944" y="29489"/>
                  </a:lnTo>
                  <a:lnTo>
                    <a:pt x="1160" y="29570"/>
                  </a:lnTo>
                  <a:lnTo>
                    <a:pt x="1375" y="29624"/>
                  </a:lnTo>
                  <a:lnTo>
                    <a:pt x="1591" y="29651"/>
                  </a:lnTo>
                  <a:lnTo>
                    <a:pt x="1834" y="29651"/>
                  </a:lnTo>
                  <a:lnTo>
                    <a:pt x="2049" y="29597"/>
                  </a:lnTo>
                  <a:lnTo>
                    <a:pt x="43695" y="18465"/>
                  </a:lnTo>
                  <a:lnTo>
                    <a:pt x="442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74"/>
            <p:cNvSpPr/>
            <p:nvPr/>
          </p:nvSpPr>
          <p:spPr>
            <a:xfrm>
              <a:off x="7281047" y="2105950"/>
              <a:ext cx="519629" cy="1783488"/>
            </a:xfrm>
            <a:custGeom>
              <a:avLst/>
              <a:gdLst/>
              <a:ahLst/>
              <a:cxnLst/>
              <a:rect l="l" t="t" r="r" b="b"/>
              <a:pathLst>
                <a:path w="27684" h="95018" extrusionOk="0">
                  <a:moveTo>
                    <a:pt x="11241" y="1"/>
                  </a:moveTo>
                  <a:lnTo>
                    <a:pt x="10998" y="28"/>
                  </a:lnTo>
                  <a:lnTo>
                    <a:pt x="10729" y="55"/>
                  </a:lnTo>
                  <a:lnTo>
                    <a:pt x="10405" y="163"/>
                  </a:lnTo>
                  <a:lnTo>
                    <a:pt x="10082" y="297"/>
                  </a:lnTo>
                  <a:lnTo>
                    <a:pt x="9731" y="540"/>
                  </a:lnTo>
                  <a:lnTo>
                    <a:pt x="9543" y="675"/>
                  </a:lnTo>
                  <a:lnTo>
                    <a:pt x="9354" y="863"/>
                  </a:lnTo>
                  <a:lnTo>
                    <a:pt x="9165" y="1052"/>
                  </a:lnTo>
                  <a:lnTo>
                    <a:pt x="8977" y="1268"/>
                  </a:lnTo>
                  <a:lnTo>
                    <a:pt x="8788" y="1510"/>
                  </a:lnTo>
                  <a:lnTo>
                    <a:pt x="8626" y="1780"/>
                  </a:lnTo>
                  <a:lnTo>
                    <a:pt x="8438" y="2103"/>
                  </a:lnTo>
                  <a:lnTo>
                    <a:pt x="8249" y="2427"/>
                  </a:lnTo>
                  <a:lnTo>
                    <a:pt x="8060" y="2804"/>
                  </a:lnTo>
                  <a:lnTo>
                    <a:pt x="7871" y="3208"/>
                  </a:lnTo>
                  <a:lnTo>
                    <a:pt x="7710" y="3667"/>
                  </a:lnTo>
                  <a:lnTo>
                    <a:pt x="7521" y="4125"/>
                  </a:lnTo>
                  <a:lnTo>
                    <a:pt x="7359" y="4664"/>
                  </a:lnTo>
                  <a:lnTo>
                    <a:pt x="7198" y="5230"/>
                  </a:lnTo>
                  <a:lnTo>
                    <a:pt x="7036" y="5823"/>
                  </a:lnTo>
                  <a:lnTo>
                    <a:pt x="6874" y="6470"/>
                  </a:lnTo>
                  <a:lnTo>
                    <a:pt x="6739" y="7171"/>
                  </a:lnTo>
                  <a:lnTo>
                    <a:pt x="6578" y="7899"/>
                  </a:lnTo>
                  <a:lnTo>
                    <a:pt x="6443" y="8707"/>
                  </a:lnTo>
                  <a:lnTo>
                    <a:pt x="6335" y="9543"/>
                  </a:lnTo>
                  <a:lnTo>
                    <a:pt x="6227" y="10432"/>
                  </a:lnTo>
                  <a:lnTo>
                    <a:pt x="6119" y="11376"/>
                  </a:lnTo>
                  <a:lnTo>
                    <a:pt x="6012" y="12724"/>
                  </a:lnTo>
                  <a:lnTo>
                    <a:pt x="5931" y="14287"/>
                  </a:lnTo>
                  <a:lnTo>
                    <a:pt x="5904" y="16066"/>
                  </a:lnTo>
                  <a:lnTo>
                    <a:pt x="5877" y="18034"/>
                  </a:lnTo>
                  <a:lnTo>
                    <a:pt x="5877" y="20163"/>
                  </a:lnTo>
                  <a:lnTo>
                    <a:pt x="5931" y="22455"/>
                  </a:lnTo>
                  <a:lnTo>
                    <a:pt x="5985" y="24854"/>
                  </a:lnTo>
                  <a:lnTo>
                    <a:pt x="6065" y="27387"/>
                  </a:lnTo>
                  <a:lnTo>
                    <a:pt x="6308" y="32751"/>
                  </a:lnTo>
                  <a:lnTo>
                    <a:pt x="6578" y="38385"/>
                  </a:lnTo>
                  <a:lnTo>
                    <a:pt x="6928" y="44153"/>
                  </a:lnTo>
                  <a:lnTo>
                    <a:pt x="7278" y="49895"/>
                  </a:lnTo>
                  <a:lnTo>
                    <a:pt x="7683" y="55529"/>
                  </a:lnTo>
                  <a:lnTo>
                    <a:pt x="8060" y="60893"/>
                  </a:lnTo>
                  <a:lnTo>
                    <a:pt x="8788" y="70219"/>
                  </a:lnTo>
                  <a:lnTo>
                    <a:pt x="9327" y="76850"/>
                  </a:lnTo>
                  <a:lnTo>
                    <a:pt x="9570" y="79680"/>
                  </a:lnTo>
                  <a:lnTo>
                    <a:pt x="890" y="87821"/>
                  </a:lnTo>
                  <a:lnTo>
                    <a:pt x="701" y="88037"/>
                  </a:lnTo>
                  <a:lnTo>
                    <a:pt x="567" y="88279"/>
                  </a:lnTo>
                  <a:lnTo>
                    <a:pt x="459" y="88522"/>
                  </a:lnTo>
                  <a:lnTo>
                    <a:pt x="405" y="88791"/>
                  </a:lnTo>
                  <a:lnTo>
                    <a:pt x="1" y="93050"/>
                  </a:lnTo>
                  <a:lnTo>
                    <a:pt x="1" y="93293"/>
                  </a:lnTo>
                  <a:lnTo>
                    <a:pt x="28" y="93509"/>
                  </a:lnTo>
                  <a:lnTo>
                    <a:pt x="81" y="93724"/>
                  </a:lnTo>
                  <a:lnTo>
                    <a:pt x="162" y="93913"/>
                  </a:lnTo>
                  <a:lnTo>
                    <a:pt x="270" y="94075"/>
                  </a:lnTo>
                  <a:lnTo>
                    <a:pt x="405" y="94236"/>
                  </a:lnTo>
                  <a:lnTo>
                    <a:pt x="567" y="94371"/>
                  </a:lnTo>
                  <a:lnTo>
                    <a:pt x="728" y="94506"/>
                  </a:lnTo>
                  <a:lnTo>
                    <a:pt x="890" y="94587"/>
                  </a:lnTo>
                  <a:lnTo>
                    <a:pt x="1079" y="94668"/>
                  </a:lnTo>
                  <a:lnTo>
                    <a:pt x="1294" y="94695"/>
                  </a:lnTo>
                  <a:lnTo>
                    <a:pt x="1483" y="94722"/>
                  </a:lnTo>
                  <a:lnTo>
                    <a:pt x="1699" y="94722"/>
                  </a:lnTo>
                  <a:lnTo>
                    <a:pt x="1914" y="94668"/>
                  </a:lnTo>
                  <a:lnTo>
                    <a:pt x="2130" y="94614"/>
                  </a:lnTo>
                  <a:lnTo>
                    <a:pt x="2319" y="94506"/>
                  </a:lnTo>
                  <a:lnTo>
                    <a:pt x="13909" y="87390"/>
                  </a:lnTo>
                  <a:lnTo>
                    <a:pt x="25338" y="94775"/>
                  </a:lnTo>
                  <a:lnTo>
                    <a:pt x="25554" y="94883"/>
                  </a:lnTo>
                  <a:lnTo>
                    <a:pt x="25743" y="94964"/>
                  </a:lnTo>
                  <a:lnTo>
                    <a:pt x="25958" y="94991"/>
                  </a:lnTo>
                  <a:lnTo>
                    <a:pt x="26174" y="95018"/>
                  </a:lnTo>
                  <a:lnTo>
                    <a:pt x="26363" y="94991"/>
                  </a:lnTo>
                  <a:lnTo>
                    <a:pt x="26578" y="94964"/>
                  </a:lnTo>
                  <a:lnTo>
                    <a:pt x="26767" y="94883"/>
                  </a:lnTo>
                  <a:lnTo>
                    <a:pt x="26929" y="94802"/>
                  </a:lnTo>
                  <a:lnTo>
                    <a:pt x="27117" y="94695"/>
                  </a:lnTo>
                  <a:lnTo>
                    <a:pt x="27252" y="94560"/>
                  </a:lnTo>
                  <a:lnTo>
                    <a:pt x="27387" y="94398"/>
                  </a:lnTo>
                  <a:lnTo>
                    <a:pt x="27495" y="94236"/>
                  </a:lnTo>
                  <a:lnTo>
                    <a:pt x="27603" y="94048"/>
                  </a:lnTo>
                  <a:lnTo>
                    <a:pt x="27657" y="93832"/>
                  </a:lnTo>
                  <a:lnTo>
                    <a:pt x="27683" y="93616"/>
                  </a:lnTo>
                  <a:lnTo>
                    <a:pt x="27683" y="93374"/>
                  </a:lnTo>
                  <a:lnTo>
                    <a:pt x="27387" y="89115"/>
                  </a:lnTo>
                  <a:lnTo>
                    <a:pt x="27333" y="88845"/>
                  </a:lnTo>
                  <a:lnTo>
                    <a:pt x="27252" y="88576"/>
                  </a:lnTo>
                  <a:lnTo>
                    <a:pt x="27117" y="88360"/>
                  </a:lnTo>
                  <a:lnTo>
                    <a:pt x="26929" y="88144"/>
                  </a:lnTo>
                  <a:lnTo>
                    <a:pt x="18007" y="79330"/>
                  </a:lnTo>
                  <a:lnTo>
                    <a:pt x="17899" y="79249"/>
                  </a:lnTo>
                  <a:lnTo>
                    <a:pt x="17980" y="75826"/>
                  </a:lnTo>
                  <a:lnTo>
                    <a:pt x="18114" y="68898"/>
                  </a:lnTo>
                  <a:lnTo>
                    <a:pt x="18249" y="59491"/>
                  </a:lnTo>
                  <a:lnTo>
                    <a:pt x="18330" y="54181"/>
                  </a:lnTo>
                  <a:lnTo>
                    <a:pt x="18357" y="48628"/>
                  </a:lnTo>
                  <a:lnTo>
                    <a:pt x="18357" y="42967"/>
                  </a:lnTo>
                  <a:lnTo>
                    <a:pt x="18357" y="37307"/>
                  </a:lnTo>
                  <a:lnTo>
                    <a:pt x="18303" y="31808"/>
                  </a:lnTo>
                  <a:lnTo>
                    <a:pt x="18195" y="26606"/>
                  </a:lnTo>
                  <a:lnTo>
                    <a:pt x="18114" y="24126"/>
                  </a:lnTo>
                  <a:lnTo>
                    <a:pt x="18034" y="21781"/>
                  </a:lnTo>
                  <a:lnTo>
                    <a:pt x="17926" y="19570"/>
                  </a:lnTo>
                  <a:lnTo>
                    <a:pt x="17818" y="17495"/>
                  </a:lnTo>
                  <a:lnTo>
                    <a:pt x="17683" y="15581"/>
                  </a:lnTo>
                  <a:lnTo>
                    <a:pt x="17548" y="13856"/>
                  </a:lnTo>
                  <a:lnTo>
                    <a:pt x="17360" y="12346"/>
                  </a:lnTo>
                  <a:lnTo>
                    <a:pt x="17171" y="11025"/>
                  </a:lnTo>
                  <a:lnTo>
                    <a:pt x="17009" y="10055"/>
                  </a:lnTo>
                  <a:lnTo>
                    <a:pt x="16848" y="9139"/>
                  </a:lnTo>
                  <a:lnTo>
                    <a:pt x="16659" y="8303"/>
                  </a:lnTo>
                  <a:lnTo>
                    <a:pt x="16470" y="7494"/>
                  </a:lnTo>
                  <a:lnTo>
                    <a:pt x="16281" y="6740"/>
                  </a:lnTo>
                  <a:lnTo>
                    <a:pt x="16093" y="6066"/>
                  </a:lnTo>
                  <a:lnTo>
                    <a:pt x="15904" y="5419"/>
                  </a:lnTo>
                  <a:lnTo>
                    <a:pt x="15688" y="4799"/>
                  </a:lnTo>
                  <a:lnTo>
                    <a:pt x="15473" y="4260"/>
                  </a:lnTo>
                  <a:lnTo>
                    <a:pt x="15284" y="3721"/>
                  </a:lnTo>
                  <a:lnTo>
                    <a:pt x="15068" y="3262"/>
                  </a:lnTo>
                  <a:lnTo>
                    <a:pt x="14853" y="2831"/>
                  </a:lnTo>
                  <a:lnTo>
                    <a:pt x="14637" y="2427"/>
                  </a:lnTo>
                  <a:lnTo>
                    <a:pt x="14422" y="2076"/>
                  </a:lnTo>
                  <a:lnTo>
                    <a:pt x="14206" y="1753"/>
                  </a:lnTo>
                  <a:lnTo>
                    <a:pt x="14017" y="1483"/>
                  </a:lnTo>
                  <a:lnTo>
                    <a:pt x="13802" y="1214"/>
                  </a:lnTo>
                  <a:lnTo>
                    <a:pt x="13586" y="998"/>
                  </a:lnTo>
                  <a:lnTo>
                    <a:pt x="13397" y="783"/>
                  </a:lnTo>
                  <a:lnTo>
                    <a:pt x="13182" y="621"/>
                  </a:lnTo>
                  <a:lnTo>
                    <a:pt x="12993" y="459"/>
                  </a:lnTo>
                  <a:lnTo>
                    <a:pt x="12804" y="351"/>
                  </a:lnTo>
                  <a:lnTo>
                    <a:pt x="12427" y="163"/>
                  </a:lnTo>
                  <a:lnTo>
                    <a:pt x="12076" y="55"/>
                  </a:lnTo>
                  <a:lnTo>
                    <a:pt x="117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74"/>
            <p:cNvSpPr/>
            <p:nvPr/>
          </p:nvSpPr>
          <p:spPr>
            <a:xfrm>
              <a:off x="7411082" y="2351340"/>
              <a:ext cx="28849" cy="17719"/>
            </a:xfrm>
            <a:custGeom>
              <a:avLst/>
              <a:gdLst/>
              <a:ahLst/>
              <a:cxnLst/>
              <a:rect l="l" t="t" r="r" b="b"/>
              <a:pathLst>
                <a:path w="1537" h="944" extrusionOk="0">
                  <a:moveTo>
                    <a:pt x="1456" y="0"/>
                  </a:moveTo>
                  <a:lnTo>
                    <a:pt x="54" y="81"/>
                  </a:lnTo>
                  <a:lnTo>
                    <a:pt x="27" y="108"/>
                  </a:lnTo>
                  <a:lnTo>
                    <a:pt x="0" y="135"/>
                  </a:lnTo>
                  <a:lnTo>
                    <a:pt x="54" y="917"/>
                  </a:lnTo>
                  <a:lnTo>
                    <a:pt x="54" y="944"/>
                  </a:lnTo>
                  <a:lnTo>
                    <a:pt x="81" y="944"/>
                  </a:lnTo>
                  <a:lnTo>
                    <a:pt x="1510" y="890"/>
                  </a:lnTo>
                  <a:lnTo>
                    <a:pt x="1536" y="863"/>
                  </a:lnTo>
                  <a:lnTo>
                    <a:pt x="1536"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74"/>
            <p:cNvSpPr/>
            <p:nvPr/>
          </p:nvSpPr>
          <p:spPr>
            <a:xfrm>
              <a:off x="7412583" y="2417615"/>
              <a:ext cx="28868" cy="17719"/>
            </a:xfrm>
            <a:custGeom>
              <a:avLst/>
              <a:gdLst/>
              <a:ahLst/>
              <a:cxnLst/>
              <a:rect l="l" t="t" r="r" b="b"/>
              <a:pathLst>
                <a:path w="1538" h="944" extrusionOk="0">
                  <a:moveTo>
                    <a:pt x="1456" y="0"/>
                  </a:moveTo>
                  <a:lnTo>
                    <a:pt x="55" y="81"/>
                  </a:lnTo>
                  <a:lnTo>
                    <a:pt x="28" y="108"/>
                  </a:lnTo>
                  <a:lnTo>
                    <a:pt x="1" y="135"/>
                  </a:lnTo>
                  <a:lnTo>
                    <a:pt x="55" y="917"/>
                  </a:lnTo>
                  <a:lnTo>
                    <a:pt x="55" y="944"/>
                  </a:lnTo>
                  <a:lnTo>
                    <a:pt x="109" y="944"/>
                  </a:lnTo>
                  <a:lnTo>
                    <a:pt x="1510" y="890"/>
                  </a:lnTo>
                  <a:lnTo>
                    <a:pt x="1537" y="863"/>
                  </a:lnTo>
                  <a:lnTo>
                    <a:pt x="1537" y="836"/>
                  </a:lnTo>
                  <a:lnTo>
                    <a:pt x="1510"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74"/>
            <p:cNvSpPr/>
            <p:nvPr/>
          </p:nvSpPr>
          <p:spPr>
            <a:xfrm>
              <a:off x="7414104" y="2481356"/>
              <a:ext cx="28361" cy="17738"/>
            </a:xfrm>
            <a:custGeom>
              <a:avLst/>
              <a:gdLst/>
              <a:ahLst/>
              <a:cxnLst/>
              <a:rect l="l" t="t" r="r" b="b"/>
              <a:pathLst>
                <a:path w="1511" h="945" extrusionOk="0">
                  <a:moveTo>
                    <a:pt x="1429" y="1"/>
                  </a:moveTo>
                  <a:lnTo>
                    <a:pt x="28" y="81"/>
                  </a:lnTo>
                  <a:lnTo>
                    <a:pt x="1" y="81"/>
                  </a:lnTo>
                  <a:lnTo>
                    <a:pt x="1" y="108"/>
                  </a:lnTo>
                  <a:lnTo>
                    <a:pt x="28" y="917"/>
                  </a:lnTo>
                  <a:lnTo>
                    <a:pt x="55" y="944"/>
                  </a:lnTo>
                  <a:lnTo>
                    <a:pt x="82" y="944"/>
                  </a:lnTo>
                  <a:lnTo>
                    <a:pt x="1483" y="863"/>
                  </a:lnTo>
                  <a:lnTo>
                    <a:pt x="1510" y="863"/>
                  </a:lnTo>
                  <a:lnTo>
                    <a:pt x="1510" y="836"/>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74"/>
            <p:cNvSpPr/>
            <p:nvPr/>
          </p:nvSpPr>
          <p:spPr>
            <a:xfrm>
              <a:off x="7414104" y="2547630"/>
              <a:ext cx="28361" cy="17738"/>
            </a:xfrm>
            <a:custGeom>
              <a:avLst/>
              <a:gdLst/>
              <a:ahLst/>
              <a:cxnLst/>
              <a:rect l="l" t="t" r="r" b="b"/>
              <a:pathLst>
                <a:path w="1511" h="945" extrusionOk="0">
                  <a:moveTo>
                    <a:pt x="1429" y="1"/>
                  </a:moveTo>
                  <a:lnTo>
                    <a:pt x="28" y="82"/>
                  </a:lnTo>
                  <a:lnTo>
                    <a:pt x="1" y="82"/>
                  </a:lnTo>
                  <a:lnTo>
                    <a:pt x="1" y="109"/>
                  </a:lnTo>
                  <a:lnTo>
                    <a:pt x="28" y="917"/>
                  </a:lnTo>
                  <a:lnTo>
                    <a:pt x="55" y="944"/>
                  </a:lnTo>
                  <a:lnTo>
                    <a:pt x="82" y="944"/>
                  </a:lnTo>
                  <a:lnTo>
                    <a:pt x="1483" y="863"/>
                  </a:lnTo>
                  <a:lnTo>
                    <a:pt x="1510" y="863"/>
                  </a:lnTo>
                  <a:lnTo>
                    <a:pt x="1510" y="836"/>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74"/>
            <p:cNvSpPr/>
            <p:nvPr/>
          </p:nvSpPr>
          <p:spPr>
            <a:xfrm>
              <a:off x="7415624" y="2610883"/>
              <a:ext cx="28868" cy="17719"/>
            </a:xfrm>
            <a:custGeom>
              <a:avLst/>
              <a:gdLst/>
              <a:ahLst/>
              <a:cxnLst/>
              <a:rect l="l" t="t" r="r" b="b"/>
              <a:pathLst>
                <a:path w="1538" h="944" extrusionOk="0">
                  <a:moveTo>
                    <a:pt x="1456" y="0"/>
                  </a:moveTo>
                  <a:lnTo>
                    <a:pt x="28" y="54"/>
                  </a:lnTo>
                  <a:lnTo>
                    <a:pt x="1" y="81"/>
                  </a:lnTo>
                  <a:lnTo>
                    <a:pt x="1" y="108"/>
                  </a:lnTo>
                  <a:lnTo>
                    <a:pt x="55" y="890"/>
                  </a:lnTo>
                  <a:lnTo>
                    <a:pt x="55" y="917"/>
                  </a:lnTo>
                  <a:lnTo>
                    <a:pt x="81" y="944"/>
                  </a:lnTo>
                  <a:lnTo>
                    <a:pt x="1483" y="863"/>
                  </a:lnTo>
                  <a:lnTo>
                    <a:pt x="1510" y="863"/>
                  </a:lnTo>
                  <a:lnTo>
                    <a:pt x="1537" y="809"/>
                  </a:lnTo>
                  <a:lnTo>
                    <a:pt x="1483" y="27"/>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74"/>
            <p:cNvSpPr/>
            <p:nvPr/>
          </p:nvSpPr>
          <p:spPr>
            <a:xfrm>
              <a:off x="7417144" y="2677157"/>
              <a:ext cx="28849" cy="17719"/>
            </a:xfrm>
            <a:custGeom>
              <a:avLst/>
              <a:gdLst/>
              <a:ahLst/>
              <a:cxnLst/>
              <a:rect l="l" t="t" r="r" b="b"/>
              <a:pathLst>
                <a:path w="1537" h="944" extrusionOk="0">
                  <a:moveTo>
                    <a:pt x="1456" y="0"/>
                  </a:moveTo>
                  <a:lnTo>
                    <a:pt x="54" y="54"/>
                  </a:lnTo>
                  <a:lnTo>
                    <a:pt x="27" y="81"/>
                  </a:lnTo>
                  <a:lnTo>
                    <a:pt x="0" y="108"/>
                  </a:lnTo>
                  <a:lnTo>
                    <a:pt x="54" y="890"/>
                  </a:lnTo>
                  <a:lnTo>
                    <a:pt x="54" y="917"/>
                  </a:lnTo>
                  <a:lnTo>
                    <a:pt x="81" y="944"/>
                  </a:lnTo>
                  <a:lnTo>
                    <a:pt x="1483" y="863"/>
                  </a:lnTo>
                  <a:lnTo>
                    <a:pt x="1510" y="863"/>
                  </a:lnTo>
                  <a:lnTo>
                    <a:pt x="1537" y="809"/>
                  </a:lnTo>
                  <a:lnTo>
                    <a:pt x="1483" y="27"/>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74"/>
            <p:cNvSpPr/>
            <p:nvPr/>
          </p:nvSpPr>
          <p:spPr>
            <a:xfrm>
              <a:off x="7420185" y="2741405"/>
              <a:ext cx="28849" cy="17719"/>
            </a:xfrm>
            <a:custGeom>
              <a:avLst/>
              <a:gdLst/>
              <a:ahLst/>
              <a:cxnLst/>
              <a:rect l="l" t="t" r="r" b="b"/>
              <a:pathLst>
                <a:path w="1537" h="944" extrusionOk="0">
                  <a:moveTo>
                    <a:pt x="1456" y="1"/>
                  </a:moveTo>
                  <a:lnTo>
                    <a:pt x="54" y="81"/>
                  </a:lnTo>
                  <a:lnTo>
                    <a:pt x="27" y="81"/>
                  </a:lnTo>
                  <a:lnTo>
                    <a:pt x="0" y="135"/>
                  </a:lnTo>
                  <a:lnTo>
                    <a:pt x="54" y="917"/>
                  </a:lnTo>
                  <a:lnTo>
                    <a:pt x="54" y="944"/>
                  </a:lnTo>
                  <a:lnTo>
                    <a:pt x="81" y="944"/>
                  </a:lnTo>
                  <a:lnTo>
                    <a:pt x="1510" y="890"/>
                  </a:lnTo>
                  <a:lnTo>
                    <a:pt x="1537" y="863"/>
                  </a:lnTo>
                  <a:lnTo>
                    <a:pt x="1537" y="836"/>
                  </a:lnTo>
                  <a:lnTo>
                    <a:pt x="1483" y="54"/>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74"/>
            <p:cNvSpPr/>
            <p:nvPr/>
          </p:nvSpPr>
          <p:spPr>
            <a:xfrm>
              <a:off x="7421705" y="2807679"/>
              <a:ext cx="28849" cy="17738"/>
            </a:xfrm>
            <a:custGeom>
              <a:avLst/>
              <a:gdLst/>
              <a:ahLst/>
              <a:cxnLst/>
              <a:rect l="l" t="t" r="r" b="b"/>
              <a:pathLst>
                <a:path w="1537" h="945" extrusionOk="0">
                  <a:moveTo>
                    <a:pt x="1456" y="1"/>
                  </a:moveTo>
                  <a:lnTo>
                    <a:pt x="54" y="82"/>
                  </a:lnTo>
                  <a:lnTo>
                    <a:pt x="27" y="82"/>
                  </a:lnTo>
                  <a:lnTo>
                    <a:pt x="0" y="135"/>
                  </a:lnTo>
                  <a:lnTo>
                    <a:pt x="54" y="917"/>
                  </a:lnTo>
                  <a:lnTo>
                    <a:pt x="54" y="944"/>
                  </a:lnTo>
                  <a:lnTo>
                    <a:pt x="81" y="944"/>
                  </a:lnTo>
                  <a:lnTo>
                    <a:pt x="1510" y="890"/>
                  </a:lnTo>
                  <a:lnTo>
                    <a:pt x="1537" y="863"/>
                  </a:lnTo>
                  <a:lnTo>
                    <a:pt x="1537" y="836"/>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74"/>
            <p:cNvSpPr/>
            <p:nvPr/>
          </p:nvSpPr>
          <p:spPr>
            <a:xfrm>
              <a:off x="7424727" y="2871945"/>
              <a:ext cx="28868" cy="17719"/>
            </a:xfrm>
            <a:custGeom>
              <a:avLst/>
              <a:gdLst/>
              <a:ahLst/>
              <a:cxnLst/>
              <a:rect l="l" t="t" r="r" b="b"/>
              <a:pathLst>
                <a:path w="1538" h="944" extrusionOk="0">
                  <a:moveTo>
                    <a:pt x="1456" y="0"/>
                  </a:moveTo>
                  <a:lnTo>
                    <a:pt x="28" y="81"/>
                  </a:lnTo>
                  <a:lnTo>
                    <a:pt x="1" y="81"/>
                  </a:lnTo>
                  <a:lnTo>
                    <a:pt x="1" y="135"/>
                  </a:lnTo>
                  <a:lnTo>
                    <a:pt x="55" y="917"/>
                  </a:lnTo>
                  <a:lnTo>
                    <a:pt x="55" y="943"/>
                  </a:lnTo>
                  <a:lnTo>
                    <a:pt x="82" y="943"/>
                  </a:lnTo>
                  <a:lnTo>
                    <a:pt x="1483" y="890"/>
                  </a:lnTo>
                  <a:lnTo>
                    <a:pt x="1510" y="863"/>
                  </a:lnTo>
                  <a:lnTo>
                    <a:pt x="1537"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74"/>
            <p:cNvSpPr/>
            <p:nvPr/>
          </p:nvSpPr>
          <p:spPr>
            <a:xfrm>
              <a:off x="7426248" y="2938220"/>
              <a:ext cx="28868" cy="17719"/>
            </a:xfrm>
            <a:custGeom>
              <a:avLst/>
              <a:gdLst/>
              <a:ahLst/>
              <a:cxnLst/>
              <a:rect l="l" t="t" r="r" b="b"/>
              <a:pathLst>
                <a:path w="1538" h="944" extrusionOk="0">
                  <a:moveTo>
                    <a:pt x="1456" y="0"/>
                  </a:moveTo>
                  <a:lnTo>
                    <a:pt x="55" y="81"/>
                  </a:lnTo>
                  <a:lnTo>
                    <a:pt x="28" y="81"/>
                  </a:lnTo>
                  <a:lnTo>
                    <a:pt x="1" y="108"/>
                  </a:lnTo>
                  <a:lnTo>
                    <a:pt x="55" y="917"/>
                  </a:lnTo>
                  <a:lnTo>
                    <a:pt x="55" y="944"/>
                  </a:lnTo>
                  <a:lnTo>
                    <a:pt x="82" y="944"/>
                  </a:lnTo>
                  <a:lnTo>
                    <a:pt x="1483" y="890"/>
                  </a:lnTo>
                  <a:lnTo>
                    <a:pt x="1510" y="863"/>
                  </a:lnTo>
                  <a:lnTo>
                    <a:pt x="1537"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74"/>
            <p:cNvSpPr/>
            <p:nvPr/>
          </p:nvSpPr>
          <p:spPr>
            <a:xfrm>
              <a:off x="7429288" y="3002974"/>
              <a:ext cx="28849" cy="17719"/>
            </a:xfrm>
            <a:custGeom>
              <a:avLst/>
              <a:gdLst/>
              <a:ahLst/>
              <a:cxnLst/>
              <a:rect l="l" t="t" r="r" b="b"/>
              <a:pathLst>
                <a:path w="1537" h="944" extrusionOk="0">
                  <a:moveTo>
                    <a:pt x="1456" y="0"/>
                  </a:moveTo>
                  <a:lnTo>
                    <a:pt x="54" y="81"/>
                  </a:lnTo>
                  <a:lnTo>
                    <a:pt x="27" y="81"/>
                  </a:lnTo>
                  <a:lnTo>
                    <a:pt x="0" y="108"/>
                  </a:lnTo>
                  <a:lnTo>
                    <a:pt x="54" y="917"/>
                  </a:lnTo>
                  <a:lnTo>
                    <a:pt x="54" y="944"/>
                  </a:lnTo>
                  <a:lnTo>
                    <a:pt x="81" y="944"/>
                  </a:lnTo>
                  <a:lnTo>
                    <a:pt x="1483" y="863"/>
                  </a:lnTo>
                  <a:lnTo>
                    <a:pt x="1537" y="863"/>
                  </a:lnTo>
                  <a:lnTo>
                    <a:pt x="1537" y="836"/>
                  </a:lnTo>
                  <a:lnTo>
                    <a:pt x="1483" y="27"/>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74"/>
            <p:cNvSpPr/>
            <p:nvPr/>
          </p:nvSpPr>
          <p:spPr>
            <a:xfrm>
              <a:off x="7430809" y="3069249"/>
              <a:ext cx="28849" cy="17719"/>
            </a:xfrm>
            <a:custGeom>
              <a:avLst/>
              <a:gdLst/>
              <a:ahLst/>
              <a:cxnLst/>
              <a:rect l="l" t="t" r="r" b="b"/>
              <a:pathLst>
                <a:path w="1537" h="944" extrusionOk="0">
                  <a:moveTo>
                    <a:pt x="1456" y="1"/>
                  </a:moveTo>
                  <a:lnTo>
                    <a:pt x="54" y="81"/>
                  </a:lnTo>
                  <a:lnTo>
                    <a:pt x="27" y="81"/>
                  </a:lnTo>
                  <a:lnTo>
                    <a:pt x="0" y="108"/>
                  </a:lnTo>
                  <a:lnTo>
                    <a:pt x="54" y="890"/>
                  </a:lnTo>
                  <a:lnTo>
                    <a:pt x="54" y="917"/>
                  </a:lnTo>
                  <a:lnTo>
                    <a:pt x="81" y="944"/>
                  </a:lnTo>
                  <a:lnTo>
                    <a:pt x="1510" y="863"/>
                  </a:lnTo>
                  <a:lnTo>
                    <a:pt x="1537" y="863"/>
                  </a:lnTo>
                  <a:lnTo>
                    <a:pt x="1537" y="836"/>
                  </a:lnTo>
                  <a:lnTo>
                    <a:pt x="1483" y="28"/>
                  </a:lnTo>
                  <a:lnTo>
                    <a:pt x="1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74"/>
            <p:cNvSpPr/>
            <p:nvPr/>
          </p:nvSpPr>
          <p:spPr>
            <a:xfrm>
              <a:off x="7433342" y="3133496"/>
              <a:ext cx="28849" cy="17738"/>
            </a:xfrm>
            <a:custGeom>
              <a:avLst/>
              <a:gdLst/>
              <a:ahLst/>
              <a:cxnLst/>
              <a:rect l="l" t="t" r="r" b="b"/>
              <a:pathLst>
                <a:path w="1537" h="945" extrusionOk="0">
                  <a:moveTo>
                    <a:pt x="1456" y="1"/>
                  </a:moveTo>
                  <a:lnTo>
                    <a:pt x="27" y="82"/>
                  </a:lnTo>
                  <a:lnTo>
                    <a:pt x="0" y="82"/>
                  </a:lnTo>
                  <a:lnTo>
                    <a:pt x="0" y="109"/>
                  </a:lnTo>
                  <a:lnTo>
                    <a:pt x="54" y="917"/>
                  </a:lnTo>
                  <a:lnTo>
                    <a:pt x="54" y="944"/>
                  </a:lnTo>
                  <a:lnTo>
                    <a:pt x="81" y="944"/>
                  </a:lnTo>
                  <a:lnTo>
                    <a:pt x="1483" y="863"/>
                  </a:lnTo>
                  <a:lnTo>
                    <a:pt x="1510" y="863"/>
                  </a:lnTo>
                  <a:lnTo>
                    <a:pt x="1537" y="836"/>
                  </a:lnTo>
                  <a:lnTo>
                    <a:pt x="1483" y="28"/>
                  </a:lnTo>
                  <a:lnTo>
                    <a:pt x="1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74"/>
            <p:cNvSpPr/>
            <p:nvPr/>
          </p:nvSpPr>
          <p:spPr>
            <a:xfrm>
              <a:off x="7565385" y="2350834"/>
              <a:ext cx="28343" cy="16705"/>
            </a:xfrm>
            <a:custGeom>
              <a:avLst/>
              <a:gdLst/>
              <a:ahLst/>
              <a:cxnLst/>
              <a:rect l="l" t="t" r="r" b="b"/>
              <a:pathLst>
                <a:path w="1510" h="890" extrusionOk="0">
                  <a:moveTo>
                    <a:pt x="27" y="0"/>
                  </a:moveTo>
                  <a:lnTo>
                    <a:pt x="0" y="27"/>
                  </a:lnTo>
                  <a:lnTo>
                    <a:pt x="0" y="836"/>
                  </a:lnTo>
                  <a:lnTo>
                    <a:pt x="27" y="863"/>
                  </a:lnTo>
                  <a:lnTo>
                    <a:pt x="54" y="863"/>
                  </a:lnTo>
                  <a:lnTo>
                    <a:pt x="1456" y="890"/>
                  </a:lnTo>
                  <a:lnTo>
                    <a:pt x="1483" y="863"/>
                  </a:lnTo>
                  <a:lnTo>
                    <a:pt x="1483" y="836"/>
                  </a:lnTo>
                  <a:lnTo>
                    <a:pt x="1510"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74"/>
            <p:cNvSpPr/>
            <p:nvPr/>
          </p:nvSpPr>
          <p:spPr>
            <a:xfrm>
              <a:off x="7566906" y="2417108"/>
              <a:ext cx="27836" cy="16705"/>
            </a:xfrm>
            <a:custGeom>
              <a:avLst/>
              <a:gdLst/>
              <a:ahLst/>
              <a:cxnLst/>
              <a:rect l="l" t="t" r="r" b="b"/>
              <a:pathLst>
                <a:path w="1483" h="890" extrusionOk="0">
                  <a:moveTo>
                    <a:pt x="0" y="0"/>
                  </a:moveTo>
                  <a:lnTo>
                    <a:pt x="0" y="27"/>
                  </a:lnTo>
                  <a:lnTo>
                    <a:pt x="0" y="836"/>
                  </a:lnTo>
                  <a:lnTo>
                    <a:pt x="0" y="863"/>
                  </a:lnTo>
                  <a:lnTo>
                    <a:pt x="27" y="863"/>
                  </a:lnTo>
                  <a:lnTo>
                    <a:pt x="1429" y="890"/>
                  </a:lnTo>
                  <a:lnTo>
                    <a:pt x="1456" y="863"/>
                  </a:lnTo>
                  <a:lnTo>
                    <a:pt x="1483"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74"/>
            <p:cNvSpPr/>
            <p:nvPr/>
          </p:nvSpPr>
          <p:spPr>
            <a:xfrm>
              <a:off x="7568426" y="2480849"/>
              <a:ext cx="27836" cy="16217"/>
            </a:xfrm>
            <a:custGeom>
              <a:avLst/>
              <a:gdLst/>
              <a:ahLst/>
              <a:cxnLst/>
              <a:rect l="l" t="t" r="r" b="b"/>
              <a:pathLst>
                <a:path w="1483" h="864" extrusionOk="0">
                  <a:moveTo>
                    <a:pt x="0" y="1"/>
                  </a:moveTo>
                  <a:lnTo>
                    <a:pt x="0" y="28"/>
                  </a:lnTo>
                  <a:lnTo>
                    <a:pt x="0" y="809"/>
                  </a:lnTo>
                  <a:lnTo>
                    <a:pt x="0" y="836"/>
                  </a:lnTo>
                  <a:lnTo>
                    <a:pt x="27" y="863"/>
                  </a:lnTo>
                  <a:lnTo>
                    <a:pt x="1456" y="863"/>
                  </a:lnTo>
                  <a:lnTo>
                    <a:pt x="1483" y="836"/>
                  </a:lnTo>
                  <a:lnTo>
                    <a:pt x="1483" y="28"/>
                  </a:lnTo>
                  <a:lnTo>
                    <a:pt x="1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74"/>
            <p:cNvSpPr/>
            <p:nvPr/>
          </p:nvSpPr>
          <p:spPr>
            <a:xfrm>
              <a:off x="7571448" y="2546617"/>
              <a:ext cx="27855" cy="16724"/>
            </a:xfrm>
            <a:custGeom>
              <a:avLst/>
              <a:gdLst/>
              <a:ahLst/>
              <a:cxnLst/>
              <a:rect l="l" t="t" r="r" b="b"/>
              <a:pathLst>
                <a:path w="1484" h="891" extrusionOk="0">
                  <a:moveTo>
                    <a:pt x="28" y="1"/>
                  </a:moveTo>
                  <a:lnTo>
                    <a:pt x="1" y="28"/>
                  </a:lnTo>
                  <a:lnTo>
                    <a:pt x="1" y="55"/>
                  </a:lnTo>
                  <a:lnTo>
                    <a:pt x="1" y="836"/>
                  </a:lnTo>
                  <a:lnTo>
                    <a:pt x="1" y="863"/>
                  </a:lnTo>
                  <a:lnTo>
                    <a:pt x="28" y="890"/>
                  </a:lnTo>
                  <a:lnTo>
                    <a:pt x="1456" y="890"/>
                  </a:lnTo>
                  <a:lnTo>
                    <a:pt x="1483" y="863"/>
                  </a:lnTo>
                  <a:lnTo>
                    <a:pt x="1483" y="55"/>
                  </a:lnTo>
                  <a:lnTo>
                    <a:pt x="1483" y="28"/>
                  </a:lnTo>
                  <a:lnTo>
                    <a:pt x="1456" y="28"/>
                  </a:lnTo>
                  <a:lnTo>
                    <a:pt x="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74"/>
            <p:cNvSpPr/>
            <p:nvPr/>
          </p:nvSpPr>
          <p:spPr>
            <a:xfrm>
              <a:off x="7571955" y="2609869"/>
              <a:ext cx="28361" cy="16705"/>
            </a:xfrm>
            <a:custGeom>
              <a:avLst/>
              <a:gdLst/>
              <a:ahLst/>
              <a:cxnLst/>
              <a:rect l="l" t="t" r="r" b="b"/>
              <a:pathLst>
                <a:path w="1511" h="890" extrusionOk="0">
                  <a:moveTo>
                    <a:pt x="55" y="0"/>
                  </a:moveTo>
                  <a:lnTo>
                    <a:pt x="28" y="27"/>
                  </a:lnTo>
                  <a:lnTo>
                    <a:pt x="28" y="54"/>
                  </a:lnTo>
                  <a:lnTo>
                    <a:pt x="1" y="836"/>
                  </a:lnTo>
                  <a:lnTo>
                    <a:pt x="28" y="863"/>
                  </a:lnTo>
                  <a:lnTo>
                    <a:pt x="55" y="890"/>
                  </a:lnTo>
                  <a:lnTo>
                    <a:pt x="1483" y="890"/>
                  </a:lnTo>
                  <a:lnTo>
                    <a:pt x="1510" y="863"/>
                  </a:lnTo>
                  <a:lnTo>
                    <a:pt x="1510" y="54"/>
                  </a:lnTo>
                  <a:lnTo>
                    <a:pt x="1483" y="27"/>
                  </a:lnTo>
                  <a:lnTo>
                    <a:pt x="1456" y="27"/>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74"/>
            <p:cNvSpPr/>
            <p:nvPr/>
          </p:nvSpPr>
          <p:spPr>
            <a:xfrm>
              <a:off x="7573475" y="2676144"/>
              <a:ext cx="27855" cy="16705"/>
            </a:xfrm>
            <a:custGeom>
              <a:avLst/>
              <a:gdLst/>
              <a:ahLst/>
              <a:cxnLst/>
              <a:rect l="l" t="t" r="r" b="b"/>
              <a:pathLst>
                <a:path w="1484" h="890" extrusionOk="0">
                  <a:moveTo>
                    <a:pt x="55" y="0"/>
                  </a:moveTo>
                  <a:lnTo>
                    <a:pt x="28" y="27"/>
                  </a:lnTo>
                  <a:lnTo>
                    <a:pt x="1" y="54"/>
                  </a:lnTo>
                  <a:lnTo>
                    <a:pt x="1" y="836"/>
                  </a:lnTo>
                  <a:lnTo>
                    <a:pt x="1" y="863"/>
                  </a:lnTo>
                  <a:lnTo>
                    <a:pt x="28" y="890"/>
                  </a:lnTo>
                  <a:lnTo>
                    <a:pt x="1483" y="890"/>
                  </a:lnTo>
                  <a:lnTo>
                    <a:pt x="1483" y="863"/>
                  </a:lnTo>
                  <a:lnTo>
                    <a:pt x="1483" y="54"/>
                  </a:lnTo>
                  <a:lnTo>
                    <a:pt x="1483" y="27"/>
                  </a:lnTo>
                  <a:lnTo>
                    <a:pt x="1456" y="27"/>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74"/>
            <p:cNvSpPr/>
            <p:nvPr/>
          </p:nvSpPr>
          <p:spPr>
            <a:xfrm>
              <a:off x="7572968" y="2740898"/>
              <a:ext cx="28361" cy="16724"/>
            </a:xfrm>
            <a:custGeom>
              <a:avLst/>
              <a:gdLst/>
              <a:ahLst/>
              <a:cxnLst/>
              <a:rect l="l" t="t" r="r" b="b"/>
              <a:pathLst>
                <a:path w="1511" h="891" extrusionOk="0">
                  <a:moveTo>
                    <a:pt x="28" y="1"/>
                  </a:moveTo>
                  <a:lnTo>
                    <a:pt x="28" y="28"/>
                  </a:lnTo>
                  <a:lnTo>
                    <a:pt x="1" y="836"/>
                  </a:lnTo>
                  <a:lnTo>
                    <a:pt x="28" y="863"/>
                  </a:lnTo>
                  <a:lnTo>
                    <a:pt x="55" y="863"/>
                  </a:lnTo>
                  <a:lnTo>
                    <a:pt x="1456" y="890"/>
                  </a:lnTo>
                  <a:lnTo>
                    <a:pt x="1483" y="863"/>
                  </a:lnTo>
                  <a:lnTo>
                    <a:pt x="1483" y="836"/>
                  </a:lnTo>
                  <a:lnTo>
                    <a:pt x="1510"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74"/>
            <p:cNvSpPr/>
            <p:nvPr/>
          </p:nvSpPr>
          <p:spPr>
            <a:xfrm>
              <a:off x="7574489" y="2807172"/>
              <a:ext cx="27855" cy="16724"/>
            </a:xfrm>
            <a:custGeom>
              <a:avLst/>
              <a:gdLst/>
              <a:ahLst/>
              <a:cxnLst/>
              <a:rect l="l" t="t" r="r" b="b"/>
              <a:pathLst>
                <a:path w="1484" h="891" extrusionOk="0">
                  <a:moveTo>
                    <a:pt x="28" y="1"/>
                  </a:moveTo>
                  <a:lnTo>
                    <a:pt x="1" y="28"/>
                  </a:lnTo>
                  <a:lnTo>
                    <a:pt x="1" y="836"/>
                  </a:lnTo>
                  <a:lnTo>
                    <a:pt x="1" y="863"/>
                  </a:lnTo>
                  <a:lnTo>
                    <a:pt x="28" y="863"/>
                  </a:lnTo>
                  <a:lnTo>
                    <a:pt x="1456" y="890"/>
                  </a:lnTo>
                  <a:lnTo>
                    <a:pt x="1483" y="863"/>
                  </a:lnTo>
                  <a:lnTo>
                    <a:pt x="1483" y="836"/>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74"/>
            <p:cNvSpPr/>
            <p:nvPr/>
          </p:nvSpPr>
          <p:spPr>
            <a:xfrm>
              <a:off x="7574489" y="2871439"/>
              <a:ext cx="27855" cy="16705"/>
            </a:xfrm>
            <a:custGeom>
              <a:avLst/>
              <a:gdLst/>
              <a:ahLst/>
              <a:cxnLst/>
              <a:rect l="l" t="t" r="r" b="b"/>
              <a:pathLst>
                <a:path w="1484" h="890" extrusionOk="0">
                  <a:moveTo>
                    <a:pt x="1" y="0"/>
                  </a:moveTo>
                  <a:lnTo>
                    <a:pt x="1" y="27"/>
                  </a:lnTo>
                  <a:lnTo>
                    <a:pt x="1" y="836"/>
                  </a:lnTo>
                  <a:lnTo>
                    <a:pt x="1" y="863"/>
                  </a:lnTo>
                  <a:lnTo>
                    <a:pt x="28" y="863"/>
                  </a:lnTo>
                  <a:lnTo>
                    <a:pt x="1429" y="890"/>
                  </a:lnTo>
                  <a:lnTo>
                    <a:pt x="1456" y="863"/>
                  </a:lnTo>
                  <a:lnTo>
                    <a:pt x="1483" y="836"/>
                  </a:lnTo>
                  <a:lnTo>
                    <a:pt x="1483" y="54"/>
                  </a:lnTo>
                  <a:lnTo>
                    <a:pt x="1483" y="27"/>
                  </a:lnTo>
                  <a:lnTo>
                    <a:pt x="1456" y="27"/>
                  </a:lnTo>
                  <a:lnTo>
                    <a:pt x="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74"/>
            <p:cNvSpPr/>
            <p:nvPr/>
          </p:nvSpPr>
          <p:spPr>
            <a:xfrm>
              <a:off x="7575502" y="2937713"/>
              <a:ext cx="28343" cy="16705"/>
            </a:xfrm>
            <a:custGeom>
              <a:avLst/>
              <a:gdLst/>
              <a:ahLst/>
              <a:cxnLst/>
              <a:rect l="l" t="t" r="r" b="b"/>
              <a:pathLst>
                <a:path w="1510" h="890" extrusionOk="0">
                  <a:moveTo>
                    <a:pt x="27" y="0"/>
                  </a:moveTo>
                  <a:lnTo>
                    <a:pt x="27" y="27"/>
                  </a:lnTo>
                  <a:lnTo>
                    <a:pt x="0" y="836"/>
                  </a:lnTo>
                  <a:lnTo>
                    <a:pt x="27" y="863"/>
                  </a:lnTo>
                  <a:lnTo>
                    <a:pt x="54" y="863"/>
                  </a:lnTo>
                  <a:lnTo>
                    <a:pt x="1456" y="890"/>
                  </a:lnTo>
                  <a:lnTo>
                    <a:pt x="1483" y="863"/>
                  </a:lnTo>
                  <a:lnTo>
                    <a:pt x="1483" y="836"/>
                  </a:lnTo>
                  <a:lnTo>
                    <a:pt x="1510"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74"/>
            <p:cNvSpPr/>
            <p:nvPr/>
          </p:nvSpPr>
          <p:spPr>
            <a:xfrm>
              <a:off x="7575502" y="3002467"/>
              <a:ext cx="27836" cy="16705"/>
            </a:xfrm>
            <a:custGeom>
              <a:avLst/>
              <a:gdLst/>
              <a:ahLst/>
              <a:cxnLst/>
              <a:rect l="l" t="t" r="r" b="b"/>
              <a:pathLst>
                <a:path w="1483" h="890" extrusionOk="0">
                  <a:moveTo>
                    <a:pt x="0" y="0"/>
                  </a:moveTo>
                  <a:lnTo>
                    <a:pt x="0" y="27"/>
                  </a:lnTo>
                  <a:lnTo>
                    <a:pt x="0" y="836"/>
                  </a:lnTo>
                  <a:lnTo>
                    <a:pt x="0" y="863"/>
                  </a:lnTo>
                  <a:lnTo>
                    <a:pt x="27" y="863"/>
                  </a:lnTo>
                  <a:lnTo>
                    <a:pt x="1429" y="890"/>
                  </a:lnTo>
                  <a:lnTo>
                    <a:pt x="1456" y="863"/>
                  </a:lnTo>
                  <a:lnTo>
                    <a:pt x="1483" y="836"/>
                  </a:lnTo>
                  <a:lnTo>
                    <a:pt x="1483" y="54"/>
                  </a:lnTo>
                  <a:lnTo>
                    <a:pt x="1483" y="27"/>
                  </a:lnTo>
                  <a:lnTo>
                    <a:pt x="1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74"/>
            <p:cNvSpPr/>
            <p:nvPr/>
          </p:nvSpPr>
          <p:spPr>
            <a:xfrm>
              <a:off x="7576516" y="3068742"/>
              <a:ext cx="27836" cy="16724"/>
            </a:xfrm>
            <a:custGeom>
              <a:avLst/>
              <a:gdLst/>
              <a:ahLst/>
              <a:cxnLst/>
              <a:rect l="l" t="t" r="r" b="b"/>
              <a:pathLst>
                <a:path w="1483" h="891" extrusionOk="0">
                  <a:moveTo>
                    <a:pt x="27" y="1"/>
                  </a:moveTo>
                  <a:lnTo>
                    <a:pt x="0" y="28"/>
                  </a:lnTo>
                  <a:lnTo>
                    <a:pt x="0" y="836"/>
                  </a:lnTo>
                  <a:lnTo>
                    <a:pt x="27" y="863"/>
                  </a:lnTo>
                  <a:lnTo>
                    <a:pt x="54" y="863"/>
                  </a:lnTo>
                  <a:lnTo>
                    <a:pt x="1456" y="890"/>
                  </a:lnTo>
                  <a:lnTo>
                    <a:pt x="1483" y="863"/>
                  </a:lnTo>
                  <a:lnTo>
                    <a:pt x="1483" y="836"/>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74"/>
            <p:cNvSpPr/>
            <p:nvPr/>
          </p:nvSpPr>
          <p:spPr>
            <a:xfrm>
              <a:off x="7577023" y="3132989"/>
              <a:ext cx="27836" cy="16724"/>
            </a:xfrm>
            <a:custGeom>
              <a:avLst/>
              <a:gdLst/>
              <a:ahLst/>
              <a:cxnLst/>
              <a:rect l="l" t="t" r="r" b="b"/>
              <a:pathLst>
                <a:path w="1483" h="891" extrusionOk="0">
                  <a:moveTo>
                    <a:pt x="27" y="1"/>
                  </a:moveTo>
                  <a:lnTo>
                    <a:pt x="0" y="28"/>
                  </a:lnTo>
                  <a:lnTo>
                    <a:pt x="0" y="837"/>
                  </a:lnTo>
                  <a:lnTo>
                    <a:pt x="0" y="863"/>
                  </a:lnTo>
                  <a:lnTo>
                    <a:pt x="27" y="863"/>
                  </a:lnTo>
                  <a:lnTo>
                    <a:pt x="1429" y="890"/>
                  </a:lnTo>
                  <a:lnTo>
                    <a:pt x="1483" y="863"/>
                  </a:lnTo>
                  <a:lnTo>
                    <a:pt x="1483" y="837"/>
                  </a:lnTo>
                  <a:lnTo>
                    <a:pt x="1483" y="55"/>
                  </a:lnTo>
                  <a:lnTo>
                    <a:pt x="1483" y="28"/>
                  </a:lnTo>
                  <a:lnTo>
                    <a:pt x="1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74"/>
            <p:cNvSpPr/>
            <p:nvPr/>
          </p:nvSpPr>
          <p:spPr>
            <a:xfrm>
              <a:off x="7515797" y="3356626"/>
              <a:ext cx="50116" cy="465984"/>
            </a:xfrm>
            <a:custGeom>
              <a:avLst/>
              <a:gdLst/>
              <a:ahLst/>
              <a:cxnLst/>
              <a:rect l="l" t="t" r="r" b="b"/>
              <a:pathLst>
                <a:path w="2670" h="24826" extrusionOk="0">
                  <a:moveTo>
                    <a:pt x="1052" y="0"/>
                  </a:moveTo>
                  <a:lnTo>
                    <a:pt x="890" y="27"/>
                  </a:lnTo>
                  <a:lnTo>
                    <a:pt x="729" y="108"/>
                  </a:lnTo>
                  <a:lnTo>
                    <a:pt x="621" y="216"/>
                  </a:lnTo>
                  <a:lnTo>
                    <a:pt x="594" y="270"/>
                  </a:lnTo>
                  <a:lnTo>
                    <a:pt x="567" y="351"/>
                  </a:lnTo>
                  <a:lnTo>
                    <a:pt x="55" y="2911"/>
                  </a:lnTo>
                  <a:lnTo>
                    <a:pt x="28" y="3531"/>
                  </a:lnTo>
                  <a:lnTo>
                    <a:pt x="1" y="4502"/>
                  </a:lnTo>
                  <a:lnTo>
                    <a:pt x="28" y="7224"/>
                  </a:lnTo>
                  <a:lnTo>
                    <a:pt x="82" y="10701"/>
                  </a:lnTo>
                  <a:lnTo>
                    <a:pt x="189" y="14475"/>
                  </a:lnTo>
                  <a:lnTo>
                    <a:pt x="378" y="21268"/>
                  </a:lnTo>
                  <a:lnTo>
                    <a:pt x="486" y="24260"/>
                  </a:lnTo>
                  <a:lnTo>
                    <a:pt x="486" y="24368"/>
                  </a:lnTo>
                  <a:lnTo>
                    <a:pt x="540" y="24475"/>
                  </a:lnTo>
                  <a:lnTo>
                    <a:pt x="621" y="24583"/>
                  </a:lnTo>
                  <a:lnTo>
                    <a:pt x="702" y="24664"/>
                  </a:lnTo>
                  <a:lnTo>
                    <a:pt x="836" y="24718"/>
                  </a:lnTo>
                  <a:lnTo>
                    <a:pt x="971" y="24772"/>
                  </a:lnTo>
                  <a:lnTo>
                    <a:pt x="1106" y="24799"/>
                  </a:lnTo>
                  <a:lnTo>
                    <a:pt x="1268" y="24826"/>
                  </a:lnTo>
                  <a:lnTo>
                    <a:pt x="1888" y="24826"/>
                  </a:lnTo>
                  <a:lnTo>
                    <a:pt x="2049" y="24799"/>
                  </a:lnTo>
                  <a:lnTo>
                    <a:pt x="2211" y="24772"/>
                  </a:lnTo>
                  <a:lnTo>
                    <a:pt x="2346" y="24718"/>
                  </a:lnTo>
                  <a:lnTo>
                    <a:pt x="2454" y="24637"/>
                  </a:lnTo>
                  <a:lnTo>
                    <a:pt x="2535" y="24556"/>
                  </a:lnTo>
                  <a:lnTo>
                    <a:pt x="2615" y="24449"/>
                  </a:lnTo>
                  <a:lnTo>
                    <a:pt x="2669" y="24368"/>
                  </a:lnTo>
                  <a:lnTo>
                    <a:pt x="2669" y="24233"/>
                  </a:lnTo>
                  <a:lnTo>
                    <a:pt x="2211" y="2911"/>
                  </a:lnTo>
                  <a:lnTo>
                    <a:pt x="1537" y="324"/>
                  </a:lnTo>
                  <a:lnTo>
                    <a:pt x="1510" y="243"/>
                  </a:lnTo>
                  <a:lnTo>
                    <a:pt x="1456" y="189"/>
                  </a:lnTo>
                  <a:lnTo>
                    <a:pt x="1349" y="81"/>
                  </a:lnTo>
                  <a:lnTo>
                    <a:pt x="1214" y="27"/>
                  </a:lnTo>
                  <a:lnTo>
                    <a:pt x="10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879;p82">
            <a:extLst>
              <a:ext uri="{FF2B5EF4-FFF2-40B4-BE49-F238E27FC236}">
                <a16:creationId xmlns:a16="http://schemas.microsoft.com/office/drawing/2014/main" id="{08B726BB-EEA8-D564-4E74-1C5BE4B6101C}"/>
              </a:ext>
            </a:extLst>
          </p:cNvPr>
          <p:cNvGrpSpPr/>
          <p:nvPr/>
        </p:nvGrpSpPr>
        <p:grpSpPr>
          <a:xfrm>
            <a:off x="1263671" y="806422"/>
            <a:ext cx="5550178" cy="3517490"/>
            <a:chOff x="2227867" y="2428317"/>
            <a:chExt cx="974132" cy="935378"/>
          </a:xfrm>
        </p:grpSpPr>
        <p:sp>
          <p:nvSpPr>
            <p:cNvPr id="5" name="Google Shape;11880;p82">
              <a:extLst>
                <a:ext uri="{FF2B5EF4-FFF2-40B4-BE49-F238E27FC236}">
                  <a16:creationId xmlns:a16="http://schemas.microsoft.com/office/drawing/2014/main" id="{07F7529A-EDDA-6210-3F5B-FF87E46AF5A7}"/>
                </a:ext>
              </a:extLst>
            </p:cNvPr>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000" b="1" dirty="0"/>
                <a:t>Team Members of Group 6</a:t>
              </a:r>
              <a:endParaRPr sz="2000" b="1" dirty="0"/>
            </a:p>
          </p:txBody>
        </p:sp>
        <p:sp>
          <p:nvSpPr>
            <p:cNvPr id="7" name="Google Shape;11882;p82">
              <a:extLst>
                <a:ext uri="{FF2B5EF4-FFF2-40B4-BE49-F238E27FC236}">
                  <a16:creationId xmlns:a16="http://schemas.microsoft.com/office/drawing/2014/main" id="{9A3CA77A-0919-9E41-427A-ABF9E4173B79}"/>
                </a:ext>
              </a:extLst>
            </p:cNvPr>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1883;p82">
              <a:extLst>
                <a:ext uri="{FF2B5EF4-FFF2-40B4-BE49-F238E27FC236}">
                  <a16:creationId xmlns:a16="http://schemas.microsoft.com/office/drawing/2014/main" id="{F09993C2-5B5E-7C2F-61D4-5FB5679B4285}"/>
                </a:ext>
              </a:extLst>
            </p:cNvPr>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1884;p82">
              <a:extLst>
                <a:ext uri="{FF2B5EF4-FFF2-40B4-BE49-F238E27FC236}">
                  <a16:creationId xmlns:a16="http://schemas.microsoft.com/office/drawing/2014/main" id="{30C67C39-B2F2-F89E-74D9-70A4C44110F7}"/>
                </a:ext>
              </a:extLst>
            </p:cNvPr>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1885;p82">
              <a:extLst>
                <a:ext uri="{FF2B5EF4-FFF2-40B4-BE49-F238E27FC236}">
                  <a16:creationId xmlns:a16="http://schemas.microsoft.com/office/drawing/2014/main" id="{ACE6B146-6A3A-10DF-D726-4E77D1C6DADE}"/>
                </a:ext>
              </a:extLst>
            </p:cNvPr>
            <p:cNvSpPr/>
            <p:nvPr/>
          </p:nvSpPr>
          <p:spPr>
            <a:xfrm>
              <a:off x="2596756" y="3151259"/>
              <a:ext cx="261784"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err="1"/>
                <a:t>Kandekandi</a:t>
              </a:r>
              <a:endParaRPr lang="en-US" dirty="0"/>
            </a:p>
            <a:p>
              <a:pPr algn="ctr"/>
              <a:r>
                <a:rPr lang="en-US" dirty="0" err="1"/>
                <a:t>Suneetha</a:t>
              </a:r>
              <a:endParaRPr dirty="0"/>
            </a:p>
          </p:txBody>
        </p:sp>
        <p:sp>
          <p:nvSpPr>
            <p:cNvPr id="11" name="Google Shape;11886;p82">
              <a:extLst>
                <a:ext uri="{FF2B5EF4-FFF2-40B4-BE49-F238E27FC236}">
                  <a16:creationId xmlns:a16="http://schemas.microsoft.com/office/drawing/2014/main" id="{05F5D0ED-3850-9E88-55BD-F01901F538E4}"/>
                </a:ext>
              </a:extLst>
            </p:cNvPr>
            <p:cNvSpPr/>
            <p:nvPr/>
          </p:nvSpPr>
          <p:spPr>
            <a:xfrm>
              <a:off x="2940204" y="3151259"/>
              <a:ext cx="261795"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Arjun Premji</a:t>
              </a:r>
              <a:endParaRPr dirty="0"/>
            </a:p>
          </p:txBody>
        </p:sp>
        <p:sp>
          <p:nvSpPr>
            <p:cNvPr id="12" name="Google Shape;11887;p82">
              <a:extLst>
                <a:ext uri="{FF2B5EF4-FFF2-40B4-BE49-F238E27FC236}">
                  <a16:creationId xmlns:a16="http://schemas.microsoft.com/office/drawing/2014/main" id="{A36B6D5C-F965-D570-2FD2-2A0A55291DCE}"/>
                </a:ext>
              </a:extLst>
            </p:cNvPr>
            <p:cNvSpPr/>
            <p:nvPr/>
          </p:nvSpPr>
          <p:spPr>
            <a:xfrm>
              <a:off x="2227867" y="3151259"/>
              <a:ext cx="298506"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Devineni Rajasekhara</a:t>
              </a:r>
              <a:endParaRPr dirty="0"/>
            </a:p>
          </p:txBody>
        </p:sp>
        <p:sp>
          <p:nvSpPr>
            <p:cNvPr id="13" name="Google Shape;11888;p82">
              <a:extLst>
                <a:ext uri="{FF2B5EF4-FFF2-40B4-BE49-F238E27FC236}">
                  <a16:creationId xmlns:a16="http://schemas.microsoft.com/office/drawing/2014/main" id="{D037D5B1-F7B1-1885-6D4E-1518C37FB194}"/>
                </a:ext>
              </a:extLst>
            </p:cNvPr>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1889;p82">
              <a:extLst>
                <a:ext uri="{FF2B5EF4-FFF2-40B4-BE49-F238E27FC236}">
                  <a16:creationId xmlns:a16="http://schemas.microsoft.com/office/drawing/2014/main" id="{DE0FEEC7-C29F-1744-3796-0020D8583B30}"/>
                </a:ext>
              </a:extLst>
            </p:cNvPr>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1890;p82">
              <a:extLst>
                <a:ext uri="{FF2B5EF4-FFF2-40B4-BE49-F238E27FC236}">
                  <a16:creationId xmlns:a16="http://schemas.microsoft.com/office/drawing/2014/main" id="{5112A619-B6B3-56E4-3E61-80243D33EFFD}"/>
                </a:ext>
              </a:extLst>
            </p:cNvPr>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1891;p82">
              <a:extLst>
                <a:ext uri="{FF2B5EF4-FFF2-40B4-BE49-F238E27FC236}">
                  <a16:creationId xmlns:a16="http://schemas.microsoft.com/office/drawing/2014/main" id="{9603C9ED-5D18-7706-3B2E-96D144574EE3}"/>
                </a:ext>
              </a:extLst>
            </p:cNvPr>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1892;p82">
              <a:extLst>
                <a:ext uri="{FF2B5EF4-FFF2-40B4-BE49-F238E27FC236}">
                  <a16:creationId xmlns:a16="http://schemas.microsoft.com/office/drawing/2014/main" id="{BA6E0DD6-A76A-312D-EC1B-D5AE3B3D6A57}"/>
                </a:ext>
              </a:extLst>
            </p:cNvPr>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1893;p82">
              <a:extLst>
                <a:ext uri="{FF2B5EF4-FFF2-40B4-BE49-F238E27FC236}">
                  <a16:creationId xmlns:a16="http://schemas.microsoft.com/office/drawing/2014/main" id="{2F25523D-EC19-F872-D56F-FC3BA0E1C90E}"/>
                </a:ext>
              </a:extLst>
            </p:cNvPr>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1894;p82">
              <a:extLst>
                <a:ext uri="{FF2B5EF4-FFF2-40B4-BE49-F238E27FC236}">
                  <a16:creationId xmlns:a16="http://schemas.microsoft.com/office/drawing/2014/main" id="{5EA5BF84-292C-1180-29FD-2BE31705FAFA}"/>
                </a:ext>
              </a:extLst>
            </p:cNvPr>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1895;p82">
              <a:extLst>
                <a:ext uri="{FF2B5EF4-FFF2-40B4-BE49-F238E27FC236}">
                  <a16:creationId xmlns:a16="http://schemas.microsoft.com/office/drawing/2014/main" id="{CE30067B-042B-9019-AC51-C2A7D1BA7694}"/>
                </a:ext>
              </a:extLst>
            </p:cNvPr>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1896;p82">
              <a:extLst>
                <a:ext uri="{FF2B5EF4-FFF2-40B4-BE49-F238E27FC236}">
                  <a16:creationId xmlns:a16="http://schemas.microsoft.com/office/drawing/2014/main" id="{BF4DDFFB-7291-45E4-5B90-5B0908B34486}"/>
                </a:ext>
              </a:extLst>
            </p:cNvPr>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1897;p82">
              <a:extLst>
                <a:ext uri="{FF2B5EF4-FFF2-40B4-BE49-F238E27FC236}">
                  <a16:creationId xmlns:a16="http://schemas.microsoft.com/office/drawing/2014/main" id="{6B9B95B0-1D1E-B564-B8EF-E88B730603F5}"/>
                </a:ext>
              </a:extLst>
            </p:cNvPr>
            <p:cNvSpPr/>
            <p:nvPr/>
          </p:nvSpPr>
          <p:spPr>
            <a:xfrm>
              <a:off x="2596756" y="2428317"/>
              <a:ext cx="26178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V </a:t>
              </a:r>
              <a:r>
                <a:rPr lang="en-US" dirty="0" err="1"/>
                <a:t>Visakh</a:t>
              </a:r>
              <a:endParaRPr dirty="0"/>
            </a:p>
          </p:txBody>
        </p:sp>
        <p:sp>
          <p:nvSpPr>
            <p:cNvPr id="23" name="Google Shape;11898;p82">
              <a:extLst>
                <a:ext uri="{FF2B5EF4-FFF2-40B4-BE49-F238E27FC236}">
                  <a16:creationId xmlns:a16="http://schemas.microsoft.com/office/drawing/2014/main" id="{C40E6009-4FBA-B2DD-953A-52DADBB01D4A}"/>
                </a:ext>
              </a:extLst>
            </p:cNvPr>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Binayak</a:t>
              </a:r>
            </a:p>
            <a:p>
              <a:pPr algn="ctr"/>
              <a:r>
                <a:rPr lang="en-US" dirty="0"/>
                <a:t>Sahoo</a:t>
              </a:r>
            </a:p>
          </p:txBody>
        </p:sp>
        <p:sp>
          <p:nvSpPr>
            <p:cNvPr id="24" name="Google Shape;11899;p82">
              <a:extLst>
                <a:ext uri="{FF2B5EF4-FFF2-40B4-BE49-F238E27FC236}">
                  <a16:creationId xmlns:a16="http://schemas.microsoft.com/office/drawing/2014/main" id="{099FB043-F554-1653-0EBA-277A72D8677D}"/>
                </a:ext>
              </a:extLst>
            </p:cNvPr>
            <p:cNvSpPr/>
            <p:nvPr/>
          </p:nvSpPr>
          <p:spPr>
            <a:xfrm>
              <a:off x="2227867" y="2428317"/>
              <a:ext cx="298506"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err="1"/>
                <a:t>Chethan</a:t>
              </a:r>
              <a:r>
                <a:rPr lang="en-US" dirty="0"/>
                <a:t> </a:t>
              </a:r>
            </a:p>
            <a:p>
              <a:pPr algn="ctr"/>
              <a:r>
                <a:rPr lang="en-US" dirty="0"/>
                <a:t>Kumar L</a:t>
              </a:r>
              <a:endParaRPr dirty="0"/>
            </a:p>
          </p:txBody>
        </p:sp>
        <p:sp>
          <p:nvSpPr>
            <p:cNvPr id="25" name="Google Shape;11900;p82">
              <a:extLst>
                <a:ext uri="{FF2B5EF4-FFF2-40B4-BE49-F238E27FC236}">
                  <a16:creationId xmlns:a16="http://schemas.microsoft.com/office/drawing/2014/main" id="{2CC8C5B1-F1B9-DC11-5886-D1A72EFEE774}"/>
                </a:ext>
              </a:extLst>
            </p:cNvPr>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1901;p82">
              <a:extLst>
                <a:ext uri="{FF2B5EF4-FFF2-40B4-BE49-F238E27FC236}">
                  <a16:creationId xmlns:a16="http://schemas.microsoft.com/office/drawing/2014/main" id="{80EFEC0A-4339-8F00-C234-6D92602E10F3}"/>
                </a:ext>
              </a:extLst>
            </p:cNvPr>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902;p82">
              <a:extLst>
                <a:ext uri="{FF2B5EF4-FFF2-40B4-BE49-F238E27FC236}">
                  <a16:creationId xmlns:a16="http://schemas.microsoft.com/office/drawing/2014/main" id="{0B11FACD-D8B7-858A-8D31-BDC7F81A31B1}"/>
                </a:ext>
              </a:extLst>
            </p:cNvPr>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1903;p82">
              <a:extLst>
                <a:ext uri="{FF2B5EF4-FFF2-40B4-BE49-F238E27FC236}">
                  <a16:creationId xmlns:a16="http://schemas.microsoft.com/office/drawing/2014/main" id="{7774FF45-DB67-F521-DF93-0D21E4997160}"/>
                </a:ext>
              </a:extLst>
            </p:cNvPr>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1904;p82">
              <a:extLst>
                <a:ext uri="{FF2B5EF4-FFF2-40B4-BE49-F238E27FC236}">
                  <a16:creationId xmlns:a16="http://schemas.microsoft.com/office/drawing/2014/main" id="{171F1AA1-FDE8-C9CA-9B92-C0DA97E3EF64}"/>
                </a:ext>
              </a:extLst>
            </p:cNvPr>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1905;p82">
              <a:extLst>
                <a:ext uri="{FF2B5EF4-FFF2-40B4-BE49-F238E27FC236}">
                  <a16:creationId xmlns:a16="http://schemas.microsoft.com/office/drawing/2014/main" id="{D7900A06-E777-54F6-5E91-8050DB5FA23E}"/>
                </a:ext>
              </a:extLst>
            </p:cNvPr>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8" name="Google Shape;11898;p82">
            <a:extLst>
              <a:ext uri="{FF2B5EF4-FFF2-40B4-BE49-F238E27FC236}">
                <a16:creationId xmlns:a16="http://schemas.microsoft.com/office/drawing/2014/main" id="{BE845079-14AF-27CF-45B6-8F3AE27C042F}"/>
              </a:ext>
            </a:extLst>
          </p:cNvPr>
          <p:cNvSpPr/>
          <p:nvPr/>
        </p:nvSpPr>
        <p:spPr>
          <a:xfrm>
            <a:off x="6615181" y="2169080"/>
            <a:ext cx="1491593" cy="79890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ln>
            <a:solidFill>
              <a:schemeClr val="tx1"/>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Gagan R</a:t>
            </a:r>
            <a:endParaRPr dirty="0"/>
          </a:p>
        </p:txBody>
      </p:sp>
      <p:sp>
        <p:nvSpPr>
          <p:cNvPr id="39" name="Google Shape;11894;p82">
            <a:extLst>
              <a:ext uri="{FF2B5EF4-FFF2-40B4-BE49-F238E27FC236}">
                <a16:creationId xmlns:a16="http://schemas.microsoft.com/office/drawing/2014/main" id="{5F9DEF3E-A9FC-C42A-F513-5B9E432826ED}"/>
              </a:ext>
            </a:extLst>
          </p:cNvPr>
          <p:cNvSpPr/>
          <p:nvPr/>
        </p:nvSpPr>
        <p:spPr>
          <a:xfrm rot="5400000">
            <a:off x="6176868" y="2392356"/>
            <a:ext cx="14711" cy="373500"/>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1901;p82">
            <a:extLst>
              <a:ext uri="{FF2B5EF4-FFF2-40B4-BE49-F238E27FC236}">
                <a16:creationId xmlns:a16="http://schemas.microsoft.com/office/drawing/2014/main" id="{322859A4-DCCD-1025-04E1-A033811058BE}"/>
              </a:ext>
            </a:extLst>
          </p:cNvPr>
          <p:cNvSpPr/>
          <p:nvPr/>
        </p:nvSpPr>
        <p:spPr>
          <a:xfrm>
            <a:off x="6319912" y="2547755"/>
            <a:ext cx="102123" cy="67384"/>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1901;p82">
            <a:extLst>
              <a:ext uri="{FF2B5EF4-FFF2-40B4-BE49-F238E27FC236}">
                <a16:creationId xmlns:a16="http://schemas.microsoft.com/office/drawing/2014/main" id="{24E376DE-EE6D-ED34-CD75-64016F8D91ED}"/>
              </a:ext>
            </a:extLst>
          </p:cNvPr>
          <p:cNvSpPr/>
          <p:nvPr/>
        </p:nvSpPr>
        <p:spPr>
          <a:xfrm>
            <a:off x="5949574" y="2545414"/>
            <a:ext cx="102123" cy="67384"/>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64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4"/>
        <p:cNvGrpSpPr/>
        <p:nvPr/>
      </p:nvGrpSpPr>
      <p:grpSpPr>
        <a:xfrm>
          <a:off x="0" y="0"/>
          <a:ext cx="0" cy="0"/>
          <a:chOff x="0" y="0"/>
          <a:chExt cx="0" cy="0"/>
        </a:xfrm>
      </p:grpSpPr>
      <p:sp>
        <p:nvSpPr>
          <p:cNvPr id="4698" name="Google Shape;4698;p46"/>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Objective</a:t>
            </a:r>
            <a:endParaRPr dirty="0"/>
          </a:p>
        </p:txBody>
      </p:sp>
      <p:grpSp>
        <p:nvGrpSpPr>
          <p:cNvPr id="4715" name="Google Shape;4715;p46"/>
          <p:cNvGrpSpPr/>
          <p:nvPr/>
        </p:nvGrpSpPr>
        <p:grpSpPr>
          <a:xfrm flipH="1">
            <a:off x="249619" y="1167791"/>
            <a:ext cx="1143167" cy="451268"/>
            <a:chOff x="5454775" y="-1447800"/>
            <a:chExt cx="3232025" cy="1275850"/>
          </a:xfrm>
        </p:grpSpPr>
        <p:sp>
          <p:nvSpPr>
            <p:cNvPr id="4716" name="Google Shape;4716;p46"/>
            <p:cNvSpPr/>
            <p:nvPr/>
          </p:nvSpPr>
          <p:spPr>
            <a:xfrm>
              <a:off x="6602150" y="-685750"/>
              <a:ext cx="252600" cy="51380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6"/>
            <p:cNvSpPr/>
            <p:nvPr/>
          </p:nvSpPr>
          <p:spPr>
            <a:xfrm>
              <a:off x="6602150" y="-685750"/>
              <a:ext cx="252600" cy="51380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6"/>
            <p:cNvSpPr/>
            <p:nvPr/>
          </p:nvSpPr>
          <p:spPr>
            <a:xfrm>
              <a:off x="7163750" y="-1223175"/>
              <a:ext cx="698675" cy="294000"/>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6"/>
            <p:cNvSpPr/>
            <p:nvPr/>
          </p:nvSpPr>
          <p:spPr>
            <a:xfrm>
              <a:off x="7163750" y="-1223175"/>
              <a:ext cx="698675" cy="294000"/>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6"/>
            <p:cNvSpPr/>
            <p:nvPr/>
          </p:nvSpPr>
          <p:spPr>
            <a:xfrm>
              <a:off x="7169125" y="-1359675"/>
              <a:ext cx="489075" cy="148350"/>
            </a:xfrm>
            <a:custGeom>
              <a:avLst/>
              <a:gdLst/>
              <a:ahLst/>
              <a:cxnLst/>
              <a:rect l="l" t="t" r="r" b="b"/>
              <a:pathLst>
                <a:path w="19563" h="5934" extrusionOk="0">
                  <a:moveTo>
                    <a:pt x="2279" y="0"/>
                  </a:moveTo>
                  <a:lnTo>
                    <a:pt x="1978" y="151"/>
                  </a:lnTo>
                  <a:lnTo>
                    <a:pt x="1699" y="323"/>
                  </a:lnTo>
                  <a:lnTo>
                    <a:pt x="1441" y="495"/>
                  </a:lnTo>
                  <a:lnTo>
                    <a:pt x="1226" y="688"/>
                  </a:lnTo>
                  <a:lnTo>
                    <a:pt x="1032" y="903"/>
                  </a:lnTo>
                  <a:lnTo>
                    <a:pt x="839" y="1118"/>
                  </a:lnTo>
                  <a:lnTo>
                    <a:pt x="688" y="1333"/>
                  </a:lnTo>
                  <a:lnTo>
                    <a:pt x="538" y="1570"/>
                  </a:lnTo>
                  <a:lnTo>
                    <a:pt x="430" y="1806"/>
                  </a:lnTo>
                  <a:lnTo>
                    <a:pt x="323" y="2043"/>
                  </a:lnTo>
                  <a:lnTo>
                    <a:pt x="237" y="2301"/>
                  </a:lnTo>
                  <a:lnTo>
                    <a:pt x="172" y="2537"/>
                  </a:lnTo>
                  <a:lnTo>
                    <a:pt x="108" y="2795"/>
                  </a:lnTo>
                  <a:lnTo>
                    <a:pt x="65" y="3053"/>
                  </a:lnTo>
                  <a:lnTo>
                    <a:pt x="22" y="3547"/>
                  </a:lnTo>
                  <a:lnTo>
                    <a:pt x="0" y="4020"/>
                  </a:lnTo>
                  <a:lnTo>
                    <a:pt x="22" y="4450"/>
                  </a:lnTo>
                  <a:lnTo>
                    <a:pt x="65" y="4859"/>
                  </a:lnTo>
                  <a:lnTo>
                    <a:pt x="108" y="5224"/>
                  </a:lnTo>
                  <a:lnTo>
                    <a:pt x="215" y="5740"/>
                  </a:lnTo>
                  <a:lnTo>
                    <a:pt x="258" y="5934"/>
                  </a:lnTo>
                  <a:lnTo>
                    <a:pt x="19562"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6"/>
            <p:cNvSpPr/>
            <p:nvPr/>
          </p:nvSpPr>
          <p:spPr>
            <a:xfrm>
              <a:off x="6634925" y="-1230150"/>
              <a:ext cx="489075" cy="148350"/>
            </a:xfrm>
            <a:custGeom>
              <a:avLst/>
              <a:gdLst/>
              <a:ahLst/>
              <a:cxnLst/>
              <a:rect l="l" t="t" r="r" b="b"/>
              <a:pathLst>
                <a:path w="19563" h="5934" extrusionOk="0">
                  <a:moveTo>
                    <a:pt x="2279" y="0"/>
                  </a:moveTo>
                  <a:lnTo>
                    <a:pt x="1978" y="151"/>
                  </a:lnTo>
                  <a:lnTo>
                    <a:pt x="1699" y="323"/>
                  </a:lnTo>
                  <a:lnTo>
                    <a:pt x="1462" y="495"/>
                  </a:lnTo>
                  <a:lnTo>
                    <a:pt x="1226" y="688"/>
                  </a:lnTo>
                  <a:lnTo>
                    <a:pt x="1033" y="903"/>
                  </a:lnTo>
                  <a:lnTo>
                    <a:pt x="839" y="1118"/>
                  </a:lnTo>
                  <a:lnTo>
                    <a:pt x="689" y="1333"/>
                  </a:lnTo>
                  <a:lnTo>
                    <a:pt x="560" y="1569"/>
                  </a:lnTo>
                  <a:lnTo>
                    <a:pt x="431" y="1806"/>
                  </a:lnTo>
                  <a:lnTo>
                    <a:pt x="323" y="2064"/>
                  </a:lnTo>
                  <a:lnTo>
                    <a:pt x="237" y="2300"/>
                  </a:lnTo>
                  <a:lnTo>
                    <a:pt x="173" y="2558"/>
                  </a:lnTo>
                  <a:lnTo>
                    <a:pt x="108" y="2795"/>
                  </a:lnTo>
                  <a:lnTo>
                    <a:pt x="65" y="3053"/>
                  </a:lnTo>
                  <a:lnTo>
                    <a:pt x="22" y="3547"/>
                  </a:lnTo>
                  <a:lnTo>
                    <a:pt x="1" y="4020"/>
                  </a:lnTo>
                  <a:lnTo>
                    <a:pt x="22" y="4471"/>
                  </a:lnTo>
                  <a:lnTo>
                    <a:pt x="65" y="4858"/>
                  </a:lnTo>
                  <a:lnTo>
                    <a:pt x="108" y="5224"/>
                  </a:lnTo>
                  <a:lnTo>
                    <a:pt x="216" y="5740"/>
                  </a:lnTo>
                  <a:lnTo>
                    <a:pt x="259" y="5933"/>
                  </a:lnTo>
                  <a:lnTo>
                    <a:pt x="19563"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6"/>
            <p:cNvSpPr/>
            <p:nvPr/>
          </p:nvSpPr>
          <p:spPr>
            <a:xfrm>
              <a:off x="7169125" y="-1317750"/>
              <a:ext cx="489075" cy="106425"/>
            </a:xfrm>
            <a:custGeom>
              <a:avLst/>
              <a:gdLst/>
              <a:ahLst/>
              <a:cxnLst/>
              <a:rect l="l" t="t" r="r" b="b"/>
              <a:pathLst>
                <a:path w="19563" h="4257" extrusionOk="0">
                  <a:moveTo>
                    <a:pt x="10426" y="0"/>
                  </a:moveTo>
                  <a:lnTo>
                    <a:pt x="4708" y="1226"/>
                  </a:lnTo>
                  <a:lnTo>
                    <a:pt x="0" y="2236"/>
                  </a:lnTo>
                  <a:lnTo>
                    <a:pt x="0" y="2644"/>
                  </a:lnTo>
                  <a:lnTo>
                    <a:pt x="43" y="3031"/>
                  </a:lnTo>
                  <a:lnTo>
                    <a:pt x="86" y="3375"/>
                  </a:lnTo>
                  <a:lnTo>
                    <a:pt x="129" y="3676"/>
                  </a:lnTo>
                  <a:lnTo>
                    <a:pt x="215" y="4106"/>
                  </a:lnTo>
                  <a:lnTo>
                    <a:pt x="258" y="4257"/>
                  </a:lnTo>
                  <a:lnTo>
                    <a:pt x="19562" y="1870"/>
                  </a:lnTo>
                  <a:lnTo>
                    <a:pt x="10426"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6"/>
            <p:cNvSpPr/>
            <p:nvPr/>
          </p:nvSpPr>
          <p:spPr>
            <a:xfrm>
              <a:off x="6637075" y="-1200600"/>
              <a:ext cx="486925" cy="98375"/>
            </a:xfrm>
            <a:custGeom>
              <a:avLst/>
              <a:gdLst/>
              <a:ahLst/>
              <a:cxnLst/>
              <a:rect l="l" t="t" r="r" b="b"/>
              <a:pathLst>
                <a:path w="19477" h="3935" extrusionOk="0">
                  <a:moveTo>
                    <a:pt x="7954" y="0"/>
                  </a:moveTo>
                  <a:lnTo>
                    <a:pt x="87" y="1398"/>
                  </a:lnTo>
                  <a:lnTo>
                    <a:pt x="1" y="1742"/>
                  </a:lnTo>
                  <a:lnTo>
                    <a:pt x="6772" y="3934"/>
                  </a:lnTo>
                  <a:lnTo>
                    <a:pt x="19477" y="2365"/>
                  </a:lnTo>
                  <a:lnTo>
                    <a:pt x="7954"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6"/>
            <p:cNvSpPr/>
            <p:nvPr/>
          </p:nvSpPr>
          <p:spPr>
            <a:xfrm>
              <a:off x="6059900" y="-765300"/>
              <a:ext cx="419750" cy="224125"/>
            </a:xfrm>
            <a:custGeom>
              <a:avLst/>
              <a:gdLst/>
              <a:ahLst/>
              <a:cxnLst/>
              <a:rect l="l" t="t" r="r" b="b"/>
              <a:pathLst>
                <a:path w="16790" h="8965" extrusionOk="0">
                  <a:moveTo>
                    <a:pt x="3633" y="1"/>
                  </a:moveTo>
                  <a:lnTo>
                    <a:pt x="3375" y="22"/>
                  </a:lnTo>
                  <a:lnTo>
                    <a:pt x="3117" y="44"/>
                  </a:lnTo>
                  <a:lnTo>
                    <a:pt x="2881" y="108"/>
                  </a:lnTo>
                  <a:lnTo>
                    <a:pt x="2644" y="194"/>
                  </a:lnTo>
                  <a:lnTo>
                    <a:pt x="2429" y="280"/>
                  </a:lnTo>
                  <a:lnTo>
                    <a:pt x="2021" y="517"/>
                  </a:lnTo>
                  <a:lnTo>
                    <a:pt x="1806" y="667"/>
                  </a:lnTo>
                  <a:lnTo>
                    <a:pt x="1591" y="818"/>
                  </a:lnTo>
                  <a:lnTo>
                    <a:pt x="1376" y="1011"/>
                  </a:lnTo>
                  <a:lnTo>
                    <a:pt x="1183" y="1226"/>
                  </a:lnTo>
                  <a:lnTo>
                    <a:pt x="968" y="1441"/>
                  </a:lnTo>
                  <a:lnTo>
                    <a:pt x="796" y="1699"/>
                  </a:lnTo>
                  <a:lnTo>
                    <a:pt x="602" y="1957"/>
                  </a:lnTo>
                  <a:lnTo>
                    <a:pt x="452" y="2258"/>
                  </a:lnTo>
                  <a:lnTo>
                    <a:pt x="323" y="2602"/>
                  </a:lnTo>
                  <a:lnTo>
                    <a:pt x="194" y="2946"/>
                  </a:lnTo>
                  <a:lnTo>
                    <a:pt x="108" y="3333"/>
                  </a:lnTo>
                  <a:lnTo>
                    <a:pt x="43" y="3741"/>
                  </a:lnTo>
                  <a:lnTo>
                    <a:pt x="0" y="4171"/>
                  </a:lnTo>
                  <a:lnTo>
                    <a:pt x="0" y="4644"/>
                  </a:lnTo>
                  <a:lnTo>
                    <a:pt x="22" y="4859"/>
                  </a:lnTo>
                  <a:lnTo>
                    <a:pt x="86" y="5053"/>
                  </a:lnTo>
                  <a:lnTo>
                    <a:pt x="194" y="5246"/>
                  </a:lnTo>
                  <a:lnTo>
                    <a:pt x="344" y="5440"/>
                  </a:lnTo>
                  <a:lnTo>
                    <a:pt x="516" y="5611"/>
                  </a:lnTo>
                  <a:lnTo>
                    <a:pt x="710" y="5740"/>
                  </a:lnTo>
                  <a:lnTo>
                    <a:pt x="968" y="5869"/>
                  </a:lnTo>
                  <a:lnTo>
                    <a:pt x="1226" y="5977"/>
                  </a:lnTo>
                  <a:lnTo>
                    <a:pt x="2171" y="6299"/>
                  </a:lnTo>
                  <a:lnTo>
                    <a:pt x="3397" y="6665"/>
                  </a:lnTo>
                  <a:lnTo>
                    <a:pt x="4837" y="7052"/>
                  </a:lnTo>
                  <a:lnTo>
                    <a:pt x="6514" y="7482"/>
                  </a:lnTo>
                  <a:lnTo>
                    <a:pt x="7417" y="7697"/>
                  </a:lnTo>
                  <a:lnTo>
                    <a:pt x="8362" y="7912"/>
                  </a:lnTo>
                  <a:lnTo>
                    <a:pt x="9373" y="8105"/>
                  </a:lnTo>
                  <a:lnTo>
                    <a:pt x="10405" y="8299"/>
                  </a:lnTo>
                  <a:lnTo>
                    <a:pt x="11501" y="8492"/>
                  </a:lnTo>
                  <a:lnTo>
                    <a:pt x="12619" y="8664"/>
                  </a:lnTo>
                  <a:lnTo>
                    <a:pt x="13758" y="8814"/>
                  </a:lnTo>
                  <a:lnTo>
                    <a:pt x="14962" y="8965"/>
                  </a:lnTo>
                  <a:lnTo>
                    <a:pt x="16789" y="2946"/>
                  </a:lnTo>
                  <a:lnTo>
                    <a:pt x="4386" y="87"/>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6"/>
            <p:cNvSpPr/>
            <p:nvPr/>
          </p:nvSpPr>
          <p:spPr>
            <a:xfrm>
              <a:off x="6124925" y="-528300"/>
              <a:ext cx="420275" cy="223600"/>
            </a:xfrm>
            <a:custGeom>
              <a:avLst/>
              <a:gdLst/>
              <a:ahLst/>
              <a:cxnLst/>
              <a:rect l="l" t="t" r="r" b="b"/>
              <a:pathLst>
                <a:path w="16811" h="8944" extrusionOk="0">
                  <a:moveTo>
                    <a:pt x="3375" y="1"/>
                  </a:moveTo>
                  <a:lnTo>
                    <a:pt x="3139" y="44"/>
                  </a:lnTo>
                  <a:lnTo>
                    <a:pt x="2881" y="108"/>
                  </a:lnTo>
                  <a:lnTo>
                    <a:pt x="2666" y="173"/>
                  </a:lnTo>
                  <a:lnTo>
                    <a:pt x="2429" y="280"/>
                  </a:lnTo>
                  <a:lnTo>
                    <a:pt x="2021" y="517"/>
                  </a:lnTo>
                  <a:lnTo>
                    <a:pt x="1806" y="646"/>
                  </a:lnTo>
                  <a:lnTo>
                    <a:pt x="1591" y="818"/>
                  </a:lnTo>
                  <a:lnTo>
                    <a:pt x="1398" y="1011"/>
                  </a:lnTo>
                  <a:lnTo>
                    <a:pt x="1183" y="1205"/>
                  </a:lnTo>
                  <a:lnTo>
                    <a:pt x="989" y="1441"/>
                  </a:lnTo>
                  <a:lnTo>
                    <a:pt x="796" y="1678"/>
                  </a:lnTo>
                  <a:lnTo>
                    <a:pt x="624" y="1957"/>
                  </a:lnTo>
                  <a:lnTo>
                    <a:pt x="473" y="2258"/>
                  </a:lnTo>
                  <a:lnTo>
                    <a:pt x="323" y="2580"/>
                  </a:lnTo>
                  <a:lnTo>
                    <a:pt x="215" y="2946"/>
                  </a:lnTo>
                  <a:lnTo>
                    <a:pt x="108" y="3311"/>
                  </a:lnTo>
                  <a:lnTo>
                    <a:pt x="43" y="3720"/>
                  </a:lnTo>
                  <a:lnTo>
                    <a:pt x="0" y="4171"/>
                  </a:lnTo>
                  <a:lnTo>
                    <a:pt x="0" y="4644"/>
                  </a:lnTo>
                  <a:lnTo>
                    <a:pt x="22" y="4859"/>
                  </a:lnTo>
                  <a:lnTo>
                    <a:pt x="108" y="5053"/>
                  </a:lnTo>
                  <a:lnTo>
                    <a:pt x="194" y="5246"/>
                  </a:lnTo>
                  <a:lnTo>
                    <a:pt x="344" y="5418"/>
                  </a:lnTo>
                  <a:lnTo>
                    <a:pt x="516" y="5590"/>
                  </a:lnTo>
                  <a:lnTo>
                    <a:pt x="731" y="5741"/>
                  </a:lnTo>
                  <a:lnTo>
                    <a:pt x="968" y="5869"/>
                  </a:lnTo>
                  <a:lnTo>
                    <a:pt x="1226" y="5977"/>
                  </a:lnTo>
                  <a:lnTo>
                    <a:pt x="2193" y="6278"/>
                  </a:lnTo>
                  <a:lnTo>
                    <a:pt x="3397" y="6643"/>
                  </a:lnTo>
                  <a:lnTo>
                    <a:pt x="4859" y="7052"/>
                  </a:lnTo>
                  <a:lnTo>
                    <a:pt x="6514" y="7482"/>
                  </a:lnTo>
                  <a:lnTo>
                    <a:pt x="7438" y="7675"/>
                  </a:lnTo>
                  <a:lnTo>
                    <a:pt x="8384" y="7890"/>
                  </a:lnTo>
                  <a:lnTo>
                    <a:pt x="9373" y="8105"/>
                  </a:lnTo>
                  <a:lnTo>
                    <a:pt x="10426" y="8299"/>
                  </a:lnTo>
                  <a:lnTo>
                    <a:pt x="11501" y="8471"/>
                  </a:lnTo>
                  <a:lnTo>
                    <a:pt x="12619" y="8643"/>
                  </a:lnTo>
                  <a:lnTo>
                    <a:pt x="13780" y="8815"/>
                  </a:lnTo>
                  <a:lnTo>
                    <a:pt x="14962" y="8944"/>
                  </a:lnTo>
                  <a:lnTo>
                    <a:pt x="16811" y="2946"/>
                  </a:lnTo>
                  <a:lnTo>
                    <a:pt x="4407" y="65"/>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6"/>
            <p:cNvSpPr/>
            <p:nvPr/>
          </p:nvSpPr>
          <p:spPr>
            <a:xfrm>
              <a:off x="6188875" y="-758850"/>
              <a:ext cx="290775" cy="217675"/>
            </a:xfrm>
            <a:custGeom>
              <a:avLst/>
              <a:gdLst/>
              <a:ahLst/>
              <a:cxnLst/>
              <a:rect l="l" t="t" r="r" b="b"/>
              <a:pathLst>
                <a:path w="11631" h="8707" extrusionOk="0">
                  <a:moveTo>
                    <a:pt x="0" y="1"/>
                  </a:moveTo>
                  <a:lnTo>
                    <a:pt x="1247" y="1871"/>
                  </a:lnTo>
                  <a:lnTo>
                    <a:pt x="3526" y="7718"/>
                  </a:lnTo>
                  <a:lnTo>
                    <a:pt x="4988" y="7998"/>
                  </a:lnTo>
                  <a:lnTo>
                    <a:pt x="6514" y="8256"/>
                  </a:lnTo>
                  <a:lnTo>
                    <a:pt x="8126" y="8492"/>
                  </a:lnTo>
                  <a:lnTo>
                    <a:pt x="9803" y="8707"/>
                  </a:lnTo>
                  <a:lnTo>
                    <a:pt x="11630" y="2688"/>
                  </a:lnTo>
                  <a:lnTo>
                    <a:pt x="0"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6"/>
            <p:cNvSpPr/>
            <p:nvPr/>
          </p:nvSpPr>
          <p:spPr>
            <a:xfrm>
              <a:off x="6298500" y="-511625"/>
              <a:ext cx="246700" cy="206925"/>
            </a:xfrm>
            <a:custGeom>
              <a:avLst/>
              <a:gdLst/>
              <a:ahLst/>
              <a:cxnLst/>
              <a:rect l="l" t="t" r="r" b="b"/>
              <a:pathLst>
                <a:path w="9868" h="8277" extrusionOk="0">
                  <a:moveTo>
                    <a:pt x="1" y="0"/>
                  </a:moveTo>
                  <a:lnTo>
                    <a:pt x="2946" y="7524"/>
                  </a:lnTo>
                  <a:lnTo>
                    <a:pt x="4150" y="7739"/>
                  </a:lnTo>
                  <a:lnTo>
                    <a:pt x="5396" y="7933"/>
                  </a:lnTo>
                  <a:lnTo>
                    <a:pt x="6686" y="8126"/>
                  </a:lnTo>
                  <a:lnTo>
                    <a:pt x="8019" y="8277"/>
                  </a:lnTo>
                  <a:lnTo>
                    <a:pt x="9868" y="2279"/>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6"/>
            <p:cNvSpPr/>
            <p:nvPr/>
          </p:nvSpPr>
          <p:spPr>
            <a:xfrm>
              <a:off x="7983850" y="-790550"/>
              <a:ext cx="702950" cy="257450"/>
            </a:xfrm>
            <a:custGeom>
              <a:avLst/>
              <a:gdLst/>
              <a:ahLst/>
              <a:cxnLst/>
              <a:rect l="l" t="t" r="r" b="b"/>
              <a:pathLst>
                <a:path w="28118" h="10298" extrusionOk="0">
                  <a:moveTo>
                    <a:pt x="19132" y="0"/>
                  </a:move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lnTo>
                    <a:pt x="28118" y="1054"/>
                  </a:lnTo>
                  <a:lnTo>
                    <a:pt x="27194" y="860"/>
                  </a:lnTo>
                  <a:lnTo>
                    <a:pt x="26162" y="688"/>
                  </a:lnTo>
                  <a:lnTo>
                    <a:pt x="24851" y="473"/>
                  </a:lnTo>
                  <a:lnTo>
                    <a:pt x="23346" y="258"/>
                  </a:lnTo>
                  <a:lnTo>
                    <a:pt x="22529" y="172"/>
                  </a:lnTo>
                  <a:lnTo>
                    <a:pt x="21691" y="108"/>
                  </a:lnTo>
                  <a:lnTo>
                    <a:pt x="20852" y="43"/>
                  </a:lnTo>
                  <a:lnTo>
                    <a:pt x="199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6"/>
            <p:cNvSpPr/>
            <p:nvPr/>
          </p:nvSpPr>
          <p:spPr>
            <a:xfrm>
              <a:off x="7983850" y="-790550"/>
              <a:ext cx="702950" cy="257450"/>
            </a:xfrm>
            <a:custGeom>
              <a:avLst/>
              <a:gdLst/>
              <a:ahLst/>
              <a:cxnLst/>
              <a:rect l="l" t="t" r="r" b="b"/>
              <a:pathLst>
                <a:path w="28118" h="10298" fill="none" extrusionOk="0">
                  <a:moveTo>
                    <a:pt x="7997" y="10297"/>
                  </a:moveTo>
                  <a:lnTo>
                    <a:pt x="28118" y="1054"/>
                  </a:lnTo>
                  <a:lnTo>
                    <a:pt x="28118" y="1054"/>
                  </a:lnTo>
                  <a:lnTo>
                    <a:pt x="27194" y="860"/>
                  </a:lnTo>
                  <a:lnTo>
                    <a:pt x="26162" y="688"/>
                  </a:lnTo>
                  <a:lnTo>
                    <a:pt x="24851" y="473"/>
                  </a:lnTo>
                  <a:lnTo>
                    <a:pt x="23346" y="258"/>
                  </a:lnTo>
                  <a:lnTo>
                    <a:pt x="22529" y="172"/>
                  </a:lnTo>
                  <a:lnTo>
                    <a:pt x="21691" y="108"/>
                  </a:lnTo>
                  <a:lnTo>
                    <a:pt x="20852" y="43"/>
                  </a:lnTo>
                  <a:lnTo>
                    <a:pt x="19992" y="0"/>
                  </a:lnTo>
                  <a:lnTo>
                    <a:pt x="19132" y="0"/>
                  </a:lnTo>
                  <a:lnTo>
                    <a:pt x="18316" y="22"/>
                  </a:ln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6"/>
            <p:cNvSpPr/>
            <p:nvPr/>
          </p:nvSpPr>
          <p:spPr>
            <a:xfrm>
              <a:off x="5454775" y="-1404825"/>
              <a:ext cx="2837025" cy="933525"/>
            </a:xfrm>
            <a:custGeom>
              <a:avLst/>
              <a:gdLst/>
              <a:ahLst/>
              <a:cxnLst/>
              <a:rect l="l" t="t" r="r" b="b"/>
              <a:pathLst>
                <a:path w="113481" h="37341" extrusionOk="0">
                  <a:moveTo>
                    <a:pt x="10942" y="1"/>
                  </a:move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6638" y="14962"/>
                  </a:lnTo>
                  <a:lnTo>
                    <a:pt x="21045" y="16489"/>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2404" y="44"/>
                  </a:lnTo>
                  <a:lnTo>
                    <a:pt x="1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6"/>
            <p:cNvSpPr/>
            <p:nvPr/>
          </p:nvSpPr>
          <p:spPr>
            <a:xfrm>
              <a:off x="5454775" y="-1404825"/>
              <a:ext cx="2837025" cy="933525"/>
            </a:xfrm>
            <a:custGeom>
              <a:avLst/>
              <a:gdLst/>
              <a:ahLst/>
              <a:cxnLst/>
              <a:rect l="l" t="t" r="r" b="b"/>
              <a:pathLst>
                <a:path w="113481" h="37341" fill="none" extrusionOk="0">
                  <a:moveTo>
                    <a:pt x="3719" y="2451"/>
                  </a:move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2468" y="13565"/>
                  </a:lnTo>
                  <a:lnTo>
                    <a:pt x="16638" y="14962"/>
                  </a:lnTo>
                  <a:lnTo>
                    <a:pt x="21045" y="16489"/>
                  </a:lnTo>
                  <a:lnTo>
                    <a:pt x="25968" y="18208"/>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3177" y="87"/>
                  </a:lnTo>
                  <a:lnTo>
                    <a:pt x="12404" y="44"/>
                  </a:lnTo>
                  <a:lnTo>
                    <a:pt x="11651" y="1"/>
                  </a:lnTo>
                  <a:lnTo>
                    <a:pt x="10942" y="1"/>
                  </a:ln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6"/>
            <p:cNvSpPr/>
            <p:nvPr/>
          </p:nvSpPr>
          <p:spPr>
            <a:xfrm>
              <a:off x="7617325" y="-1163525"/>
              <a:ext cx="835175" cy="557325"/>
            </a:xfrm>
            <a:custGeom>
              <a:avLst/>
              <a:gdLst/>
              <a:ahLst/>
              <a:cxnLst/>
              <a:rect l="l" t="t" r="r" b="b"/>
              <a:pathLst>
                <a:path w="33407" h="22293" extrusionOk="0">
                  <a:moveTo>
                    <a:pt x="25646" y="1"/>
                  </a:moveTo>
                  <a:lnTo>
                    <a:pt x="3548" y="13759"/>
                  </a:lnTo>
                  <a:lnTo>
                    <a:pt x="1" y="13759"/>
                  </a:lnTo>
                  <a:lnTo>
                    <a:pt x="1699" y="14640"/>
                  </a:lnTo>
                  <a:lnTo>
                    <a:pt x="3440" y="15521"/>
                  </a:lnTo>
                  <a:lnTo>
                    <a:pt x="5181" y="16360"/>
                  </a:lnTo>
                  <a:lnTo>
                    <a:pt x="6901" y="17155"/>
                  </a:lnTo>
                  <a:lnTo>
                    <a:pt x="8578" y="17886"/>
                  </a:lnTo>
                  <a:lnTo>
                    <a:pt x="10212" y="18595"/>
                  </a:lnTo>
                  <a:lnTo>
                    <a:pt x="11759" y="19262"/>
                  </a:lnTo>
                  <a:lnTo>
                    <a:pt x="13243" y="19864"/>
                  </a:lnTo>
                  <a:lnTo>
                    <a:pt x="15844" y="20874"/>
                  </a:lnTo>
                  <a:lnTo>
                    <a:pt x="17886" y="21648"/>
                  </a:lnTo>
                  <a:lnTo>
                    <a:pt x="19219" y="22121"/>
                  </a:lnTo>
                  <a:lnTo>
                    <a:pt x="19692" y="22293"/>
                  </a:lnTo>
                  <a:lnTo>
                    <a:pt x="33406" y="2000"/>
                  </a:lnTo>
                  <a:lnTo>
                    <a:pt x="256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6"/>
            <p:cNvSpPr/>
            <p:nvPr/>
          </p:nvSpPr>
          <p:spPr>
            <a:xfrm>
              <a:off x="6672000" y="-1447800"/>
              <a:ext cx="1656900" cy="461650"/>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6"/>
            <p:cNvSpPr/>
            <p:nvPr/>
          </p:nvSpPr>
          <p:spPr>
            <a:xfrm>
              <a:off x="5536975" y="-1344100"/>
              <a:ext cx="50550" cy="59700"/>
            </a:xfrm>
            <a:custGeom>
              <a:avLst/>
              <a:gdLst/>
              <a:ahLst/>
              <a:cxnLst/>
              <a:rect l="l" t="t" r="r" b="b"/>
              <a:pathLst>
                <a:path w="2022" h="2388" extrusionOk="0">
                  <a:moveTo>
                    <a:pt x="882" y="1"/>
                  </a:moveTo>
                  <a:lnTo>
                    <a:pt x="796" y="108"/>
                  </a:lnTo>
                  <a:lnTo>
                    <a:pt x="710" y="216"/>
                  </a:lnTo>
                  <a:lnTo>
                    <a:pt x="646" y="280"/>
                  </a:lnTo>
                  <a:lnTo>
                    <a:pt x="302" y="495"/>
                  </a:lnTo>
                  <a:lnTo>
                    <a:pt x="1" y="667"/>
                  </a:lnTo>
                  <a:lnTo>
                    <a:pt x="65" y="839"/>
                  </a:lnTo>
                  <a:lnTo>
                    <a:pt x="130" y="1033"/>
                  </a:lnTo>
                  <a:lnTo>
                    <a:pt x="259" y="1248"/>
                  </a:lnTo>
                  <a:lnTo>
                    <a:pt x="431" y="1527"/>
                  </a:lnTo>
                  <a:lnTo>
                    <a:pt x="646" y="1807"/>
                  </a:lnTo>
                  <a:lnTo>
                    <a:pt x="796" y="1957"/>
                  </a:lnTo>
                  <a:lnTo>
                    <a:pt x="947" y="2086"/>
                  </a:lnTo>
                  <a:lnTo>
                    <a:pt x="1119" y="2237"/>
                  </a:lnTo>
                  <a:lnTo>
                    <a:pt x="1312" y="2387"/>
                  </a:lnTo>
                  <a:lnTo>
                    <a:pt x="2022" y="1506"/>
                  </a:lnTo>
                  <a:lnTo>
                    <a:pt x="1871" y="1334"/>
                  </a:lnTo>
                  <a:lnTo>
                    <a:pt x="1527" y="925"/>
                  </a:lnTo>
                  <a:lnTo>
                    <a:pt x="1334" y="689"/>
                  </a:lnTo>
                  <a:lnTo>
                    <a:pt x="1140" y="431"/>
                  </a:lnTo>
                  <a:lnTo>
                    <a:pt x="990" y="194"/>
                  </a:lnTo>
                  <a:lnTo>
                    <a:pt x="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6"/>
            <p:cNvSpPr/>
            <p:nvPr/>
          </p:nvSpPr>
          <p:spPr>
            <a:xfrm>
              <a:off x="5628875" y="-1247350"/>
              <a:ext cx="51625" cy="93000"/>
            </a:xfrm>
            <a:custGeom>
              <a:avLst/>
              <a:gdLst/>
              <a:ahLst/>
              <a:cxnLst/>
              <a:rect l="l" t="t" r="r" b="b"/>
              <a:pathLst>
                <a:path w="2065" h="3720" extrusionOk="0">
                  <a:moveTo>
                    <a:pt x="732" y="0"/>
                  </a:moveTo>
                  <a:lnTo>
                    <a:pt x="646" y="22"/>
                  </a:lnTo>
                  <a:lnTo>
                    <a:pt x="560" y="65"/>
                  </a:lnTo>
                  <a:lnTo>
                    <a:pt x="495" y="108"/>
                  </a:lnTo>
                  <a:lnTo>
                    <a:pt x="452" y="172"/>
                  </a:lnTo>
                  <a:lnTo>
                    <a:pt x="409" y="237"/>
                  </a:lnTo>
                  <a:lnTo>
                    <a:pt x="388" y="323"/>
                  </a:lnTo>
                  <a:lnTo>
                    <a:pt x="1" y="2881"/>
                  </a:lnTo>
                  <a:lnTo>
                    <a:pt x="1" y="3010"/>
                  </a:lnTo>
                  <a:lnTo>
                    <a:pt x="44" y="3117"/>
                  </a:lnTo>
                  <a:lnTo>
                    <a:pt x="108" y="3225"/>
                  </a:lnTo>
                  <a:lnTo>
                    <a:pt x="194" y="3289"/>
                  </a:lnTo>
                  <a:lnTo>
                    <a:pt x="1076" y="3698"/>
                  </a:lnTo>
                  <a:lnTo>
                    <a:pt x="1162" y="3719"/>
                  </a:lnTo>
                  <a:lnTo>
                    <a:pt x="1334" y="3719"/>
                  </a:lnTo>
                  <a:lnTo>
                    <a:pt x="1398" y="3698"/>
                  </a:lnTo>
                  <a:lnTo>
                    <a:pt x="1484" y="3633"/>
                  </a:lnTo>
                  <a:lnTo>
                    <a:pt x="1527" y="3590"/>
                  </a:lnTo>
                  <a:lnTo>
                    <a:pt x="1570" y="3504"/>
                  </a:lnTo>
                  <a:lnTo>
                    <a:pt x="1592" y="3418"/>
                  </a:lnTo>
                  <a:lnTo>
                    <a:pt x="2065" y="817"/>
                  </a:lnTo>
                  <a:lnTo>
                    <a:pt x="2065" y="688"/>
                  </a:lnTo>
                  <a:lnTo>
                    <a:pt x="2022" y="581"/>
                  </a:lnTo>
                  <a:lnTo>
                    <a:pt x="1936" y="473"/>
                  </a:lnTo>
                  <a:lnTo>
                    <a:pt x="1828" y="409"/>
                  </a:lnTo>
                  <a:lnTo>
                    <a:pt x="882" y="43"/>
                  </a:lnTo>
                  <a:lnTo>
                    <a:pt x="818" y="22"/>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6"/>
            <p:cNvSpPr/>
            <p:nvPr/>
          </p:nvSpPr>
          <p:spPr>
            <a:xfrm>
              <a:off x="5628875" y="-1247350"/>
              <a:ext cx="51625" cy="93000"/>
            </a:xfrm>
            <a:custGeom>
              <a:avLst/>
              <a:gdLst/>
              <a:ahLst/>
              <a:cxnLst/>
              <a:rect l="l" t="t" r="r" b="b"/>
              <a:pathLst>
                <a:path w="2065" h="3720" fill="none" extrusionOk="0">
                  <a:moveTo>
                    <a:pt x="1828" y="409"/>
                  </a:moveTo>
                  <a:lnTo>
                    <a:pt x="882" y="43"/>
                  </a:lnTo>
                  <a:lnTo>
                    <a:pt x="882" y="43"/>
                  </a:lnTo>
                  <a:lnTo>
                    <a:pt x="818" y="22"/>
                  </a:lnTo>
                  <a:lnTo>
                    <a:pt x="732" y="0"/>
                  </a:lnTo>
                  <a:lnTo>
                    <a:pt x="646" y="22"/>
                  </a:lnTo>
                  <a:lnTo>
                    <a:pt x="560" y="65"/>
                  </a:lnTo>
                  <a:lnTo>
                    <a:pt x="495" y="108"/>
                  </a:lnTo>
                  <a:lnTo>
                    <a:pt x="452" y="172"/>
                  </a:lnTo>
                  <a:lnTo>
                    <a:pt x="409" y="237"/>
                  </a:lnTo>
                  <a:lnTo>
                    <a:pt x="388" y="323"/>
                  </a:lnTo>
                  <a:lnTo>
                    <a:pt x="1" y="2881"/>
                  </a:lnTo>
                  <a:lnTo>
                    <a:pt x="1" y="2881"/>
                  </a:lnTo>
                  <a:lnTo>
                    <a:pt x="1" y="3010"/>
                  </a:lnTo>
                  <a:lnTo>
                    <a:pt x="44" y="3117"/>
                  </a:lnTo>
                  <a:lnTo>
                    <a:pt x="108" y="3225"/>
                  </a:lnTo>
                  <a:lnTo>
                    <a:pt x="194" y="3289"/>
                  </a:lnTo>
                  <a:lnTo>
                    <a:pt x="1076" y="3698"/>
                  </a:lnTo>
                  <a:lnTo>
                    <a:pt x="1076" y="3698"/>
                  </a:lnTo>
                  <a:lnTo>
                    <a:pt x="1162" y="3719"/>
                  </a:lnTo>
                  <a:lnTo>
                    <a:pt x="1248" y="3719"/>
                  </a:lnTo>
                  <a:lnTo>
                    <a:pt x="1334" y="3719"/>
                  </a:lnTo>
                  <a:lnTo>
                    <a:pt x="1398" y="3698"/>
                  </a:lnTo>
                  <a:lnTo>
                    <a:pt x="1484" y="3633"/>
                  </a:lnTo>
                  <a:lnTo>
                    <a:pt x="1527" y="3590"/>
                  </a:lnTo>
                  <a:lnTo>
                    <a:pt x="1570" y="3504"/>
                  </a:lnTo>
                  <a:lnTo>
                    <a:pt x="1592" y="3418"/>
                  </a:lnTo>
                  <a:lnTo>
                    <a:pt x="2065" y="817"/>
                  </a:lnTo>
                  <a:lnTo>
                    <a:pt x="2065" y="817"/>
                  </a:lnTo>
                  <a:lnTo>
                    <a:pt x="2065" y="688"/>
                  </a:lnTo>
                  <a:lnTo>
                    <a:pt x="2022" y="581"/>
                  </a:lnTo>
                  <a:lnTo>
                    <a:pt x="1936" y="473"/>
                  </a:lnTo>
                  <a:lnTo>
                    <a:pt x="1828" y="40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6"/>
            <p:cNvSpPr/>
            <p:nvPr/>
          </p:nvSpPr>
          <p:spPr>
            <a:xfrm>
              <a:off x="5701975" y="-1192550"/>
              <a:ext cx="23125" cy="27450"/>
            </a:xfrm>
            <a:custGeom>
              <a:avLst/>
              <a:gdLst/>
              <a:ahLst/>
              <a:cxnLst/>
              <a:rect l="l" t="t" r="r" b="b"/>
              <a:pathLst>
                <a:path w="925" h="1098" extrusionOk="0">
                  <a:moveTo>
                    <a:pt x="237" y="1"/>
                  </a:moveTo>
                  <a:lnTo>
                    <a:pt x="151" y="22"/>
                  </a:lnTo>
                  <a:lnTo>
                    <a:pt x="108" y="87"/>
                  </a:lnTo>
                  <a:lnTo>
                    <a:pt x="65" y="151"/>
                  </a:lnTo>
                  <a:lnTo>
                    <a:pt x="0" y="710"/>
                  </a:lnTo>
                  <a:lnTo>
                    <a:pt x="0" y="775"/>
                  </a:lnTo>
                  <a:lnTo>
                    <a:pt x="22" y="818"/>
                  </a:lnTo>
                  <a:lnTo>
                    <a:pt x="65" y="861"/>
                  </a:lnTo>
                  <a:lnTo>
                    <a:pt x="108" y="882"/>
                  </a:lnTo>
                  <a:lnTo>
                    <a:pt x="559" y="1076"/>
                  </a:lnTo>
                  <a:lnTo>
                    <a:pt x="645" y="1097"/>
                  </a:lnTo>
                  <a:lnTo>
                    <a:pt x="731" y="1054"/>
                  </a:lnTo>
                  <a:lnTo>
                    <a:pt x="796" y="1011"/>
                  </a:lnTo>
                  <a:lnTo>
                    <a:pt x="817" y="925"/>
                  </a:lnTo>
                  <a:lnTo>
                    <a:pt x="925" y="366"/>
                  </a:lnTo>
                  <a:lnTo>
                    <a:pt x="903" y="302"/>
                  </a:lnTo>
                  <a:lnTo>
                    <a:pt x="903" y="259"/>
                  </a:lnTo>
                  <a:lnTo>
                    <a:pt x="860"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6"/>
            <p:cNvSpPr/>
            <p:nvPr/>
          </p:nvSpPr>
          <p:spPr>
            <a:xfrm>
              <a:off x="5701975" y="-1192550"/>
              <a:ext cx="23125" cy="27450"/>
            </a:xfrm>
            <a:custGeom>
              <a:avLst/>
              <a:gdLst/>
              <a:ahLst/>
              <a:cxnLst/>
              <a:rect l="l" t="t" r="r" b="b"/>
              <a:pathLst>
                <a:path w="925" h="1098" fill="none" extrusionOk="0">
                  <a:moveTo>
                    <a:pt x="796" y="173"/>
                  </a:moveTo>
                  <a:lnTo>
                    <a:pt x="323" y="1"/>
                  </a:lnTo>
                  <a:lnTo>
                    <a:pt x="323" y="1"/>
                  </a:lnTo>
                  <a:lnTo>
                    <a:pt x="237" y="1"/>
                  </a:lnTo>
                  <a:lnTo>
                    <a:pt x="151" y="22"/>
                  </a:lnTo>
                  <a:lnTo>
                    <a:pt x="108" y="87"/>
                  </a:lnTo>
                  <a:lnTo>
                    <a:pt x="65" y="151"/>
                  </a:lnTo>
                  <a:lnTo>
                    <a:pt x="0" y="710"/>
                  </a:lnTo>
                  <a:lnTo>
                    <a:pt x="0" y="710"/>
                  </a:lnTo>
                  <a:lnTo>
                    <a:pt x="0" y="775"/>
                  </a:lnTo>
                  <a:lnTo>
                    <a:pt x="22" y="818"/>
                  </a:lnTo>
                  <a:lnTo>
                    <a:pt x="65" y="861"/>
                  </a:lnTo>
                  <a:lnTo>
                    <a:pt x="108" y="882"/>
                  </a:lnTo>
                  <a:lnTo>
                    <a:pt x="559" y="1076"/>
                  </a:lnTo>
                  <a:lnTo>
                    <a:pt x="559" y="1076"/>
                  </a:lnTo>
                  <a:lnTo>
                    <a:pt x="645" y="1097"/>
                  </a:lnTo>
                  <a:lnTo>
                    <a:pt x="731" y="1054"/>
                  </a:lnTo>
                  <a:lnTo>
                    <a:pt x="796" y="1011"/>
                  </a:lnTo>
                  <a:lnTo>
                    <a:pt x="817" y="925"/>
                  </a:lnTo>
                  <a:lnTo>
                    <a:pt x="925" y="366"/>
                  </a:lnTo>
                  <a:lnTo>
                    <a:pt x="925" y="366"/>
                  </a:lnTo>
                  <a:lnTo>
                    <a:pt x="903" y="302"/>
                  </a:lnTo>
                  <a:lnTo>
                    <a:pt x="903" y="259"/>
                  </a:lnTo>
                  <a:lnTo>
                    <a:pt x="860"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6"/>
            <p:cNvSpPr/>
            <p:nvPr/>
          </p:nvSpPr>
          <p:spPr>
            <a:xfrm>
              <a:off x="5730450" y="-1181800"/>
              <a:ext cx="22600" cy="27450"/>
            </a:xfrm>
            <a:custGeom>
              <a:avLst/>
              <a:gdLst/>
              <a:ahLst/>
              <a:cxnLst/>
              <a:rect l="l" t="t" r="r" b="b"/>
              <a:pathLst>
                <a:path w="904" h="1098" extrusionOk="0">
                  <a:moveTo>
                    <a:pt x="237" y="1"/>
                  </a:moveTo>
                  <a:lnTo>
                    <a:pt x="151" y="44"/>
                  </a:lnTo>
                  <a:lnTo>
                    <a:pt x="108" y="87"/>
                  </a:lnTo>
                  <a:lnTo>
                    <a:pt x="65" y="173"/>
                  </a:lnTo>
                  <a:lnTo>
                    <a:pt x="1" y="710"/>
                  </a:lnTo>
                  <a:lnTo>
                    <a:pt x="1" y="775"/>
                  </a:lnTo>
                  <a:lnTo>
                    <a:pt x="22" y="818"/>
                  </a:lnTo>
                  <a:lnTo>
                    <a:pt x="65" y="861"/>
                  </a:lnTo>
                  <a:lnTo>
                    <a:pt x="108" y="904"/>
                  </a:lnTo>
                  <a:lnTo>
                    <a:pt x="560" y="1076"/>
                  </a:lnTo>
                  <a:lnTo>
                    <a:pt x="646" y="1097"/>
                  </a:lnTo>
                  <a:lnTo>
                    <a:pt x="732" y="1076"/>
                  </a:lnTo>
                  <a:lnTo>
                    <a:pt x="775" y="1011"/>
                  </a:lnTo>
                  <a:lnTo>
                    <a:pt x="818" y="947"/>
                  </a:lnTo>
                  <a:lnTo>
                    <a:pt x="904" y="366"/>
                  </a:lnTo>
                  <a:lnTo>
                    <a:pt x="904" y="323"/>
                  </a:lnTo>
                  <a:lnTo>
                    <a:pt x="882" y="259"/>
                  </a:lnTo>
                  <a:lnTo>
                    <a:pt x="861"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6"/>
            <p:cNvSpPr/>
            <p:nvPr/>
          </p:nvSpPr>
          <p:spPr>
            <a:xfrm>
              <a:off x="5730450" y="-1181800"/>
              <a:ext cx="22600" cy="27450"/>
            </a:xfrm>
            <a:custGeom>
              <a:avLst/>
              <a:gdLst/>
              <a:ahLst/>
              <a:cxnLst/>
              <a:rect l="l" t="t" r="r" b="b"/>
              <a:pathLst>
                <a:path w="904" h="1098" fill="none" extrusionOk="0">
                  <a:moveTo>
                    <a:pt x="796" y="173"/>
                  </a:moveTo>
                  <a:lnTo>
                    <a:pt x="323" y="22"/>
                  </a:lnTo>
                  <a:lnTo>
                    <a:pt x="323" y="22"/>
                  </a:lnTo>
                  <a:lnTo>
                    <a:pt x="237" y="1"/>
                  </a:lnTo>
                  <a:lnTo>
                    <a:pt x="151"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75" y="1011"/>
                  </a:lnTo>
                  <a:lnTo>
                    <a:pt x="818" y="947"/>
                  </a:lnTo>
                  <a:lnTo>
                    <a:pt x="904" y="366"/>
                  </a:lnTo>
                  <a:lnTo>
                    <a:pt x="904" y="366"/>
                  </a:lnTo>
                  <a:lnTo>
                    <a:pt x="904" y="323"/>
                  </a:lnTo>
                  <a:lnTo>
                    <a:pt x="882" y="259"/>
                  </a:lnTo>
                  <a:lnTo>
                    <a:pt x="861"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6"/>
            <p:cNvSpPr/>
            <p:nvPr/>
          </p:nvSpPr>
          <p:spPr>
            <a:xfrm>
              <a:off x="5758950" y="-1170500"/>
              <a:ext cx="22575" cy="26900"/>
            </a:xfrm>
            <a:custGeom>
              <a:avLst/>
              <a:gdLst/>
              <a:ahLst/>
              <a:cxnLst/>
              <a:rect l="l" t="t" r="r" b="b"/>
              <a:pathLst>
                <a:path w="903" h="1076" extrusionOk="0">
                  <a:moveTo>
                    <a:pt x="237" y="0"/>
                  </a:moveTo>
                  <a:lnTo>
                    <a:pt x="151" y="22"/>
                  </a:lnTo>
                  <a:lnTo>
                    <a:pt x="86" y="86"/>
                  </a:lnTo>
                  <a:lnTo>
                    <a:pt x="65" y="151"/>
                  </a:lnTo>
                  <a:lnTo>
                    <a:pt x="0" y="710"/>
                  </a:lnTo>
                  <a:lnTo>
                    <a:pt x="0" y="753"/>
                  </a:lnTo>
                  <a:lnTo>
                    <a:pt x="22" y="817"/>
                  </a:lnTo>
                  <a:lnTo>
                    <a:pt x="65" y="860"/>
                  </a:lnTo>
                  <a:lnTo>
                    <a:pt x="108" y="882"/>
                  </a:lnTo>
                  <a:lnTo>
                    <a:pt x="559" y="1075"/>
                  </a:lnTo>
                  <a:lnTo>
                    <a:pt x="645" y="1075"/>
                  </a:lnTo>
                  <a:lnTo>
                    <a:pt x="710" y="1054"/>
                  </a:lnTo>
                  <a:lnTo>
                    <a:pt x="774" y="1011"/>
                  </a:lnTo>
                  <a:lnTo>
                    <a:pt x="817" y="925"/>
                  </a:lnTo>
                  <a:lnTo>
                    <a:pt x="903" y="366"/>
                  </a:lnTo>
                  <a:lnTo>
                    <a:pt x="903" y="301"/>
                  </a:lnTo>
                  <a:lnTo>
                    <a:pt x="881" y="237"/>
                  </a:lnTo>
                  <a:lnTo>
                    <a:pt x="838" y="194"/>
                  </a:lnTo>
                  <a:lnTo>
                    <a:pt x="795"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6"/>
            <p:cNvSpPr/>
            <p:nvPr/>
          </p:nvSpPr>
          <p:spPr>
            <a:xfrm>
              <a:off x="5758950" y="-1170500"/>
              <a:ext cx="22575" cy="26900"/>
            </a:xfrm>
            <a:custGeom>
              <a:avLst/>
              <a:gdLst/>
              <a:ahLst/>
              <a:cxnLst/>
              <a:rect l="l" t="t" r="r" b="b"/>
              <a:pathLst>
                <a:path w="903" h="1076" fill="none" extrusionOk="0">
                  <a:moveTo>
                    <a:pt x="795" y="172"/>
                  </a:moveTo>
                  <a:lnTo>
                    <a:pt x="323" y="0"/>
                  </a:lnTo>
                  <a:lnTo>
                    <a:pt x="323" y="0"/>
                  </a:lnTo>
                  <a:lnTo>
                    <a:pt x="237" y="0"/>
                  </a:lnTo>
                  <a:lnTo>
                    <a:pt x="151" y="22"/>
                  </a:lnTo>
                  <a:lnTo>
                    <a:pt x="86" y="86"/>
                  </a:lnTo>
                  <a:lnTo>
                    <a:pt x="65" y="151"/>
                  </a:lnTo>
                  <a:lnTo>
                    <a:pt x="0" y="710"/>
                  </a:lnTo>
                  <a:lnTo>
                    <a:pt x="0" y="710"/>
                  </a:lnTo>
                  <a:lnTo>
                    <a:pt x="0" y="753"/>
                  </a:lnTo>
                  <a:lnTo>
                    <a:pt x="22" y="817"/>
                  </a:lnTo>
                  <a:lnTo>
                    <a:pt x="65" y="860"/>
                  </a:lnTo>
                  <a:lnTo>
                    <a:pt x="108" y="882"/>
                  </a:lnTo>
                  <a:lnTo>
                    <a:pt x="559" y="1075"/>
                  </a:lnTo>
                  <a:lnTo>
                    <a:pt x="559" y="1075"/>
                  </a:lnTo>
                  <a:lnTo>
                    <a:pt x="645" y="1075"/>
                  </a:lnTo>
                  <a:lnTo>
                    <a:pt x="710" y="1054"/>
                  </a:lnTo>
                  <a:lnTo>
                    <a:pt x="774" y="1011"/>
                  </a:lnTo>
                  <a:lnTo>
                    <a:pt x="817" y="925"/>
                  </a:lnTo>
                  <a:lnTo>
                    <a:pt x="903" y="366"/>
                  </a:lnTo>
                  <a:lnTo>
                    <a:pt x="903" y="366"/>
                  </a:lnTo>
                  <a:lnTo>
                    <a:pt x="903" y="301"/>
                  </a:lnTo>
                  <a:lnTo>
                    <a:pt x="881" y="237"/>
                  </a:lnTo>
                  <a:lnTo>
                    <a:pt x="838" y="194"/>
                  </a:lnTo>
                  <a:lnTo>
                    <a:pt x="79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6"/>
            <p:cNvSpPr/>
            <p:nvPr/>
          </p:nvSpPr>
          <p:spPr>
            <a:xfrm>
              <a:off x="5787425" y="-1159750"/>
              <a:ext cx="22600" cy="27425"/>
            </a:xfrm>
            <a:custGeom>
              <a:avLst/>
              <a:gdLst/>
              <a:ahLst/>
              <a:cxnLst/>
              <a:rect l="l" t="t" r="r" b="b"/>
              <a:pathLst>
                <a:path w="904" h="1097" extrusionOk="0">
                  <a:moveTo>
                    <a:pt x="237" y="0"/>
                  </a:moveTo>
                  <a:lnTo>
                    <a:pt x="151" y="43"/>
                  </a:lnTo>
                  <a:lnTo>
                    <a:pt x="86" y="86"/>
                  </a:lnTo>
                  <a:lnTo>
                    <a:pt x="65" y="172"/>
                  </a:lnTo>
                  <a:lnTo>
                    <a:pt x="0" y="710"/>
                  </a:lnTo>
                  <a:lnTo>
                    <a:pt x="0" y="774"/>
                  </a:lnTo>
                  <a:lnTo>
                    <a:pt x="22" y="817"/>
                  </a:lnTo>
                  <a:lnTo>
                    <a:pt x="65" y="860"/>
                  </a:lnTo>
                  <a:lnTo>
                    <a:pt x="108" y="903"/>
                  </a:lnTo>
                  <a:lnTo>
                    <a:pt x="559" y="1075"/>
                  </a:lnTo>
                  <a:lnTo>
                    <a:pt x="645" y="1097"/>
                  </a:lnTo>
                  <a:lnTo>
                    <a:pt x="710" y="1075"/>
                  </a:lnTo>
                  <a:lnTo>
                    <a:pt x="774" y="1011"/>
                  </a:lnTo>
                  <a:lnTo>
                    <a:pt x="817" y="946"/>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6"/>
            <p:cNvSpPr/>
            <p:nvPr/>
          </p:nvSpPr>
          <p:spPr>
            <a:xfrm>
              <a:off x="5787425" y="-1159750"/>
              <a:ext cx="22600" cy="27425"/>
            </a:xfrm>
            <a:custGeom>
              <a:avLst/>
              <a:gdLst/>
              <a:ahLst/>
              <a:cxnLst/>
              <a:rect l="l" t="t" r="r" b="b"/>
              <a:pathLst>
                <a:path w="904" h="1097" fill="none" extrusionOk="0">
                  <a:moveTo>
                    <a:pt x="796" y="172"/>
                  </a:moveTo>
                  <a:lnTo>
                    <a:pt x="323" y="22"/>
                  </a:lnTo>
                  <a:lnTo>
                    <a:pt x="323" y="22"/>
                  </a:lnTo>
                  <a:lnTo>
                    <a:pt x="237" y="0"/>
                  </a:lnTo>
                  <a:lnTo>
                    <a:pt x="151" y="43"/>
                  </a:lnTo>
                  <a:lnTo>
                    <a:pt x="86" y="86"/>
                  </a:lnTo>
                  <a:lnTo>
                    <a:pt x="65" y="172"/>
                  </a:lnTo>
                  <a:lnTo>
                    <a:pt x="0" y="710"/>
                  </a:lnTo>
                  <a:lnTo>
                    <a:pt x="0" y="710"/>
                  </a:lnTo>
                  <a:lnTo>
                    <a:pt x="0" y="774"/>
                  </a:lnTo>
                  <a:lnTo>
                    <a:pt x="22" y="817"/>
                  </a:lnTo>
                  <a:lnTo>
                    <a:pt x="65" y="860"/>
                  </a:lnTo>
                  <a:lnTo>
                    <a:pt x="108" y="903"/>
                  </a:lnTo>
                  <a:lnTo>
                    <a:pt x="559" y="1075"/>
                  </a:lnTo>
                  <a:lnTo>
                    <a:pt x="559" y="1075"/>
                  </a:lnTo>
                  <a:lnTo>
                    <a:pt x="645" y="1097"/>
                  </a:lnTo>
                  <a:lnTo>
                    <a:pt x="710" y="1075"/>
                  </a:lnTo>
                  <a:lnTo>
                    <a:pt x="774" y="1011"/>
                  </a:lnTo>
                  <a:lnTo>
                    <a:pt x="817" y="946"/>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6"/>
            <p:cNvSpPr/>
            <p:nvPr/>
          </p:nvSpPr>
          <p:spPr>
            <a:xfrm>
              <a:off x="5815900" y="-1148475"/>
              <a:ext cx="22600" cy="26900"/>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38" y="1076"/>
                  </a:lnTo>
                  <a:lnTo>
                    <a:pt x="624" y="1076"/>
                  </a:lnTo>
                  <a:lnTo>
                    <a:pt x="710" y="1054"/>
                  </a:lnTo>
                  <a:lnTo>
                    <a:pt x="775" y="1011"/>
                  </a:lnTo>
                  <a:lnTo>
                    <a:pt x="818" y="925"/>
                  </a:lnTo>
                  <a:lnTo>
                    <a:pt x="904" y="366"/>
                  </a:lnTo>
                  <a:lnTo>
                    <a:pt x="904"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6"/>
            <p:cNvSpPr/>
            <p:nvPr/>
          </p:nvSpPr>
          <p:spPr>
            <a:xfrm>
              <a:off x="5815900" y="-1148475"/>
              <a:ext cx="22600" cy="26900"/>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38" y="1076"/>
                  </a:lnTo>
                  <a:lnTo>
                    <a:pt x="538" y="1076"/>
                  </a:lnTo>
                  <a:lnTo>
                    <a:pt x="624" y="1076"/>
                  </a:lnTo>
                  <a:lnTo>
                    <a:pt x="710" y="1054"/>
                  </a:lnTo>
                  <a:lnTo>
                    <a:pt x="775" y="1011"/>
                  </a:lnTo>
                  <a:lnTo>
                    <a:pt x="818" y="925"/>
                  </a:lnTo>
                  <a:lnTo>
                    <a:pt x="904" y="366"/>
                  </a:lnTo>
                  <a:lnTo>
                    <a:pt x="904" y="366"/>
                  </a:lnTo>
                  <a:lnTo>
                    <a:pt x="904"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6"/>
            <p:cNvSpPr/>
            <p:nvPr/>
          </p:nvSpPr>
          <p:spPr>
            <a:xfrm>
              <a:off x="5844400" y="-1137725"/>
              <a:ext cx="22575" cy="27425"/>
            </a:xfrm>
            <a:custGeom>
              <a:avLst/>
              <a:gdLst/>
              <a:ahLst/>
              <a:cxnLst/>
              <a:rect l="l" t="t" r="r" b="b"/>
              <a:pathLst>
                <a:path w="903" h="1097" extrusionOk="0">
                  <a:moveTo>
                    <a:pt x="237" y="1"/>
                  </a:moveTo>
                  <a:lnTo>
                    <a:pt x="151" y="22"/>
                  </a:lnTo>
                  <a:lnTo>
                    <a:pt x="86" y="87"/>
                  </a:lnTo>
                  <a:lnTo>
                    <a:pt x="65" y="173"/>
                  </a:lnTo>
                  <a:lnTo>
                    <a:pt x="0" y="710"/>
                  </a:lnTo>
                  <a:lnTo>
                    <a:pt x="0" y="774"/>
                  </a:lnTo>
                  <a:lnTo>
                    <a:pt x="22" y="817"/>
                  </a:lnTo>
                  <a:lnTo>
                    <a:pt x="43" y="860"/>
                  </a:lnTo>
                  <a:lnTo>
                    <a:pt x="108" y="903"/>
                  </a:lnTo>
                  <a:lnTo>
                    <a:pt x="538" y="1075"/>
                  </a:lnTo>
                  <a:lnTo>
                    <a:pt x="623" y="1097"/>
                  </a:lnTo>
                  <a:lnTo>
                    <a:pt x="709" y="1075"/>
                  </a:lnTo>
                  <a:lnTo>
                    <a:pt x="774" y="1011"/>
                  </a:lnTo>
                  <a:lnTo>
                    <a:pt x="817" y="925"/>
                  </a:lnTo>
                  <a:lnTo>
                    <a:pt x="903" y="366"/>
                  </a:lnTo>
                  <a:lnTo>
                    <a:pt x="903" y="302"/>
                  </a:lnTo>
                  <a:lnTo>
                    <a:pt x="881" y="259"/>
                  </a:lnTo>
                  <a:lnTo>
                    <a:pt x="838" y="216"/>
                  </a:lnTo>
                  <a:lnTo>
                    <a:pt x="795" y="173"/>
                  </a:lnTo>
                  <a:lnTo>
                    <a:pt x="301"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6"/>
            <p:cNvSpPr/>
            <p:nvPr/>
          </p:nvSpPr>
          <p:spPr>
            <a:xfrm>
              <a:off x="5844400" y="-1137725"/>
              <a:ext cx="22575" cy="27425"/>
            </a:xfrm>
            <a:custGeom>
              <a:avLst/>
              <a:gdLst/>
              <a:ahLst/>
              <a:cxnLst/>
              <a:rect l="l" t="t" r="r" b="b"/>
              <a:pathLst>
                <a:path w="903" h="1097" fill="none" extrusionOk="0">
                  <a:moveTo>
                    <a:pt x="795" y="173"/>
                  </a:moveTo>
                  <a:lnTo>
                    <a:pt x="301" y="22"/>
                  </a:lnTo>
                  <a:lnTo>
                    <a:pt x="301" y="22"/>
                  </a:lnTo>
                  <a:lnTo>
                    <a:pt x="237" y="1"/>
                  </a:lnTo>
                  <a:lnTo>
                    <a:pt x="151" y="22"/>
                  </a:lnTo>
                  <a:lnTo>
                    <a:pt x="86" y="87"/>
                  </a:lnTo>
                  <a:lnTo>
                    <a:pt x="65" y="173"/>
                  </a:lnTo>
                  <a:lnTo>
                    <a:pt x="0" y="710"/>
                  </a:lnTo>
                  <a:lnTo>
                    <a:pt x="0" y="710"/>
                  </a:lnTo>
                  <a:lnTo>
                    <a:pt x="0" y="774"/>
                  </a:lnTo>
                  <a:lnTo>
                    <a:pt x="22" y="817"/>
                  </a:lnTo>
                  <a:lnTo>
                    <a:pt x="43" y="860"/>
                  </a:lnTo>
                  <a:lnTo>
                    <a:pt x="108" y="903"/>
                  </a:lnTo>
                  <a:lnTo>
                    <a:pt x="538" y="1075"/>
                  </a:lnTo>
                  <a:lnTo>
                    <a:pt x="538" y="1075"/>
                  </a:lnTo>
                  <a:lnTo>
                    <a:pt x="623" y="1097"/>
                  </a:lnTo>
                  <a:lnTo>
                    <a:pt x="709" y="1075"/>
                  </a:lnTo>
                  <a:lnTo>
                    <a:pt x="774" y="1011"/>
                  </a:lnTo>
                  <a:lnTo>
                    <a:pt x="817" y="925"/>
                  </a:lnTo>
                  <a:lnTo>
                    <a:pt x="903" y="366"/>
                  </a:lnTo>
                  <a:lnTo>
                    <a:pt x="903" y="366"/>
                  </a:lnTo>
                  <a:lnTo>
                    <a:pt x="903" y="302"/>
                  </a:lnTo>
                  <a:lnTo>
                    <a:pt x="881" y="259"/>
                  </a:lnTo>
                  <a:lnTo>
                    <a:pt x="838" y="216"/>
                  </a:lnTo>
                  <a:lnTo>
                    <a:pt x="79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6"/>
            <p:cNvSpPr/>
            <p:nvPr/>
          </p:nvSpPr>
          <p:spPr>
            <a:xfrm>
              <a:off x="5872875" y="-1126425"/>
              <a:ext cx="22600" cy="26875"/>
            </a:xfrm>
            <a:custGeom>
              <a:avLst/>
              <a:gdLst/>
              <a:ahLst/>
              <a:cxnLst/>
              <a:rect l="l" t="t" r="r" b="b"/>
              <a:pathLst>
                <a:path w="904" h="1075" extrusionOk="0">
                  <a:moveTo>
                    <a:pt x="215" y="0"/>
                  </a:moveTo>
                  <a:lnTo>
                    <a:pt x="151" y="22"/>
                  </a:lnTo>
                  <a:lnTo>
                    <a:pt x="86" y="65"/>
                  </a:lnTo>
                  <a:lnTo>
                    <a:pt x="65" y="151"/>
                  </a:lnTo>
                  <a:lnTo>
                    <a:pt x="0" y="688"/>
                  </a:lnTo>
                  <a:lnTo>
                    <a:pt x="0" y="752"/>
                  </a:lnTo>
                  <a:lnTo>
                    <a:pt x="22" y="817"/>
                  </a:lnTo>
                  <a:lnTo>
                    <a:pt x="43" y="860"/>
                  </a:lnTo>
                  <a:lnTo>
                    <a:pt x="108" y="881"/>
                  </a:lnTo>
                  <a:lnTo>
                    <a:pt x="538" y="1053"/>
                  </a:lnTo>
                  <a:lnTo>
                    <a:pt x="624" y="1075"/>
                  </a:lnTo>
                  <a:lnTo>
                    <a:pt x="710" y="1053"/>
                  </a:lnTo>
                  <a:lnTo>
                    <a:pt x="774" y="989"/>
                  </a:lnTo>
                  <a:lnTo>
                    <a:pt x="796" y="924"/>
                  </a:lnTo>
                  <a:lnTo>
                    <a:pt x="903" y="365"/>
                  </a:lnTo>
                  <a:lnTo>
                    <a:pt x="903" y="301"/>
                  </a:lnTo>
                  <a:lnTo>
                    <a:pt x="882" y="237"/>
                  </a:lnTo>
                  <a:lnTo>
                    <a:pt x="839"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6"/>
            <p:cNvSpPr/>
            <p:nvPr/>
          </p:nvSpPr>
          <p:spPr>
            <a:xfrm>
              <a:off x="5872875" y="-1126425"/>
              <a:ext cx="22600" cy="26875"/>
            </a:xfrm>
            <a:custGeom>
              <a:avLst/>
              <a:gdLst/>
              <a:ahLst/>
              <a:cxnLst/>
              <a:rect l="l" t="t" r="r" b="b"/>
              <a:pathLst>
                <a:path w="904" h="1075" fill="none" extrusionOk="0">
                  <a:moveTo>
                    <a:pt x="774" y="172"/>
                  </a:moveTo>
                  <a:lnTo>
                    <a:pt x="301" y="0"/>
                  </a:lnTo>
                  <a:lnTo>
                    <a:pt x="301" y="0"/>
                  </a:lnTo>
                  <a:lnTo>
                    <a:pt x="215" y="0"/>
                  </a:lnTo>
                  <a:lnTo>
                    <a:pt x="151" y="22"/>
                  </a:lnTo>
                  <a:lnTo>
                    <a:pt x="86" y="65"/>
                  </a:lnTo>
                  <a:lnTo>
                    <a:pt x="65" y="151"/>
                  </a:lnTo>
                  <a:lnTo>
                    <a:pt x="0" y="688"/>
                  </a:lnTo>
                  <a:lnTo>
                    <a:pt x="0" y="688"/>
                  </a:lnTo>
                  <a:lnTo>
                    <a:pt x="0" y="752"/>
                  </a:lnTo>
                  <a:lnTo>
                    <a:pt x="22" y="817"/>
                  </a:lnTo>
                  <a:lnTo>
                    <a:pt x="43" y="860"/>
                  </a:lnTo>
                  <a:lnTo>
                    <a:pt x="108" y="881"/>
                  </a:lnTo>
                  <a:lnTo>
                    <a:pt x="538" y="1053"/>
                  </a:lnTo>
                  <a:lnTo>
                    <a:pt x="538" y="1053"/>
                  </a:lnTo>
                  <a:lnTo>
                    <a:pt x="624" y="1075"/>
                  </a:lnTo>
                  <a:lnTo>
                    <a:pt x="710" y="1053"/>
                  </a:lnTo>
                  <a:lnTo>
                    <a:pt x="774" y="989"/>
                  </a:lnTo>
                  <a:lnTo>
                    <a:pt x="796" y="924"/>
                  </a:lnTo>
                  <a:lnTo>
                    <a:pt x="903" y="365"/>
                  </a:lnTo>
                  <a:lnTo>
                    <a:pt x="903" y="365"/>
                  </a:lnTo>
                  <a:lnTo>
                    <a:pt x="903" y="301"/>
                  </a:lnTo>
                  <a:lnTo>
                    <a:pt x="882" y="237"/>
                  </a:lnTo>
                  <a:lnTo>
                    <a:pt x="839"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6"/>
            <p:cNvSpPr/>
            <p:nvPr/>
          </p:nvSpPr>
          <p:spPr>
            <a:xfrm>
              <a:off x="5901350" y="-1115700"/>
              <a:ext cx="22600" cy="27450"/>
            </a:xfrm>
            <a:custGeom>
              <a:avLst/>
              <a:gdLst/>
              <a:ahLst/>
              <a:cxnLst/>
              <a:rect l="l" t="t" r="r" b="b"/>
              <a:pathLst>
                <a:path w="904" h="1098" extrusionOk="0">
                  <a:moveTo>
                    <a:pt x="216" y="1"/>
                  </a:moveTo>
                  <a:lnTo>
                    <a:pt x="151" y="22"/>
                  </a:lnTo>
                  <a:lnTo>
                    <a:pt x="87" y="87"/>
                  </a:lnTo>
                  <a:lnTo>
                    <a:pt x="44" y="151"/>
                  </a:lnTo>
                  <a:lnTo>
                    <a:pt x="1" y="710"/>
                  </a:lnTo>
                  <a:lnTo>
                    <a:pt x="1" y="775"/>
                  </a:lnTo>
                  <a:lnTo>
                    <a:pt x="22" y="818"/>
                  </a:lnTo>
                  <a:lnTo>
                    <a:pt x="44" y="861"/>
                  </a:lnTo>
                  <a:lnTo>
                    <a:pt x="108" y="882"/>
                  </a:lnTo>
                  <a:lnTo>
                    <a:pt x="538" y="1076"/>
                  </a:lnTo>
                  <a:lnTo>
                    <a:pt x="624" y="1097"/>
                  </a:lnTo>
                  <a:lnTo>
                    <a:pt x="710" y="1054"/>
                  </a:lnTo>
                  <a:lnTo>
                    <a:pt x="775" y="1011"/>
                  </a:lnTo>
                  <a:lnTo>
                    <a:pt x="796" y="925"/>
                  </a:lnTo>
                  <a:lnTo>
                    <a:pt x="904" y="366"/>
                  </a:lnTo>
                  <a:lnTo>
                    <a:pt x="904" y="302"/>
                  </a:lnTo>
                  <a:lnTo>
                    <a:pt x="882" y="259"/>
                  </a:lnTo>
                  <a:lnTo>
                    <a:pt x="839" y="194"/>
                  </a:lnTo>
                  <a:lnTo>
                    <a:pt x="775"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6"/>
            <p:cNvSpPr/>
            <p:nvPr/>
          </p:nvSpPr>
          <p:spPr>
            <a:xfrm>
              <a:off x="5901350" y="-1115700"/>
              <a:ext cx="22600" cy="27450"/>
            </a:xfrm>
            <a:custGeom>
              <a:avLst/>
              <a:gdLst/>
              <a:ahLst/>
              <a:cxnLst/>
              <a:rect l="l" t="t" r="r" b="b"/>
              <a:pathLst>
                <a:path w="904" h="1098" fill="none" extrusionOk="0">
                  <a:moveTo>
                    <a:pt x="775" y="173"/>
                  </a:moveTo>
                  <a:lnTo>
                    <a:pt x="302" y="1"/>
                  </a:lnTo>
                  <a:lnTo>
                    <a:pt x="302" y="1"/>
                  </a:lnTo>
                  <a:lnTo>
                    <a:pt x="216" y="1"/>
                  </a:lnTo>
                  <a:lnTo>
                    <a:pt x="151" y="22"/>
                  </a:lnTo>
                  <a:lnTo>
                    <a:pt x="87" y="87"/>
                  </a:lnTo>
                  <a:lnTo>
                    <a:pt x="44"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796" y="925"/>
                  </a:lnTo>
                  <a:lnTo>
                    <a:pt x="904" y="366"/>
                  </a:lnTo>
                  <a:lnTo>
                    <a:pt x="904" y="366"/>
                  </a:lnTo>
                  <a:lnTo>
                    <a:pt x="904" y="302"/>
                  </a:lnTo>
                  <a:lnTo>
                    <a:pt x="882" y="259"/>
                  </a:lnTo>
                  <a:lnTo>
                    <a:pt x="839" y="194"/>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6"/>
            <p:cNvSpPr/>
            <p:nvPr/>
          </p:nvSpPr>
          <p:spPr>
            <a:xfrm>
              <a:off x="5929850" y="-1104950"/>
              <a:ext cx="22575" cy="27450"/>
            </a:xfrm>
            <a:custGeom>
              <a:avLst/>
              <a:gdLst/>
              <a:ahLst/>
              <a:cxnLst/>
              <a:rect l="l" t="t" r="r" b="b"/>
              <a:pathLst>
                <a:path w="903" h="1098" extrusionOk="0">
                  <a:moveTo>
                    <a:pt x="215" y="1"/>
                  </a:moveTo>
                  <a:lnTo>
                    <a:pt x="151" y="44"/>
                  </a:lnTo>
                  <a:lnTo>
                    <a:pt x="86" y="87"/>
                  </a:lnTo>
                  <a:lnTo>
                    <a:pt x="43" y="173"/>
                  </a:lnTo>
                  <a:lnTo>
                    <a:pt x="0" y="710"/>
                  </a:lnTo>
                  <a:lnTo>
                    <a:pt x="0" y="775"/>
                  </a:lnTo>
                  <a:lnTo>
                    <a:pt x="0" y="818"/>
                  </a:lnTo>
                  <a:lnTo>
                    <a:pt x="43" y="861"/>
                  </a:lnTo>
                  <a:lnTo>
                    <a:pt x="86" y="904"/>
                  </a:lnTo>
                  <a:lnTo>
                    <a:pt x="537" y="1076"/>
                  </a:lnTo>
                  <a:lnTo>
                    <a:pt x="623" y="1097"/>
                  </a:lnTo>
                  <a:lnTo>
                    <a:pt x="709" y="1076"/>
                  </a:lnTo>
                  <a:lnTo>
                    <a:pt x="774" y="1011"/>
                  </a:lnTo>
                  <a:lnTo>
                    <a:pt x="795" y="947"/>
                  </a:lnTo>
                  <a:lnTo>
                    <a:pt x="903" y="366"/>
                  </a:lnTo>
                  <a:lnTo>
                    <a:pt x="903" y="323"/>
                  </a:lnTo>
                  <a:lnTo>
                    <a:pt x="881" y="259"/>
                  </a:lnTo>
                  <a:lnTo>
                    <a:pt x="838" y="216"/>
                  </a:lnTo>
                  <a:lnTo>
                    <a:pt x="774" y="173"/>
                  </a:lnTo>
                  <a:lnTo>
                    <a:pt x="301" y="22"/>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6"/>
            <p:cNvSpPr/>
            <p:nvPr/>
          </p:nvSpPr>
          <p:spPr>
            <a:xfrm>
              <a:off x="5929850" y="-1104950"/>
              <a:ext cx="22575" cy="27450"/>
            </a:xfrm>
            <a:custGeom>
              <a:avLst/>
              <a:gdLst/>
              <a:ahLst/>
              <a:cxnLst/>
              <a:rect l="l" t="t" r="r" b="b"/>
              <a:pathLst>
                <a:path w="903" h="1098" fill="none" extrusionOk="0">
                  <a:moveTo>
                    <a:pt x="774" y="173"/>
                  </a:moveTo>
                  <a:lnTo>
                    <a:pt x="301" y="22"/>
                  </a:lnTo>
                  <a:lnTo>
                    <a:pt x="301" y="22"/>
                  </a:lnTo>
                  <a:lnTo>
                    <a:pt x="215" y="1"/>
                  </a:lnTo>
                  <a:lnTo>
                    <a:pt x="151" y="44"/>
                  </a:lnTo>
                  <a:lnTo>
                    <a:pt x="86" y="87"/>
                  </a:lnTo>
                  <a:lnTo>
                    <a:pt x="43" y="173"/>
                  </a:lnTo>
                  <a:lnTo>
                    <a:pt x="0" y="710"/>
                  </a:lnTo>
                  <a:lnTo>
                    <a:pt x="0" y="710"/>
                  </a:lnTo>
                  <a:lnTo>
                    <a:pt x="0" y="775"/>
                  </a:lnTo>
                  <a:lnTo>
                    <a:pt x="0" y="818"/>
                  </a:lnTo>
                  <a:lnTo>
                    <a:pt x="43" y="861"/>
                  </a:lnTo>
                  <a:lnTo>
                    <a:pt x="86" y="904"/>
                  </a:lnTo>
                  <a:lnTo>
                    <a:pt x="537" y="1076"/>
                  </a:lnTo>
                  <a:lnTo>
                    <a:pt x="537" y="1076"/>
                  </a:lnTo>
                  <a:lnTo>
                    <a:pt x="623" y="1097"/>
                  </a:lnTo>
                  <a:lnTo>
                    <a:pt x="709" y="1076"/>
                  </a:lnTo>
                  <a:lnTo>
                    <a:pt x="774" y="1011"/>
                  </a:lnTo>
                  <a:lnTo>
                    <a:pt x="795" y="947"/>
                  </a:lnTo>
                  <a:lnTo>
                    <a:pt x="903" y="366"/>
                  </a:lnTo>
                  <a:lnTo>
                    <a:pt x="903" y="366"/>
                  </a:lnTo>
                  <a:lnTo>
                    <a:pt x="903" y="323"/>
                  </a:lnTo>
                  <a:lnTo>
                    <a:pt x="881" y="259"/>
                  </a:lnTo>
                  <a:lnTo>
                    <a:pt x="838" y="216"/>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6"/>
            <p:cNvSpPr/>
            <p:nvPr/>
          </p:nvSpPr>
          <p:spPr>
            <a:xfrm>
              <a:off x="5957775" y="-1093650"/>
              <a:ext cx="23150" cy="26900"/>
            </a:xfrm>
            <a:custGeom>
              <a:avLst/>
              <a:gdLst/>
              <a:ahLst/>
              <a:cxnLst/>
              <a:rect l="l" t="t" r="r" b="b"/>
              <a:pathLst>
                <a:path w="926" h="1076" extrusionOk="0">
                  <a:moveTo>
                    <a:pt x="237" y="0"/>
                  </a:moveTo>
                  <a:lnTo>
                    <a:pt x="173" y="22"/>
                  </a:lnTo>
                  <a:lnTo>
                    <a:pt x="108" y="86"/>
                  </a:lnTo>
                  <a:lnTo>
                    <a:pt x="65" y="151"/>
                  </a:lnTo>
                  <a:lnTo>
                    <a:pt x="1" y="710"/>
                  </a:lnTo>
                  <a:lnTo>
                    <a:pt x="1" y="753"/>
                  </a:lnTo>
                  <a:lnTo>
                    <a:pt x="22" y="817"/>
                  </a:lnTo>
                  <a:lnTo>
                    <a:pt x="65" y="860"/>
                  </a:lnTo>
                  <a:lnTo>
                    <a:pt x="108" y="882"/>
                  </a:lnTo>
                  <a:lnTo>
                    <a:pt x="560" y="1075"/>
                  </a:lnTo>
                  <a:lnTo>
                    <a:pt x="646" y="1075"/>
                  </a:lnTo>
                  <a:lnTo>
                    <a:pt x="732" y="1054"/>
                  </a:lnTo>
                  <a:lnTo>
                    <a:pt x="796" y="1011"/>
                  </a:lnTo>
                  <a:lnTo>
                    <a:pt x="818" y="925"/>
                  </a:lnTo>
                  <a:lnTo>
                    <a:pt x="925" y="366"/>
                  </a:lnTo>
                  <a:lnTo>
                    <a:pt x="925" y="301"/>
                  </a:lnTo>
                  <a:lnTo>
                    <a:pt x="904" y="237"/>
                  </a:lnTo>
                  <a:lnTo>
                    <a:pt x="861"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6"/>
            <p:cNvSpPr/>
            <p:nvPr/>
          </p:nvSpPr>
          <p:spPr>
            <a:xfrm>
              <a:off x="5957775" y="-1093650"/>
              <a:ext cx="23150" cy="26900"/>
            </a:xfrm>
            <a:custGeom>
              <a:avLst/>
              <a:gdLst/>
              <a:ahLst/>
              <a:cxnLst/>
              <a:rect l="l" t="t" r="r" b="b"/>
              <a:pathLst>
                <a:path w="926" h="1076" fill="none" extrusionOk="0">
                  <a:moveTo>
                    <a:pt x="796" y="172"/>
                  </a:moveTo>
                  <a:lnTo>
                    <a:pt x="323" y="0"/>
                  </a:lnTo>
                  <a:lnTo>
                    <a:pt x="323" y="0"/>
                  </a:lnTo>
                  <a:lnTo>
                    <a:pt x="237" y="0"/>
                  </a:lnTo>
                  <a:lnTo>
                    <a:pt x="173" y="22"/>
                  </a:lnTo>
                  <a:lnTo>
                    <a:pt x="108" y="86"/>
                  </a:lnTo>
                  <a:lnTo>
                    <a:pt x="65" y="151"/>
                  </a:lnTo>
                  <a:lnTo>
                    <a:pt x="1" y="710"/>
                  </a:lnTo>
                  <a:lnTo>
                    <a:pt x="1" y="710"/>
                  </a:lnTo>
                  <a:lnTo>
                    <a:pt x="1" y="753"/>
                  </a:lnTo>
                  <a:lnTo>
                    <a:pt x="22" y="817"/>
                  </a:lnTo>
                  <a:lnTo>
                    <a:pt x="65" y="860"/>
                  </a:lnTo>
                  <a:lnTo>
                    <a:pt x="108" y="882"/>
                  </a:lnTo>
                  <a:lnTo>
                    <a:pt x="560" y="1075"/>
                  </a:lnTo>
                  <a:lnTo>
                    <a:pt x="560" y="1075"/>
                  </a:lnTo>
                  <a:lnTo>
                    <a:pt x="646" y="1075"/>
                  </a:lnTo>
                  <a:lnTo>
                    <a:pt x="732" y="1054"/>
                  </a:lnTo>
                  <a:lnTo>
                    <a:pt x="796" y="1011"/>
                  </a:lnTo>
                  <a:lnTo>
                    <a:pt x="818" y="925"/>
                  </a:lnTo>
                  <a:lnTo>
                    <a:pt x="925" y="366"/>
                  </a:lnTo>
                  <a:lnTo>
                    <a:pt x="925" y="366"/>
                  </a:lnTo>
                  <a:lnTo>
                    <a:pt x="925" y="301"/>
                  </a:lnTo>
                  <a:lnTo>
                    <a:pt x="904" y="237"/>
                  </a:lnTo>
                  <a:lnTo>
                    <a:pt x="861"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6"/>
            <p:cNvSpPr/>
            <p:nvPr/>
          </p:nvSpPr>
          <p:spPr>
            <a:xfrm>
              <a:off x="5986275" y="-1082900"/>
              <a:ext cx="22600" cy="27425"/>
            </a:xfrm>
            <a:custGeom>
              <a:avLst/>
              <a:gdLst/>
              <a:ahLst/>
              <a:cxnLst/>
              <a:rect l="l" t="t" r="r" b="b"/>
              <a:pathLst>
                <a:path w="904" h="1097" extrusionOk="0">
                  <a:moveTo>
                    <a:pt x="237" y="0"/>
                  </a:moveTo>
                  <a:lnTo>
                    <a:pt x="151" y="43"/>
                  </a:lnTo>
                  <a:lnTo>
                    <a:pt x="108" y="86"/>
                  </a:lnTo>
                  <a:lnTo>
                    <a:pt x="65" y="172"/>
                  </a:lnTo>
                  <a:lnTo>
                    <a:pt x="0" y="710"/>
                  </a:lnTo>
                  <a:lnTo>
                    <a:pt x="0" y="774"/>
                  </a:lnTo>
                  <a:lnTo>
                    <a:pt x="22" y="817"/>
                  </a:lnTo>
                  <a:lnTo>
                    <a:pt x="65" y="860"/>
                  </a:lnTo>
                  <a:lnTo>
                    <a:pt x="108" y="903"/>
                  </a:lnTo>
                  <a:lnTo>
                    <a:pt x="559" y="1075"/>
                  </a:lnTo>
                  <a:lnTo>
                    <a:pt x="645" y="1097"/>
                  </a:lnTo>
                  <a:lnTo>
                    <a:pt x="731" y="1075"/>
                  </a:lnTo>
                  <a:lnTo>
                    <a:pt x="774" y="1011"/>
                  </a:lnTo>
                  <a:lnTo>
                    <a:pt x="817" y="946"/>
                  </a:lnTo>
                  <a:lnTo>
                    <a:pt x="903" y="366"/>
                  </a:lnTo>
                  <a:lnTo>
                    <a:pt x="903" y="301"/>
                  </a:lnTo>
                  <a:lnTo>
                    <a:pt x="882" y="258"/>
                  </a:lnTo>
                  <a:lnTo>
                    <a:pt x="860"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6"/>
            <p:cNvSpPr/>
            <p:nvPr/>
          </p:nvSpPr>
          <p:spPr>
            <a:xfrm>
              <a:off x="5986275" y="-1082900"/>
              <a:ext cx="22600" cy="27425"/>
            </a:xfrm>
            <a:custGeom>
              <a:avLst/>
              <a:gdLst/>
              <a:ahLst/>
              <a:cxnLst/>
              <a:rect l="l" t="t" r="r" b="b"/>
              <a:pathLst>
                <a:path w="904" h="1097" fill="none" extrusionOk="0">
                  <a:moveTo>
                    <a:pt x="796" y="172"/>
                  </a:moveTo>
                  <a:lnTo>
                    <a:pt x="323" y="22"/>
                  </a:lnTo>
                  <a:lnTo>
                    <a:pt x="323" y="22"/>
                  </a:lnTo>
                  <a:lnTo>
                    <a:pt x="237" y="0"/>
                  </a:lnTo>
                  <a:lnTo>
                    <a:pt x="151" y="43"/>
                  </a:lnTo>
                  <a:lnTo>
                    <a:pt x="108" y="86"/>
                  </a:lnTo>
                  <a:lnTo>
                    <a:pt x="65" y="172"/>
                  </a:lnTo>
                  <a:lnTo>
                    <a:pt x="0" y="710"/>
                  </a:lnTo>
                  <a:lnTo>
                    <a:pt x="0" y="710"/>
                  </a:lnTo>
                  <a:lnTo>
                    <a:pt x="0" y="774"/>
                  </a:lnTo>
                  <a:lnTo>
                    <a:pt x="22" y="817"/>
                  </a:lnTo>
                  <a:lnTo>
                    <a:pt x="65" y="860"/>
                  </a:lnTo>
                  <a:lnTo>
                    <a:pt x="108" y="903"/>
                  </a:lnTo>
                  <a:lnTo>
                    <a:pt x="559" y="1075"/>
                  </a:lnTo>
                  <a:lnTo>
                    <a:pt x="559" y="1075"/>
                  </a:lnTo>
                  <a:lnTo>
                    <a:pt x="645" y="1097"/>
                  </a:lnTo>
                  <a:lnTo>
                    <a:pt x="731" y="1075"/>
                  </a:lnTo>
                  <a:lnTo>
                    <a:pt x="774" y="1011"/>
                  </a:lnTo>
                  <a:lnTo>
                    <a:pt x="817" y="946"/>
                  </a:lnTo>
                  <a:lnTo>
                    <a:pt x="903" y="366"/>
                  </a:lnTo>
                  <a:lnTo>
                    <a:pt x="903" y="366"/>
                  </a:lnTo>
                  <a:lnTo>
                    <a:pt x="903" y="301"/>
                  </a:lnTo>
                  <a:lnTo>
                    <a:pt x="882" y="258"/>
                  </a:lnTo>
                  <a:lnTo>
                    <a:pt x="860"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6"/>
            <p:cNvSpPr/>
            <p:nvPr/>
          </p:nvSpPr>
          <p:spPr>
            <a:xfrm>
              <a:off x="6014750" y="-1071625"/>
              <a:ext cx="22600" cy="26900"/>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59" y="1076"/>
                  </a:lnTo>
                  <a:lnTo>
                    <a:pt x="645" y="1076"/>
                  </a:lnTo>
                  <a:lnTo>
                    <a:pt x="710" y="1054"/>
                  </a:lnTo>
                  <a:lnTo>
                    <a:pt x="774" y="1011"/>
                  </a:lnTo>
                  <a:lnTo>
                    <a:pt x="817" y="925"/>
                  </a:lnTo>
                  <a:lnTo>
                    <a:pt x="903" y="366"/>
                  </a:lnTo>
                  <a:lnTo>
                    <a:pt x="903"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6"/>
            <p:cNvSpPr/>
            <p:nvPr/>
          </p:nvSpPr>
          <p:spPr>
            <a:xfrm>
              <a:off x="6014750" y="-1071625"/>
              <a:ext cx="22600" cy="26900"/>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59" y="1076"/>
                  </a:lnTo>
                  <a:lnTo>
                    <a:pt x="559" y="1076"/>
                  </a:lnTo>
                  <a:lnTo>
                    <a:pt x="645" y="1076"/>
                  </a:lnTo>
                  <a:lnTo>
                    <a:pt x="710" y="1054"/>
                  </a:lnTo>
                  <a:lnTo>
                    <a:pt x="774" y="1011"/>
                  </a:lnTo>
                  <a:lnTo>
                    <a:pt x="817" y="925"/>
                  </a:lnTo>
                  <a:lnTo>
                    <a:pt x="903" y="366"/>
                  </a:lnTo>
                  <a:lnTo>
                    <a:pt x="903" y="366"/>
                  </a:lnTo>
                  <a:lnTo>
                    <a:pt x="903"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6"/>
            <p:cNvSpPr/>
            <p:nvPr/>
          </p:nvSpPr>
          <p:spPr>
            <a:xfrm>
              <a:off x="6043225" y="-1060875"/>
              <a:ext cx="22600" cy="27425"/>
            </a:xfrm>
            <a:custGeom>
              <a:avLst/>
              <a:gdLst/>
              <a:ahLst/>
              <a:cxnLst/>
              <a:rect l="l" t="t" r="r" b="b"/>
              <a:pathLst>
                <a:path w="904" h="1097" extrusionOk="0">
                  <a:moveTo>
                    <a:pt x="237" y="1"/>
                  </a:moveTo>
                  <a:lnTo>
                    <a:pt x="151" y="22"/>
                  </a:lnTo>
                  <a:lnTo>
                    <a:pt x="87" y="87"/>
                  </a:lnTo>
                  <a:lnTo>
                    <a:pt x="65" y="173"/>
                  </a:lnTo>
                  <a:lnTo>
                    <a:pt x="1" y="710"/>
                  </a:lnTo>
                  <a:lnTo>
                    <a:pt x="1" y="775"/>
                  </a:lnTo>
                  <a:lnTo>
                    <a:pt x="22" y="818"/>
                  </a:lnTo>
                  <a:lnTo>
                    <a:pt x="65" y="861"/>
                  </a:lnTo>
                  <a:lnTo>
                    <a:pt x="108" y="903"/>
                  </a:lnTo>
                  <a:lnTo>
                    <a:pt x="560" y="1075"/>
                  </a:lnTo>
                  <a:lnTo>
                    <a:pt x="646" y="1097"/>
                  </a:lnTo>
                  <a:lnTo>
                    <a:pt x="710" y="1075"/>
                  </a:lnTo>
                  <a:lnTo>
                    <a:pt x="775" y="1011"/>
                  </a:lnTo>
                  <a:lnTo>
                    <a:pt x="818" y="925"/>
                  </a:lnTo>
                  <a:lnTo>
                    <a:pt x="904" y="366"/>
                  </a:lnTo>
                  <a:lnTo>
                    <a:pt x="904" y="302"/>
                  </a:lnTo>
                  <a:lnTo>
                    <a:pt x="882" y="259"/>
                  </a:lnTo>
                  <a:lnTo>
                    <a:pt x="839"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46"/>
            <p:cNvSpPr/>
            <p:nvPr/>
          </p:nvSpPr>
          <p:spPr>
            <a:xfrm>
              <a:off x="6043225" y="-1060875"/>
              <a:ext cx="22600" cy="27425"/>
            </a:xfrm>
            <a:custGeom>
              <a:avLst/>
              <a:gdLst/>
              <a:ahLst/>
              <a:cxnLst/>
              <a:rect l="l" t="t" r="r" b="b"/>
              <a:pathLst>
                <a:path w="904" h="1097" fill="none" extrusionOk="0">
                  <a:moveTo>
                    <a:pt x="796" y="173"/>
                  </a:moveTo>
                  <a:lnTo>
                    <a:pt x="323" y="22"/>
                  </a:lnTo>
                  <a:lnTo>
                    <a:pt x="323" y="22"/>
                  </a:lnTo>
                  <a:lnTo>
                    <a:pt x="237" y="1"/>
                  </a:lnTo>
                  <a:lnTo>
                    <a:pt x="151" y="22"/>
                  </a:lnTo>
                  <a:lnTo>
                    <a:pt x="87" y="87"/>
                  </a:lnTo>
                  <a:lnTo>
                    <a:pt x="65" y="173"/>
                  </a:lnTo>
                  <a:lnTo>
                    <a:pt x="1" y="710"/>
                  </a:lnTo>
                  <a:lnTo>
                    <a:pt x="1" y="710"/>
                  </a:lnTo>
                  <a:lnTo>
                    <a:pt x="1" y="775"/>
                  </a:lnTo>
                  <a:lnTo>
                    <a:pt x="22" y="818"/>
                  </a:lnTo>
                  <a:lnTo>
                    <a:pt x="65" y="861"/>
                  </a:lnTo>
                  <a:lnTo>
                    <a:pt x="108" y="903"/>
                  </a:lnTo>
                  <a:lnTo>
                    <a:pt x="560" y="1075"/>
                  </a:lnTo>
                  <a:lnTo>
                    <a:pt x="560" y="1075"/>
                  </a:lnTo>
                  <a:lnTo>
                    <a:pt x="646" y="1097"/>
                  </a:lnTo>
                  <a:lnTo>
                    <a:pt x="710" y="1075"/>
                  </a:lnTo>
                  <a:lnTo>
                    <a:pt x="775" y="1011"/>
                  </a:lnTo>
                  <a:lnTo>
                    <a:pt x="818" y="925"/>
                  </a:lnTo>
                  <a:lnTo>
                    <a:pt x="904" y="366"/>
                  </a:lnTo>
                  <a:lnTo>
                    <a:pt x="904" y="366"/>
                  </a:lnTo>
                  <a:lnTo>
                    <a:pt x="904" y="302"/>
                  </a:lnTo>
                  <a:lnTo>
                    <a:pt x="882" y="259"/>
                  </a:lnTo>
                  <a:lnTo>
                    <a:pt x="839"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46"/>
            <p:cNvSpPr/>
            <p:nvPr/>
          </p:nvSpPr>
          <p:spPr>
            <a:xfrm>
              <a:off x="6169000" y="-1031850"/>
              <a:ext cx="22575" cy="26900"/>
            </a:xfrm>
            <a:custGeom>
              <a:avLst/>
              <a:gdLst/>
              <a:ahLst/>
              <a:cxnLst/>
              <a:rect l="l" t="t" r="r" b="b"/>
              <a:pathLst>
                <a:path w="903" h="1076" extrusionOk="0">
                  <a:moveTo>
                    <a:pt x="237" y="0"/>
                  </a:moveTo>
                  <a:lnTo>
                    <a:pt x="151" y="22"/>
                  </a:lnTo>
                  <a:lnTo>
                    <a:pt x="86" y="86"/>
                  </a:lnTo>
                  <a:lnTo>
                    <a:pt x="65" y="151"/>
                  </a:lnTo>
                  <a:lnTo>
                    <a:pt x="0" y="688"/>
                  </a:lnTo>
                  <a:lnTo>
                    <a:pt x="0" y="753"/>
                  </a:lnTo>
                  <a:lnTo>
                    <a:pt x="22" y="817"/>
                  </a:lnTo>
                  <a:lnTo>
                    <a:pt x="43" y="860"/>
                  </a:lnTo>
                  <a:lnTo>
                    <a:pt x="108" y="882"/>
                  </a:lnTo>
                  <a:lnTo>
                    <a:pt x="538" y="1075"/>
                  </a:lnTo>
                  <a:lnTo>
                    <a:pt x="623" y="1075"/>
                  </a:lnTo>
                  <a:lnTo>
                    <a:pt x="709" y="1054"/>
                  </a:lnTo>
                  <a:lnTo>
                    <a:pt x="774" y="1011"/>
                  </a:lnTo>
                  <a:lnTo>
                    <a:pt x="817" y="925"/>
                  </a:lnTo>
                  <a:lnTo>
                    <a:pt x="903" y="366"/>
                  </a:lnTo>
                  <a:lnTo>
                    <a:pt x="903" y="301"/>
                  </a:lnTo>
                  <a:lnTo>
                    <a:pt x="881" y="237"/>
                  </a:lnTo>
                  <a:lnTo>
                    <a:pt x="838" y="194"/>
                  </a:lnTo>
                  <a:lnTo>
                    <a:pt x="795"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6"/>
            <p:cNvSpPr/>
            <p:nvPr/>
          </p:nvSpPr>
          <p:spPr>
            <a:xfrm>
              <a:off x="6169000" y="-1031850"/>
              <a:ext cx="22575" cy="26900"/>
            </a:xfrm>
            <a:custGeom>
              <a:avLst/>
              <a:gdLst/>
              <a:ahLst/>
              <a:cxnLst/>
              <a:rect l="l" t="t" r="r" b="b"/>
              <a:pathLst>
                <a:path w="903" h="1076" fill="none" extrusionOk="0">
                  <a:moveTo>
                    <a:pt x="795" y="172"/>
                  </a:moveTo>
                  <a:lnTo>
                    <a:pt x="301" y="0"/>
                  </a:lnTo>
                  <a:lnTo>
                    <a:pt x="301" y="0"/>
                  </a:lnTo>
                  <a:lnTo>
                    <a:pt x="237" y="0"/>
                  </a:lnTo>
                  <a:lnTo>
                    <a:pt x="151" y="22"/>
                  </a:lnTo>
                  <a:lnTo>
                    <a:pt x="86" y="86"/>
                  </a:lnTo>
                  <a:lnTo>
                    <a:pt x="65" y="151"/>
                  </a:lnTo>
                  <a:lnTo>
                    <a:pt x="0" y="688"/>
                  </a:lnTo>
                  <a:lnTo>
                    <a:pt x="0" y="688"/>
                  </a:lnTo>
                  <a:lnTo>
                    <a:pt x="0" y="753"/>
                  </a:lnTo>
                  <a:lnTo>
                    <a:pt x="22" y="817"/>
                  </a:lnTo>
                  <a:lnTo>
                    <a:pt x="43" y="860"/>
                  </a:lnTo>
                  <a:lnTo>
                    <a:pt x="108" y="882"/>
                  </a:lnTo>
                  <a:lnTo>
                    <a:pt x="538" y="1075"/>
                  </a:lnTo>
                  <a:lnTo>
                    <a:pt x="538" y="1075"/>
                  </a:lnTo>
                  <a:lnTo>
                    <a:pt x="623" y="1075"/>
                  </a:lnTo>
                  <a:lnTo>
                    <a:pt x="709" y="1054"/>
                  </a:lnTo>
                  <a:lnTo>
                    <a:pt x="774" y="1011"/>
                  </a:lnTo>
                  <a:lnTo>
                    <a:pt x="817" y="925"/>
                  </a:lnTo>
                  <a:lnTo>
                    <a:pt x="903" y="366"/>
                  </a:lnTo>
                  <a:lnTo>
                    <a:pt x="903" y="366"/>
                  </a:lnTo>
                  <a:lnTo>
                    <a:pt x="903" y="301"/>
                  </a:lnTo>
                  <a:lnTo>
                    <a:pt x="881" y="237"/>
                  </a:lnTo>
                  <a:lnTo>
                    <a:pt x="838" y="194"/>
                  </a:lnTo>
                  <a:lnTo>
                    <a:pt x="79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6"/>
            <p:cNvSpPr/>
            <p:nvPr/>
          </p:nvSpPr>
          <p:spPr>
            <a:xfrm>
              <a:off x="6197475" y="-1021100"/>
              <a:ext cx="22600" cy="27425"/>
            </a:xfrm>
            <a:custGeom>
              <a:avLst/>
              <a:gdLst/>
              <a:ahLst/>
              <a:cxnLst/>
              <a:rect l="l" t="t" r="r" b="b"/>
              <a:pathLst>
                <a:path w="904" h="1097" extrusionOk="0">
                  <a:moveTo>
                    <a:pt x="215" y="0"/>
                  </a:moveTo>
                  <a:lnTo>
                    <a:pt x="151" y="22"/>
                  </a:lnTo>
                  <a:lnTo>
                    <a:pt x="86" y="86"/>
                  </a:lnTo>
                  <a:lnTo>
                    <a:pt x="65" y="172"/>
                  </a:lnTo>
                  <a:lnTo>
                    <a:pt x="0" y="710"/>
                  </a:lnTo>
                  <a:lnTo>
                    <a:pt x="0" y="774"/>
                  </a:lnTo>
                  <a:lnTo>
                    <a:pt x="22" y="817"/>
                  </a:lnTo>
                  <a:lnTo>
                    <a:pt x="43" y="860"/>
                  </a:lnTo>
                  <a:lnTo>
                    <a:pt x="108" y="903"/>
                  </a:lnTo>
                  <a:lnTo>
                    <a:pt x="538" y="1075"/>
                  </a:lnTo>
                  <a:lnTo>
                    <a:pt x="624" y="1097"/>
                  </a:lnTo>
                  <a:lnTo>
                    <a:pt x="710" y="1075"/>
                  </a:lnTo>
                  <a:lnTo>
                    <a:pt x="774" y="1011"/>
                  </a:lnTo>
                  <a:lnTo>
                    <a:pt x="796" y="925"/>
                  </a:lnTo>
                  <a:lnTo>
                    <a:pt x="903" y="366"/>
                  </a:lnTo>
                  <a:lnTo>
                    <a:pt x="903" y="301"/>
                  </a:lnTo>
                  <a:lnTo>
                    <a:pt x="882" y="258"/>
                  </a:lnTo>
                  <a:lnTo>
                    <a:pt x="839" y="215"/>
                  </a:lnTo>
                  <a:lnTo>
                    <a:pt x="774" y="172"/>
                  </a:lnTo>
                  <a:lnTo>
                    <a:pt x="301" y="22"/>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6"/>
            <p:cNvSpPr/>
            <p:nvPr/>
          </p:nvSpPr>
          <p:spPr>
            <a:xfrm>
              <a:off x="6197475" y="-1021100"/>
              <a:ext cx="22600" cy="27425"/>
            </a:xfrm>
            <a:custGeom>
              <a:avLst/>
              <a:gdLst/>
              <a:ahLst/>
              <a:cxnLst/>
              <a:rect l="l" t="t" r="r" b="b"/>
              <a:pathLst>
                <a:path w="904" h="1097" fill="none" extrusionOk="0">
                  <a:moveTo>
                    <a:pt x="774" y="172"/>
                  </a:moveTo>
                  <a:lnTo>
                    <a:pt x="301" y="22"/>
                  </a:lnTo>
                  <a:lnTo>
                    <a:pt x="301" y="22"/>
                  </a:lnTo>
                  <a:lnTo>
                    <a:pt x="215" y="0"/>
                  </a:lnTo>
                  <a:lnTo>
                    <a:pt x="151" y="22"/>
                  </a:lnTo>
                  <a:lnTo>
                    <a:pt x="86" y="86"/>
                  </a:lnTo>
                  <a:lnTo>
                    <a:pt x="65" y="172"/>
                  </a:lnTo>
                  <a:lnTo>
                    <a:pt x="0" y="710"/>
                  </a:lnTo>
                  <a:lnTo>
                    <a:pt x="0" y="710"/>
                  </a:lnTo>
                  <a:lnTo>
                    <a:pt x="0" y="774"/>
                  </a:lnTo>
                  <a:lnTo>
                    <a:pt x="22" y="817"/>
                  </a:lnTo>
                  <a:lnTo>
                    <a:pt x="43" y="860"/>
                  </a:lnTo>
                  <a:lnTo>
                    <a:pt x="108" y="903"/>
                  </a:lnTo>
                  <a:lnTo>
                    <a:pt x="538" y="1075"/>
                  </a:lnTo>
                  <a:lnTo>
                    <a:pt x="538" y="1075"/>
                  </a:lnTo>
                  <a:lnTo>
                    <a:pt x="624" y="1097"/>
                  </a:lnTo>
                  <a:lnTo>
                    <a:pt x="710" y="1075"/>
                  </a:lnTo>
                  <a:lnTo>
                    <a:pt x="774" y="1011"/>
                  </a:lnTo>
                  <a:lnTo>
                    <a:pt x="796" y="925"/>
                  </a:lnTo>
                  <a:lnTo>
                    <a:pt x="903" y="366"/>
                  </a:lnTo>
                  <a:lnTo>
                    <a:pt x="903" y="366"/>
                  </a:lnTo>
                  <a:lnTo>
                    <a:pt x="903" y="301"/>
                  </a:lnTo>
                  <a:lnTo>
                    <a:pt x="882" y="258"/>
                  </a:lnTo>
                  <a:lnTo>
                    <a:pt x="839" y="215"/>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6"/>
            <p:cNvSpPr/>
            <p:nvPr/>
          </p:nvSpPr>
          <p:spPr>
            <a:xfrm>
              <a:off x="6225950" y="-1009825"/>
              <a:ext cx="22600" cy="26900"/>
            </a:xfrm>
            <a:custGeom>
              <a:avLst/>
              <a:gdLst/>
              <a:ahLst/>
              <a:cxnLst/>
              <a:rect l="l" t="t" r="r" b="b"/>
              <a:pathLst>
                <a:path w="904" h="1076" extrusionOk="0">
                  <a:moveTo>
                    <a:pt x="216" y="1"/>
                  </a:moveTo>
                  <a:lnTo>
                    <a:pt x="151" y="22"/>
                  </a:lnTo>
                  <a:lnTo>
                    <a:pt x="87" y="65"/>
                  </a:lnTo>
                  <a:lnTo>
                    <a:pt x="44" y="151"/>
                  </a:lnTo>
                  <a:lnTo>
                    <a:pt x="1" y="689"/>
                  </a:lnTo>
                  <a:lnTo>
                    <a:pt x="1" y="753"/>
                  </a:lnTo>
                  <a:lnTo>
                    <a:pt x="22" y="818"/>
                  </a:lnTo>
                  <a:lnTo>
                    <a:pt x="44" y="861"/>
                  </a:lnTo>
                  <a:lnTo>
                    <a:pt x="108" y="882"/>
                  </a:lnTo>
                  <a:lnTo>
                    <a:pt x="538" y="1054"/>
                  </a:lnTo>
                  <a:lnTo>
                    <a:pt x="624" y="1076"/>
                  </a:lnTo>
                  <a:lnTo>
                    <a:pt x="710" y="1054"/>
                  </a:lnTo>
                  <a:lnTo>
                    <a:pt x="775" y="990"/>
                  </a:lnTo>
                  <a:lnTo>
                    <a:pt x="796" y="925"/>
                  </a:lnTo>
                  <a:lnTo>
                    <a:pt x="904" y="366"/>
                  </a:lnTo>
                  <a:lnTo>
                    <a:pt x="904" y="302"/>
                  </a:lnTo>
                  <a:lnTo>
                    <a:pt x="882" y="237"/>
                  </a:lnTo>
                  <a:lnTo>
                    <a:pt x="839" y="194"/>
                  </a:lnTo>
                  <a:lnTo>
                    <a:pt x="775"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6"/>
            <p:cNvSpPr/>
            <p:nvPr/>
          </p:nvSpPr>
          <p:spPr>
            <a:xfrm>
              <a:off x="6225950" y="-1009825"/>
              <a:ext cx="22600" cy="26900"/>
            </a:xfrm>
            <a:custGeom>
              <a:avLst/>
              <a:gdLst/>
              <a:ahLst/>
              <a:cxnLst/>
              <a:rect l="l" t="t" r="r" b="b"/>
              <a:pathLst>
                <a:path w="904" h="1076" fill="none" extrusionOk="0">
                  <a:moveTo>
                    <a:pt x="775" y="173"/>
                  </a:moveTo>
                  <a:lnTo>
                    <a:pt x="302" y="1"/>
                  </a:lnTo>
                  <a:lnTo>
                    <a:pt x="302" y="1"/>
                  </a:lnTo>
                  <a:lnTo>
                    <a:pt x="216" y="1"/>
                  </a:lnTo>
                  <a:lnTo>
                    <a:pt x="151" y="22"/>
                  </a:lnTo>
                  <a:lnTo>
                    <a:pt x="87" y="65"/>
                  </a:lnTo>
                  <a:lnTo>
                    <a:pt x="44" y="151"/>
                  </a:lnTo>
                  <a:lnTo>
                    <a:pt x="1" y="689"/>
                  </a:lnTo>
                  <a:lnTo>
                    <a:pt x="1" y="689"/>
                  </a:lnTo>
                  <a:lnTo>
                    <a:pt x="1" y="753"/>
                  </a:lnTo>
                  <a:lnTo>
                    <a:pt x="22" y="818"/>
                  </a:lnTo>
                  <a:lnTo>
                    <a:pt x="44" y="861"/>
                  </a:lnTo>
                  <a:lnTo>
                    <a:pt x="108" y="882"/>
                  </a:lnTo>
                  <a:lnTo>
                    <a:pt x="538" y="1054"/>
                  </a:lnTo>
                  <a:lnTo>
                    <a:pt x="538" y="1054"/>
                  </a:lnTo>
                  <a:lnTo>
                    <a:pt x="624" y="1076"/>
                  </a:lnTo>
                  <a:lnTo>
                    <a:pt x="710" y="1054"/>
                  </a:lnTo>
                  <a:lnTo>
                    <a:pt x="775" y="990"/>
                  </a:lnTo>
                  <a:lnTo>
                    <a:pt x="796" y="925"/>
                  </a:lnTo>
                  <a:lnTo>
                    <a:pt x="904" y="366"/>
                  </a:lnTo>
                  <a:lnTo>
                    <a:pt x="904" y="366"/>
                  </a:lnTo>
                  <a:lnTo>
                    <a:pt x="904" y="302"/>
                  </a:lnTo>
                  <a:lnTo>
                    <a:pt x="882" y="237"/>
                  </a:lnTo>
                  <a:lnTo>
                    <a:pt x="839" y="194"/>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6"/>
            <p:cNvSpPr/>
            <p:nvPr/>
          </p:nvSpPr>
          <p:spPr>
            <a:xfrm>
              <a:off x="6254450" y="-999075"/>
              <a:ext cx="22575" cy="26900"/>
            </a:xfrm>
            <a:custGeom>
              <a:avLst/>
              <a:gdLst/>
              <a:ahLst/>
              <a:cxnLst/>
              <a:rect l="l" t="t" r="r" b="b"/>
              <a:pathLst>
                <a:path w="903" h="1076" extrusionOk="0">
                  <a:moveTo>
                    <a:pt x="215" y="1"/>
                  </a:moveTo>
                  <a:lnTo>
                    <a:pt x="151" y="22"/>
                  </a:lnTo>
                  <a:lnTo>
                    <a:pt x="86" y="87"/>
                  </a:lnTo>
                  <a:lnTo>
                    <a:pt x="43" y="151"/>
                  </a:lnTo>
                  <a:lnTo>
                    <a:pt x="0" y="710"/>
                  </a:lnTo>
                  <a:lnTo>
                    <a:pt x="0" y="753"/>
                  </a:lnTo>
                  <a:lnTo>
                    <a:pt x="0" y="818"/>
                  </a:lnTo>
                  <a:lnTo>
                    <a:pt x="43" y="861"/>
                  </a:lnTo>
                  <a:lnTo>
                    <a:pt x="86" y="882"/>
                  </a:lnTo>
                  <a:lnTo>
                    <a:pt x="537" y="1076"/>
                  </a:lnTo>
                  <a:lnTo>
                    <a:pt x="623" y="1076"/>
                  </a:lnTo>
                  <a:lnTo>
                    <a:pt x="709" y="1054"/>
                  </a:lnTo>
                  <a:lnTo>
                    <a:pt x="774" y="1011"/>
                  </a:lnTo>
                  <a:lnTo>
                    <a:pt x="795" y="925"/>
                  </a:lnTo>
                  <a:lnTo>
                    <a:pt x="903" y="366"/>
                  </a:lnTo>
                  <a:lnTo>
                    <a:pt x="903" y="302"/>
                  </a:lnTo>
                  <a:lnTo>
                    <a:pt x="881" y="259"/>
                  </a:lnTo>
                  <a:lnTo>
                    <a:pt x="838"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6"/>
            <p:cNvSpPr/>
            <p:nvPr/>
          </p:nvSpPr>
          <p:spPr>
            <a:xfrm>
              <a:off x="6254450" y="-999075"/>
              <a:ext cx="22575" cy="26900"/>
            </a:xfrm>
            <a:custGeom>
              <a:avLst/>
              <a:gdLst/>
              <a:ahLst/>
              <a:cxnLst/>
              <a:rect l="l" t="t" r="r" b="b"/>
              <a:pathLst>
                <a:path w="903"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0" y="818"/>
                  </a:lnTo>
                  <a:lnTo>
                    <a:pt x="43" y="861"/>
                  </a:lnTo>
                  <a:lnTo>
                    <a:pt x="86" y="882"/>
                  </a:lnTo>
                  <a:lnTo>
                    <a:pt x="537" y="1076"/>
                  </a:lnTo>
                  <a:lnTo>
                    <a:pt x="537" y="1076"/>
                  </a:lnTo>
                  <a:lnTo>
                    <a:pt x="623" y="1076"/>
                  </a:lnTo>
                  <a:lnTo>
                    <a:pt x="709" y="1054"/>
                  </a:lnTo>
                  <a:lnTo>
                    <a:pt x="774" y="1011"/>
                  </a:lnTo>
                  <a:lnTo>
                    <a:pt x="795" y="925"/>
                  </a:lnTo>
                  <a:lnTo>
                    <a:pt x="903" y="366"/>
                  </a:lnTo>
                  <a:lnTo>
                    <a:pt x="903" y="366"/>
                  </a:lnTo>
                  <a:lnTo>
                    <a:pt x="903" y="302"/>
                  </a:lnTo>
                  <a:lnTo>
                    <a:pt x="881" y="259"/>
                  </a:lnTo>
                  <a:lnTo>
                    <a:pt x="838"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6"/>
            <p:cNvSpPr/>
            <p:nvPr/>
          </p:nvSpPr>
          <p:spPr>
            <a:xfrm>
              <a:off x="6282375" y="-988325"/>
              <a:ext cx="23150" cy="27450"/>
            </a:xfrm>
            <a:custGeom>
              <a:avLst/>
              <a:gdLst/>
              <a:ahLst/>
              <a:cxnLst/>
              <a:rect l="l" t="t" r="r" b="b"/>
              <a:pathLst>
                <a:path w="926" h="1098" extrusionOk="0">
                  <a:moveTo>
                    <a:pt x="237" y="1"/>
                  </a:moveTo>
                  <a:lnTo>
                    <a:pt x="173" y="44"/>
                  </a:lnTo>
                  <a:lnTo>
                    <a:pt x="108" y="87"/>
                  </a:lnTo>
                  <a:lnTo>
                    <a:pt x="65" y="173"/>
                  </a:lnTo>
                  <a:lnTo>
                    <a:pt x="1" y="710"/>
                  </a:lnTo>
                  <a:lnTo>
                    <a:pt x="1" y="775"/>
                  </a:lnTo>
                  <a:lnTo>
                    <a:pt x="22" y="818"/>
                  </a:lnTo>
                  <a:lnTo>
                    <a:pt x="65" y="861"/>
                  </a:lnTo>
                  <a:lnTo>
                    <a:pt x="108" y="904"/>
                  </a:lnTo>
                  <a:lnTo>
                    <a:pt x="560" y="1076"/>
                  </a:lnTo>
                  <a:lnTo>
                    <a:pt x="646" y="1097"/>
                  </a:lnTo>
                  <a:lnTo>
                    <a:pt x="732" y="1076"/>
                  </a:lnTo>
                  <a:lnTo>
                    <a:pt x="796" y="1011"/>
                  </a:lnTo>
                  <a:lnTo>
                    <a:pt x="818" y="947"/>
                  </a:lnTo>
                  <a:lnTo>
                    <a:pt x="925" y="366"/>
                  </a:lnTo>
                  <a:lnTo>
                    <a:pt x="925" y="323"/>
                  </a:lnTo>
                  <a:lnTo>
                    <a:pt x="904" y="259"/>
                  </a:lnTo>
                  <a:lnTo>
                    <a:pt x="861"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6"/>
            <p:cNvSpPr/>
            <p:nvPr/>
          </p:nvSpPr>
          <p:spPr>
            <a:xfrm>
              <a:off x="6282375" y="-988325"/>
              <a:ext cx="23150" cy="27450"/>
            </a:xfrm>
            <a:custGeom>
              <a:avLst/>
              <a:gdLst/>
              <a:ahLst/>
              <a:cxnLst/>
              <a:rect l="l" t="t" r="r" b="b"/>
              <a:pathLst>
                <a:path w="926" h="1098" fill="none" extrusionOk="0">
                  <a:moveTo>
                    <a:pt x="796" y="173"/>
                  </a:moveTo>
                  <a:lnTo>
                    <a:pt x="323" y="22"/>
                  </a:lnTo>
                  <a:lnTo>
                    <a:pt x="323" y="22"/>
                  </a:lnTo>
                  <a:lnTo>
                    <a:pt x="237" y="1"/>
                  </a:lnTo>
                  <a:lnTo>
                    <a:pt x="173"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96" y="1011"/>
                  </a:lnTo>
                  <a:lnTo>
                    <a:pt x="818" y="947"/>
                  </a:lnTo>
                  <a:lnTo>
                    <a:pt x="925" y="366"/>
                  </a:lnTo>
                  <a:lnTo>
                    <a:pt x="925" y="366"/>
                  </a:lnTo>
                  <a:lnTo>
                    <a:pt x="925" y="323"/>
                  </a:lnTo>
                  <a:lnTo>
                    <a:pt x="904" y="259"/>
                  </a:lnTo>
                  <a:lnTo>
                    <a:pt x="861"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6"/>
            <p:cNvSpPr/>
            <p:nvPr/>
          </p:nvSpPr>
          <p:spPr>
            <a:xfrm>
              <a:off x="6310875" y="-977025"/>
              <a:ext cx="22600" cy="26875"/>
            </a:xfrm>
            <a:custGeom>
              <a:avLst/>
              <a:gdLst/>
              <a:ahLst/>
              <a:cxnLst/>
              <a:rect l="l" t="t" r="r" b="b"/>
              <a:pathLst>
                <a:path w="904" h="1075" extrusionOk="0">
                  <a:moveTo>
                    <a:pt x="237" y="0"/>
                  </a:moveTo>
                  <a:lnTo>
                    <a:pt x="151" y="22"/>
                  </a:lnTo>
                  <a:lnTo>
                    <a:pt x="108" y="86"/>
                  </a:lnTo>
                  <a:lnTo>
                    <a:pt x="65" y="151"/>
                  </a:lnTo>
                  <a:lnTo>
                    <a:pt x="0" y="710"/>
                  </a:lnTo>
                  <a:lnTo>
                    <a:pt x="0" y="753"/>
                  </a:lnTo>
                  <a:lnTo>
                    <a:pt x="22" y="817"/>
                  </a:lnTo>
                  <a:lnTo>
                    <a:pt x="65" y="860"/>
                  </a:lnTo>
                  <a:lnTo>
                    <a:pt x="108" y="881"/>
                  </a:lnTo>
                  <a:lnTo>
                    <a:pt x="559" y="1075"/>
                  </a:lnTo>
                  <a:lnTo>
                    <a:pt x="645" y="1075"/>
                  </a:lnTo>
                  <a:lnTo>
                    <a:pt x="731" y="1053"/>
                  </a:lnTo>
                  <a:lnTo>
                    <a:pt x="774" y="1010"/>
                  </a:lnTo>
                  <a:lnTo>
                    <a:pt x="817" y="924"/>
                  </a:lnTo>
                  <a:lnTo>
                    <a:pt x="903" y="366"/>
                  </a:lnTo>
                  <a:lnTo>
                    <a:pt x="903" y="301"/>
                  </a:lnTo>
                  <a:lnTo>
                    <a:pt x="882" y="237"/>
                  </a:lnTo>
                  <a:lnTo>
                    <a:pt x="860"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6"/>
            <p:cNvSpPr/>
            <p:nvPr/>
          </p:nvSpPr>
          <p:spPr>
            <a:xfrm>
              <a:off x="6310875" y="-977025"/>
              <a:ext cx="22600" cy="26875"/>
            </a:xfrm>
            <a:custGeom>
              <a:avLst/>
              <a:gdLst/>
              <a:ahLst/>
              <a:cxnLst/>
              <a:rect l="l" t="t" r="r" b="b"/>
              <a:pathLst>
                <a:path w="904" h="1075" fill="none" extrusionOk="0">
                  <a:moveTo>
                    <a:pt x="796" y="172"/>
                  </a:moveTo>
                  <a:lnTo>
                    <a:pt x="323" y="0"/>
                  </a:lnTo>
                  <a:lnTo>
                    <a:pt x="323" y="0"/>
                  </a:lnTo>
                  <a:lnTo>
                    <a:pt x="237" y="0"/>
                  </a:lnTo>
                  <a:lnTo>
                    <a:pt x="151" y="22"/>
                  </a:lnTo>
                  <a:lnTo>
                    <a:pt x="108" y="86"/>
                  </a:lnTo>
                  <a:lnTo>
                    <a:pt x="65" y="151"/>
                  </a:lnTo>
                  <a:lnTo>
                    <a:pt x="0" y="710"/>
                  </a:lnTo>
                  <a:lnTo>
                    <a:pt x="0" y="710"/>
                  </a:lnTo>
                  <a:lnTo>
                    <a:pt x="0" y="753"/>
                  </a:lnTo>
                  <a:lnTo>
                    <a:pt x="22" y="817"/>
                  </a:lnTo>
                  <a:lnTo>
                    <a:pt x="65" y="860"/>
                  </a:lnTo>
                  <a:lnTo>
                    <a:pt x="108" y="881"/>
                  </a:lnTo>
                  <a:lnTo>
                    <a:pt x="559" y="1075"/>
                  </a:lnTo>
                  <a:lnTo>
                    <a:pt x="559" y="1075"/>
                  </a:lnTo>
                  <a:lnTo>
                    <a:pt x="645" y="1075"/>
                  </a:lnTo>
                  <a:lnTo>
                    <a:pt x="731" y="1053"/>
                  </a:lnTo>
                  <a:lnTo>
                    <a:pt x="774" y="1010"/>
                  </a:lnTo>
                  <a:lnTo>
                    <a:pt x="817" y="924"/>
                  </a:lnTo>
                  <a:lnTo>
                    <a:pt x="903" y="366"/>
                  </a:lnTo>
                  <a:lnTo>
                    <a:pt x="903" y="366"/>
                  </a:lnTo>
                  <a:lnTo>
                    <a:pt x="903" y="301"/>
                  </a:lnTo>
                  <a:lnTo>
                    <a:pt x="882" y="237"/>
                  </a:lnTo>
                  <a:lnTo>
                    <a:pt x="860"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6"/>
            <p:cNvSpPr/>
            <p:nvPr/>
          </p:nvSpPr>
          <p:spPr>
            <a:xfrm>
              <a:off x="6339350" y="-966275"/>
              <a:ext cx="22600" cy="27425"/>
            </a:xfrm>
            <a:custGeom>
              <a:avLst/>
              <a:gdLst/>
              <a:ahLst/>
              <a:cxnLst/>
              <a:rect l="l" t="t" r="r" b="b"/>
              <a:pathLst>
                <a:path w="904" h="1097" extrusionOk="0">
                  <a:moveTo>
                    <a:pt x="237" y="0"/>
                  </a:moveTo>
                  <a:lnTo>
                    <a:pt x="151" y="43"/>
                  </a:lnTo>
                  <a:lnTo>
                    <a:pt x="87" y="86"/>
                  </a:lnTo>
                  <a:lnTo>
                    <a:pt x="65" y="172"/>
                  </a:lnTo>
                  <a:lnTo>
                    <a:pt x="1" y="709"/>
                  </a:lnTo>
                  <a:lnTo>
                    <a:pt x="1" y="774"/>
                  </a:lnTo>
                  <a:lnTo>
                    <a:pt x="22" y="817"/>
                  </a:lnTo>
                  <a:lnTo>
                    <a:pt x="65" y="860"/>
                  </a:lnTo>
                  <a:lnTo>
                    <a:pt x="108" y="903"/>
                  </a:lnTo>
                  <a:lnTo>
                    <a:pt x="559" y="1075"/>
                  </a:lnTo>
                  <a:lnTo>
                    <a:pt x="645" y="1096"/>
                  </a:lnTo>
                  <a:lnTo>
                    <a:pt x="710" y="1075"/>
                  </a:lnTo>
                  <a:lnTo>
                    <a:pt x="774" y="1010"/>
                  </a:lnTo>
                  <a:lnTo>
                    <a:pt x="817" y="924"/>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6"/>
            <p:cNvSpPr/>
            <p:nvPr/>
          </p:nvSpPr>
          <p:spPr>
            <a:xfrm>
              <a:off x="6339350" y="-966275"/>
              <a:ext cx="22600" cy="27425"/>
            </a:xfrm>
            <a:custGeom>
              <a:avLst/>
              <a:gdLst/>
              <a:ahLst/>
              <a:cxnLst/>
              <a:rect l="l" t="t" r="r" b="b"/>
              <a:pathLst>
                <a:path w="904" h="1097" fill="none" extrusionOk="0">
                  <a:moveTo>
                    <a:pt x="796" y="172"/>
                  </a:moveTo>
                  <a:lnTo>
                    <a:pt x="323" y="22"/>
                  </a:lnTo>
                  <a:lnTo>
                    <a:pt x="323" y="22"/>
                  </a:lnTo>
                  <a:lnTo>
                    <a:pt x="237" y="0"/>
                  </a:lnTo>
                  <a:lnTo>
                    <a:pt x="151" y="43"/>
                  </a:lnTo>
                  <a:lnTo>
                    <a:pt x="87" y="86"/>
                  </a:lnTo>
                  <a:lnTo>
                    <a:pt x="65" y="172"/>
                  </a:lnTo>
                  <a:lnTo>
                    <a:pt x="1" y="709"/>
                  </a:lnTo>
                  <a:lnTo>
                    <a:pt x="1" y="709"/>
                  </a:lnTo>
                  <a:lnTo>
                    <a:pt x="1" y="774"/>
                  </a:lnTo>
                  <a:lnTo>
                    <a:pt x="22" y="817"/>
                  </a:lnTo>
                  <a:lnTo>
                    <a:pt x="65" y="860"/>
                  </a:lnTo>
                  <a:lnTo>
                    <a:pt x="108" y="903"/>
                  </a:lnTo>
                  <a:lnTo>
                    <a:pt x="559" y="1075"/>
                  </a:lnTo>
                  <a:lnTo>
                    <a:pt x="559" y="1075"/>
                  </a:lnTo>
                  <a:lnTo>
                    <a:pt x="645" y="1096"/>
                  </a:lnTo>
                  <a:lnTo>
                    <a:pt x="710" y="1075"/>
                  </a:lnTo>
                  <a:lnTo>
                    <a:pt x="774" y="1010"/>
                  </a:lnTo>
                  <a:lnTo>
                    <a:pt x="817" y="924"/>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6"/>
            <p:cNvSpPr/>
            <p:nvPr/>
          </p:nvSpPr>
          <p:spPr>
            <a:xfrm>
              <a:off x="6367825" y="-955000"/>
              <a:ext cx="22600" cy="26900"/>
            </a:xfrm>
            <a:custGeom>
              <a:avLst/>
              <a:gdLst/>
              <a:ahLst/>
              <a:cxnLst/>
              <a:rect l="l" t="t" r="r" b="b"/>
              <a:pathLst>
                <a:path w="904" h="1076" extrusionOk="0">
                  <a:moveTo>
                    <a:pt x="237" y="0"/>
                  </a:moveTo>
                  <a:lnTo>
                    <a:pt x="151" y="22"/>
                  </a:lnTo>
                  <a:lnTo>
                    <a:pt x="87" y="86"/>
                  </a:lnTo>
                  <a:lnTo>
                    <a:pt x="65" y="151"/>
                  </a:lnTo>
                  <a:lnTo>
                    <a:pt x="1" y="710"/>
                  </a:lnTo>
                  <a:lnTo>
                    <a:pt x="1" y="753"/>
                  </a:lnTo>
                  <a:lnTo>
                    <a:pt x="22" y="817"/>
                  </a:lnTo>
                  <a:lnTo>
                    <a:pt x="65" y="860"/>
                  </a:lnTo>
                  <a:lnTo>
                    <a:pt x="108" y="882"/>
                  </a:lnTo>
                  <a:lnTo>
                    <a:pt x="560" y="1075"/>
                  </a:lnTo>
                  <a:lnTo>
                    <a:pt x="646" y="1075"/>
                  </a:lnTo>
                  <a:lnTo>
                    <a:pt x="710" y="1054"/>
                  </a:lnTo>
                  <a:lnTo>
                    <a:pt x="775" y="1011"/>
                  </a:lnTo>
                  <a:lnTo>
                    <a:pt x="818" y="925"/>
                  </a:lnTo>
                  <a:lnTo>
                    <a:pt x="904" y="366"/>
                  </a:lnTo>
                  <a:lnTo>
                    <a:pt x="904" y="301"/>
                  </a:lnTo>
                  <a:lnTo>
                    <a:pt x="882" y="237"/>
                  </a:lnTo>
                  <a:lnTo>
                    <a:pt x="839"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6"/>
            <p:cNvSpPr/>
            <p:nvPr/>
          </p:nvSpPr>
          <p:spPr>
            <a:xfrm>
              <a:off x="6367825" y="-955000"/>
              <a:ext cx="22600" cy="26900"/>
            </a:xfrm>
            <a:custGeom>
              <a:avLst/>
              <a:gdLst/>
              <a:ahLst/>
              <a:cxnLst/>
              <a:rect l="l" t="t" r="r" b="b"/>
              <a:pathLst>
                <a:path w="904" h="1076" fill="none" extrusionOk="0">
                  <a:moveTo>
                    <a:pt x="796" y="172"/>
                  </a:moveTo>
                  <a:lnTo>
                    <a:pt x="323" y="0"/>
                  </a:lnTo>
                  <a:lnTo>
                    <a:pt x="323" y="0"/>
                  </a:lnTo>
                  <a:lnTo>
                    <a:pt x="237" y="0"/>
                  </a:lnTo>
                  <a:lnTo>
                    <a:pt x="151" y="22"/>
                  </a:lnTo>
                  <a:lnTo>
                    <a:pt x="87" y="86"/>
                  </a:lnTo>
                  <a:lnTo>
                    <a:pt x="65" y="151"/>
                  </a:lnTo>
                  <a:lnTo>
                    <a:pt x="1" y="710"/>
                  </a:lnTo>
                  <a:lnTo>
                    <a:pt x="1" y="710"/>
                  </a:lnTo>
                  <a:lnTo>
                    <a:pt x="1" y="753"/>
                  </a:lnTo>
                  <a:lnTo>
                    <a:pt x="22" y="817"/>
                  </a:lnTo>
                  <a:lnTo>
                    <a:pt x="65" y="860"/>
                  </a:lnTo>
                  <a:lnTo>
                    <a:pt x="108" y="882"/>
                  </a:lnTo>
                  <a:lnTo>
                    <a:pt x="560" y="1075"/>
                  </a:lnTo>
                  <a:lnTo>
                    <a:pt x="560" y="1075"/>
                  </a:lnTo>
                  <a:lnTo>
                    <a:pt x="646" y="1075"/>
                  </a:lnTo>
                  <a:lnTo>
                    <a:pt x="710" y="1054"/>
                  </a:lnTo>
                  <a:lnTo>
                    <a:pt x="775" y="1011"/>
                  </a:lnTo>
                  <a:lnTo>
                    <a:pt x="818" y="925"/>
                  </a:lnTo>
                  <a:lnTo>
                    <a:pt x="904" y="366"/>
                  </a:lnTo>
                  <a:lnTo>
                    <a:pt x="904" y="366"/>
                  </a:lnTo>
                  <a:lnTo>
                    <a:pt x="904" y="301"/>
                  </a:lnTo>
                  <a:lnTo>
                    <a:pt x="882" y="237"/>
                  </a:lnTo>
                  <a:lnTo>
                    <a:pt x="839"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6"/>
            <p:cNvSpPr/>
            <p:nvPr/>
          </p:nvSpPr>
          <p:spPr>
            <a:xfrm>
              <a:off x="6396325" y="-944250"/>
              <a:ext cx="22600" cy="27425"/>
            </a:xfrm>
            <a:custGeom>
              <a:avLst/>
              <a:gdLst/>
              <a:ahLst/>
              <a:cxnLst/>
              <a:rect l="l" t="t" r="r" b="b"/>
              <a:pathLst>
                <a:path w="904" h="1097" extrusionOk="0">
                  <a:moveTo>
                    <a:pt x="237" y="0"/>
                  </a:moveTo>
                  <a:lnTo>
                    <a:pt x="151" y="22"/>
                  </a:lnTo>
                  <a:lnTo>
                    <a:pt x="86" y="86"/>
                  </a:lnTo>
                  <a:lnTo>
                    <a:pt x="65" y="172"/>
                  </a:lnTo>
                  <a:lnTo>
                    <a:pt x="0" y="710"/>
                  </a:lnTo>
                  <a:lnTo>
                    <a:pt x="0" y="774"/>
                  </a:lnTo>
                  <a:lnTo>
                    <a:pt x="22" y="817"/>
                  </a:lnTo>
                  <a:lnTo>
                    <a:pt x="65" y="860"/>
                  </a:lnTo>
                  <a:lnTo>
                    <a:pt x="108" y="903"/>
                  </a:lnTo>
                  <a:lnTo>
                    <a:pt x="559" y="1075"/>
                  </a:lnTo>
                  <a:lnTo>
                    <a:pt x="624"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6"/>
            <p:cNvSpPr/>
            <p:nvPr/>
          </p:nvSpPr>
          <p:spPr>
            <a:xfrm>
              <a:off x="6396325" y="-944250"/>
              <a:ext cx="22600" cy="27425"/>
            </a:xfrm>
            <a:custGeom>
              <a:avLst/>
              <a:gdLst/>
              <a:ahLst/>
              <a:cxnLst/>
              <a:rect l="l" t="t" r="r" b="b"/>
              <a:pathLst>
                <a:path w="904" h="1097" fill="none" extrusionOk="0">
                  <a:moveTo>
                    <a:pt x="796" y="172"/>
                  </a:moveTo>
                  <a:lnTo>
                    <a:pt x="323" y="22"/>
                  </a:lnTo>
                  <a:lnTo>
                    <a:pt x="323" y="22"/>
                  </a:lnTo>
                  <a:lnTo>
                    <a:pt x="237" y="0"/>
                  </a:lnTo>
                  <a:lnTo>
                    <a:pt x="151" y="22"/>
                  </a:lnTo>
                  <a:lnTo>
                    <a:pt x="86" y="86"/>
                  </a:lnTo>
                  <a:lnTo>
                    <a:pt x="65" y="172"/>
                  </a:lnTo>
                  <a:lnTo>
                    <a:pt x="0" y="710"/>
                  </a:lnTo>
                  <a:lnTo>
                    <a:pt x="0" y="710"/>
                  </a:lnTo>
                  <a:lnTo>
                    <a:pt x="0" y="774"/>
                  </a:lnTo>
                  <a:lnTo>
                    <a:pt x="22" y="817"/>
                  </a:lnTo>
                  <a:lnTo>
                    <a:pt x="65" y="860"/>
                  </a:lnTo>
                  <a:lnTo>
                    <a:pt x="108" y="903"/>
                  </a:lnTo>
                  <a:lnTo>
                    <a:pt x="559" y="1075"/>
                  </a:lnTo>
                  <a:lnTo>
                    <a:pt x="559" y="1075"/>
                  </a:lnTo>
                  <a:lnTo>
                    <a:pt x="624"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6"/>
            <p:cNvSpPr/>
            <p:nvPr/>
          </p:nvSpPr>
          <p:spPr>
            <a:xfrm>
              <a:off x="6424800" y="-932975"/>
              <a:ext cx="22600" cy="26900"/>
            </a:xfrm>
            <a:custGeom>
              <a:avLst/>
              <a:gdLst/>
              <a:ahLst/>
              <a:cxnLst/>
              <a:rect l="l" t="t" r="r" b="b"/>
              <a:pathLst>
                <a:path w="904" h="1076" extrusionOk="0">
                  <a:moveTo>
                    <a:pt x="237" y="1"/>
                  </a:moveTo>
                  <a:lnTo>
                    <a:pt x="151" y="22"/>
                  </a:lnTo>
                  <a:lnTo>
                    <a:pt x="86" y="65"/>
                  </a:lnTo>
                  <a:lnTo>
                    <a:pt x="65" y="151"/>
                  </a:lnTo>
                  <a:lnTo>
                    <a:pt x="1" y="689"/>
                  </a:lnTo>
                  <a:lnTo>
                    <a:pt x="1" y="753"/>
                  </a:lnTo>
                  <a:lnTo>
                    <a:pt x="22" y="818"/>
                  </a:lnTo>
                  <a:lnTo>
                    <a:pt x="65" y="861"/>
                  </a:lnTo>
                  <a:lnTo>
                    <a:pt x="108" y="882"/>
                  </a:lnTo>
                  <a:lnTo>
                    <a:pt x="538" y="1054"/>
                  </a:lnTo>
                  <a:lnTo>
                    <a:pt x="624" y="1076"/>
                  </a:lnTo>
                  <a:lnTo>
                    <a:pt x="710" y="1054"/>
                  </a:lnTo>
                  <a:lnTo>
                    <a:pt x="774" y="990"/>
                  </a:lnTo>
                  <a:lnTo>
                    <a:pt x="817" y="925"/>
                  </a:lnTo>
                  <a:lnTo>
                    <a:pt x="903" y="366"/>
                  </a:lnTo>
                  <a:lnTo>
                    <a:pt x="903"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6"/>
            <p:cNvSpPr/>
            <p:nvPr/>
          </p:nvSpPr>
          <p:spPr>
            <a:xfrm>
              <a:off x="6424800" y="-932975"/>
              <a:ext cx="22600" cy="26900"/>
            </a:xfrm>
            <a:custGeom>
              <a:avLst/>
              <a:gdLst/>
              <a:ahLst/>
              <a:cxnLst/>
              <a:rect l="l" t="t" r="r" b="b"/>
              <a:pathLst>
                <a:path w="904" h="1076" fill="none" extrusionOk="0">
                  <a:moveTo>
                    <a:pt x="796" y="173"/>
                  </a:moveTo>
                  <a:lnTo>
                    <a:pt x="323" y="1"/>
                  </a:lnTo>
                  <a:lnTo>
                    <a:pt x="323" y="1"/>
                  </a:lnTo>
                  <a:lnTo>
                    <a:pt x="237" y="1"/>
                  </a:lnTo>
                  <a:lnTo>
                    <a:pt x="151" y="22"/>
                  </a:lnTo>
                  <a:lnTo>
                    <a:pt x="86" y="65"/>
                  </a:lnTo>
                  <a:lnTo>
                    <a:pt x="65" y="151"/>
                  </a:lnTo>
                  <a:lnTo>
                    <a:pt x="1" y="689"/>
                  </a:lnTo>
                  <a:lnTo>
                    <a:pt x="1" y="689"/>
                  </a:lnTo>
                  <a:lnTo>
                    <a:pt x="1" y="753"/>
                  </a:lnTo>
                  <a:lnTo>
                    <a:pt x="22" y="818"/>
                  </a:lnTo>
                  <a:lnTo>
                    <a:pt x="65" y="861"/>
                  </a:lnTo>
                  <a:lnTo>
                    <a:pt x="108" y="882"/>
                  </a:lnTo>
                  <a:lnTo>
                    <a:pt x="538" y="1054"/>
                  </a:lnTo>
                  <a:lnTo>
                    <a:pt x="538" y="1054"/>
                  </a:lnTo>
                  <a:lnTo>
                    <a:pt x="624" y="1076"/>
                  </a:lnTo>
                  <a:lnTo>
                    <a:pt x="710" y="1054"/>
                  </a:lnTo>
                  <a:lnTo>
                    <a:pt x="774" y="990"/>
                  </a:lnTo>
                  <a:lnTo>
                    <a:pt x="817" y="925"/>
                  </a:lnTo>
                  <a:lnTo>
                    <a:pt x="903" y="366"/>
                  </a:lnTo>
                  <a:lnTo>
                    <a:pt x="903" y="366"/>
                  </a:lnTo>
                  <a:lnTo>
                    <a:pt x="903"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6"/>
            <p:cNvSpPr/>
            <p:nvPr/>
          </p:nvSpPr>
          <p:spPr>
            <a:xfrm>
              <a:off x="6453275" y="-922225"/>
              <a:ext cx="22600" cy="27450"/>
            </a:xfrm>
            <a:custGeom>
              <a:avLst/>
              <a:gdLst/>
              <a:ahLst/>
              <a:cxnLst/>
              <a:rect l="l" t="t" r="r" b="b"/>
              <a:pathLst>
                <a:path w="904" h="1098" extrusionOk="0">
                  <a:moveTo>
                    <a:pt x="216" y="1"/>
                  </a:moveTo>
                  <a:lnTo>
                    <a:pt x="151" y="22"/>
                  </a:lnTo>
                  <a:lnTo>
                    <a:pt x="87" y="87"/>
                  </a:lnTo>
                  <a:lnTo>
                    <a:pt x="65" y="151"/>
                  </a:lnTo>
                  <a:lnTo>
                    <a:pt x="1" y="710"/>
                  </a:lnTo>
                  <a:lnTo>
                    <a:pt x="1" y="775"/>
                  </a:lnTo>
                  <a:lnTo>
                    <a:pt x="22" y="818"/>
                  </a:lnTo>
                  <a:lnTo>
                    <a:pt x="44" y="861"/>
                  </a:lnTo>
                  <a:lnTo>
                    <a:pt x="108" y="882"/>
                  </a:lnTo>
                  <a:lnTo>
                    <a:pt x="538" y="1076"/>
                  </a:lnTo>
                  <a:lnTo>
                    <a:pt x="624" y="1097"/>
                  </a:lnTo>
                  <a:lnTo>
                    <a:pt x="710" y="1054"/>
                  </a:lnTo>
                  <a:lnTo>
                    <a:pt x="775" y="1011"/>
                  </a:lnTo>
                  <a:lnTo>
                    <a:pt x="818" y="925"/>
                  </a:lnTo>
                  <a:lnTo>
                    <a:pt x="904" y="366"/>
                  </a:lnTo>
                  <a:lnTo>
                    <a:pt x="904" y="302"/>
                  </a:lnTo>
                  <a:lnTo>
                    <a:pt x="882" y="259"/>
                  </a:lnTo>
                  <a:lnTo>
                    <a:pt x="839" y="194"/>
                  </a:lnTo>
                  <a:lnTo>
                    <a:pt x="796"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6"/>
            <p:cNvSpPr/>
            <p:nvPr/>
          </p:nvSpPr>
          <p:spPr>
            <a:xfrm>
              <a:off x="6453275" y="-922225"/>
              <a:ext cx="22600" cy="27450"/>
            </a:xfrm>
            <a:custGeom>
              <a:avLst/>
              <a:gdLst/>
              <a:ahLst/>
              <a:cxnLst/>
              <a:rect l="l" t="t" r="r" b="b"/>
              <a:pathLst>
                <a:path w="904" h="1098" fill="none" extrusionOk="0">
                  <a:moveTo>
                    <a:pt x="796" y="173"/>
                  </a:moveTo>
                  <a:lnTo>
                    <a:pt x="302" y="1"/>
                  </a:lnTo>
                  <a:lnTo>
                    <a:pt x="302" y="1"/>
                  </a:lnTo>
                  <a:lnTo>
                    <a:pt x="216" y="1"/>
                  </a:lnTo>
                  <a:lnTo>
                    <a:pt x="151" y="22"/>
                  </a:lnTo>
                  <a:lnTo>
                    <a:pt x="87" y="87"/>
                  </a:lnTo>
                  <a:lnTo>
                    <a:pt x="65"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818" y="925"/>
                  </a:lnTo>
                  <a:lnTo>
                    <a:pt x="904" y="366"/>
                  </a:lnTo>
                  <a:lnTo>
                    <a:pt x="904" y="366"/>
                  </a:lnTo>
                  <a:lnTo>
                    <a:pt x="904" y="302"/>
                  </a:lnTo>
                  <a:lnTo>
                    <a:pt x="882" y="259"/>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6"/>
            <p:cNvSpPr/>
            <p:nvPr/>
          </p:nvSpPr>
          <p:spPr>
            <a:xfrm>
              <a:off x="6481775" y="-911475"/>
              <a:ext cx="22600" cy="27450"/>
            </a:xfrm>
            <a:custGeom>
              <a:avLst/>
              <a:gdLst/>
              <a:ahLst/>
              <a:cxnLst/>
              <a:rect l="l" t="t" r="r" b="b"/>
              <a:pathLst>
                <a:path w="904" h="1098" extrusionOk="0">
                  <a:moveTo>
                    <a:pt x="215" y="1"/>
                  </a:moveTo>
                  <a:lnTo>
                    <a:pt x="151" y="44"/>
                  </a:lnTo>
                  <a:lnTo>
                    <a:pt x="86" y="87"/>
                  </a:lnTo>
                  <a:lnTo>
                    <a:pt x="65" y="173"/>
                  </a:lnTo>
                  <a:lnTo>
                    <a:pt x="0" y="710"/>
                  </a:lnTo>
                  <a:lnTo>
                    <a:pt x="0" y="775"/>
                  </a:lnTo>
                  <a:lnTo>
                    <a:pt x="22" y="818"/>
                  </a:lnTo>
                  <a:lnTo>
                    <a:pt x="43" y="861"/>
                  </a:lnTo>
                  <a:lnTo>
                    <a:pt x="108" y="904"/>
                  </a:lnTo>
                  <a:lnTo>
                    <a:pt x="538" y="1076"/>
                  </a:lnTo>
                  <a:lnTo>
                    <a:pt x="624" y="1097"/>
                  </a:lnTo>
                  <a:lnTo>
                    <a:pt x="710" y="1076"/>
                  </a:lnTo>
                  <a:lnTo>
                    <a:pt x="774" y="1011"/>
                  </a:lnTo>
                  <a:lnTo>
                    <a:pt x="796" y="947"/>
                  </a:lnTo>
                  <a:lnTo>
                    <a:pt x="903" y="366"/>
                  </a:lnTo>
                  <a:lnTo>
                    <a:pt x="903" y="323"/>
                  </a:lnTo>
                  <a:lnTo>
                    <a:pt x="882" y="259"/>
                  </a:lnTo>
                  <a:lnTo>
                    <a:pt x="839" y="216"/>
                  </a:lnTo>
                  <a:lnTo>
                    <a:pt x="774" y="173"/>
                  </a:lnTo>
                  <a:lnTo>
                    <a:pt x="301" y="22"/>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6"/>
            <p:cNvSpPr/>
            <p:nvPr/>
          </p:nvSpPr>
          <p:spPr>
            <a:xfrm>
              <a:off x="6481775" y="-911475"/>
              <a:ext cx="22600" cy="27450"/>
            </a:xfrm>
            <a:custGeom>
              <a:avLst/>
              <a:gdLst/>
              <a:ahLst/>
              <a:cxnLst/>
              <a:rect l="l" t="t" r="r" b="b"/>
              <a:pathLst>
                <a:path w="904" h="1098" fill="none" extrusionOk="0">
                  <a:moveTo>
                    <a:pt x="774" y="173"/>
                  </a:moveTo>
                  <a:lnTo>
                    <a:pt x="301" y="22"/>
                  </a:lnTo>
                  <a:lnTo>
                    <a:pt x="301" y="22"/>
                  </a:lnTo>
                  <a:lnTo>
                    <a:pt x="215" y="1"/>
                  </a:lnTo>
                  <a:lnTo>
                    <a:pt x="151" y="44"/>
                  </a:lnTo>
                  <a:lnTo>
                    <a:pt x="86" y="87"/>
                  </a:lnTo>
                  <a:lnTo>
                    <a:pt x="65" y="173"/>
                  </a:lnTo>
                  <a:lnTo>
                    <a:pt x="0" y="710"/>
                  </a:lnTo>
                  <a:lnTo>
                    <a:pt x="0" y="710"/>
                  </a:lnTo>
                  <a:lnTo>
                    <a:pt x="0" y="775"/>
                  </a:lnTo>
                  <a:lnTo>
                    <a:pt x="22" y="818"/>
                  </a:lnTo>
                  <a:lnTo>
                    <a:pt x="43" y="861"/>
                  </a:lnTo>
                  <a:lnTo>
                    <a:pt x="108" y="904"/>
                  </a:lnTo>
                  <a:lnTo>
                    <a:pt x="538" y="1076"/>
                  </a:lnTo>
                  <a:lnTo>
                    <a:pt x="538" y="1076"/>
                  </a:lnTo>
                  <a:lnTo>
                    <a:pt x="624" y="1097"/>
                  </a:lnTo>
                  <a:lnTo>
                    <a:pt x="710" y="1076"/>
                  </a:lnTo>
                  <a:lnTo>
                    <a:pt x="774" y="1011"/>
                  </a:lnTo>
                  <a:lnTo>
                    <a:pt x="796" y="947"/>
                  </a:lnTo>
                  <a:lnTo>
                    <a:pt x="903" y="366"/>
                  </a:lnTo>
                  <a:lnTo>
                    <a:pt x="903" y="366"/>
                  </a:lnTo>
                  <a:lnTo>
                    <a:pt x="903" y="323"/>
                  </a:lnTo>
                  <a:lnTo>
                    <a:pt x="882" y="259"/>
                  </a:lnTo>
                  <a:lnTo>
                    <a:pt x="839" y="216"/>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6"/>
            <p:cNvSpPr/>
            <p:nvPr/>
          </p:nvSpPr>
          <p:spPr>
            <a:xfrm>
              <a:off x="6510250" y="-900175"/>
              <a:ext cx="22600" cy="26875"/>
            </a:xfrm>
            <a:custGeom>
              <a:avLst/>
              <a:gdLst/>
              <a:ahLst/>
              <a:cxnLst/>
              <a:rect l="l" t="t" r="r" b="b"/>
              <a:pathLst>
                <a:path w="904" h="1075" extrusionOk="0">
                  <a:moveTo>
                    <a:pt x="215" y="0"/>
                  </a:moveTo>
                  <a:lnTo>
                    <a:pt x="151" y="22"/>
                  </a:lnTo>
                  <a:lnTo>
                    <a:pt x="86" y="86"/>
                  </a:lnTo>
                  <a:lnTo>
                    <a:pt x="43" y="151"/>
                  </a:lnTo>
                  <a:lnTo>
                    <a:pt x="0" y="710"/>
                  </a:lnTo>
                  <a:lnTo>
                    <a:pt x="0" y="753"/>
                  </a:lnTo>
                  <a:lnTo>
                    <a:pt x="22" y="817"/>
                  </a:lnTo>
                  <a:lnTo>
                    <a:pt x="43" y="860"/>
                  </a:lnTo>
                  <a:lnTo>
                    <a:pt x="108" y="882"/>
                  </a:lnTo>
                  <a:lnTo>
                    <a:pt x="538" y="1075"/>
                  </a:lnTo>
                  <a:lnTo>
                    <a:pt x="624" y="1075"/>
                  </a:lnTo>
                  <a:lnTo>
                    <a:pt x="710" y="1053"/>
                  </a:lnTo>
                  <a:lnTo>
                    <a:pt x="774" y="1011"/>
                  </a:lnTo>
                  <a:lnTo>
                    <a:pt x="796" y="925"/>
                  </a:lnTo>
                  <a:lnTo>
                    <a:pt x="903" y="366"/>
                  </a:lnTo>
                  <a:lnTo>
                    <a:pt x="903" y="301"/>
                  </a:lnTo>
                  <a:lnTo>
                    <a:pt x="882" y="237"/>
                  </a:lnTo>
                  <a:lnTo>
                    <a:pt x="839"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6"/>
            <p:cNvSpPr/>
            <p:nvPr/>
          </p:nvSpPr>
          <p:spPr>
            <a:xfrm>
              <a:off x="6510250" y="-900175"/>
              <a:ext cx="22600" cy="26875"/>
            </a:xfrm>
            <a:custGeom>
              <a:avLst/>
              <a:gdLst/>
              <a:ahLst/>
              <a:cxnLst/>
              <a:rect l="l" t="t" r="r" b="b"/>
              <a:pathLst>
                <a:path w="904"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3"/>
                  </a:lnTo>
                  <a:lnTo>
                    <a:pt x="774" y="1011"/>
                  </a:lnTo>
                  <a:lnTo>
                    <a:pt x="796" y="925"/>
                  </a:lnTo>
                  <a:lnTo>
                    <a:pt x="903" y="366"/>
                  </a:lnTo>
                  <a:lnTo>
                    <a:pt x="903" y="366"/>
                  </a:lnTo>
                  <a:lnTo>
                    <a:pt x="903" y="301"/>
                  </a:lnTo>
                  <a:lnTo>
                    <a:pt x="882" y="237"/>
                  </a:lnTo>
                  <a:lnTo>
                    <a:pt x="839"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6"/>
            <p:cNvSpPr/>
            <p:nvPr/>
          </p:nvSpPr>
          <p:spPr>
            <a:xfrm>
              <a:off x="6654825" y="-851825"/>
              <a:ext cx="22575" cy="26900"/>
            </a:xfrm>
            <a:custGeom>
              <a:avLst/>
              <a:gdLst/>
              <a:ahLst/>
              <a:cxnLst/>
              <a:rect l="l" t="t" r="r" b="b"/>
              <a:pathLst>
                <a:path w="903" h="1076" extrusionOk="0">
                  <a:moveTo>
                    <a:pt x="237" y="1"/>
                  </a:moveTo>
                  <a:lnTo>
                    <a:pt x="151" y="22"/>
                  </a:lnTo>
                  <a:lnTo>
                    <a:pt x="86" y="65"/>
                  </a:lnTo>
                  <a:lnTo>
                    <a:pt x="65" y="151"/>
                  </a:lnTo>
                  <a:lnTo>
                    <a:pt x="0" y="689"/>
                  </a:lnTo>
                  <a:lnTo>
                    <a:pt x="0" y="753"/>
                  </a:lnTo>
                  <a:lnTo>
                    <a:pt x="22" y="818"/>
                  </a:lnTo>
                  <a:lnTo>
                    <a:pt x="43" y="861"/>
                  </a:lnTo>
                  <a:lnTo>
                    <a:pt x="108" y="882"/>
                  </a:lnTo>
                  <a:lnTo>
                    <a:pt x="537" y="1054"/>
                  </a:lnTo>
                  <a:lnTo>
                    <a:pt x="623" y="1076"/>
                  </a:lnTo>
                  <a:lnTo>
                    <a:pt x="709" y="1054"/>
                  </a:lnTo>
                  <a:lnTo>
                    <a:pt x="774" y="990"/>
                  </a:lnTo>
                  <a:lnTo>
                    <a:pt x="817" y="925"/>
                  </a:lnTo>
                  <a:lnTo>
                    <a:pt x="903" y="366"/>
                  </a:lnTo>
                  <a:lnTo>
                    <a:pt x="903" y="302"/>
                  </a:lnTo>
                  <a:lnTo>
                    <a:pt x="881" y="237"/>
                  </a:lnTo>
                  <a:lnTo>
                    <a:pt x="838" y="194"/>
                  </a:lnTo>
                  <a:lnTo>
                    <a:pt x="795"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6"/>
            <p:cNvSpPr/>
            <p:nvPr/>
          </p:nvSpPr>
          <p:spPr>
            <a:xfrm>
              <a:off x="6654825" y="-851825"/>
              <a:ext cx="22575" cy="26900"/>
            </a:xfrm>
            <a:custGeom>
              <a:avLst/>
              <a:gdLst/>
              <a:ahLst/>
              <a:cxnLst/>
              <a:rect l="l" t="t" r="r" b="b"/>
              <a:pathLst>
                <a:path w="903" h="1076" fill="none" extrusionOk="0">
                  <a:moveTo>
                    <a:pt x="795" y="173"/>
                  </a:moveTo>
                  <a:lnTo>
                    <a:pt x="301" y="1"/>
                  </a:lnTo>
                  <a:lnTo>
                    <a:pt x="301" y="1"/>
                  </a:lnTo>
                  <a:lnTo>
                    <a:pt x="237" y="1"/>
                  </a:lnTo>
                  <a:lnTo>
                    <a:pt x="151" y="22"/>
                  </a:lnTo>
                  <a:lnTo>
                    <a:pt x="86" y="65"/>
                  </a:lnTo>
                  <a:lnTo>
                    <a:pt x="65" y="151"/>
                  </a:lnTo>
                  <a:lnTo>
                    <a:pt x="0" y="689"/>
                  </a:lnTo>
                  <a:lnTo>
                    <a:pt x="0" y="689"/>
                  </a:lnTo>
                  <a:lnTo>
                    <a:pt x="0" y="753"/>
                  </a:lnTo>
                  <a:lnTo>
                    <a:pt x="22" y="818"/>
                  </a:lnTo>
                  <a:lnTo>
                    <a:pt x="43" y="861"/>
                  </a:lnTo>
                  <a:lnTo>
                    <a:pt x="108" y="882"/>
                  </a:lnTo>
                  <a:lnTo>
                    <a:pt x="537" y="1054"/>
                  </a:lnTo>
                  <a:lnTo>
                    <a:pt x="537" y="1054"/>
                  </a:lnTo>
                  <a:lnTo>
                    <a:pt x="623" y="1076"/>
                  </a:lnTo>
                  <a:lnTo>
                    <a:pt x="709" y="1054"/>
                  </a:lnTo>
                  <a:lnTo>
                    <a:pt x="774" y="990"/>
                  </a:lnTo>
                  <a:lnTo>
                    <a:pt x="817" y="925"/>
                  </a:lnTo>
                  <a:lnTo>
                    <a:pt x="903" y="366"/>
                  </a:lnTo>
                  <a:lnTo>
                    <a:pt x="903" y="366"/>
                  </a:lnTo>
                  <a:lnTo>
                    <a:pt x="903" y="302"/>
                  </a:lnTo>
                  <a:lnTo>
                    <a:pt x="881" y="237"/>
                  </a:lnTo>
                  <a:lnTo>
                    <a:pt x="838" y="194"/>
                  </a:lnTo>
                  <a:lnTo>
                    <a:pt x="79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6"/>
            <p:cNvSpPr/>
            <p:nvPr/>
          </p:nvSpPr>
          <p:spPr>
            <a:xfrm>
              <a:off x="6683300" y="-841075"/>
              <a:ext cx="22600" cy="27450"/>
            </a:xfrm>
            <a:custGeom>
              <a:avLst/>
              <a:gdLst/>
              <a:ahLst/>
              <a:cxnLst/>
              <a:rect l="l" t="t" r="r" b="b"/>
              <a:pathLst>
                <a:path w="904" h="1098" extrusionOk="0">
                  <a:moveTo>
                    <a:pt x="215" y="1"/>
                  </a:moveTo>
                  <a:lnTo>
                    <a:pt x="151" y="22"/>
                  </a:lnTo>
                  <a:lnTo>
                    <a:pt x="86" y="87"/>
                  </a:lnTo>
                  <a:lnTo>
                    <a:pt x="65" y="151"/>
                  </a:lnTo>
                  <a:lnTo>
                    <a:pt x="0" y="710"/>
                  </a:lnTo>
                  <a:lnTo>
                    <a:pt x="0" y="775"/>
                  </a:lnTo>
                  <a:lnTo>
                    <a:pt x="22" y="818"/>
                  </a:lnTo>
                  <a:lnTo>
                    <a:pt x="43" y="861"/>
                  </a:lnTo>
                  <a:lnTo>
                    <a:pt x="108" y="882"/>
                  </a:lnTo>
                  <a:lnTo>
                    <a:pt x="538" y="1076"/>
                  </a:lnTo>
                  <a:lnTo>
                    <a:pt x="624" y="1097"/>
                  </a:lnTo>
                  <a:lnTo>
                    <a:pt x="710" y="1054"/>
                  </a:lnTo>
                  <a:lnTo>
                    <a:pt x="774" y="1011"/>
                  </a:lnTo>
                  <a:lnTo>
                    <a:pt x="796" y="925"/>
                  </a:lnTo>
                  <a:lnTo>
                    <a:pt x="903" y="366"/>
                  </a:lnTo>
                  <a:lnTo>
                    <a:pt x="903" y="302"/>
                  </a:lnTo>
                  <a:lnTo>
                    <a:pt x="882" y="259"/>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6"/>
            <p:cNvSpPr/>
            <p:nvPr/>
          </p:nvSpPr>
          <p:spPr>
            <a:xfrm>
              <a:off x="6683300" y="-841075"/>
              <a:ext cx="22600" cy="27450"/>
            </a:xfrm>
            <a:custGeom>
              <a:avLst/>
              <a:gdLst/>
              <a:ahLst/>
              <a:cxnLst/>
              <a:rect l="l" t="t" r="r" b="b"/>
              <a:pathLst>
                <a:path w="904" h="1098" fill="none" extrusionOk="0">
                  <a:moveTo>
                    <a:pt x="774" y="173"/>
                  </a:moveTo>
                  <a:lnTo>
                    <a:pt x="301" y="1"/>
                  </a:lnTo>
                  <a:lnTo>
                    <a:pt x="301" y="1"/>
                  </a:lnTo>
                  <a:lnTo>
                    <a:pt x="215" y="1"/>
                  </a:lnTo>
                  <a:lnTo>
                    <a:pt x="151" y="22"/>
                  </a:lnTo>
                  <a:lnTo>
                    <a:pt x="86" y="87"/>
                  </a:lnTo>
                  <a:lnTo>
                    <a:pt x="65" y="151"/>
                  </a:lnTo>
                  <a:lnTo>
                    <a:pt x="0" y="710"/>
                  </a:lnTo>
                  <a:lnTo>
                    <a:pt x="0" y="710"/>
                  </a:lnTo>
                  <a:lnTo>
                    <a:pt x="0" y="775"/>
                  </a:lnTo>
                  <a:lnTo>
                    <a:pt x="22" y="818"/>
                  </a:lnTo>
                  <a:lnTo>
                    <a:pt x="43" y="861"/>
                  </a:lnTo>
                  <a:lnTo>
                    <a:pt x="108" y="882"/>
                  </a:lnTo>
                  <a:lnTo>
                    <a:pt x="538" y="1076"/>
                  </a:lnTo>
                  <a:lnTo>
                    <a:pt x="538" y="1076"/>
                  </a:lnTo>
                  <a:lnTo>
                    <a:pt x="624" y="1097"/>
                  </a:lnTo>
                  <a:lnTo>
                    <a:pt x="710" y="1054"/>
                  </a:lnTo>
                  <a:lnTo>
                    <a:pt x="774" y="1011"/>
                  </a:lnTo>
                  <a:lnTo>
                    <a:pt x="796" y="925"/>
                  </a:lnTo>
                  <a:lnTo>
                    <a:pt x="903" y="366"/>
                  </a:lnTo>
                  <a:lnTo>
                    <a:pt x="903" y="366"/>
                  </a:lnTo>
                  <a:lnTo>
                    <a:pt x="903" y="302"/>
                  </a:lnTo>
                  <a:lnTo>
                    <a:pt x="882" y="259"/>
                  </a:lnTo>
                  <a:lnTo>
                    <a:pt x="839"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6"/>
            <p:cNvSpPr/>
            <p:nvPr/>
          </p:nvSpPr>
          <p:spPr>
            <a:xfrm>
              <a:off x="6711775" y="-830325"/>
              <a:ext cx="22600" cy="27450"/>
            </a:xfrm>
            <a:custGeom>
              <a:avLst/>
              <a:gdLst/>
              <a:ahLst/>
              <a:cxnLst/>
              <a:rect l="l" t="t" r="r" b="b"/>
              <a:pathLst>
                <a:path w="904" h="1098" extrusionOk="0">
                  <a:moveTo>
                    <a:pt x="216" y="1"/>
                  </a:moveTo>
                  <a:lnTo>
                    <a:pt x="151" y="44"/>
                  </a:lnTo>
                  <a:lnTo>
                    <a:pt x="87" y="87"/>
                  </a:lnTo>
                  <a:lnTo>
                    <a:pt x="44" y="173"/>
                  </a:lnTo>
                  <a:lnTo>
                    <a:pt x="1" y="710"/>
                  </a:lnTo>
                  <a:lnTo>
                    <a:pt x="1" y="775"/>
                  </a:lnTo>
                  <a:lnTo>
                    <a:pt x="22" y="818"/>
                  </a:lnTo>
                  <a:lnTo>
                    <a:pt x="44" y="861"/>
                  </a:lnTo>
                  <a:lnTo>
                    <a:pt x="108" y="904"/>
                  </a:lnTo>
                  <a:lnTo>
                    <a:pt x="538" y="1076"/>
                  </a:lnTo>
                  <a:lnTo>
                    <a:pt x="624" y="1097"/>
                  </a:lnTo>
                  <a:lnTo>
                    <a:pt x="710" y="1076"/>
                  </a:lnTo>
                  <a:lnTo>
                    <a:pt x="775" y="1011"/>
                  </a:lnTo>
                  <a:lnTo>
                    <a:pt x="796" y="947"/>
                  </a:lnTo>
                  <a:lnTo>
                    <a:pt x="904" y="366"/>
                  </a:lnTo>
                  <a:lnTo>
                    <a:pt x="904" y="323"/>
                  </a:lnTo>
                  <a:lnTo>
                    <a:pt x="882" y="259"/>
                  </a:lnTo>
                  <a:lnTo>
                    <a:pt x="839" y="216"/>
                  </a:lnTo>
                  <a:lnTo>
                    <a:pt x="775" y="173"/>
                  </a:lnTo>
                  <a:lnTo>
                    <a:pt x="302" y="22"/>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6"/>
            <p:cNvSpPr/>
            <p:nvPr/>
          </p:nvSpPr>
          <p:spPr>
            <a:xfrm>
              <a:off x="6711775" y="-830325"/>
              <a:ext cx="22600" cy="27450"/>
            </a:xfrm>
            <a:custGeom>
              <a:avLst/>
              <a:gdLst/>
              <a:ahLst/>
              <a:cxnLst/>
              <a:rect l="l" t="t" r="r" b="b"/>
              <a:pathLst>
                <a:path w="904" h="1098" fill="none" extrusionOk="0">
                  <a:moveTo>
                    <a:pt x="775" y="173"/>
                  </a:moveTo>
                  <a:lnTo>
                    <a:pt x="302" y="22"/>
                  </a:lnTo>
                  <a:lnTo>
                    <a:pt x="302" y="22"/>
                  </a:lnTo>
                  <a:lnTo>
                    <a:pt x="216" y="1"/>
                  </a:lnTo>
                  <a:lnTo>
                    <a:pt x="151" y="44"/>
                  </a:lnTo>
                  <a:lnTo>
                    <a:pt x="87" y="87"/>
                  </a:lnTo>
                  <a:lnTo>
                    <a:pt x="44" y="173"/>
                  </a:lnTo>
                  <a:lnTo>
                    <a:pt x="1" y="710"/>
                  </a:lnTo>
                  <a:lnTo>
                    <a:pt x="1" y="710"/>
                  </a:lnTo>
                  <a:lnTo>
                    <a:pt x="1" y="775"/>
                  </a:lnTo>
                  <a:lnTo>
                    <a:pt x="22" y="818"/>
                  </a:lnTo>
                  <a:lnTo>
                    <a:pt x="44" y="861"/>
                  </a:lnTo>
                  <a:lnTo>
                    <a:pt x="108" y="904"/>
                  </a:lnTo>
                  <a:lnTo>
                    <a:pt x="538" y="1076"/>
                  </a:lnTo>
                  <a:lnTo>
                    <a:pt x="538" y="1076"/>
                  </a:lnTo>
                  <a:lnTo>
                    <a:pt x="624" y="1097"/>
                  </a:lnTo>
                  <a:lnTo>
                    <a:pt x="710" y="1076"/>
                  </a:lnTo>
                  <a:lnTo>
                    <a:pt x="775" y="1011"/>
                  </a:lnTo>
                  <a:lnTo>
                    <a:pt x="796" y="947"/>
                  </a:lnTo>
                  <a:lnTo>
                    <a:pt x="904" y="366"/>
                  </a:lnTo>
                  <a:lnTo>
                    <a:pt x="904" y="366"/>
                  </a:lnTo>
                  <a:lnTo>
                    <a:pt x="904" y="323"/>
                  </a:lnTo>
                  <a:lnTo>
                    <a:pt x="882" y="259"/>
                  </a:lnTo>
                  <a:lnTo>
                    <a:pt x="839" y="216"/>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6"/>
            <p:cNvSpPr/>
            <p:nvPr/>
          </p:nvSpPr>
          <p:spPr>
            <a:xfrm>
              <a:off x="6740275" y="-819025"/>
              <a:ext cx="22575" cy="26875"/>
            </a:xfrm>
            <a:custGeom>
              <a:avLst/>
              <a:gdLst/>
              <a:ahLst/>
              <a:cxnLst/>
              <a:rect l="l" t="t" r="r" b="b"/>
              <a:pathLst>
                <a:path w="903" h="1075" extrusionOk="0">
                  <a:moveTo>
                    <a:pt x="215" y="0"/>
                  </a:moveTo>
                  <a:lnTo>
                    <a:pt x="151" y="22"/>
                  </a:lnTo>
                  <a:lnTo>
                    <a:pt x="86" y="86"/>
                  </a:lnTo>
                  <a:lnTo>
                    <a:pt x="43" y="151"/>
                  </a:lnTo>
                  <a:lnTo>
                    <a:pt x="0" y="710"/>
                  </a:lnTo>
                  <a:lnTo>
                    <a:pt x="0" y="753"/>
                  </a:lnTo>
                  <a:lnTo>
                    <a:pt x="0" y="817"/>
                  </a:lnTo>
                  <a:lnTo>
                    <a:pt x="43" y="860"/>
                  </a:lnTo>
                  <a:lnTo>
                    <a:pt x="86" y="882"/>
                  </a:lnTo>
                  <a:lnTo>
                    <a:pt x="537" y="1075"/>
                  </a:lnTo>
                  <a:lnTo>
                    <a:pt x="623" y="1075"/>
                  </a:lnTo>
                  <a:lnTo>
                    <a:pt x="709" y="1054"/>
                  </a:lnTo>
                  <a:lnTo>
                    <a:pt x="774" y="1011"/>
                  </a:lnTo>
                  <a:lnTo>
                    <a:pt x="795" y="925"/>
                  </a:lnTo>
                  <a:lnTo>
                    <a:pt x="903" y="366"/>
                  </a:lnTo>
                  <a:lnTo>
                    <a:pt x="903" y="301"/>
                  </a:lnTo>
                  <a:lnTo>
                    <a:pt x="881" y="237"/>
                  </a:lnTo>
                  <a:lnTo>
                    <a:pt x="838"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6"/>
            <p:cNvSpPr/>
            <p:nvPr/>
          </p:nvSpPr>
          <p:spPr>
            <a:xfrm>
              <a:off x="6740275" y="-819025"/>
              <a:ext cx="22575" cy="26875"/>
            </a:xfrm>
            <a:custGeom>
              <a:avLst/>
              <a:gdLst/>
              <a:ahLst/>
              <a:cxnLst/>
              <a:rect l="l" t="t" r="r" b="b"/>
              <a:pathLst>
                <a:path w="903"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0" y="817"/>
                  </a:lnTo>
                  <a:lnTo>
                    <a:pt x="43" y="860"/>
                  </a:lnTo>
                  <a:lnTo>
                    <a:pt x="86" y="882"/>
                  </a:lnTo>
                  <a:lnTo>
                    <a:pt x="537" y="1075"/>
                  </a:lnTo>
                  <a:lnTo>
                    <a:pt x="537" y="1075"/>
                  </a:lnTo>
                  <a:lnTo>
                    <a:pt x="623" y="1075"/>
                  </a:lnTo>
                  <a:lnTo>
                    <a:pt x="709" y="1054"/>
                  </a:lnTo>
                  <a:lnTo>
                    <a:pt x="774" y="1011"/>
                  </a:lnTo>
                  <a:lnTo>
                    <a:pt x="795" y="925"/>
                  </a:lnTo>
                  <a:lnTo>
                    <a:pt x="903" y="366"/>
                  </a:lnTo>
                  <a:lnTo>
                    <a:pt x="903" y="366"/>
                  </a:lnTo>
                  <a:lnTo>
                    <a:pt x="903" y="301"/>
                  </a:lnTo>
                  <a:lnTo>
                    <a:pt x="881" y="237"/>
                  </a:lnTo>
                  <a:lnTo>
                    <a:pt x="838"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6"/>
            <p:cNvSpPr/>
            <p:nvPr/>
          </p:nvSpPr>
          <p:spPr>
            <a:xfrm>
              <a:off x="6768200" y="-808275"/>
              <a:ext cx="23150" cy="27425"/>
            </a:xfrm>
            <a:custGeom>
              <a:avLst/>
              <a:gdLst/>
              <a:ahLst/>
              <a:cxnLst/>
              <a:rect l="l" t="t" r="r" b="b"/>
              <a:pathLst>
                <a:path w="926" h="1097" extrusionOk="0">
                  <a:moveTo>
                    <a:pt x="237" y="0"/>
                  </a:moveTo>
                  <a:lnTo>
                    <a:pt x="151" y="43"/>
                  </a:lnTo>
                  <a:lnTo>
                    <a:pt x="108" y="86"/>
                  </a:lnTo>
                  <a:lnTo>
                    <a:pt x="65" y="172"/>
                  </a:lnTo>
                  <a:lnTo>
                    <a:pt x="1" y="709"/>
                  </a:lnTo>
                  <a:lnTo>
                    <a:pt x="1" y="774"/>
                  </a:lnTo>
                  <a:lnTo>
                    <a:pt x="22" y="817"/>
                  </a:lnTo>
                  <a:lnTo>
                    <a:pt x="65" y="860"/>
                  </a:lnTo>
                  <a:lnTo>
                    <a:pt x="108" y="903"/>
                  </a:lnTo>
                  <a:lnTo>
                    <a:pt x="560" y="1075"/>
                  </a:lnTo>
                  <a:lnTo>
                    <a:pt x="646" y="1096"/>
                  </a:lnTo>
                  <a:lnTo>
                    <a:pt x="732" y="1075"/>
                  </a:lnTo>
                  <a:lnTo>
                    <a:pt x="796" y="1010"/>
                  </a:lnTo>
                  <a:lnTo>
                    <a:pt x="818" y="946"/>
                  </a:lnTo>
                  <a:lnTo>
                    <a:pt x="925" y="366"/>
                  </a:lnTo>
                  <a:lnTo>
                    <a:pt x="925" y="301"/>
                  </a:lnTo>
                  <a:lnTo>
                    <a:pt x="904" y="258"/>
                  </a:lnTo>
                  <a:lnTo>
                    <a:pt x="861"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6"/>
            <p:cNvSpPr/>
            <p:nvPr/>
          </p:nvSpPr>
          <p:spPr>
            <a:xfrm>
              <a:off x="6768200" y="-808275"/>
              <a:ext cx="23150" cy="27425"/>
            </a:xfrm>
            <a:custGeom>
              <a:avLst/>
              <a:gdLst/>
              <a:ahLst/>
              <a:cxnLst/>
              <a:rect l="l" t="t" r="r" b="b"/>
              <a:pathLst>
                <a:path w="926" h="1097" fill="none" extrusionOk="0">
                  <a:moveTo>
                    <a:pt x="796" y="172"/>
                  </a:moveTo>
                  <a:lnTo>
                    <a:pt x="323" y="22"/>
                  </a:lnTo>
                  <a:lnTo>
                    <a:pt x="323" y="22"/>
                  </a:lnTo>
                  <a:lnTo>
                    <a:pt x="237" y="0"/>
                  </a:lnTo>
                  <a:lnTo>
                    <a:pt x="151" y="43"/>
                  </a:lnTo>
                  <a:lnTo>
                    <a:pt x="108" y="86"/>
                  </a:lnTo>
                  <a:lnTo>
                    <a:pt x="65" y="172"/>
                  </a:lnTo>
                  <a:lnTo>
                    <a:pt x="1" y="709"/>
                  </a:lnTo>
                  <a:lnTo>
                    <a:pt x="1" y="709"/>
                  </a:lnTo>
                  <a:lnTo>
                    <a:pt x="1" y="774"/>
                  </a:lnTo>
                  <a:lnTo>
                    <a:pt x="22" y="817"/>
                  </a:lnTo>
                  <a:lnTo>
                    <a:pt x="65" y="860"/>
                  </a:lnTo>
                  <a:lnTo>
                    <a:pt x="108" y="903"/>
                  </a:lnTo>
                  <a:lnTo>
                    <a:pt x="560" y="1075"/>
                  </a:lnTo>
                  <a:lnTo>
                    <a:pt x="560" y="1075"/>
                  </a:lnTo>
                  <a:lnTo>
                    <a:pt x="646" y="1096"/>
                  </a:lnTo>
                  <a:lnTo>
                    <a:pt x="732" y="1075"/>
                  </a:lnTo>
                  <a:lnTo>
                    <a:pt x="796" y="1010"/>
                  </a:lnTo>
                  <a:lnTo>
                    <a:pt x="818" y="946"/>
                  </a:lnTo>
                  <a:lnTo>
                    <a:pt x="925" y="366"/>
                  </a:lnTo>
                  <a:lnTo>
                    <a:pt x="925" y="366"/>
                  </a:lnTo>
                  <a:lnTo>
                    <a:pt x="925" y="301"/>
                  </a:lnTo>
                  <a:lnTo>
                    <a:pt x="904" y="258"/>
                  </a:lnTo>
                  <a:lnTo>
                    <a:pt x="861"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6"/>
            <p:cNvSpPr/>
            <p:nvPr/>
          </p:nvSpPr>
          <p:spPr>
            <a:xfrm>
              <a:off x="6796700" y="-797000"/>
              <a:ext cx="22600" cy="26900"/>
            </a:xfrm>
            <a:custGeom>
              <a:avLst/>
              <a:gdLst/>
              <a:ahLst/>
              <a:cxnLst/>
              <a:rect l="l" t="t" r="r" b="b"/>
              <a:pathLst>
                <a:path w="904" h="1076" extrusionOk="0">
                  <a:moveTo>
                    <a:pt x="237" y="1"/>
                  </a:moveTo>
                  <a:lnTo>
                    <a:pt x="151" y="22"/>
                  </a:lnTo>
                  <a:lnTo>
                    <a:pt x="108" y="87"/>
                  </a:lnTo>
                  <a:lnTo>
                    <a:pt x="65" y="151"/>
                  </a:lnTo>
                  <a:lnTo>
                    <a:pt x="0" y="710"/>
                  </a:lnTo>
                  <a:lnTo>
                    <a:pt x="0" y="753"/>
                  </a:lnTo>
                  <a:lnTo>
                    <a:pt x="22" y="817"/>
                  </a:lnTo>
                  <a:lnTo>
                    <a:pt x="65" y="860"/>
                  </a:lnTo>
                  <a:lnTo>
                    <a:pt x="108" y="882"/>
                  </a:lnTo>
                  <a:lnTo>
                    <a:pt x="559" y="1075"/>
                  </a:lnTo>
                  <a:lnTo>
                    <a:pt x="645" y="1075"/>
                  </a:lnTo>
                  <a:lnTo>
                    <a:pt x="731" y="1054"/>
                  </a:lnTo>
                  <a:lnTo>
                    <a:pt x="774" y="1011"/>
                  </a:lnTo>
                  <a:lnTo>
                    <a:pt x="817" y="925"/>
                  </a:lnTo>
                  <a:lnTo>
                    <a:pt x="903" y="366"/>
                  </a:lnTo>
                  <a:lnTo>
                    <a:pt x="903" y="301"/>
                  </a:lnTo>
                  <a:lnTo>
                    <a:pt x="882" y="237"/>
                  </a:lnTo>
                  <a:lnTo>
                    <a:pt x="860"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6"/>
            <p:cNvSpPr/>
            <p:nvPr/>
          </p:nvSpPr>
          <p:spPr>
            <a:xfrm>
              <a:off x="6796700" y="-797000"/>
              <a:ext cx="22600" cy="26900"/>
            </a:xfrm>
            <a:custGeom>
              <a:avLst/>
              <a:gdLst/>
              <a:ahLst/>
              <a:cxnLst/>
              <a:rect l="l" t="t" r="r" b="b"/>
              <a:pathLst>
                <a:path w="904" h="1076" fill="none" extrusionOk="0">
                  <a:moveTo>
                    <a:pt x="796" y="173"/>
                  </a:moveTo>
                  <a:lnTo>
                    <a:pt x="323" y="1"/>
                  </a:lnTo>
                  <a:lnTo>
                    <a:pt x="323" y="1"/>
                  </a:lnTo>
                  <a:lnTo>
                    <a:pt x="237" y="1"/>
                  </a:lnTo>
                  <a:lnTo>
                    <a:pt x="151" y="22"/>
                  </a:lnTo>
                  <a:lnTo>
                    <a:pt x="108" y="87"/>
                  </a:lnTo>
                  <a:lnTo>
                    <a:pt x="65" y="151"/>
                  </a:lnTo>
                  <a:lnTo>
                    <a:pt x="0" y="710"/>
                  </a:lnTo>
                  <a:lnTo>
                    <a:pt x="0" y="710"/>
                  </a:lnTo>
                  <a:lnTo>
                    <a:pt x="0" y="753"/>
                  </a:lnTo>
                  <a:lnTo>
                    <a:pt x="22" y="817"/>
                  </a:lnTo>
                  <a:lnTo>
                    <a:pt x="65" y="860"/>
                  </a:lnTo>
                  <a:lnTo>
                    <a:pt x="108" y="882"/>
                  </a:lnTo>
                  <a:lnTo>
                    <a:pt x="559" y="1075"/>
                  </a:lnTo>
                  <a:lnTo>
                    <a:pt x="559" y="1075"/>
                  </a:lnTo>
                  <a:lnTo>
                    <a:pt x="645" y="1075"/>
                  </a:lnTo>
                  <a:lnTo>
                    <a:pt x="731" y="1054"/>
                  </a:lnTo>
                  <a:lnTo>
                    <a:pt x="774" y="1011"/>
                  </a:lnTo>
                  <a:lnTo>
                    <a:pt x="817" y="925"/>
                  </a:lnTo>
                  <a:lnTo>
                    <a:pt x="903" y="366"/>
                  </a:lnTo>
                  <a:lnTo>
                    <a:pt x="903" y="366"/>
                  </a:lnTo>
                  <a:lnTo>
                    <a:pt x="903" y="301"/>
                  </a:lnTo>
                  <a:lnTo>
                    <a:pt x="882" y="237"/>
                  </a:lnTo>
                  <a:lnTo>
                    <a:pt x="860"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6"/>
            <p:cNvSpPr/>
            <p:nvPr/>
          </p:nvSpPr>
          <p:spPr>
            <a:xfrm>
              <a:off x="6825175" y="-786250"/>
              <a:ext cx="22600" cy="27425"/>
            </a:xfrm>
            <a:custGeom>
              <a:avLst/>
              <a:gdLst/>
              <a:ahLst/>
              <a:cxnLst/>
              <a:rect l="l" t="t" r="r" b="b"/>
              <a:pathLst>
                <a:path w="904" h="1097" extrusionOk="0">
                  <a:moveTo>
                    <a:pt x="237" y="0"/>
                  </a:moveTo>
                  <a:lnTo>
                    <a:pt x="151" y="22"/>
                  </a:lnTo>
                  <a:lnTo>
                    <a:pt x="87" y="86"/>
                  </a:lnTo>
                  <a:lnTo>
                    <a:pt x="65" y="172"/>
                  </a:lnTo>
                  <a:lnTo>
                    <a:pt x="1" y="710"/>
                  </a:lnTo>
                  <a:lnTo>
                    <a:pt x="1" y="774"/>
                  </a:lnTo>
                  <a:lnTo>
                    <a:pt x="22" y="817"/>
                  </a:lnTo>
                  <a:lnTo>
                    <a:pt x="65" y="860"/>
                  </a:lnTo>
                  <a:lnTo>
                    <a:pt x="108" y="903"/>
                  </a:lnTo>
                  <a:lnTo>
                    <a:pt x="559" y="1075"/>
                  </a:lnTo>
                  <a:lnTo>
                    <a:pt x="645"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6"/>
            <p:cNvSpPr/>
            <p:nvPr/>
          </p:nvSpPr>
          <p:spPr>
            <a:xfrm>
              <a:off x="6825175" y="-786250"/>
              <a:ext cx="22600" cy="27425"/>
            </a:xfrm>
            <a:custGeom>
              <a:avLst/>
              <a:gdLst/>
              <a:ahLst/>
              <a:cxnLst/>
              <a:rect l="l" t="t" r="r" b="b"/>
              <a:pathLst>
                <a:path w="904" h="1097" fill="none" extrusionOk="0">
                  <a:moveTo>
                    <a:pt x="796" y="172"/>
                  </a:moveTo>
                  <a:lnTo>
                    <a:pt x="323" y="22"/>
                  </a:lnTo>
                  <a:lnTo>
                    <a:pt x="323" y="22"/>
                  </a:lnTo>
                  <a:lnTo>
                    <a:pt x="237" y="0"/>
                  </a:lnTo>
                  <a:lnTo>
                    <a:pt x="151" y="22"/>
                  </a:lnTo>
                  <a:lnTo>
                    <a:pt x="87" y="86"/>
                  </a:lnTo>
                  <a:lnTo>
                    <a:pt x="65" y="172"/>
                  </a:lnTo>
                  <a:lnTo>
                    <a:pt x="1" y="710"/>
                  </a:lnTo>
                  <a:lnTo>
                    <a:pt x="1" y="710"/>
                  </a:lnTo>
                  <a:lnTo>
                    <a:pt x="1" y="774"/>
                  </a:lnTo>
                  <a:lnTo>
                    <a:pt x="22" y="817"/>
                  </a:lnTo>
                  <a:lnTo>
                    <a:pt x="65" y="860"/>
                  </a:lnTo>
                  <a:lnTo>
                    <a:pt x="108" y="903"/>
                  </a:lnTo>
                  <a:lnTo>
                    <a:pt x="559" y="1075"/>
                  </a:lnTo>
                  <a:lnTo>
                    <a:pt x="559" y="1075"/>
                  </a:lnTo>
                  <a:lnTo>
                    <a:pt x="645"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6"/>
            <p:cNvSpPr/>
            <p:nvPr/>
          </p:nvSpPr>
          <p:spPr>
            <a:xfrm>
              <a:off x="6853650" y="-774975"/>
              <a:ext cx="22600" cy="26900"/>
            </a:xfrm>
            <a:custGeom>
              <a:avLst/>
              <a:gdLst/>
              <a:ahLst/>
              <a:cxnLst/>
              <a:rect l="l" t="t" r="r" b="b"/>
              <a:pathLst>
                <a:path w="904" h="1076" extrusionOk="0">
                  <a:moveTo>
                    <a:pt x="237" y="1"/>
                  </a:moveTo>
                  <a:lnTo>
                    <a:pt x="151" y="22"/>
                  </a:lnTo>
                  <a:lnTo>
                    <a:pt x="87" y="65"/>
                  </a:lnTo>
                  <a:lnTo>
                    <a:pt x="65" y="151"/>
                  </a:lnTo>
                  <a:lnTo>
                    <a:pt x="1" y="689"/>
                  </a:lnTo>
                  <a:lnTo>
                    <a:pt x="1" y="753"/>
                  </a:lnTo>
                  <a:lnTo>
                    <a:pt x="22" y="818"/>
                  </a:lnTo>
                  <a:lnTo>
                    <a:pt x="65" y="861"/>
                  </a:lnTo>
                  <a:lnTo>
                    <a:pt x="108" y="882"/>
                  </a:lnTo>
                  <a:lnTo>
                    <a:pt x="560" y="1054"/>
                  </a:lnTo>
                  <a:lnTo>
                    <a:pt x="646" y="1076"/>
                  </a:lnTo>
                  <a:lnTo>
                    <a:pt x="710" y="1054"/>
                  </a:lnTo>
                  <a:lnTo>
                    <a:pt x="775" y="990"/>
                  </a:lnTo>
                  <a:lnTo>
                    <a:pt x="818" y="925"/>
                  </a:lnTo>
                  <a:lnTo>
                    <a:pt x="904" y="366"/>
                  </a:lnTo>
                  <a:lnTo>
                    <a:pt x="904"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6"/>
            <p:cNvSpPr/>
            <p:nvPr/>
          </p:nvSpPr>
          <p:spPr>
            <a:xfrm>
              <a:off x="6853650" y="-774975"/>
              <a:ext cx="22600" cy="26900"/>
            </a:xfrm>
            <a:custGeom>
              <a:avLst/>
              <a:gdLst/>
              <a:ahLst/>
              <a:cxnLst/>
              <a:rect l="l" t="t" r="r" b="b"/>
              <a:pathLst>
                <a:path w="904" h="1076" fill="none" extrusionOk="0">
                  <a:moveTo>
                    <a:pt x="796" y="173"/>
                  </a:moveTo>
                  <a:lnTo>
                    <a:pt x="323" y="1"/>
                  </a:lnTo>
                  <a:lnTo>
                    <a:pt x="323" y="1"/>
                  </a:lnTo>
                  <a:lnTo>
                    <a:pt x="237" y="1"/>
                  </a:lnTo>
                  <a:lnTo>
                    <a:pt x="151" y="22"/>
                  </a:lnTo>
                  <a:lnTo>
                    <a:pt x="87" y="65"/>
                  </a:lnTo>
                  <a:lnTo>
                    <a:pt x="65" y="151"/>
                  </a:lnTo>
                  <a:lnTo>
                    <a:pt x="1" y="689"/>
                  </a:lnTo>
                  <a:lnTo>
                    <a:pt x="1" y="689"/>
                  </a:lnTo>
                  <a:lnTo>
                    <a:pt x="1" y="753"/>
                  </a:lnTo>
                  <a:lnTo>
                    <a:pt x="22" y="818"/>
                  </a:lnTo>
                  <a:lnTo>
                    <a:pt x="65" y="861"/>
                  </a:lnTo>
                  <a:lnTo>
                    <a:pt x="108" y="882"/>
                  </a:lnTo>
                  <a:lnTo>
                    <a:pt x="560" y="1054"/>
                  </a:lnTo>
                  <a:lnTo>
                    <a:pt x="560" y="1054"/>
                  </a:lnTo>
                  <a:lnTo>
                    <a:pt x="646" y="1076"/>
                  </a:lnTo>
                  <a:lnTo>
                    <a:pt x="710" y="1054"/>
                  </a:lnTo>
                  <a:lnTo>
                    <a:pt x="775" y="990"/>
                  </a:lnTo>
                  <a:lnTo>
                    <a:pt x="818" y="925"/>
                  </a:lnTo>
                  <a:lnTo>
                    <a:pt x="904" y="366"/>
                  </a:lnTo>
                  <a:lnTo>
                    <a:pt x="904" y="366"/>
                  </a:lnTo>
                  <a:lnTo>
                    <a:pt x="904"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6"/>
            <p:cNvSpPr/>
            <p:nvPr/>
          </p:nvSpPr>
          <p:spPr>
            <a:xfrm>
              <a:off x="6882150" y="-764225"/>
              <a:ext cx="22600" cy="27450"/>
            </a:xfrm>
            <a:custGeom>
              <a:avLst/>
              <a:gdLst/>
              <a:ahLst/>
              <a:cxnLst/>
              <a:rect l="l" t="t" r="r" b="b"/>
              <a:pathLst>
                <a:path w="904" h="1098" extrusionOk="0">
                  <a:moveTo>
                    <a:pt x="237" y="1"/>
                  </a:moveTo>
                  <a:lnTo>
                    <a:pt x="151" y="22"/>
                  </a:lnTo>
                  <a:lnTo>
                    <a:pt x="86" y="87"/>
                  </a:lnTo>
                  <a:lnTo>
                    <a:pt x="65" y="151"/>
                  </a:lnTo>
                  <a:lnTo>
                    <a:pt x="0" y="710"/>
                  </a:lnTo>
                  <a:lnTo>
                    <a:pt x="0" y="775"/>
                  </a:lnTo>
                  <a:lnTo>
                    <a:pt x="22" y="818"/>
                  </a:lnTo>
                  <a:lnTo>
                    <a:pt x="65" y="861"/>
                  </a:lnTo>
                  <a:lnTo>
                    <a:pt x="108" y="882"/>
                  </a:lnTo>
                  <a:lnTo>
                    <a:pt x="538" y="1076"/>
                  </a:lnTo>
                  <a:lnTo>
                    <a:pt x="624" y="1097"/>
                  </a:lnTo>
                  <a:lnTo>
                    <a:pt x="710" y="1054"/>
                  </a:lnTo>
                  <a:lnTo>
                    <a:pt x="774" y="1011"/>
                  </a:lnTo>
                  <a:lnTo>
                    <a:pt x="817" y="925"/>
                  </a:lnTo>
                  <a:lnTo>
                    <a:pt x="903" y="366"/>
                  </a:lnTo>
                  <a:lnTo>
                    <a:pt x="903" y="302"/>
                  </a:lnTo>
                  <a:lnTo>
                    <a:pt x="882" y="259"/>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6"/>
            <p:cNvSpPr/>
            <p:nvPr/>
          </p:nvSpPr>
          <p:spPr>
            <a:xfrm>
              <a:off x="6882150" y="-764225"/>
              <a:ext cx="22600" cy="27450"/>
            </a:xfrm>
            <a:custGeom>
              <a:avLst/>
              <a:gdLst/>
              <a:ahLst/>
              <a:cxnLst/>
              <a:rect l="l" t="t" r="r" b="b"/>
              <a:pathLst>
                <a:path w="904" h="1098" fill="none" extrusionOk="0">
                  <a:moveTo>
                    <a:pt x="796" y="173"/>
                  </a:moveTo>
                  <a:lnTo>
                    <a:pt x="323" y="1"/>
                  </a:lnTo>
                  <a:lnTo>
                    <a:pt x="323" y="1"/>
                  </a:lnTo>
                  <a:lnTo>
                    <a:pt x="237" y="1"/>
                  </a:lnTo>
                  <a:lnTo>
                    <a:pt x="151" y="22"/>
                  </a:lnTo>
                  <a:lnTo>
                    <a:pt x="86" y="87"/>
                  </a:lnTo>
                  <a:lnTo>
                    <a:pt x="65" y="151"/>
                  </a:lnTo>
                  <a:lnTo>
                    <a:pt x="0" y="710"/>
                  </a:lnTo>
                  <a:lnTo>
                    <a:pt x="0" y="710"/>
                  </a:lnTo>
                  <a:lnTo>
                    <a:pt x="0" y="775"/>
                  </a:lnTo>
                  <a:lnTo>
                    <a:pt x="22" y="818"/>
                  </a:lnTo>
                  <a:lnTo>
                    <a:pt x="65" y="861"/>
                  </a:lnTo>
                  <a:lnTo>
                    <a:pt x="108" y="882"/>
                  </a:lnTo>
                  <a:lnTo>
                    <a:pt x="538" y="1076"/>
                  </a:lnTo>
                  <a:lnTo>
                    <a:pt x="538" y="1076"/>
                  </a:lnTo>
                  <a:lnTo>
                    <a:pt x="624" y="1097"/>
                  </a:lnTo>
                  <a:lnTo>
                    <a:pt x="710" y="1054"/>
                  </a:lnTo>
                  <a:lnTo>
                    <a:pt x="774" y="1011"/>
                  </a:lnTo>
                  <a:lnTo>
                    <a:pt x="817" y="925"/>
                  </a:lnTo>
                  <a:lnTo>
                    <a:pt x="903" y="366"/>
                  </a:lnTo>
                  <a:lnTo>
                    <a:pt x="903" y="366"/>
                  </a:lnTo>
                  <a:lnTo>
                    <a:pt x="903" y="302"/>
                  </a:lnTo>
                  <a:lnTo>
                    <a:pt x="882" y="259"/>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6"/>
            <p:cNvSpPr/>
            <p:nvPr/>
          </p:nvSpPr>
          <p:spPr>
            <a:xfrm>
              <a:off x="6910625" y="-753475"/>
              <a:ext cx="22600" cy="27450"/>
            </a:xfrm>
            <a:custGeom>
              <a:avLst/>
              <a:gdLst/>
              <a:ahLst/>
              <a:cxnLst/>
              <a:rect l="l" t="t" r="r" b="b"/>
              <a:pathLst>
                <a:path w="904" h="1098" extrusionOk="0">
                  <a:moveTo>
                    <a:pt x="237" y="1"/>
                  </a:moveTo>
                  <a:lnTo>
                    <a:pt x="151" y="44"/>
                  </a:lnTo>
                  <a:lnTo>
                    <a:pt x="86" y="87"/>
                  </a:lnTo>
                  <a:lnTo>
                    <a:pt x="65" y="173"/>
                  </a:lnTo>
                  <a:lnTo>
                    <a:pt x="0" y="710"/>
                  </a:lnTo>
                  <a:lnTo>
                    <a:pt x="0" y="775"/>
                  </a:lnTo>
                  <a:lnTo>
                    <a:pt x="22" y="818"/>
                  </a:lnTo>
                  <a:lnTo>
                    <a:pt x="65" y="861"/>
                  </a:lnTo>
                  <a:lnTo>
                    <a:pt x="108" y="904"/>
                  </a:lnTo>
                  <a:lnTo>
                    <a:pt x="538" y="1076"/>
                  </a:lnTo>
                  <a:lnTo>
                    <a:pt x="624" y="1097"/>
                  </a:lnTo>
                  <a:lnTo>
                    <a:pt x="710" y="1076"/>
                  </a:lnTo>
                  <a:lnTo>
                    <a:pt x="774" y="1011"/>
                  </a:lnTo>
                  <a:lnTo>
                    <a:pt x="817" y="947"/>
                  </a:lnTo>
                  <a:lnTo>
                    <a:pt x="903" y="366"/>
                  </a:lnTo>
                  <a:lnTo>
                    <a:pt x="903" y="323"/>
                  </a:lnTo>
                  <a:lnTo>
                    <a:pt x="882" y="259"/>
                  </a:lnTo>
                  <a:lnTo>
                    <a:pt x="839"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46"/>
            <p:cNvSpPr/>
            <p:nvPr/>
          </p:nvSpPr>
          <p:spPr>
            <a:xfrm>
              <a:off x="6910625" y="-753475"/>
              <a:ext cx="22600" cy="27450"/>
            </a:xfrm>
            <a:custGeom>
              <a:avLst/>
              <a:gdLst/>
              <a:ahLst/>
              <a:cxnLst/>
              <a:rect l="l" t="t" r="r" b="b"/>
              <a:pathLst>
                <a:path w="904" h="1098" fill="none" extrusionOk="0">
                  <a:moveTo>
                    <a:pt x="796" y="173"/>
                  </a:moveTo>
                  <a:lnTo>
                    <a:pt x="323" y="22"/>
                  </a:lnTo>
                  <a:lnTo>
                    <a:pt x="323" y="22"/>
                  </a:lnTo>
                  <a:lnTo>
                    <a:pt x="237" y="1"/>
                  </a:lnTo>
                  <a:lnTo>
                    <a:pt x="151" y="44"/>
                  </a:lnTo>
                  <a:lnTo>
                    <a:pt x="86" y="87"/>
                  </a:lnTo>
                  <a:lnTo>
                    <a:pt x="65" y="173"/>
                  </a:lnTo>
                  <a:lnTo>
                    <a:pt x="0" y="710"/>
                  </a:lnTo>
                  <a:lnTo>
                    <a:pt x="0" y="710"/>
                  </a:lnTo>
                  <a:lnTo>
                    <a:pt x="0" y="775"/>
                  </a:lnTo>
                  <a:lnTo>
                    <a:pt x="22" y="818"/>
                  </a:lnTo>
                  <a:lnTo>
                    <a:pt x="65" y="861"/>
                  </a:lnTo>
                  <a:lnTo>
                    <a:pt x="108" y="904"/>
                  </a:lnTo>
                  <a:lnTo>
                    <a:pt x="538" y="1076"/>
                  </a:lnTo>
                  <a:lnTo>
                    <a:pt x="538" y="1076"/>
                  </a:lnTo>
                  <a:lnTo>
                    <a:pt x="624" y="1097"/>
                  </a:lnTo>
                  <a:lnTo>
                    <a:pt x="710" y="1076"/>
                  </a:lnTo>
                  <a:lnTo>
                    <a:pt x="774" y="1011"/>
                  </a:lnTo>
                  <a:lnTo>
                    <a:pt x="817" y="947"/>
                  </a:lnTo>
                  <a:lnTo>
                    <a:pt x="903" y="366"/>
                  </a:lnTo>
                  <a:lnTo>
                    <a:pt x="903" y="366"/>
                  </a:lnTo>
                  <a:lnTo>
                    <a:pt x="903" y="323"/>
                  </a:lnTo>
                  <a:lnTo>
                    <a:pt x="882" y="259"/>
                  </a:lnTo>
                  <a:lnTo>
                    <a:pt x="839"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46"/>
            <p:cNvSpPr/>
            <p:nvPr/>
          </p:nvSpPr>
          <p:spPr>
            <a:xfrm>
              <a:off x="6939100" y="-742175"/>
              <a:ext cx="22600" cy="26900"/>
            </a:xfrm>
            <a:custGeom>
              <a:avLst/>
              <a:gdLst/>
              <a:ahLst/>
              <a:cxnLst/>
              <a:rect l="l" t="t" r="r" b="b"/>
              <a:pathLst>
                <a:path w="904" h="1076" extrusionOk="0">
                  <a:moveTo>
                    <a:pt x="216" y="0"/>
                  </a:moveTo>
                  <a:lnTo>
                    <a:pt x="151" y="22"/>
                  </a:lnTo>
                  <a:lnTo>
                    <a:pt x="87" y="86"/>
                  </a:lnTo>
                  <a:lnTo>
                    <a:pt x="65" y="151"/>
                  </a:lnTo>
                  <a:lnTo>
                    <a:pt x="1" y="710"/>
                  </a:lnTo>
                  <a:lnTo>
                    <a:pt x="1" y="753"/>
                  </a:lnTo>
                  <a:lnTo>
                    <a:pt x="22" y="817"/>
                  </a:lnTo>
                  <a:lnTo>
                    <a:pt x="44" y="860"/>
                  </a:lnTo>
                  <a:lnTo>
                    <a:pt x="108" y="882"/>
                  </a:lnTo>
                  <a:lnTo>
                    <a:pt x="538" y="1075"/>
                  </a:lnTo>
                  <a:lnTo>
                    <a:pt x="624" y="1075"/>
                  </a:lnTo>
                  <a:lnTo>
                    <a:pt x="710" y="1054"/>
                  </a:lnTo>
                  <a:lnTo>
                    <a:pt x="775" y="1011"/>
                  </a:lnTo>
                  <a:lnTo>
                    <a:pt x="818" y="925"/>
                  </a:lnTo>
                  <a:lnTo>
                    <a:pt x="904" y="366"/>
                  </a:lnTo>
                  <a:lnTo>
                    <a:pt x="904" y="301"/>
                  </a:lnTo>
                  <a:lnTo>
                    <a:pt x="882" y="237"/>
                  </a:lnTo>
                  <a:lnTo>
                    <a:pt x="839" y="194"/>
                  </a:lnTo>
                  <a:lnTo>
                    <a:pt x="775" y="172"/>
                  </a:lnTo>
                  <a:lnTo>
                    <a:pt x="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6"/>
            <p:cNvSpPr/>
            <p:nvPr/>
          </p:nvSpPr>
          <p:spPr>
            <a:xfrm>
              <a:off x="6939100" y="-742175"/>
              <a:ext cx="22600" cy="26900"/>
            </a:xfrm>
            <a:custGeom>
              <a:avLst/>
              <a:gdLst/>
              <a:ahLst/>
              <a:cxnLst/>
              <a:rect l="l" t="t" r="r" b="b"/>
              <a:pathLst>
                <a:path w="904" h="1076" fill="none" extrusionOk="0">
                  <a:moveTo>
                    <a:pt x="775" y="172"/>
                  </a:moveTo>
                  <a:lnTo>
                    <a:pt x="302" y="0"/>
                  </a:lnTo>
                  <a:lnTo>
                    <a:pt x="302" y="0"/>
                  </a:lnTo>
                  <a:lnTo>
                    <a:pt x="216" y="0"/>
                  </a:lnTo>
                  <a:lnTo>
                    <a:pt x="151" y="22"/>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710" y="1054"/>
                  </a:lnTo>
                  <a:lnTo>
                    <a:pt x="775" y="1011"/>
                  </a:lnTo>
                  <a:lnTo>
                    <a:pt x="818" y="925"/>
                  </a:lnTo>
                  <a:lnTo>
                    <a:pt x="904" y="366"/>
                  </a:lnTo>
                  <a:lnTo>
                    <a:pt x="904" y="366"/>
                  </a:lnTo>
                  <a:lnTo>
                    <a:pt x="904" y="301"/>
                  </a:lnTo>
                  <a:lnTo>
                    <a:pt x="882" y="237"/>
                  </a:lnTo>
                  <a:lnTo>
                    <a:pt x="839" y="194"/>
                  </a:lnTo>
                  <a:lnTo>
                    <a:pt x="77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6"/>
            <p:cNvSpPr/>
            <p:nvPr/>
          </p:nvSpPr>
          <p:spPr>
            <a:xfrm>
              <a:off x="6967600" y="-731425"/>
              <a:ext cx="22575" cy="27425"/>
            </a:xfrm>
            <a:custGeom>
              <a:avLst/>
              <a:gdLst/>
              <a:ahLst/>
              <a:cxnLst/>
              <a:rect l="l" t="t" r="r" b="b"/>
              <a:pathLst>
                <a:path w="903" h="1097" extrusionOk="0">
                  <a:moveTo>
                    <a:pt x="215" y="0"/>
                  </a:moveTo>
                  <a:lnTo>
                    <a:pt x="151" y="43"/>
                  </a:lnTo>
                  <a:lnTo>
                    <a:pt x="86" y="86"/>
                  </a:lnTo>
                  <a:lnTo>
                    <a:pt x="43" y="172"/>
                  </a:lnTo>
                  <a:lnTo>
                    <a:pt x="0" y="710"/>
                  </a:lnTo>
                  <a:lnTo>
                    <a:pt x="0" y="774"/>
                  </a:lnTo>
                  <a:lnTo>
                    <a:pt x="22" y="817"/>
                  </a:lnTo>
                  <a:lnTo>
                    <a:pt x="43" y="860"/>
                  </a:lnTo>
                  <a:lnTo>
                    <a:pt x="108" y="903"/>
                  </a:lnTo>
                  <a:lnTo>
                    <a:pt x="538" y="1075"/>
                  </a:lnTo>
                  <a:lnTo>
                    <a:pt x="624" y="1096"/>
                  </a:lnTo>
                  <a:lnTo>
                    <a:pt x="710" y="1075"/>
                  </a:lnTo>
                  <a:lnTo>
                    <a:pt x="774" y="1010"/>
                  </a:lnTo>
                  <a:lnTo>
                    <a:pt x="796" y="946"/>
                  </a:lnTo>
                  <a:lnTo>
                    <a:pt x="903" y="366"/>
                  </a:lnTo>
                  <a:lnTo>
                    <a:pt x="903" y="301"/>
                  </a:lnTo>
                  <a:lnTo>
                    <a:pt x="882" y="258"/>
                  </a:lnTo>
                  <a:lnTo>
                    <a:pt x="839" y="215"/>
                  </a:lnTo>
                  <a:lnTo>
                    <a:pt x="774" y="172"/>
                  </a:lnTo>
                  <a:lnTo>
                    <a:pt x="301" y="22"/>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6"/>
            <p:cNvSpPr/>
            <p:nvPr/>
          </p:nvSpPr>
          <p:spPr>
            <a:xfrm>
              <a:off x="6967600" y="-731425"/>
              <a:ext cx="22575" cy="27425"/>
            </a:xfrm>
            <a:custGeom>
              <a:avLst/>
              <a:gdLst/>
              <a:ahLst/>
              <a:cxnLst/>
              <a:rect l="l" t="t" r="r" b="b"/>
              <a:pathLst>
                <a:path w="903" h="1097" fill="none" extrusionOk="0">
                  <a:moveTo>
                    <a:pt x="774" y="172"/>
                  </a:moveTo>
                  <a:lnTo>
                    <a:pt x="301" y="22"/>
                  </a:lnTo>
                  <a:lnTo>
                    <a:pt x="301" y="22"/>
                  </a:lnTo>
                  <a:lnTo>
                    <a:pt x="215" y="0"/>
                  </a:lnTo>
                  <a:lnTo>
                    <a:pt x="151" y="43"/>
                  </a:lnTo>
                  <a:lnTo>
                    <a:pt x="86" y="86"/>
                  </a:lnTo>
                  <a:lnTo>
                    <a:pt x="43" y="172"/>
                  </a:lnTo>
                  <a:lnTo>
                    <a:pt x="0" y="710"/>
                  </a:lnTo>
                  <a:lnTo>
                    <a:pt x="0" y="710"/>
                  </a:lnTo>
                  <a:lnTo>
                    <a:pt x="0" y="774"/>
                  </a:lnTo>
                  <a:lnTo>
                    <a:pt x="22" y="817"/>
                  </a:lnTo>
                  <a:lnTo>
                    <a:pt x="43" y="860"/>
                  </a:lnTo>
                  <a:lnTo>
                    <a:pt x="108" y="903"/>
                  </a:lnTo>
                  <a:lnTo>
                    <a:pt x="538" y="1075"/>
                  </a:lnTo>
                  <a:lnTo>
                    <a:pt x="538" y="1075"/>
                  </a:lnTo>
                  <a:lnTo>
                    <a:pt x="624" y="1096"/>
                  </a:lnTo>
                  <a:lnTo>
                    <a:pt x="710" y="1075"/>
                  </a:lnTo>
                  <a:lnTo>
                    <a:pt x="774" y="1010"/>
                  </a:lnTo>
                  <a:lnTo>
                    <a:pt x="796" y="946"/>
                  </a:lnTo>
                  <a:lnTo>
                    <a:pt x="903" y="366"/>
                  </a:lnTo>
                  <a:lnTo>
                    <a:pt x="903" y="366"/>
                  </a:lnTo>
                  <a:lnTo>
                    <a:pt x="903" y="301"/>
                  </a:lnTo>
                  <a:lnTo>
                    <a:pt x="882" y="258"/>
                  </a:lnTo>
                  <a:lnTo>
                    <a:pt x="839" y="215"/>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6"/>
            <p:cNvSpPr/>
            <p:nvPr/>
          </p:nvSpPr>
          <p:spPr>
            <a:xfrm>
              <a:off x="6996075" y="-720150"/>
              <a:ext cx="22600" cy="26900"/>
            </a:xfrm>
            <a:custGeom>
              <a:avLst/>
              <a:gdLst/>
              <a:ahLst/>
              <a:cxnLst/>
              <a:rect l="l" t="t" r="r" b="b"/>
              <a:pathLst>
                <a:path w="904" h="1076" extrusionOk="0">
                  <a:moveTo>
                    <a:pt x="215" y="1"/>
                  </a:moveTo>
                  <a:lnTo>
                    <a:pt x="151" y="22"/>
                  </a:lnTo>
                  <a:lnTo>
                    <a:pt x="86" y="87"/>
                  </a:lnTo>
                  <a:lnTo>
                    <a:pt x="43" y="151"/>
                  </a:lnTo>
                  <a:lnTo>
                    <a:pt x="0" y="710"/>
                  </a:lnTo>
                  <a:lnTo>
                    <a:pt x="0" y="753"/>
                  </a:lnTo>
                  <a:lnTo>
                    <a:pt x="22" y="817"/>
                  </a:lnTo>
                  <a:lnTo>
                    <a:pt x="43" y="860"/>
                  </a:lnTo>
                  <a:lnTo>
                    <a:pt x="108" y="882"/>
                  </a:lnTo>
                  <a:lnTo>
                    <a:pt x="538" y="1075"/>
                  </a:lnTo>
                  <a:lnTo>
                    <a:pt x="624" y="1075"/>
                  </a:lnTo>
                  <a:lnTo>
                    <a:pt x="710" y="1054"/>
                  </a:lnTo>
                  <a:lnTo>
                    <a:pt x="774" y="1011"/>
                  </a:lnTo>
                  <a:lnTo>
                    <a:pt x="796" y="925"/>
                  </a:lnTo>
                  <a:lnTo>
                    <a:pt x="903" y="366"/>
                  </a:lnTo>
                  <a:lnTo>
                    <a:pt x="903" y="302"/>
                  </a:lnTo>
                  <a:lnTo>
                    <a:pt x="882" y="237"/>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6"/>
            <p:cNvSpPr/>
            <p:nvPr/>
          </p:nvSpPr>
          <p:spPr>
            <a:xfrm>
              <a:off x="6996075" y="-720150"/>
              <a:ext cx="22600" cy="26900"/>
            </a:xfrm>
            <a:custGeom>
              <a:avLst/>
              <a:gdLst/>
              <a:ahLst/>
              <a:cxnLst/>
              <a:rect l="l" t="t" r="r" b="b"/>
              <a:pathLst>
                <a:path w="904"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4"/>
                  </a:lnTo>
                  <a:lnTo>
                    <a:pt x="774" y="1011"/>
                  </a:lnTo>
                  <a:lnTo>
                    <a:pt x="796" y="925"/>
                  </a:lnTo>
                  <a:lnTo>
                    <a:pt x="903" y="366"/>
                  </a:lnTo>
                  <a:lnTo>
                    <a:pt x="903" y="366"/>
                  </a:lnTo>
                  <a:lnTo>
                    <a:pt x="903" y="302"/>
                  </a:lnTo>
                  <a:lnTo>
                    <a:pt x="882" y="237"/>
                  </a:lnTo>
                  <a:lnTo>
                    <a:pt x="839"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6"/>
            <p:cNvSpPr/>
            <p:nvPr/>
          </p:nvSpPr>
          <p:spPr>
            <a:xfrm>
              <a:off x="6103425" y="-1128050"/>
              <a:ext cx="51075" cy="93000"/>
            </a:xfrm>
            <a:custGeom>
              <a:avLst/>
              <a:gdLst/>
              <a:ahLst/>
              <a:cxnLst/>
              <a:rect l="l" t="t" r="r" b="b"/>
              <a:pathLst>
                <a:path w="2043" h="3720" extrusionOk="0">
                  <a:moveTo>
                    <a:pt x="645" y="1"/>
                  </a:moveTo>
                  <a:lnTo>
                    <a:pt x="559" y="44"/>
                  </a:lnTo>
                  <a:lnTo>
                    <a:pt x="495" y="87"/>
                  </a:lnTo>
                  <a:lnTo>
                    <a:pt x="452" y="151"/>
                  </a:lnTo>
                  <a:lnTo>
                    <a:pt x="409" y="216"/>
                  </a:lnTo>
                  <a:lnTo>
                    <a:pt x="387" y="302"/>
                  </a:lnTo>
                  <a:lnTo>
                    <a:pt x="0" y="2881"/>
                  </a:lnTo>
                  <a:lnTo>
                    <a:pt x="0" y="2989"/>
                  </a:lnTo>
                  <a:lnTo>
                    <a:pt x="22" y="3096"/>
                  </a:lnTo>
                  <a:lnTo>
                    <a:pt x="108" y="3204"/>
                  </a:lnTo>
                  <a:lnTo>
                    <a:pt x="194" y="3268"/>
                  </a:lnTo>
                  <a:lnTo>
                    <a:pt x="1075" y="3676"/>
                  </a:lnTo>
                  <a:lnTo>
                    <a:pt x="1161" y="3698"/>
                  </a:lnTo>
                  <a:lnTo>
                    <a:pt x="1247" y="3719"/>
                  </a:lnTo>
                  <a:lnTo>
                    <a:pt x="1333" y="3698"/>
                  </a:lnTo>
                  <a:lnTo>
                    <a:pt x="1398" y="3676"/>
                  </a:lnTo>
                  <a:lnTo>
                    <a:pt x="1462" y="3633"/>
                  </a:lnTo>
                  <a:lnTo>
                    <a:pt x="1527" y="3569"/>
                  </a:lnTo>
                  <a:lnTo>
                    <a:pt x="1570" y="3483"/>
                  </a:lnTo>
                  <a:lnTo>
                    <a:pt x="1591" y="3397"/>
                  </a:lnTo>
                  <a:lnTo>
                    <a:pt x="2043" y="796"/>
                  </a:lnTo>
                  <a:lnTo>
                    <a:pt x="2043" y="667"/>
                  </a:lnTo>
                  <a:lnTo>
                    <a:pt x="2021" y="559"/>
                  </a:lnTo>
                  <a:lnTo>
                    <a:pt x="1935" y="473"/>
                  </a:lnTo>
                  <a:lnTo>
                    <a:pt x="1828" y="387"/>
                  </a:lnTo>
                  <a:lnTo>
                    <a:pt x="882" y="22"/>
                  </a:lnTo>
                  <a:lnTo>
                    <a:pt x="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6"/>
            <p:cNvSpPr/>
            <p:nvPr/>
          </p:nvSpPr>
          <p:spPr>
            <a:xfrm>
              <a:off x="6576350" y="-952325"/>
              <a:ext cx="51625" cy="93000"/>
            </a:xfrm>
            <a:custGeom>
              <a:avLst/>
              <a:gdLst/>
              <a:ahLst/>
              <a:cxnLst/>
              <a:rect l="l" t="t" r="r" b="b"/>
              <a:pathLst>
                <a:path w="2065" h="3720" extrusionOk="0">
                  <a:moveTo>
                    <a:pt x="645" y="1"/>
                  </a:moveTo>
                  <a:lnTo>
                    <a:pt x="559" y="44"/>
                  </a:lnTo>
                  <a:lnTo>
                    <a:pt x="495" y="87"/>
                  </a:lnTo>
                  <a:lnTo>
                    <a:pt x="452" y="151"/>
                  </a:lnTo>
                  <a:lnTo>
                    <a:pt x="409" y="216"/>
                  </a:lnTo>
                  <a:lnTo>
                    <a:pt x="388" y="302"/>
                  </a:lnTo>
                  <a:lnTo>
                    <a:pt x="1" y="2882"/>
                  </a:lnTo>
                  <a:lnTo>
                    <a:pt x="1" y="2989"/>
                  </a:lnTo>
                  <a:lnTo>
                    <a:pt x="44" y="3097"/>
                  </a:lnTo>
                  <a:lnTo>
                    <a:pt x="108" y="3204"/>
                  </a:lnTo>
                  <a:lnTo>
                    <a:pt x="216" y="3268"/>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667"/>
                  </a:lnTo>
                  <a:lnTo>
                    <a:pt x="2021" y="560"/>
                  </a:lnTo>
                  <a:lnTo>
                    <a:pt x="1935" y="452"/>
                  </a:lnTo>
                  <a:lnTo>
                    <a:pt x="1828" y="388"/>
                  </a:lnTo>
                  <a:lnTo>
                    <a:pt x="882" y="22"/>
                  </a:lnTo>
                  <a:lnTo>
                    <a:pt x="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6"/>
            <p:cNvSpPr/>
            <p:nvPr/>
          </p:nvSpPr>
          <p:spPr>
            <a:xfrm>
              <a:off x="6576350" y="-952325"/>
              <a:ext cx="51625" cy="93000"/>
            </a:xfrm>
            <a:custGeom>
              <a:avLst/>
              <a:gdLst/>
              <a:ahLst/>
              <a:cxnLst/>
              <a:rect l="l" t="t" r="r" b="b"/>
              <a:pathLst>
                <a:path w="2065" h="3720" fill="none" extrusionOk="0">
                  <a:moveTo>
                    <a:pt x="1828" y="388"/>
                  </a:moveTo>
                  <a:lnTo>
                    <a:pt x="882" y="22"/>
                  </a:lnTo>
                  <a:lnTo>
                    <a:pt x="882" y="22"/>
                  </a:lnTo>
                  <a:lnTo>
                    <a:pt x="817" y="1"/>
                  </a:lnTo>
                  <a:lnTo>
                    <a:pt x="731" y="1"/>
                  </a:lnTo>
                  <a:lnTo>
                    <a:pt x="645" y="1"/>
                  </a:lnTo>
                  <a:lnTo>
                    <a:pt x="559" y="44"/>
                  </a:lnTo>
                  <a:lnTo>
                    <a:pt x="495" y="87"/>
                  </a:lnTo>
                  <a:lnTo>
                    <a:pt x="452" y="151"/>
                  </a:lnTo>
                  <a:lnTo>
                    <a:pt x="409" y="216"/>
                  </a:lnTo>
                  <a:lnTo>
                    <a:pt x="388" y="302"/>
                  </a:lnTo>
                  <a:lnTo>
                    <a:pt x="1" y="2882"/>
                  </a:lnTo>
                  <a:lnTo>
                    <a:pt x="1" y="2882"/>
                  </a:lnTo>
                  <a:lnTo>
                    <a:pt x="1" y="2989"/>
                  </a:lnTo>
                  <a:lnTo>
                    <a:pt x="44" y="3097"/>
                  </a:lnTo>
                  <a:lnTo>
                    <a:pt x="108" y="3204"/>
                  </a:lnTo>
                  <a:lnTo>
                    <a:pt x="216" y="3268"/>
                  </a:lnTo>
                  <a:lnTo>
                    <a:pt x="1075" y="3677"/>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796"/>
                  </a:lnTo>
                  <a:lnTo>
                    <a:pt x="2064" y="667"/>
                  </a:lnTo>
                  <a:lnTo>
                    <a:pt x="2021" y="560"/>
                  </a:lnTo>
                  <a:lnTo>
                    <a:pt x="1935" y="452"/>
                  </a:lnTo>
                  <a:lnTo>
                    <a:pt x="1828" y="388"/>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6"/>
            <p:cNvSpPr/>
            <p:nvPr/>
          </p:nvSpPr>
          <p:spPr>
            <a:xfrm>
              <a:off x="7394850" y="-1138800"/>
              <a:ext cx="1057650" cy="643850"/>
            </a:xfrm>
            <a:custGeom>
              <a:avLst/>
              <a:gdLst/>
              <a:ahLst/>
              <a:cxnLst/>
              <a:rect l="l" t="t" r="r" b="b"/>
              <a:pathLst>
                <a:path w="42306" h="25754" fill="none" extrusionOk="0">
                  <a:moveTo>
                    <a:pt x="42305" y="1011"/>
                  </a:moveTo>
                  <a:lnTo>
                    <a:pt x="38350" y="1"/>
                  </a:lnTo>
                  <a:lnTo>
                    <a:pt x="14811" y="14683"/>
                  </a:lnTo>
                  <a:lnTo>
                    <a:pt x="13887" y="15263"/>
                  </a:lnTo>
                  <a:lnTo>
                    <a:pt x="0" y="23926"/>
                  </a:lnTo>
                  <a:lnTo>
                    <a:pt x="0" y="23926"/>
                  </a:lnTo>
                  <a:lnTo>
                    <a:pt x="1096" y="24163"/>
                  </a:lnTo>
                  <a:lnTo>
                    <a:pt x="2279" y="24399"/>
                  </a:lnTo>
                  <a:lnTo>
                    <a:pt x="3547" y="24614"/>
                  </a:lnTo>
                  <a:lnTo>
                    <a:pt x="4923" y="24851"/>
                  </a:lnTo>
                  <a:lnTo>
                    <a:pt x="6385" y="25066"/>
                  </a:lnTo>
                  <a:lnTo>
                    <a:pt x="7932" y="25259"/>
                  </a:lnTo>
                  <a:lnTo>
                    <a:pt x="9545" y="25431"/>
                  </a:lnTo>
                  <a:lnTo>
                    <a:pt x="11264" y="25603"/>
                  </a:lnTo>
                  <a:lnTo>
                    <a:pt x="11264" y="25603"/>
                  </a:lnTo>
                  <a:lnTo>
                    <a:pt x="13220" y="25754"/>
                  </a:lnTo>
                  <a:lnTo>
                    <a:pt x="35341" y="11329"/>
                  </a:lnTo>
                  <a:lnTo>
                    <a:pt x="42305" y="1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6"/>
            <p:cNvSpPr/>
            <p:nvPr/>
          </p:nvSpPr>
          <p:spPr>
            <a:xfrm>
              <a:off x="5455300" y="-1260800"/>
              <a:ext cx="550" cy="3800"/>
            </a:xfrm>
            <a:custGeom>
              <a:avLst/>
              <a:gdLst/>
              <a:ahLst/>
              <a:cxnLst/>
              <a:rect l="l" t="t" r="r" b="b"/>
              <a:pathLst>
                <a:path w="22" h="152" extrusionOk="0">
                  <a:moveTo>
                    <a:pt x="1" y="151"/>
                  </a:moveTo>
                  <a:lnTo>
                    <a:pt x="1" y="151"/>
                  </a:lnTo>
                  <a:lnTo>
                    <a:pt x="1" y="151"/>
                  </a:lnTo>
                  <a:lnTo>
                    <a:pt x="1" y="151"/>
                  </a:lnTo>
                  <a:lnTo>
                    <a:pt x="1" y="151"/>
                  </a:lnTo>
                  <a:close/>
                  <a:moveTo>
                    <a:pt x="1" y="130"/>
                  </a:moveTo>
                  <a:lnTo>
                    <a:pt x="1" y="130"/>
                  </a:lnTo>
                  <a:lnTo>
                    <a:pt x="1" y="130"/>
                  </a:lnTo>
                  <a:lnTo>
                    <a:pt x="1" y="130"/>
                  </a:lnTo>
                  <a:lnTo>
                    <a:pt x="1" y="130"/>
                  </a:lnTo>
                  <a:close/>
                  <a:moveTo>
                    <a:pt x="1" y="130"/>
                  </a:moveTo>
                  <a:lnTo>
                    <a:pt x="1" y="130"/>
                  </a:lnTo>
                  <a:lnTo>
                    <a:pt x="1" y="130"/>
                  </a:lnTo>
                  <a:lnTo>
                    <a:pt x="1" y="130"/>
                  </a:lnTo>
                  <a:lnTo>
                    <a:pt x="1" y="130"/>
                  </a:lnTo>
                  <a:close/>
                  <a:moveTo>
                    <a:pt x="1" y="108"/>
                  </a:moveTo>
                  <a:lnTo>
                    <a:pt x="1" y="108"/>
                  </a:lnTo>
                  <a:lnTo>
                    <a:pt x="1" y="108"/>
                  </a:lnTo>
                  <a:lnTo>
                    <a:pt x="1" y="108"/>
                  </a:lnTo>
                  <a:lnTo>
                    <a:pt x="1" y="108"/>
                  </a:lnTo>
                  <a:close/>
                  <a:moveTo>
                    <a:pt x="1" y="87"/>
                  </a:moveTo>
                  <a:lnTo>
                    <a:pt x="1" y="87"/>
                  </a:lnTo>
                  <a:lnTo>
                    <a:pt x="1" y="108"/>
                  </a:lnTo>
                  <a:lnTo>
                    <a:pt x="1" y="108"/>
                  </a:lnTo>
                  <a:lnTo>
                    <a:pt x="1" y="87"/>
                  </a:lnTo>
                  <a:close/>
                  <a:moveTo>
                    <a:pt x="1" y="87"/>
                  </a:moveTo>
                  <a:lnTo>
                    <a:pt x="1" y="87"/>
                  </a:lnTo>
                  <a:lnTo>
                    <a:pt x="1" y="87"/>
                  </a:lnTo>
                  <a:lnTo>
                    <a:pt x="1" y="87"/>
                  </a:lnTo>
                  <a:lnTo>
                    <a:pt x="1" y="87"/>
                  </a:lnTo>
                  <a:close/>
                  <a:moveTo>
                    <a:pt x="1" y="65"/>
                  </a:moveTo>
                  <a:lnTo>
                    <a:pt x="1" y="65"/>
                  </a:lnTo>
                  <a:lnTo>
                    <a:pt x="1" y="65"/>
                  </a:lnTo>
                  <a:lnTo>
                    <a:pt x="1" y="65"/>
                  </a:lnTo>
                  <a:lnTo>
                    <a:pt x="1" y="65"/>
                  </a:lnTo>
                  <a:close/>
                  <a:moveTo>
                    <a:pt x="1" y="65"/>
                  </a:moveTo>
                  <a:lnTo>
                    <a:pt x="1" y="65"/>
                  </a:lnTo>
                  <a:lnTo>
                    <a:pt x="1" y="65"/>
                  </a:lnTo>
                  <a:lnTo>
                    <a:pt x="1" y="65"/>
                  </a:lnTo>
                  <a:lnTo>
                    <a:pt x="1" y="65"/>
                  </a:lnTo>
                  <a:close/>
                  <a:moveTo>
                    <a:pt x="1" y="44"/>
                  </a:moveTo>
                  <a:lnTo>
                    <a:pt x="1" y="44"/>
                  </a:lnTo>
                  <a:lnTo>
                    <a:pt x="1" y="44"/>
                  </a:lnTo>
                  <a:lnTo>
                    <a:pt x="1" y="44"/>
                  </a:lnTo>
                  <a:lnTo>
                    <a:pt x="1" y="44"/>
                  </a:lnTo>
                  <a:close/>
                  <a:moveTo>
                    <a:pt x="22" y="44"/>
                  </a:moveTo>
                  <a:lnTo>
                    <a:pt x="22" y="44"/>
                  </a:lnTo>
                  <a:lnTo>
                    <a:pt x="22" y="44"/>
                  </a:lnTo>
                  <a:lnTo>
                    <a:pt x="22" y="44"/>
                  </a:lnTo>
                  <a:lnTo>
                    <a:pt x="22" y="44"/>
                  </a:lnTo>
                  <a:close/>
                  <a:moveTo>
                    <a:pt x="22" y="22"/>
                  </a:moveTo>
                  <a:lnTo>
                    <a:pt x="22" y="22"/>
                  </a:lnTo>
                  <a:lnTo>
                    <a:pt x="22" y="22"/>
                  </a:lnTo>
                  <a:lnTo>
                    <a:pt x="22" y="22"/>
                  </a:lnTo>
                  <a:lnTo>
                    <a:pt x="22" y="22"/>
                  </a:lnTo>
                  <a:close/>
                  <a:moveTo>
                    <a:pt x="22" y="1"/>
                  </a:moveTo>
                  <a:lnTo>
                    <a:pt x="22" y="1"/>
                  </a:lnTo>
                  <a:lnTo>
                    <a:pt x="22" y="1"/>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6"/>
            <p:cNvSpPr/>
            <p:nvPr/>
          </p:nvSpPr>
          <p:spPr>
            <a:xfrm>
              <a:off x="5455300" y="-125702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6"/>
            <p:cNvSpPr/>
            <p:nvPr/>
          </p:nvSpPr>
          <p:spPr>
            <a:xfrm>
              <a:off x="5455300" y="-125757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6"/>
            <p:cNvSpPr/>
            <p:nvPr/>
          </p:nvSpPr>
          <p:spPr>
            <a:xfrm>
              <a:off x="5455300" y="-125757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6"/>
            <p:cNvSpPr/>
            <p:nvPr/>
          </p:nvSpPr>
          <p:spPr>
            <a:xfrm>
              <a:off x="5455300" y="-1258100"/>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6"/>
            <p:cNvSpPr/>
            <p:nvPr/>
          </p:nvSpPr>
          <p:spPr>
            <a:xfrm>
              <a:off x="5455300" y="-1258650"/>
              <a:ext cx="25" cy="575"/>
            </a:xfrm>
            <a:custGeom>
              <a:avLst/>
              <a:gdLst/>
              <a:ahLst/>
              <a:cxnLst/>
              <a:rect l="l" t="t" r="r" b="b"/>
              <a:pathLst>
                <a:path w="1" h="23" fill="none" extrusionOk="0">
                  <a:moveTo>
                    <a:pt x="1" y="1"/>
                  </a:moveTo>
                  <a:lnTo>
                    <a:pt x="1" y="1"/>
                  </a:lnTo>
                  <a:lnTo>
                    <a:pt x="1" y="22"/>
                  </a:lnTo>
                  <a:lnTo>
                    <a:pt x="1" y="22"/>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6"/>
            <p:cNvSpPr/>
            <p:nvPr/>
          </p:nvSpPr>
          <p:spPr>
            <a:xfrm>
              <a:off x="5455300" y="-1258650"/>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6"/>
            <p:cNvSpPr/>
            <p:nvPr/>
          </p:nvSpPr>
          <p:spPr>
            <a:xfrm>
              <a:off x="5455300" y="-125917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6"/>
            <p:cNvSpPr/>
            <p:nvPr/>
          </p:nvSpPr>
          <p:spPr>
            <a:xfrm>
              <a:off x="5455300" y="-125917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46"/>
            <p:cNvSpPr/>
            <p:nvPr/>
          </p:nvSpPr>
          <p:spPr>
            <a:xfrm>
              <a:off x="5455300" y="-125972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6"/>
            <p:cNvSpPr/>
            <p:nvPr/>
          </p:nvSpPr>
          <p:spPr>
            <a:xfrm>
              <a:off x="5455825" y="-125972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6"/>
            <p:cNvSpPr/>
            <p:nvPr/>
          </p:nvSpPr>
          <p:spPr>
            <a:xfrm>
              <a:off x="5455825" y="-1260250"/>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6"/>
            <p:cNvSpPr/>
            <p:nvPr/>
          </p:nvSpPr>
          <p:spPr>
            <a:xfrm>
              <a:off x="5455825" y="-1260800"/>
              <a:ext cx="25" cy="25"/>
            </a:xfrm>
            <a:custGeom>
              <a:avLst/>
              <a:gdLst/>
              <a:ahLst/>
              <a:cxnLst/>
              <a:rect l="l" t="t" r="r" b="b"/>
              <a:pathLst>
                <a:path w="1" h="1" fill="none" extrusionOk="0">
                  <a:moveTo>
                    <a:pt x="1" y="1"/>
                  </a:move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6"/>
            <p:cNvSpPr/>
            <p:nvPr/>
          </p:nvSpPr>
          <p:spPr>
            <a:xfrm>
              <a:off x="5454775" y="-1315075"/>
              <a:ext cx="2213100" cy="815300"/>
            </a:xfrm>
            <a:custGeom>
              <a:avLst/>
              <a:gdLst/>
              <a:ahLst/>
              <a:cxnLst/>
              <a:rect l="l" t="t" r="r" b="b"/>
              <a:pathLst>
                <a:path w="88524" h="32612" extrusionOk="0">
                  <a:moveTo>
                    <a:pt x="60750" y="23346"/>
                  </a:moveTo>
                  <a:lnTo>
                    <a:pt x="60814" y="23368"/>
                  </a:lnTo>
                  <a:lnTo>
                    <a:pt x="61287" y="23518"/>
                  </a:lnTo>
                  <a:lnTo>
                    <a:pt x="61352" y="23561"/>
                  </a:lnTo>
                  <a:lnTo>
                    <a:pt x="61395" y="23604"/>
                  </a:lnTo>
                  <a:lnTo>
                    <a:pt x="61416" y="23647"/>
                  </a:lnTo>
                  <a:lnTo>
                    <a:pt x="61416" y="23712"/>
                  </a:lnTo>
                  <a:lnTo>
                    <a:pt x="61309" y="24292"/>
                  </a:lnTo>
                  <a:lnTo>
                    <a:pt x="61287" y="24356"/>
                  </a:lnTo>
                  <a:lnTo>
                    <a:pt x="61244" y="24399"/>
                  </a:lnTo>
                  <a:lnTo>
                    <a:pt x="61201" y="24421"/>
                  </a:lnTo>
                  <a:lnTo>
                    <a:pt x="61137" y="24442"/>
                  </a:lnTo>
                  <a:lnTo>
                    <a:pt x="61051" y="24421"/>
                  </a:lnTo>
                  <a:lnTo>
                    <a:pt x="60621" y="24249"/>
                  </a:lnTo>
                  <a:lnTo>
                    <a:pt x="60556" y="24206"/>
                  </a:lnTo>
                  <a:lnTo>
                    <a:pt x="60535" y="24163"/>
                  </a:lnTo>
                  <a:lnTo>
                    <a:pt x="60513" y="24120"/>
                  </a:lnTo>
                  <a:lnTo>
                    <a:pt x="60513" y="24056"/>
                  </a:lnTo>
                  <a:lnTo>
                    <a:pt x="60556" y="23518"/>
                  </a:lnTo>
                  <a:lnTo>
                    <a:pt x="60599" y="23454"/>
                  </a:lnTo>
                  <a:lnTo>
                    <a:pt x="60642" y="23389"/>
                  </a:lnTo>
                  <a:lnTo>
                    <a:pt x="60685" y="23368"/>
                  </a:lnTo>
                  <a:lnTo>
                    <a:pt x="60750" y="23346"/>
                  </a:lnTo>
                  <a:close/>
                  <a:moveTo>
                    <a:pt x="61953" y="23798"/>
                  </a:moveTo>
                  <a:lnTo>
                    <a:pt x="62426" y="23970"/>
                  </a:lnTo>
                  <a:lnTo>
                    <a:pt x="62491" y="23991"/>
                  </a:lnTo>
                  <a:lnTo>
                    <a:pt x="62534" y="24034"/>
                  </a:lnTo>
                  <a:lnTo>
                    <a:pt x="62555" y="24099"/>
                  </a:lnTo>
                  <a:lnTo>
                    <a:pt x="62555" y="24163"/>
                  </a:lnTo>
                  <a:lnTo>
                    <a:pt x="62448" y="24722"/>
                  </a:lnTo>
                  <a:lnTo>
                    <a:pt x="62426" y="24786"/>
                  </a:lnTo>
                  <a:lnTo>
                    <a:pt x="62383" y="24829"/>
                  </a:lnTo>
                  <a:lnTo>
                    <a:pt x="62319" y="24872"/>
                  </a:lnTo>
                  <a:lnTo>
                    <a:pt x="62190" y="24872"/>
                  </a:lnTo>
                  <a:lnTo>
                    <a:pt x="61760" y="24679"/>
                  </a:lnTo>
                  <a:lnTo>
                    <a:pt x="61695" y="24657"/>
                  </a:lnTo>
                  <a:lnTo>
                    <a:pt x="61674" y="24614"/>
                  </a:lnTo>
                  <a:lnTo>
                    <a:pt x="61652" y="24550"/>
                  </a:lnTo>
                  <a:lnTo>
                    <a:pt x="61652" y="24507"/>
                  </a:lnTo>
                  <a:lnTo>
                    <a:pt x="61695" y="23948"/>
                  </a:lnTo>
                  <a:lnTo>
                    <a:pt x="61717" y="23884"/>
                  </a:lnTo>
                  <a:lnTo>
                    <a:pt x="61760" y="23841"/>
                  </a:lnTo>
                  <a:lnTo>
                    <a:pt x="61824" y="23798"/>
                  </a:lnTo>
                  <a:close/>
                  <a:moveTo>
                    <a:pt x="1268" y="1"/>
                  </a:moveTo>
                  <a:lnTo>
                    <a:pt x="1053" y="194"/>
                  </a:lnTo>
                  <a:lnTo>
                    <a:pt x="860" y="409"/>
                  </a:lnTo>
                  <a:lnTo>
                    <a:pt x="666" y="646"/>
                  </a:lnTo>
                  <a:lnTo>
                    <a:pt x="494" y="904"/>
                  </a:lnTo>
                  <a:lnTo>
                    <a:pt x="344" y="1183"/>
                  </a:lnTo>
                  <a:lnTo>
                    <a:pt x="215" y="1484"/>
                  </a:lnTo>
                  <a:lnTo>
                    <a:pt x="107" y="1806"/>
                  </a:lnTo>
                  <a:lnTo>
                    <a:pt x="43" y="2172"/>
                  </a:lnTo>
                  <a:lnTo>
                    <a:pt x="43" y="2193"/>
                  </a:lnTo>
                  <a:lnTo>
                    <a:pt x="43" y="2215"/>
                  </a:lnTo>
                  <a:lnTo>
                    <a:pt x="22" y="2215"/>
                  </a:lnTo>
                  <a:lnTo>
                    <a:pt x="22" y="2236"/>
                  </a:lnTo>
                  <a:lnTo>
                    <a:pt x="22" y="2258"/>
                  </a:lnTo>
                  <a:lnTo>
                    <a:pt x="22" y="2279"/>
                  </a:lnTo>
                  <a:lnTo>
                    <a:pt x="22" y="2301"/>
                  </a:lnTo>
                  <a:lnTo>
                    <a:pt x="22" y="2322"/>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6638" y="11372"/>
                  </a:lnTo>
                  <a:lnTo>
                    <a:pt x="21045" y="12899"/>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766" y="29731"/>
                  </a:lnTo>
                  <a:lnTo>
                    <a:pt x="73046" y="29817"/>
                  </a:lnTo>
                  <a:lnTo>
                    <a:pt x="73884" y="30053"/>
                  </a:lnTo>
                  <a:lnTo>
                    <a:pt x="75217" y="30419"/>
                  </a:lnTo>
                  <a:lnTo>
                    <a:pt x="76077" y="30634"/>
                  </a:lnTo>
                  <a:lnTo>
                    <a:pt x="77044" y="30848"/>
                  </a:lnTo>
                  <a:lnTo>
                    <a:pt x="77610" y="30973"/>
                  </a:lnTo>
                  <a:lnTo>
                    <a:pt x="82246" y="2807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59675" y="22916"/>
                  </a:lnTo>
                  <a:lnTo>
                    <a:pt x="60148" y="23088"/>
                  </a:lnTo>
                  <a:lnTo>
                    <a:pt x="60212" y="23110"/>
                  </a:lnTo>
                  <a:lnTo>
                    <a:pt x="60255" y="23153"/>
                  </a:lnTo>
                  <a:lnTo>
                    <a:pt x="60277" y="23217"/>
                  </a:lnTo>
                  <a:lnTo>
                    <a:pt x="60277" y="23282"/>
                  </a:lnTo>
                  <a:lnTo>
                    <a:pt x="60191" y="23841"/>
                  </a:lnTo>
                  <a:lnTo>
                    <a:pt x="60148" y="23905"/>
                  </a:lnTo>
                  <a:lnTo>
                    <a:pt x="60105" y="23948"/>
                  </a:lnTo>
                  <a:lnTo>
                    <a:pt x="60062" y="23991"/>
                  </a:lnTo>
                  <a:lnTo>
                    <a:pt x="59911" y="23991"/>
                  </a:lnTo>
                  <a:lnTo>
                    <a:pt x="59481" y="23798"/>
                  </a:lnTo>
                  <a:lnTo>
                    <a:pt x="59417" y="23776"/>
                  </a:lnTo>
                  <a:lnTo>
                    <a:pt x="59395" y="23733"/>
                  </a:lnTo>
                  <a:lnTo>
                    <a:pt x="59374" y="23669"/>
                  </a:lnTo>
                  <a:lnTo>
                    <a:pt x="59374" y="23626"/>
                  </a:lnTo>
                  <a:lnTo>
                    <a:pt x="59438" y="23067"/>
                  </a:lnTo>
                  <a:lnTo>
                    <a:pt x="59460" y="23002"/>
                  </a:lnTo>
                  <a:lnTo>
                    <a:pt x="59503" y="22959"/>
                  </a:lnTo>
                  <a:lnTo>
                    <a:pt x="59546" y="22916"/>
                  </a:lnTo>
                  <a:lnTo>
                    <a:pt x="59675" y="22916"/>
                  </a:lnTo>
                  <a:lnTo>
                    <a:pt x="59116" y="22723"/>
                  </a:lnTo>
                  <a:lnTo>
                    <a:pt x="59137" y="22787"/>
                  </a:lnTo>
                  <a:lnTo>
                    <a:pt x="59137" y="22830"/>
                  </a:lnTo>
                  <a:lnTo>
                    <a:pt x="59051" y="23411"/>
                  </a:lnTo>
                  <a:lnTo>
                    <a:pt x="59030" y="23475"/>
                  </a:lnTo>
                  <a:lnTo>
                    <a:pt x="58965" y="23518"/>
                  </a:lnTo>
                  <a:lnTo>
                    <a:pt x="58922" y="23540"/>
                  </a:lnTo>
                  <a:lnTo>
                    <a:pt x="58858" y="23561"/>
                  </a:lnTo>
                  <a:lnTo>
                    <a:pt x="58772" y="23540"/>
                  </a:lnTo>
                  <a:lnTo>
                    <a:pt x="58342" y="23368"/>
                  </a:lnTo>
                  <a:lnTo>
                    <a:pt x="58299" y="23325"/>
                  </a:lnTo>
                  <a:lnTo>
                    <a:pt x="58256" y="23282"/>
                  </a:lnTo>
                  <a:lnTo>
                    <a:pt x="58234" y="23239"/>
                  </a:lnTo>
                  <a:lnTo>
                    <a:pt x="58234" y="23174"/>
                  </a:lnTo>
                  <a:lnTo>
                    <a:pt x="58299" y="22637"/>
                  </a:lnTo>
                  <a:lnTo>
                    <a:pt x="58299" y="22594"/>
                  </a:lnTo>
                  <a:lnTo>
                    <a:pt x="58342" y="22551"/>
                  </a:lnTo>
                  <a:lnTo>
                    <a:pt x="58363" y="22508"/>
                  </a:lnTo>
                  <a:lnTo>
                    <a:pt x="58428" y="22486"/>
                  </a:lnTo>
                  <a:lnTo>
                    <a:pt x="57998" y="22336"/>
                  </a:lnTo>
                  <a:lnTo>
                    <a:pt x="57998" y="22400"/>
                  </a:lnTo>
                  <a:lnTo>
                    <a:pt x="57912" y="22959"/>
                  </a:lnTo>
                  <a:lnTo>
                    <a:pt x="57891" y="23024"/>
                  </a:lnTo>
                  <a:lnTo>
                    <a:pt x="57848" y="23088"/>
                  </a:lnTo>
                  <a:lnTo>
                    <a:pt x="57783" y="23110"/>
                  </a:lnTo>
                  <a:lnTo>
                    <a:pt x="57719" y="23131"/>
                  </a:lnTo>
                  <a:lnTo>
                    <a:pt x="57633" y="23110"/>
                  </a:lnTo>
                  <a:lnTo>
                    <a:pt x="57203" y="22916"/>
                  </a:lnTo>
                  <a:lnTo>
                    <a:pt x="57160" y="22895"/>
                  </a:lnTo>
                  <a:lnTo>
                    <a:pt x="57117" y="22852"/>
                  </a:lnTo>
                  <a:lnTo>
                    <a:pt x="57095" y="22809"/>
                  </a:lnTo>
                  <a:lnTo>
                    <a:pt x="57095" y="22744"/>
                  </a:lnTo>
                  <a:lnTo>
                    <a:pt x="57160" y="22185"/>
                  </a:lnTo>
                  <a:lnTo>
                    <a:pt x="57181" y="22121"/>
                  </a:lnTo>
                  <a:lnTo>
                    <a:pt x="57224" y="22078"/>
                  </a:lnTo>
                  <a:lnTo>
                    <a:pt x="56859" y="21949"/>
                  </a:lnTo>
                  <a:lnTo>
                    <a:pt x="56859" y="21970"/>
                  </a:lnTo>
                  <a:lnTo>
                    <a:pt x="56773" y="22529"/>
                  </a:lnTo>
                  <a:lnTo>
                    <a:pt x="56751" y="22594"/>
                  </a:lnTo>
                  <a:lnTo>
                    <a:pt x="56708" y="22637"/>
                  </a:lnTo>
                  <a:lnTo>
                    <a:pt x="56644" y="22680"/>
                  </a:lnTo>
                  <a:lnTo>
                    <a:pt x="56579" y="22680"/>
                  </a:lnTo>
                  <a:lnTo>
                    <a:pt x="56515" y="22658"/>
                  </a:lnTo>
                  <a:lnTo>
                    <a:pt x="56063" y="22486"/>
                  </a:lnTo>
                  <a:lnTo>
                    <a:pt x="56020" y="22465"/>
                  </a:lnTo>
                  <a:lnTo>
                    <a:pt x="55977" y="22422"/>
                  </a:lnTo>
                  <a:lnTo>
                    <a:pt x="55956" y="22357"/>
                  </a:lnTo>
                  <a:lnTo>
                    <a:pt x="55956" y="22293"/>
                  </a:lnTo>
                  <a:lnTo>
                    <a:pt x="56020" y="21755"/>
                  </a:lnTo>
                  <a:lnTo>
                    <a:pt x="56063" y="21669"/>
                  </a:lnTo>
                  <a:lnTo>
                    <a:pt x="55719" y="21562"/>
                  </a:lnTo>
                  <a:lnTo>
                    <a:pt x="55633" y="22078"/>
                  </a:lnTo>
                  <a:lnTo>
                    <a:pt x="55612" y="22142"/>
                  </a:lnTo>
                  <a:lnTo>
                    <a:pt x="55569" y="22207"/>
                  </a:lnTo>
                  <a:lnTo>
                    <a:pt x="55504" y="22228"/>
                  </a:lnTo>
                  <a:lnTo>
                    <a:pt x="55440" y="22250"/>
                  </a:lnTo>
                  <a:lnTo>
                    <a:pt x="55375" y="22228"/>
                  </a:lnTo>
                  <a:lnTo>
                    <a:pt x="54924" y="22056"/>
                  </a:lnTo>
                  <a:lnTo>
                    <a:pt x="54881" y="22013"/>
                  </a:lnTo>
                  <a:lnTo>
                    <a:pt x="54838" y="21970"/>
                  </a:lnTo>
                  <a:lnTo>
                    <a:pt x="54817" y="21927"/>
                  </a:lnTo>
                  <a:lnTo>
                    <a:pt x="54817" y="21863"/>
                  </a:lnTo>
                  <a:lnTo>
                    <a:pt x="54881" y="21325"/>
                  </a:lnTo>
                  <a:lnTo>
                    <a:pt x="54903" y="21261"/>
                  </a:lnTo>
                  <a:lnTo>
                    <a:pt x="54580" y="21153"/>
                  </a:lnTo>
                  <a:lnTo>
                    <a:pt x="54494" y="21648"/>
                  </a:lnTo>
                  <a:lnTo>
                    <a:pt x="54473" y="21712"/>
                  </a:lnTo>
                  <a:lnTo>
                    <a:pt x="54430" y="21755"/>
                  </a:lnTo>
                  <a:lnTo>
                    <a:pt x="54365" y="21798"/>
                  </a:lnTo>
                  <a:lnTo>
                    <a:pt x="54236" y="21798"/>
                  </a:lnTo>
                  <a:lnTo>
                    <a:pt x="53785" y="21605"/>
                  </a:lnTo>
                  <a:lnTo>
                    <a:pt x="53742" y="21583"/>
                  </a:lnTo>
                  <a:lnTo>
                    <a:pt x="53699" y="21540"/>
                  </a:lnTo>
                  <a:lnTo>
                    <a:pt x="53677" y="21476"/>
                  </a:lnTo>
                  <a:lnTo>
                    <a:pt x="53677" y="21433"/>
                  </a:lnTo>
                  <a:lnTo>
                    <a:pt x="53742" y="20874"/>
                  </a:lnTo>
                  <a:lnTo>
                    <a:pt x="53441" y="20767"/>
                  </a:lnTo>
                  <a:lnTo>
                    <a:pt x="53355" y="21218"/>
                  </a:lnTo>
                  <a:lnTo>
                    <a:pt x="53333" y="21261"/>
                  </a:lnTo>
                  <a:lnTo>
                    <a:pt x="53290" y="21325"/>
                  </a:lnTo>
                  <a:lnTo>
                    <a:pt x="53226" y="21347"/>
                  </a:lnTo>
                  <a:lnTo>
                    <a:pt x="53161" y="21368"/>
                  </a:lnTo>
                  <a:lnTo>
                    <a:pt x="53097" y="21347"/>
                  </a:lnTo>
                  <a:lnTo>
                    <a:pt x="52645" y="21175"/>
                  </a:lnTo>
                  <a:lnTo>
                    <a:pt x="52602" y="21132"/>
                  </a:lnTo>
                  <a:lnTo>
                    <a:pt x="52559" y="21089"/>
                  </a:lnTo>
                  <a:lnTo>
                    <a:pt x="52538" y="21046"/>
                  </a:lnTo>
                  <a:lnTo>
                    <a:pt x="52538" y="20981"/>
                  </a:lnTo>
                  <a:lnTo>
                    <a:pt x="52602" y="20487"/>
                  </a:lnTo>
                  <a:lnTo>
                    <a:pt x="52280" y="20380"/>
                  </a:lnTo>
                  <a:lnTo>
                    <a:pt x="52215" y="20767"/>
                  </a:lnTo>
                  <a:lnTo>
                    <a:pt x="52194" y="20831"/>
                  </a:lnTo>
                  <a:lnTo>
                    <a:pt x="52151" y="20874"/>
                  </a:lnTo>
                  <a:lnTo>
                    <a:pt x="52086" y="20917"/>
                  </a:lnTo>
                  <a:lnTo>
                    <a:pt x="51957" y="20917"/>
                  </a:lnTo>
                  <a:lnTo>
                    <a:pt x="51506" y="20724"/>
                  </a:lnTo>
                  <a:lnTo>
                    <a:pt x="51463" y="20702"/>
                  </a:lnTo>
                  <a:lnTo>
                    <a:pt x="51420" y="20659"/>
                  </a:lnTo>
                  <a:lnTo>
                    <a:pt x="51420" y="20595"/>
                  </a:lnTo>
                  <a:lnTo>
                    <a:pt x="51420" y="20552"/>
                  </a:lnTo>
                  <a:lnTo>
                    <a:pt x="51463" y="20079"/>
                  </a:lnTo>
                  <a:lnTo>
                    <a:pt x="51141" y="19971"/>
                  </a:lnTo>
                  <a:lnTo>
                    <a:pt x="51076" y="20337"/>
                  </a:lnTo>
                  <a:lnTo>
                    <a:pt x="51055" y="20401"/>
                  </a:lnTo>
                  <a:lnTo>
                    <a:pt x="51012" y="20444"/>
                  </a:lnTo>
                  <a:lnTo>
                    <a:pt x="50969" y="20466"/>
                  </a:lnTo>
                  <a:lnTo>
                    <a:pt x="50883" y="20487"/>
                  </a:lnTo>
                  <a:lnTo>
                    <a:pt x="50818" y="20466"/>
                  </a:lnTo>
                  <a:lnTo>
                    <a:pt x="50388" y="20294"/>
                  </a:lnTo>
                  <a:lnTo>
                    <a:pt x="50324" y="20251"/>
                  </a:lnTo>
                  <a:lnTo>
                    <a:pt x="50302" y="20208"/>
                  </a:lnTo>
                  <a:lnTo>
                    <a:pt x="50281" y="20165"/>
                  </a:lnTo>
                  <a:lnTo>
                    <a:pt x="50281" y="20100"/>
                  </a:lnTo>
                  <a:lnTo>
                    <a:pt x="50324" y="19692"/>
                  </a:lnTo>
                  <a:lnTo>
                    <a:pt x="50001" y="19584"/>
                  </a:lnTo>
                  <a:lnTo>
                    <a:pt x="49937" y="19885"/>
                  </a:lnTo>
                  <a:lnTo>
                    <a:pt x="49915" y="19950"/>
                  </a:lnTo>
                  <a:lnTo>
                    <a:pt x="49872" y="20014"/>
                  </a:lnTo>
                  <a:lnTo>
                    <a:pt x="49829" y="20036"/>
                  </a:lnTo>
                  <a:lnTo>
                    <a:pt x="49765" y="20057"/>
                  </a:lnTo>
                  <a:lnTo>
                    <a:pt x="49679" y="20036"/>
                  </a:lnTo>
                  <a:lnTo>
                    <a:pt x="49249" y="19842"/>
                  </a:lnTo>
                  <a:lnTo>
                    <a:pt x="49184" y="19821"/>
                  </a:lnTo>
                  <a:lnTo>
                    <a:pt x="49163" y="19778"/>
                  </a:lnTo>
                  <a:lnTo>
                    <a:pt x="49141" y="19735"/>
                  </a:lnTo>
                  <a:lnTo>
                    <a:pt x="49141" y="19670"/>
                  </a:lnTo>
                  <a:lnTo>
                    <a:pt x="49184" y="19305"/>
                  </a:lnTo>
                  <a:lnTo>
                    <a:pt x="48862" y="19197"/>
                  </a:lnTo>
                  <a:lnTo>
                    <a:pt x="48819" y="19455"/>
                  </a:lnTo>
                  <a:lnTo>
                    <a:pt x="48776" y="19520"/>
                  </a:lnTo>
                  <a:lnTo>
                    <a:pt x="48733" y="19563"/>
                  </a:lnTo>
                  <a:lnTo>
                    <a:pt x="48690" y="19606"/>
                  </a:lnTo>
                  <a:lnTo>
                    <a:pt x="48625" y="19606"/>
                  </a:lnTo>
                  <a:lnTo>
                    <a:pt x="48539" y="19584"/>
                  </a:lnTo>
                  <a:lnTo>
                    <a:pt x="48110" y="19412"/>
                  </a:lnTo>
                  <a:lnTo>
                    <a:pt x="48045" y="19391"/>
                  </a:lnTo>
                  <a:lnTo>
                    <a:pt x="48024" y="19348"/>
                  </a:lnTo>
                  <a:lnTo>
                    <a:pt x="48002" y="19283"/>
                  </a:lnTo>
                  <a:lnTo>
                    <a:pt x="48002" y="19219"/>
                  </a:lnTo>
                  <a:lnTo>
                    <a:pt x="48024" y="18918"/>
                  </a:lnTo>
                  <a:lnTo>
                    <a:pt x="46024" y="18208"/>
                  </a:lnTo>
                  <a:lnTo>
                    <a:pt x="45938" y="18187"/>
                  </a:lnTo>
                  <a:lnTo>
                    <a:pt x="43079" y="17198"/>
                  </a:lnTo>
                  <a:lnTo>
                    <a:pt x="43015" y="17521"/>
                  </a:lnTo>
                  <a:lnTo>
                    <a:pt x="42993" y="17585"/>
                  </a:lnTo>
                  <a:lnTo>
                    <a:pt x="42950" y="17628"/>
                  </a:lnTo>
                  <a:lnTo>
                    <a:pt x="42886" y="17671"/>
                  </a:lnTo>
                  <a:lnTo>
                    <a:pt x="42757" y="17671"/>
                  </a:lnTo>
                  <a:lnTo>
                    <a:pt x="42327" y="17478"/>
                  </a:lnTo>
                  <a:lnTo>
                    <a:pt x="42262" y="17456"/>
                  </a:lnTo>
                  <a:lnTo>
                    <a:pt x="42241" y="17413"/>
                  </a:lnTo>
                  <a:lnTo>
                    <a:pt x="42219" y="17349"/>
                  </a:lnTo>
                  <a:lnTo>
                    <a:pt x="42219" y="17306"/>
                  </a:lnTo>
                  <a:lnTo>
                    <a:pt x="42262" y="16919"/>
                  </a:lnTo>
                  <a:lnTo>
                    <a:pt x="41940" y="16811"/>
                  </a:lnTo>
                  <a:lnTo>
                    <a:pt x="41876" y="17091"/>
                  </a:lnTo>
                  <a:lnTo>
                    <a:pt x="41854" y="17155"/>
                  </a:lnTo>
                  <a:lnTo>
                    <a:pt x="41811" y="17198"/>
                  </a:lnTo>
                  <a:lnTo>
                    <a:pt x="41768" y="17220"/>
                  </a:lnTo>
                  <a:lnTo>
                    <a:pt x="41704" y="17241"/>
                  </a:lnTo>
                  <a:lnTo>
                    <a:pt x="41618" y="17220"/>
                  </a:lnTo>
                  <a:lnTo>
                    <a:pt x="41188" y="17048"/>
                  </a:lnTo>
                  <a:lnTo>
                    <a:pt x="41123" y="17005"/>
                  </a:lnTo>
                  <a:lnTo>
                    <a:pt x="41102" y="16962"/>
                  </a:lnTo>
                  <a:lnTo>
                    <a:pt x="41080" y="16919"/>
                  </a:lnTo>
                  <a:lnTo>
                    <a:pt x="41080" y="16854"/>
                  </a:lnTo>
                  <a:lnTo>
                    <a:pt x="41102" y="16532"/>
                  </a:lnTo>
                  <a:lnTo>
                    <a:pt x="40779" y="16403"/>
                  </a:lnTo>
                  <a:lnTo>
                    <a:pt x="40758" y="16639"/>
                  </a:lnTo>
                  <a:lnTo>
                    <a:pt x="40715" y="16704"/>
                  </a:lnTo>
                  <a:lnTo>
                    <a:pt x="40672" y="16768"/>
                  </a:lnTo>
                  <a:lnTo>
                    <a:pt x="40629" y="16790"/>
                  </a:lnTo>
                  <a:lnTo>
                    <a:pt x="40564" y="16811"/>
                  </a:lnTo>
                  <a:lnTo>
                    <a:pt x="40478" y="16790"/>
                  </a:lnTo>
                  <a:lnTo>
                    <a:pt x="40048" y="16596"/>
                  </a:lnTo>
                  <a:lnTo>
                    <a:pt x="39984" y="16575"/>
                  </a:lnTo>
                  <a:lnTo>
                    <a:pt x="39962" y="16532"/>
                  </a:lnTo>
                  <a:lnTo>
                    <a:pt x="39941" y="16489"/>
                  </a:lnTo>
                  <a:lnTo>
                    <a:pt x="39941" y="16424"/>
                  </a:lnTo>
                  <a:lnTo>
                    <a:pt x="39962" y="16123"/>
                  </a:lnTo>
                  <a:lnTo>
                    <a:pt x="39640" y="16016"/>
                  </a:lnTo>
                  <a:lnTo>
                    <a:pt x="39618" y="16209"/>
                  </a:lnTo>
                  <a:lnTo>
                    <a:pt x="39597" y="16274"/>
                  </a:lnTo>
                  <a:lnTo>
                    <a:pt x="39532" y="16317"/>
                  </a:lnTo>
                  <a:lnTo>
                    <a:pt x="39489" y="16360"/>
                  </a:lnTo>
                  <a:lnTo>
                    <a:pt x="39425" y="16360"/>
                  </a:lnTo>
                  <a:lnTo>
                    <a:pt x="39339" y="16338"/>
                  </a:lnTo>
                  <a:lnTo>
                    <a:pt x="38909" y="16166"/>
                  </a:lnTo>
                  <a:lnTo>
                    <a:pt x="38866" y="16145"/>
                  </a:lnTo>
                  <a:lnTo>
                    <a:pt x="38823" y="16102"/>
                  </a:lnTo>
                  <a:lnTo>
                    <a:pt x="38802" y="16037"/>
                  </a:lnTo>
                  <a:lnTo>
                    <a:pt x="38802" y="15973"/>
                  </a:lnTo>
                  <a:lnTo>
                    <a:pt x="38823" y="15736"/>
                  </a:lnTo>
                  <a:lnTo>
                    <a:pt x="38501" y="15629"/>
                  </a:lnTo>
                  <a:lnTo>
                    <a:pt x="38479" y="15758"/>
                  </a:lnTo>
                  <a:lnTo>
                    <a:pt x="38458" y="15822"/>
                  </a:lnTo>
                  <a:lnTo>
                    <a:pt x="38415" y="15887"/>
                  </a:lnTo>
                  <a:lnTo>
                    <a:pt x="38350" y="15908"/>
                  </a:lnTo>
                  <a:lnTo>
                    <a:pt x="38286" y="15930"/>
                  </a:lnTo>
                  <a:lnTo>
                    <a:pt x="38221" y="15908"/>
                  </a:lnTo>
                  <a:lnTo>
                    <a:pt x="37770" y="15736"/>
                  </a:lnTo>
                  <a:lnTo>
                    <a:pt x="37727" y="15693"/>
                  </a:lnTo>
                  <a:lnTo>
                    <a:pt x="37684" y="15650"/>
                  </a:lnTo>
                  <a:lnTo>
                    <a:pt x="37662" y="15607"/>
                  </a:lnTo>
                  <a:lnTo>
                    <a:pt x="37662" y="15543"/>
                  </a:lnTo>
                  <a:lnTo>
                    <a:pt x="37684" y="15349"/>
                  </a:lnTo>
                  <a:lnTo>
                    <a:pt x="37361" y="15220"/>
                  </a:lnTo>
                  <a:lnTo>
                    <a:pt x="37340" y="15328"/>
                  </a:lnTo>
                  <a:lnTo>
                    <a:pt x="37318" y="15392"/>
                  </a:lnTo>
                  <a:lnTo>
                    <a:pt x="37275" y="15435"/>
                  </a:lnTo>
                  <a:lnTo>
                    <a:pt x="37211" y="15478"/>
                  </a:lnTo>
                  <a:lnTo>
                    <a:pt x="37082" y="15478"/>
                  </a:lnTo>
                  <a:lnTo>
                    <a:pt x="36630" y="15285"/>
                  </a:lnTo>
                  <a:lnTo>
                    <a:pt x="36587" y="15263"/>
                  </a:lnTo>
                  <a:lnTo>
                    <a:pt x="36544" y="15220"/>
                  </a:lnTo>
                  <a:lnTo>
                    <a:pt x="36523" y="15156"/>
                  </a:lnTo>
                  <a:lnTo>
                    <a:pt x="36523" y="15113"/>
                  </a:lnTo>
                  <a:lnTo>
                    <a:pt x="36544" y="14941"/>
                  </a:lnTo>
                  <a:lnTo>
                    <a:pt x="36200" y="14833"/>
                  </a:lnTo>
                  <a:lnTo>
                    <a:pt x="36200" y="14876"/>
                  </a:lnTo>
                  <a:lnTo>
                    <a:pt x="36179" y="14941"/>
                  </a:lnTo>
                  <a:lnTo>
                    <a:pt x="36136" y="15005"/>
                  </a:lnTo>
                  <a:lnTo>
                    <a:pt x="36071" y="15027"/>
                  </a:lnTo>
                  <a:lnTo>
                    <a:pt x="36007" y="15048"/>
                  </a:lnTo>
                  <a:lnTo>
                    <a:pt x="35942" y="15027"/>
                  </a:lnTo>
                  <a:lnTo>
                    <a:pt x="35491" y="14855"/>
                  </a:lnTo>
                  <a:lnTo>
                    <a:pt x="35448" y="14812"/>
                  </a:lnTo>
                  <a:lnTo>
                    <a:pt x="35405" y="14769"/>
                  </a:lnTo>
                  <a:lnTo>
                    <a:pt x="35384" y="14726"/>
                  </a:lnTo>
                  <a:lnTo>
                    <a:pt x="35384" y="14661"/>
                  </a:lnTo>
                  <a:lnTo>
                    <a:pt x="35405" y="14554"/>
                  </a:lnTo>
                  <a:lnTo>
                    <a:pt x="35061" y="14446"/>
                  </a:lnTo>
                  <a:lnTo>
                    <a:pt x="35040" y="14511"/>
                  </a:lnTo>
                  <a:lnTo>
                    <a:pt x="34997" y="14554"/>
                  </a:lnTo>
                  <a:lnTo>
                    <a:pt x="34932" y="14597"/>
                  </a:lnTo>
                  <a:lnTo>
                    <a:pt x="34803" y="14597"/>
                  </a:lnTo>
                  <a:lnTo>
                    <a:pt x="34352" y="14403"/>
                  </a:lnTo>
                  <a:lnTo>
                    <a:pt x="34309" y="14382"/>
                  </a:lnTo>
                  <a:lnTo>
                    <a:pt x="34266" y="14339"/>
                  </a:lnTo>
                  <a:lnTo>
                    <a:pt x="34244" y="14275"/>
                  </a:lnTo>
                  <a:lnTo>
                    <a:pt x="34244" y="14232"/>
                  </a:lnTo>
                  <a:lnTo>
                    <a:pt x="34266" y="14167"/>
                  </a:lnTo>
                  <a:lnTo>
                    <a:pt x="33922" y="14038"/>
                  </a:lnTo>
                  <a:lnTo>
                    <a:pt x="33879" y="14103"/>
                  </a:lnTo>
                  <a:lnTo>
                    <a:pt x="33836" y="14124"/>
                  </a:lnTo>
                  <a:lnTo>
                    <a:pt x="33793" y="14167"/>
                  </a:lnTo>
                  <a:lnTo>
                    <a:pt x="33728" y="14167"/>
                  </a:lnTo>
                  <a:lnTo>
                    <a:pt x="33664" y="14146"/>
                  </a:lnTo>
                  <a:lnTo>
                    <a:pt x="33212" y="13974"/>
                  </a:lnTo>
                  <a:lnTo>
                    <a:pt x="33169" y="13931"/>
                  </a:lnTo>
                  <a:lnTo>
                    <a:pt x="33126" y="13888"/>
                  </a:lnTo>
                  <a:lnTo>
                    <a:pt x="33105" y="13845"/>
                  </a:lnTo>
                  <a:lnTo>
                    <a:pt x="33105" y="13780"/>
                  </a:lnTo>
                  <a:lnTo>
                    <a:pt x="33126" y="13759"/>
                  </a:lnTo>
                  <a:lnTo>
                    <a:pt x="32761" y="13651"/>
                  </a:lnTo>
                  <a:lnTo>
                    <a:pt x="32696" y="13694"/>
                  </a:lnTo>
                  <a:lnTo>
                    <a:pt x="32589" y="13737"/>
                  </a:lnTo>
                  <a:lnTo>
                    <a:pt x="32524" y="13716"/>
                  </a:lnTo>
                  <a:lnTo>
                    <a:pt x="32073" y="13522"/>
                  </a:lnTo>
                  <a:lnTo>
                    <a:pt x="32030" y="13501"/>
                  </a:lnTo>
                  <a:lnTo>
                    <a:pt x="32009" y="13458"/>
                  </a:lnTo>
                  <a:lnTo>
                    <a:pt x="31987" y="13415"/>
                  </a:lnTo>
                  <a:lnTo>
                    <a:pt x="31966" y="13372"/>
                  </a:lnTo>
                  <a:lnTo>
                    <a:pt x="31579" y="13243"/>
                  </a:lnTo>
                  <a:lnTo>
                    <a:pt x="31536" y="13286"/>
                  </a:lnTo>
                  <a:lnTo>
                    <a:pt x="31450" y="13286"/>
                  </a:lnTo>
                  <a:lnTo>
                    <a:pt x="31385" y="13264"/>
                  </a:lnTo>
                  <a:lnTo>
                    <a:pt x="30955" y="13092"/>
                  </a:lnTo>
                  <a:lnTo>
                    <a:pt x="30891" y="13049"/>
                  </a:lnTo>
                  <a:lnTo>
                    <a:pt x="30848" y="12985"/>
                  </a:lnTo>
                  <a:lnTo>
                    <a:pt x="30396" y="12834"/>
                  </a:lnTo>
                  <a:lnTo>
                    <a:pt x="30332" y="12856"/>
                  </a:lnTo>
                  <a:lnTo>
                    <a:pt x="30246" y="12834"/>
                  </a:lnTo>
                  <a:lnTo>
                    <a:pt x="29816" y="12662"/>
                  </a:lnTo>
                  <a:lnTo>
                    <a:pt x="29730" y="12598"/>
                  </a:lnTo>
                  <a:lnTo>
                    <a:pt x="29171" y="12404"/>
                  </a:lnTo>
                  <a:lnTo>
                    <a:pt x="29107" y="12404"/>
                  </a:lnTo>
                  <a:lnTo>
                    <a:pt x="28978" y="12340"/>
                  </a:lnTo>
                  <a:lnTo>
                    <a:pt x="24399" y="10771"/>
                  </a:lnTo>
                  <a:lnTo>
                    <a:pt x="24356" y="11093"/>
                  </a:lnTo>
                  <a:lnTo>
                    <a:pt x="24334" y="11157"/>
                  </a:lnTo>
                  <a:lnTo>
                    <a:pt x="24291" y="11222"/>
                  </a:lnTo>
                  <a:lnTo>
                    <a:pt x="24227" y="11243"/>
                  </a:lnTo>
                  <a:lnTo>
                    <a:pt x="24162" y="11265"/>
                  </a:lnTo>
                  <a:lnTo>
                    <a:pt x="24098" y="11243"/>
                  </a:lnTo>
                  <a:lnTo>
                    <a:pt x="23646" y="11071"/>
                  </a:lnTo>
                  <a:lnTo>
                    <a:pt x="23603" y="11029"/>
                  </a:lnTo>
                  <a:lnTo>
                    <a:pt x="23560" y="10986"/>
                  </a:lnTo>
                  <a:lnTo>
                    <a:pt x="23539" y="10943"/>
                  </a:lnTo>
                  <a:lnTo>
                    <a:pt x="23539" y="10878"/>
                  </a:lnTo>
                  <a:lnTo>
                    <a:pt x="23582" y="10470"/>
                  </a:lnTo>
                  <a:lnTo>
                    <a:pt x="23259" y="10362"/>
                  </a:lnTo>
                  <a:lnTo>
                    <a:pt x="23216" y="10663"/>
                  </a:lnTo>
                  <a:lnTo>
                    <a:pt x="23195" y="10728"/>
                  </a:lnTo>
                  <a:lnTo>
                    <a:pt x="23152" y="10771"/>
                  </a:lnTo>
                  <a:lnTo>
                    <a:pt x="23087" y="10814"/>
                  </a:lnTo>
                  <a:lnTo>
                    <a:pt x="22958" y="10814"/>
                  </a:lnTo>
                  <a:lnTo>
                    <a:pt x="22507" y="10620"/>
                  </a:lnTo>
                  <a:lnTo>
                    <a:pt x="22464" y="10599"/>
                  </a:lnTo>
                  <a:lnTo>
                    <a:pt x="22421" y="10556"/>
                  </a:lnTo>
                  <a:lnTo>
                    <a:pt x="22400" y="10491"/>
                  </a:lnTo>
                  <a:lnTo>
                    <a:pt x="22400" y="10448"/>
                  </a:lnTo>
                  <a:lnTo>
                    <a:pt x="22443" y="10083"/>
                  </a:lnTo>
                  <a:lnTo>
                    <a:pt x="22120" y="9975"/>
                  </a:lnTo>
                  <a:lnTo>
                    <a:pt x="22077" y="10233"/>
                  </a:lnTo>
                  <a:lnTo>
                    <a:pt x="22056" y="10298"/>
                  </a:lnTo>
                  <a:lnTo>
                    <a:pt x="22013" y="10341"/>
                  </a:lnTo>
                  <a:lnTo>
                    <a:pt x="21948" y="10362"/>
                  </a:lnTo>
                  <a:lnTo>
                    <a:pt x="21884" y="10384"/>
                  </a:lnTo>
                  <a:lnTo>
                    <a:pt x="21819" y="10362"/>
                  </a:lnTo>
                  <a:lnTo>
                    <a:pt x="21368" y="10190"/>
                  </a:lnTo>
                  <a:lnTo>
                    <a:pt x="21325" y="10147"/>
                  </a:lnTo>
                  <a:lnTo>
                    <a:pt x="21282" y="10104"/>
                  </a:lnTo>
                  <a:lnTo>
                    <a:pt x="21260" y="10061"/>
                  </a:lnTo>
                  <a:lnTo>
                    <a:pt x="21260" y="9997"/>
                  </a:lnTo>
                  <a:lnTo>
                    <a:pt x="21303" y="9696"/>
                  </a:lnTo>
                  <a:lnTo>
                    <a:pt x="20981" y="9588"/>
                  </a:lnTo>
                  <a:lnTo>
                    <a:pt x="20938" y="9782"/>
                  </a:lnTo>
                  <a:lnTo>
                    <a:pt x="20916" y="9846"/>
                  </a:lnTo>
                  <a:lnTo>
                    <a:pt x="20873" y="9889"/>
                  </a:lnTo>
                  <a:lnTo>
                    <a:pt x="20809" y="9932"/>
                  </a:lnTo>
                  <a:lnTo>
                    <a:pt x="20680" y="9932"/>
                  </a:lnTo>
                  <a:lnTo>
                    <a:pt x="20228" y="9739"/>
                  </a:lnTo>
                  <a:lnTo>
                    <a:pt x="20185" y="9717"/>
                  </a:lnTo>
                  <a:lnTo>
                    <a:pt x="20142" y="9674"/>
                  </a:lnTo>
                  <a:lnTo>
                    <a:pt x="20121" y="9610"/>
                  </a:lnTo>
                  <a:lnTo>
                    <a:pt x="20121" y="9567"/>
                  </a:lnTo>
                  <a:lnTo>
                    <a:pt x="20164" y="9287"/>
                  </a:lnTo>
                  <a:lnTo>
                    <a:pt x="19841" y="9180"/>
                  </a:lnTo>
                  <a:lnTo>
                    <a:pt x="19798" y="9352"/>
                  </a:lnTo>
                  <a:lnTo>
                    <a:pt x="19777" y="9416"/>
                  </a:lnTo>
                  <a:lnTo>
                    <a:pt x="19734" y="9459"/>
                  </a:lnTo>
                  <a:lnTo>
                    <a:pt x="19669" y="9481"/>
                  </a:lnTo>
                  <a:lnTo>
                    <a:pt x="19605" y="9502"/>
                  </a:lnTo>
                  <a:lnTo>
                    <a:pt x="19540" y="9481"/>
                  </a:lnTo>
                  <a:lnTo>
                    <a:pt x="19089" y="9309"/>
                  </a:lnTo>
                  <a:lnTo>
                    <a:pt x="19046" y="9266"/>
                  </a:lnTo>
                  <a:lnTo>
                    <a:pt x="19003" y="9223"/>
                  </a:lnTo>
                  <a:lnTo>
                    <a:pt x="19003" y="9180"/>
                  </a:lnTo>
                  <a:lnTo>
                    <a:pt x="19003" y="9115"/>
                  </a:lnTo>
                  <a:lnTo>
                    <a:pt x="19025" y="8900"/>
                  </a:lnTo>
                  <a:lnTo>
                    <a:pt x="18681" y="8793"/>
                  </a:lnTo>
                  <a:lnTo>
                    <a:pt x="18659" y="8900"/>
                  </a:lnTo>
                  <a:lnTo>
                    <a:pt x="18638" y="8965"/>
                  </a:lnTo>
                  <a:lnTo>
                    <a:pt x="18595" y="9029"/>
                  </a:lnTo>
                  <a:lnTo>
                    <a:pt x="18552" y="9051"/>
                  </a:lnTo>
                  <a:lnTo>
                    <a:pt x="18466" y="9072"/>
                  </a:lnTo>
                  <a:lnTo>
                    <a:pt x="18401" y="9051"/>
                  </a:lnTo>
                  <a:lnTo>
                    <a:pt x="17971" y="8857"/>
                  </a:lnTo>
                  <a:lnTo>
                    <a:pt x="17907" y="8836"/>
                  </a:lnTo>
                  <a:lnTo>
                    <a:pt x="17885" y="8793"/>
                  </a:lnTo>
                  <a:lnTo>
                    <a:pt x="17864" y="8750"/>
                  </a:lnTo>
                  <a:lnTo>
                    <a:pt x="17864" y="8685"/>
                  </a:lnTo>
                  <a:lnTo>
                    <a:pt x="17885" y="8513"/>
                  </a:lnTo>
                  <a:lnTo>
                    <a:pt x="17541" y="8384"/>
                  </a:lnTo>
                  <a:lnTo>
                    <a:pt x="17520" y="8470"/>
                  </a:lnTo>
                  <a:lnTo>
                    <a:pt x="17498" y="8535"/>
                  </a:lnTo>
                  <a:lnTo>
                    <a:pt x="17455" y="8578"/>
                  </a:lnTo>
                  <a:lnTo>
                    <a:pt x="17412" y="8621"/>
                  </a:lnTo>
                  <a:lnTo>
                    <a:pt x="17348" y="8621"/>
                  </a:lnTo>
                  <a:lnTo>
                    <a:pt x="17262" y="8599"/>
                  </a:lnTo>
                  <a:lnTo>
                    <a:pt x="16832" y="8427"/>
                  </a:lnTo>
                  <a:lnTo>
                    <a:pt x="16767" y="8406"/>
                  </a:lnTo>
                  <a:lnTo>
                    <a:pt x="16746" y="8363"/>
                  </a:lnTo>
                  <a:lnTo>
                    <a:pt x="16724" y="8298"/>
                  </a:lnTo>
                  <a:lnTo>
                    <a:pt x="16724" y="8234"/>
                  </a:lnTo>
                  <a:lnTo>
                    <a:pt x="16724" y="8105"/>
                  </a:lnTo>
                  <a:lnTo>
                    <a:pt x="16402" y="7997"/>
                  </a:lnTo>
                  <a:lnTo>
                    <a:pt x="16402" y="8019"/>
                  </a:lnTo>
                  <a:lnTo>
                    <a:pt x="16359" y="8083"/>
                  </a:lnTo>
                  <a:lnTo>
                    <a:pt x="16316" y="8148"/>
                  </a:lnTo>
                  <a:lnTo>
                    <a:pt x="16273" y="8169"/>
                  </a:lnTo>
                  <a:lnTo>
                    <a:pt x="16208" y="8191"/>
                  </a:lnTo>
                  <a:lnTo>
                    <a:pt x="16123" y="8169"/>
                  </a:lnTo>
                  <a:lnTo>
                    <a:pt x="15693" y="7997"/>
                  </a:lnTo>
                  <a:lnTo>
                    <a:pt x="15628" y="7954"/>
                  </a:lnTo>
                  <a:lnTo>
                    <a:pt x="15607" y="7911"/>
                  </a:lnTo>
                  <a:lnTo>
                    <a:pt x="15585" y="7868"/>
                  </a:lnTo>
                  <a:lnTo>
                    <a:pt x="15585" y="7804"/>
                  </a:lnTo>
                  <a:lnTo>
                    <a:pt x="15585" y="7718"/>
                  </a:lnTo>
                  <a:lnTo>
                    <a:pt x="15263" y="7611"/>
                  </a:lnTo>
                  <a:lnTo>
                    <a:pt x="15220" y="7654"/>
                  </a:lnTo>
                  <a:lnTo>
                    <a:pt x="15177" y="7697"/>
                  </a:lnTo>
                  <a:lnTo>
                    <a:pt x="15134" y="7740"/>
                  </a:lnTo>
                  <a:lnTo>
                    <a:pt x="14983" y="7740"/>
                  </a:lnTo>
                  <a:lnTo>
                    <a:pt x="14553" y="7546"/>
                  </a:lnTo>
                  <a:lnTo>
                    <a:pt x="14510" y="7525"/>
                  </a:lnTo>
                  <a:lnTo>
                    <a:pt x="14467" y="7482"/>
                  </a:lnTo>
                  <a:lnTo>
                    <a:pt x="14446" y="7417"/>
                  </a:lnTo>
                  <a:lnTo>
                    <a:pt x="14446" y="7374"/>
                  </a:lnTo>
                  <a:lnTo>
                    <a:pt x="14446" y="7331"/>
                  </a:lnTo>
                  <a:lnTo>
                    <a:pt x="14102" y="7202"/>
                  </a:lnTo>
                  <a:lnTo>
                    <a:pt x="14080" y="7245"/>
                  </a:lnTo>
                  <a:lnTo>
                    <a:pt x="14037" y="7288"/>
                  </a:lnTo>
                  <a:lnTo>
                    <a:pt x="13973" y="7288"/>
                  </a:lnTo>
                  <a:lnTo>
                    <a:pt x="13930" y="7310"/>
                  </a:lnTo>
                  <a:lnTo>
                    <a:pt x="13865" y="7288"/>
                  </a:lnTo>
                  <a:lnTo>
                    <a:pt x="13414" y="7116"/>
                  </a:lnTo>
                  <a:lnTo>
                    <a:pt x="13371" y="7073"/>
                  </a:lnTo>
                  <a:lnTo>
                    <a:pt x="13328" y="7030"/>
                  </a:lnTo>
                  <a:lnTo>
                    <a:pt x="13306" y="6987"/>
                  </a:lnTo>
                  <a:lnTo>
                    <a:pt x="13306" y="6923"/>
                  </a:lnTo>
                  <a:lnTo>
                    <a:pt x="12941" y="6794"/>
                  </a:lnTo>
                  <a:lnTo>
                    <a:pt x="12877" y="6858"/>
                  </a:lnTo>
                  <a:lnTo>
                    <a:pt x="12726" y="6858"/>
                  </a:lnTo>
                  <a:lnTo>
                    <a:pt x="12275" y="6665"/>
                  </a:lnTo>
                  <a:lnTo>
                    <a:pt x="12210" y="6622"/>
                  </a:lnTo>
                  <a:lnTo>
                    <a:pt x="12167" y="6536"/>
                  </a:lnTo>
                  <a:lnTo>
                    <a:pt x="11759" y="6385"/>
                  </a:lnTo>
                  <a:lnTo>
                    <a:pt x="11716" y="6428"/>
                  </a:lnTo>
                  <a:lnTo>
                    <a:pt x="11651" y="6428"/>
                  </a:lnTo>
                  <a:lnTo>
                    <a:pt x="11587" y="6407"/>
                  </a:lnTo>
                  <a:lnTo>
                    <a:pt x="11135" y="6235"/>
                  </a:lnTo>
                  <a:lnTo>
                    <a:pt x="11092" y="6192"/>
                  </a:lnTo>
                  <a:lnTo>
                    <a:pt x="11049" y="6149"/>
                  </a:lnTo>
                  <a:lnTo>
                    <a:pt x="10576" y="5977"/>
                  </a:lnTo>
                  <a:lnTo>
                    <a:pt x="10512" y="5998"/>
                  </a:lnTo>
                  <a:lnTo>
                    <a:pt x="10447" y="5977"/>
                  </a:lnTo>
                  <a:lnTo>
                    <a:pt x="9996" y="5783"/>
                  </a:lnTo>
                  <a:lnTo>
                    <a:pt x="9953" y="5762"/>
                  </a:lnTo>
                  <a:lnTo>
                    <a:pt x="8706" y="5332"/>
                  </a:lnTo>
                  <a:lnTo>
                    <a:pt x="8556" y="6127"/>
                  </a:lnTo>
                  <a:lnTo>
                    <a:pt x="8513" y="6256"/>
                  </a:lnTo>
                  <a:lnTo>
                    <a:pt x="8427" y="6364"/>
                  </a:lnTo>
                  <a:lnTo>
                    <a:pt x="8319" y="6407"/>
                  </a:lnTo>
                  <a:lnTo>
                    <a:pt x="8190" y="6428"/>
                  </a:lnTo>
                  <a:lnTo>
                    <a:pt x="8126" y="6428"/>
                  </a:lnTo>
                  <a:lnTo>
                    <a:pt x="8040" y="6407"/>
                  </a:lnTo>
                  <a:lnTo>
                    <a:pt x="7158" y="5998"/>
                  </a:lnTo>
                  <a:lnTo>
                    <a:pt x="7072" y="5934"/>
                  </a:lnTo>
                  <a:lnTo>
                    <a:pt x="7008" y="5826"/>
                  </a:lnTo>
                  <a:lnTo>
                    <a:pt x="6965" y="5719"/>
                  </a:lnTo>
                  <a:lnTo>
                    <a:pt x="6965" y="5590"/>
                  </a:lnTo>
                  <a:lnTo>
                    <a:pt x="7094" y="4773"/>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close/>
                  <a:moveTo>
                    <a:pt x="77610" y="30973"/>
                  </a:moveTo>
                  <a:lnTo>
                    <a:pt x="77603" y="30977"/>
                  </a:lnTo>
                  <a:lnTo>
                    <a:pt x="78656" y="31214"/>
                  </a:lnTo>
                  <a:lnTo>
                    <a:pt x="79012" y="31280"/>
                  </a:lnTo>
                  <a:lnTo>
                    <a:pt x="79012" y="31280"/>
                  </a:lnTo>
                  <a:lnTo>
                    <a:pt x="78119" y="31085"/>
                  </a:lnTo>
                  <a:lnTo>
                    <a:pt x="77610" y="30973"/>
                  </a:lnTo>
                  <a:close/>
                  <a:moveTo>
                    <a:pt x="79012" y="31280"/>
                  </a:moveTo>
                  <a:lnTo>
                    <a:pt x="79301" y="31343"/>
                  </a:lnTo>
                  <a:lnTo>
                    <a:pt x="80573" y="31572"/>
                  </a:lnTo>
                  <a:lnTo>
                    <a:pt x="79817" y="31429"/>
                  </a:lnTo>
                  <a:lnTo>
                    <a:pt x="79012" y="31280"/>
                  </a:lnTo>
                  <a:close/>
                  <a:moveTo>
                    <a:pt x="80573" y="31572"/>
                  </a:moveTo>
                  <a:lnTo>
                    <a:pt x="81064" y="31665"/>
                  </a:lnTo>
                  <a:lnTo>
                    <a:pt x="82397" y="31880"/>
                  </a:lnTo>
                  <a:lnTo>
                    <a:pt x="82751" y="31934"/>
                  </a:lnTo>
                  <a:lnTo>
                    <a:pt x="82751" y="31934"/>
                  </a:lnTo>
                  <a:lnTo>
                    <a:pt x="82010" y="31816"/>
                  </a:lnTo>
                  <a:lnTo>
                    <a:pt x="80613" y="31579"/>
                  </a:lnTo>
                  <a:lnTo>
                    <a:pt x="80573" y="31572"/>
                  </a:lnTo>
                  <a:close/>
                  <a:moveTo>
                    <a:pt x="82751" y="31934"/>
                  </a:moveTo>
                  <a:lnTo>
                    <a:pt x="83493" y="32052"/>
                  </a:lnTo>
                  <a:lnTo>
                    <a:pt x="83689" y="32076"/>
                  </a:lnTo>
                  <a:lnTo>
                    <a:pt x="83689" y="32076"/>
                  </a:lnTo>
                  <a:lnTo>
                    <a:pt x="82751" y="31934"/>
                  </a:lnTo>
                  <a:close/>
                  <a:moveTo>
                    <a:pt x="83689" y="32076"/>
                  </a:moveTo>
                  <a:lnTo>
                    <a:pt x="83816" y="32095"/>
                  </a:lnTo>
                  <a:lnTo>
                    <a:pt x="85299" y="32289"/>
                  </a:lnTo>
                  <a:lnTo>
                    <a:pt x="86890" y="32461"/>
                  </a:lnTo>
                  <a:lnTo>
                    <a:pt x="88523" y="32611"/>
                  </a:lnTo>
                  <a:lnTo>
                    <a:pt x="86761" y="32439"/>
                  </a:lnTo>
                  <a:lnTo>
                    <a:pt x="85084" y="32246"/>
                  </a:lnTo>
                  <a:lnTo>
                    <a:pt x="83689" y="32076"/>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6"/>
            <p:cNvSpPr/>
            <p:nvPr/>
          </p:nvSpPr>
          <p:spPr>
            <a:xfrm>
              <a:off x="6996075" y="-720150"/>
              <a:ext cx="22600" cy="26900"/>
            </a:xfrm>
            <a:custGeom>
              <a:avLst/>
              <a:gdLst/>
              <a:ahLst/>
              <a:cxnLst/>
              <a:rect l="l" t="t" r="r" b="b"/>
              <a:pathLst>
                <a:path w="904" h="1076" fill="none" extrusionOk="0">
                  <a:moveTo>
                    <a:pt x="602" y="1075"/>
                  </a:moveTo>
                  <a:lnTo>
                    <a:pt x="602" y="1075"/>
                  </a:lnTo>
                  <a:lnTo>
                    <a:pt x="538" y="1075"/>
                  </a:lnTo>
                  <a:lnTo>
                    <a:pt x="108" y="882"/>
                  </a:lnTo>
                  <a:lnTo>
                    <a:pt x="108" y="882"/>
                  </a:lnTo>
                  <a:lnTo>
                    <a:pt x="43" y="860"/>
                  </a:lnTo>
                  <a:lnTo>
                    <a:pt x="22" y="817"/>
                  </a:lnTo>
                  <a:lnTo>
                    <a:pt x="0" y="753"/>
                  </a:lnTo>
                  <a:lnTo>
                    <a:pt x="0" y="710"/>
                  </a:lnTo>
                  <a:lnTo>
                    <a:pt x="43" y="151"/>
                  </a:lnTo>
                  <a:lnTo>
                    <a:pt x="43" y="151"/>
                  </a:lnTo>
                  <a:lnTo>
                    <a:pt x="65" y="87"/>
                  </a:lnTo>
                  <a:lnTo>
                    <a:pt x="108" y="44"/>
                  </a:lnTo>
                  <a:lnTo>
                    <a:pt x="172" y="1"/>
                  </a:lnTo>
                  <a:lnTo>
                    <a:pt x="237" y="1"/>
                  </a:lnTo>
                  <a:lnTo>
                    <a:pt x="237" y="1"/>
                  </a:lnTo>
                  <a:lnTo>
                    <a:pt x="301" y="1"/>
                  </a:lnTo>
                  <a:lnTo>
                    <a:pt x="774" y="173"/>
                  </a:lnTo>
                  <a:lnTo>
                    <a:pt x="774" y="173"/>
                  </a:lnTo>
                  <a:lnTo>
                    <a:pt x="839" y="194"/>
                  </a:lnTo>
                  <a:lnTo>
                    <a:pt x="882" y="237"/>
                  </a:lnTo>
                  <a:lnTo>
                    <a:pt x="903" y="302"/>
                  </a:lnTo>
                  <a:lnTo>
                    <a:pt x="903" y="366"/>
                  </a:lnTo>
                  <a:lnTo>
                    <a:pt x="796" y="925"/>
                  </a:lnTo>
                  <a:lnTo>
                    <a:pt x="796" y="925"/>
                  </a:lnTo>
                  <a:lnTo>
                    <a:pt x="774" y="989"/>
                  </a:lnTo>
                  <a:lnTo>
                    <a:pt x="731" y="1032"/>
                  </a:lnTo>
                  <a:lnTo>
                    <a:pt x="667" y="1075"/>
                  </a:lnTo>
                  <a:lnTo>
                    <a:pt x="602" y="1075"/>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46"/>
            <p:cNvSpPr/>
            <p:nvPr/>
          </p:nvSpPr>
          <p:spPr>
            <a:xfrm>
              <a:off x="6967600" y="-731425"/>
              <a:ext cx="22575" cy="27425"/>
            </a:xfrm>
            <a:custGeom>
              <a:avLst/>
              <a:gdLst/>
              <a:ahLst/>
              <a:cxnLst/>
              <a:rect l="l" t="t" r="r" b="b"/>
              <a:pathLst>
                <a:path w="903" h="1097" fill="none" extrusionOk="0">
                  <a:moveTo>
                    <a:pt x="624" y="1096"/>
                  </a:moveTo>
                  <a:lnTo>
                    <a:pt x="624" y="1096"/>
                  </a:lnTo>
                  <a:lnTo>
                    <a:pt x="538" y="1075"/>
                  </a:lnTo>
                  <a:lnTo>
                    <a:pt x="108" y="903"/>
                  </a:lnTo>
                  <a:lnTo>
                    <a:pt x="108" y="903"/>
                  </a:lnTo>
                  <a:lnTo>
                    <a:pt x="43" y="860"/>
                  </a:lnTo>
                  <a:lnTo>
                    <a:pt x="22" y="817"/>
                  </a:lnTo>
                  <a:lnTo>
                    <a:pt x="0" y="774"/>
                  </a:lnTo>
                  <a:lnTo>
                    <a:pt x="0" y="710"/>
                  </a:lnTo>
                  <a:lnTo>
                    <a:pt x="43" y="172"/>
                  </a:lnTo>
                  <a:lnTo>
                    <a:pt x="43" y="172"/>
                  </a:lnTo>
                  <a:lnTo>
                    <a:pt x="86" y="108"/>
                  </a:lnTo>
                  <a:lnTo>
                    <a:pt x="129" y="43"/>
                  </a:lnTo>
                  <a:lnTo>
                    <a:pt x="172" y="22"/>
                  </a:lnTo>
                  <a:lnTo>
                    <a:pt x="237" y="0"/>
                  </a:lnTo>
                  <a:lnTo>
                    <a:pt x="237" y="0"/>
                  </a:lnTo>
                  <a:lnTo>
                    <a:pt x="301" y="22"/>
                  </a:lnTo>
                  <a:lnTo>
                    <a:pt x="774" y="172"/>
                  </a:lnTo>
                  <a:lnTo>
                    <a:pt x="774" y="172"/>
                  </a:lnTo>
                  <a:lnTo>
                    <a:pt x="839" y="215"/>
                  </a:lnTo>
                  <a:lnTo>
                    <a:pt x="882" y="258"/>
                  </a:lnTo>
                  <a:lnTo>
                    <a:pt x="903" y="301"/>
                  </a:lnTo>
                  <a:lnTo>
                    <a:pt x="903" y="366"/>
                  </a:lnTo>
                  <a:lnTo>
                    <a:pt x="796" y="946"/>
                  </a:lnTo>
                  <a:lnTo>
                    <a:pt x="796" y="946"/>
                  </a:lnTo>
                  <a:lnTo>
                    <a:pt x="774" y="1010"/>
                  </a:lnTo>
                  <a:lnTo>
                    <a:pt x="731" y="1053"/>
                  </a:lnTo>
                  <a:lnTo>
                    <a:pt x="688" y="1075"/>
                  </a:lnTo>
                  <a:lnTo>
                    <a:pt x="624" y="109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6"/>
            <p:cNvSpPr/>
            <p:nvPr/>
          </p:nvSpPr>
          <p:spPr>
            <a:xfrm>
              <a:off x="6939100" y="-742175"/>
              <a:ext cx="22600" cy="26900"/>
            </a:xfrm>
            <a:custGeom>
              <a:avLst/>
              <a:gdLst/>
              <a:ahLst/>
              <a:cxnLst/>
              <a:rect l="l" t="t" r="r" b="b"/>
              <a:pathLst>
                <a:path w="904" h="1076" fill="none" extrusionOk="0">
                  <a:moveTo>
                    <a:pt x="624" y="1075"/>
                  </a:moveTo>
                  <a:lnTo>
                    <a:pt x="624" y="1075"/>
                  </a:lnTo>
                  <a:lnTo>
                    <a:pt x="538" y="1075"/>
                  </a:lnTo>
                  <a:lnTo>
                    <a:pt x="108" y="882"/>
                  </a:lnTo>
                  <a:lnTo>
                    <a:pt x="108" y="882"/>
                  </a:lnTo>
                  <a:lnTo>
                    <a:pt x="44" y="860"/>
                  </a:lnTo>
                  <a:lnTo>
                    <a:pt x="22" y="817"/>
                  </a:lnTo>
                  <a:lnTo>
                    <a:pt x="1" y="753"/>
                  </a:lnTo>
                  <a:lnTo>
                    <a:pt x="1" y="710"/>
                  </a:lnTo>
                  <a:lnTo>
                    <a:pt x="65" y="151"/>
                  </a:lnTo>
                  <a:lnTo>
                    <a:pt x="65" y="151"/>
                  </a:lnTo>
                  <a:lnTo>
                    <a:pt x="87" y="86"/>
                  </a:lnTo>
                  <a:lnTo>
                    <a:pt x="130" y="43"/>
                  </a:lnTo>
                  <a:lnTo>
                    <a:pt x="173" y="0"/>
                  </a:lnTo>
                  <a:lnTo>
                    <a:pt x="259" y="0"/>
                  </a:lnTo>
                  <a:lnTo>
                    <a:pt x="259" y="0"/>
                  </a:lnTo>
                  <a:lnTo>
                    <a:pt x="302" y="0"/>
                  </a:lnTo>
                  <a:lnTo>
                    <a:pt x="775" y="172"/>
                  </a:lnTo>
                  <a:lnTo>
                    <a:pt x="775" y="172"/>
                  </a:lnTo>
                  <a:lnTo>
                    <a:pt x="839" y="194"/>
                  </a:lnTo>
                  <a:lnTo>
                    <a:pt x="882" y="237"/>
                  </a:lnTo>
                  <a:lnTo>
                    <a:pt x="904" y="301"/>
                  </a:lnTo>
                  <a:lnTo>
                    <a:pt x="904" y="366"/>
                  </a:lnTo>
                  <a:lnTo>
                    <a:pt x="818" y="925"/>
                  </a:lnTo>
                  <a:lnTo>
                    <a:pt x="818" y="925"/>
                  </a:lnTo>
                  <a:lnTo>
                    <a:pt x="775" y="989"/>
                  </a:lnTo>
                  <a:lnTo>
                    <a:pt x="732" y="1032"/>
                  </a:lnTo>
                  <a:lnTo>
                    <a:pt x="689" y="1075"/>
                  </a:lnTo>
                  <a:lnTo>
                    <a:pt x="624" y="1075"/>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46"/>
            <p:cNvSpPr/>
            <p:nvPr/>
          </p:nvSpPr>
          <p:spPr>
            <a:xfrm>
              <a:off x="5454775" y="-1315075"/>
              <a:ext cx="2213100" cy="815300"/>
            </a:xfrm>
            <a:custGeom>
              <a:avLst/>
              <a:gdLst/>
              <a:ahLst/>
              <a:cxnLst/>
              <a:rect l="l" t="t" r="r" b="b"/>
              <a:pathLst>
                <a:path w="88524" h="32612" fill="none" extrusionOk="0">
                  <a:moveTo>
                    <a:pt x="1268" y="1"/>
                  </a:moveTo>
                  <a:lnTo>
                    <a:pt x="1268" y="1"/>
                  </a:lnTo>
                  <a:lnTo>
                    <a:pt x="1053" y="194"/>
                  </a:lnTo>
                  <a:lnTo>
                    <a:pt x="860" y="409"/>
                  </a:lnTo>
                  <a:lnTo>
                    <a:pt x="666" y="646"/>
                  </a:lnTo>
                  <a:lnTo>
                    <a:pt x="494" y="904"/>
                  </a:lnTo>
                  <a:lnTo>
                    <a:pt x="344" y="1183"/>
                  </a:lnTo>
                  <a:lnTo>
                    <a:pt x="215" y="1484"/>
                  </a:lnTo>
                  <a:lnTo>
                    <a:pt x="107" y="1806"/>
                  </a:lnTo>
                  <a:lnTo>
                    <a:pt x="43" y="2172"/>
                  </a:lnTo>
                  <a:lnTo>
                    <a:pt x="43" y="2172"/>
                  </a:lnTo>
                  <a:lnTo>
                    <a:pt x="43" y="2172"/>
                  </a:lnTo>
                  <a:lnTo>
                    <a:pt x="43" y="2193"/>
                  </a:lnTo>
                  <a:lnTo>
                    <a:pt x="43" y="2193"/>
                  </a:lnTo>
                  <a:lnTo>
                    <a:pt x="43" y="2193"/>
                  </a:lnTo>
                  <a:lnTo>
                    <a:pt x="43" y="2193"/>
                  </a:lnTo>
                  <a:lnTo>
                    <a:pt x="43" y="2215"/>
                  </a:lnTo>
                  <a:lnTo>
                    <a:pt x="43" y="2215"/>
                  </a:lnTo>
                  <a:lnTo>
                    <a:pt x="43" y="2215"/>
                  </a:lnTo>
                  <a:lnTo>
                    <a:pt x="43" y="2215"/>
                  </a:lnTo>
                  <a:lnTo>
                    <a:pt x="22" y="2215"/>
                  </a:lnTo>
                  <a:lnTo>
                    <a:pt x="22" y="2215"/>
                  </a:lnTo>
                  <a:lnTo>
                    <a:pt x="22" y="2215"/>
                  </a:lnTo>
                  <a:lnTo>
                    <a:pt x="22" y="2215"/>
                  </a:lnTo>
                  <a:lnTo>
                    <a:pt x="22" y="2236"/>
                  </a:lnTo>
                  <a:lnTo>
                    <a:pt x="22" y="2236"/>
                  </a:lnTo>
                  <a:lnTo>
                    <a:pt x="22" y="2236"/>
                  </a:lnTo>
                  <a:lnTo>
                    <a:pt x="22" y="2236"/>
                  </a:lnTo>
                  <a:lnTo>
                    <a:pt x="22" y="2236"/>
                  </a:lnTo>
                  <a:lnTo>
                    <a:pt x="22" y="2236"/>
                  </a:lnTo>
                  <a:lnTo>
                    <a:pt x="22" y="2236"/>
                  </a:lnTo>
                  <a:lnTo>
                    <a:pt x="22" y="2236"/>
                  </a:lnTo>
                  <a:lnTo>
                    <a:pt x="22" y="2258"/>
                  </a:lnTo>
                  <a:lnTo>
                    <a:pt x="22" y="2258"/>
                  </a:lnTo>
                  <a:lnTo>
                    <a:pt x="22" y="2258"/>
                  </a:lnTo>
                  <a:lnTo>
                    <a:pt x="22" y="2258"/>
                  </a:lnTo>
                  <a:lnTo>
                    <a:pt x="22" y="2258"/>
                  </a:lnTo>
                  <a:lnTo>
                    <a:pt x="22" y="2258"/>
                  </a:lnTo>
                  <a:lnTo>
                    <a:pt x="22" y="2279"/>
                  </a:lnTo>
                  <a:lnTo>
                    <a:pt x="22" y="2279"/>
                  </a:lnTo>
                  <a:lnTo>
                    <a:pt x="22" y="2279"/>
                  </a:lnTo>
                  <a:lnTo>
                    <a:pt x="22" y="2279"/>
                  </a:lnTo>
                  <a:lnTo>
                    <a:pt x="22" y="2279"/>
                  </a:lnTo>
                  <a:lnTo>
                    <a:pt x="22" y="2279"/>
                  </a:lnTo>
                  <a:lnTo>
                    <a:pt x="22" y="2301"/>
                  </a:lnTo>
                  <a:lnTo>
                    <a:pt x="22" y="2301"/>
                  </a:lnTo>
                  <a:lnTo>
                    <a:pt x="22" y="2301"/>
                  </a:lnTo>
                  <a:lnTo>
                    <a:pt x="22" y="2301"/>
                  </a:lnTo>
                  <a:lnTo>
                    <a:pt x="22" y="2301"/>
                  </a:lnTo>
                  <a:lnTo>
                    <a:pt x="22" y="2301"/>
                  </a:lnTo>
                  <a:lnTo>
                    <a:pt x="22" y="2301"/>
                  </a:lnTo>
                  <a:lnTo>
                    <a:pt x="22" y="2301"/>
                  </a:lnTo>
                  <a:lnTo>
                    <a:pt x="22" y="2322"/>
                  </a:lnTo>
                  <a:lnTo>
                    <a:pt x="22" y="2322"/>
                  </a:lnTo>
                  <a:lnTo>
                    <a:pt x="22" y="2322"/>
                  </a:lnTo>
                  <a:lnTo>
                    <a:pt x="22" y="2322"/>
                  </a:lnTo>
                  <a:lnTo>
                    <a:pt x="22" y="2322"/>
                  </a:lnTo>
                  <a:lnTo>
                    <a:pt x="22" y="2322"/>
                  </a:lnTo>
                  <a:lnTo>
                    <a:pt x="22" y="2322"/>
                  </a:lnTo>
                  <a:lnTo>
                    <a:pt x="0" y="2537"/>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2468" y="9975"/>
                  </a:lnTo>
                  <a:lnTo>
                    <a:pt x="16638" y="11372"/>
                  </a:lnTo>
                  <a:lnTo>
                    <a:pt x="21045" y="12899"/>
                  </a:lnTo>
                  <a:lnTo>
                    <a:pt x="25968" y="14618"/>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229" y="29731"/>
                  </a:lnTo>
                  <a:lnTo>
                    <a:pt x="72766" y="29731"/>
                  </a:lnTo>
                  <a:lnTo>
                    <a:pt x="72766" y="29731"/>
                  </a:lnTo>
                  <a:lnTo>
                    <a:pt x="73046" y="29817"/>
                  </a:lnTo>
                  <a:lnTo>
                    <a:pt x="73884" y="30053"/>
                  </a:lnTo>
                  <a:lnTo>
                    <a:pt x="75217" y="30419"/>
                  </a:lnTo>
                  <a:lnTo>
                    <a:pt x="76077" y="30634"/>
                  </a:lnTo>
                  <a:lnTo>
                    <a:pt x="77044" y="30848"/>
                  </a:lnTo>
                  <a:lnTo>
                    <a:pt x="78119" y="31085"/>
                  </a:lnTo>
                  <a:lnTo>
                    <a:pt x="79301" y="31343"/>
                  </a:lnTo>
                  <a:lnTo>
                    <a:pt x="80613" y="31579"/>
                  </a:lnTo>
                  <a:lnTo>
                    <a:pt x="82010" y="31816"/>
                  </a:lnTo>
                  <a:lnTo>
                    <a:pt x="83493" y="32052"/>
                  </a:lnTo>
                  <a:lnTo>
                    <a:pt x="85084" y="32246"/>
                  </a:lnTo>
                  <a:lnTo>
                    <a:pt x="86761" y="32439"/>
                  </a:lnTo>
                  <a:lnTo>
                    <a:pt x="88523" y="32611"/>
                  </a:lnTo>
                  <a:lnTo>
                    <a:pt x="88523" y="32611"/>
                  </a:lnTo>
                  <a:lnTo>
                    <a:pt x="86890" y="32461"/>
                  </a:lnTo>
                  <a:lnTo>
                    <a:pt x="85299" y="32289"/>
                  </a:lnTo>
                  <a:lnTo>
                    <a:pt x="83816" y="32095"/>
                  </a:lnTo>
                  <a:lnTo>
                    <a:pt x="82397" y="31880"/>
                  </a:lnTo>
                  <a:lnTo>
                    <a:pt x="81064" y="31665"/>
                  </a:lnTo>
                  <a:lnTo>
                    <a:pt x="79817" y="31429"/>
                  </a:lnTo>
                  <a:lnTo>
                    <a:pt x="78656" y="31214"/>
                  </a:lnTo>
                  <a:lnTo>
                    <a:pt x="77603" y="30977"/>
                  </a:lnTo>
                  <a:lnTo>
                    <a:pt x="82246" y="28075"/>
                  </a:lnTo>
                  <a:lnTo>
                    <a:pt x="76700" y="2734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63587" y="24270"/>
                  </a:lnTo>
                  <a:lnTo>
                    <a:pt x="59116" y="22723"/>
                  </a:lnTo>
                  <a:lnTo>
                    <a:pt x="59116" y="22723"/>
                  </a:lnTo>
                  <a:lnTo>
                    <a:pt x="59137" y="22787"/>
                  </a:lnTo>
                  <a:lnTo>
                    <a:pt x="59137" y="22830"/>
                  </a:lnTo>
                  <a:lnTo>
                    <a:pt x="59051" y="23411"/>
                  </a:lnTo>
                  <a:lnTo>
                    <a:pt x="59051" y="23411"/>
                  </a:lnTo>
                  <a:lnTo>
                    <a:pt x="59030" y="23475"/>
                  </a:lnTo>
                  <a:lnTo>
                    <a:pt x="58965" y="23518"/>
                  </a:lnTo>
                  <a:lnTo>
                    <a:pt x="58922" y="23540"/>
                  </a:lnTo>
                  <a:lnTo>
                    <a:pt x="58858" y="23561"/>
                  </a:lnTo>
                  <a:lnTo>
                    <a:pt x="58858" y="23561"/>
                  </a:lnTo>
                  <a:lnTo>
                    <a:pt x="58772" y="23540"/>
                  </a:lnTo>
                  <a:lnTo>
                    <a:pt x="58342" y="23368"/>
                  </a:lnTo>
                  <a:lnTo>
                    <a:pt x="58342" y="23368"/>
                  </a:lnTo>
                  <a:lnTo>
                    <a:pt x="58299" y="23325"/>
                  </a:lnTo>
                  <a:lnTo>
                    <a:pt x="58256" y="23282"/>
                  </a:lnTo>
                  <a:lnTo>
                    <a:pt x="58234" y="23239"/>
                  </a:lnTo>
                  <a:lnTo>
                    <a:pt x="58234" y="23174"/>
                  </a:lnTo>
                  <a:lnTo>
                    <a:pt x="58299" y="22637"/>
                  </a:lnTo>
                  <a:lnTo>
                    <a:pt x="58299" y="22637"/>
                  </a:lnTo>
                  <a:lnTo>
                    <a:pt x="58299" y="22594"/>
                  </a:lnTo>
                  <a:lnTo>
                    <a:pt x="58342" y="22551"/>
                  </a:lnTo>
                  <a:lnTo>
                    <a:pt x="58363" y="22508"/>
                  </a:lnTo>
                  <a:lnTo>
                    <a:pt x="58428" y="22486"/>
                  </a:lnTo>
                  <a:lnTo>
                    <a:pt x="58428" y="22486"/>
                  </a:lnTo>
                  <a:lnTo>
                    <a:pt x="57998" y="22336"/>
                  </a:lnTo>
                  <a:lnTo>
                    <a:pt x="57998" y="22336"/>
                  </a:lnTo>
                  <a:lnTo>
                    <a:pt x="57998" y="22400"/>
                  </a:lnTo>
                  <a:lnTo>
                    <a:pt x="57912" y="22959"/>
                  </a:lnTo>
                  <a:lnTo>
                    <a:pt x="57912" y="22959"/>
                  </a:lnTo>
                  <a:lnTo>
                    <a:pt x="57891" y="23024"/>
                  </a:lnTo>
                  <a:lnTo>
                    <a:pt x="57848" y="23088"/>
                  </a:lnTo>
                  <a:lnTo>
                    <a:pt x="57783" y="23110"/>
                  </a:lnTo>
                  <a:lnTo>
                    <a:pt x="57719" y="23131"/>
                  </a:lnTo>
                  <a:lnTo>
                    <a:pt x="57719" y="23131"/>
                  </a:lnTo>
                  <a:lnTo>
                    <a:pt x="57633" y="23110"/>
                  </a:lnTo>
                  <a:lnTo>
                    <a:pt x="57203" y="22916"/>
                  </a:lnTo>
                  <a:lnTo>
                    <a:pt x="57203" y="22916"/>
                  </a:lnTo>
                  <a:lnTo>
                    <a:pt x="57160" y="22895"/>
                  </a:lnTo>
                  <a:lnTo>
                    <a:pt x="57117" y="22852"/>
                  </a:lnTo>
                  <a:lnTo>
                    <a:pt x="57095" y="22809"/>
                  </a:lnTo>
                  <a:lnTo>
                    <a:pt x="57095" y="22744"/>
                  </a:lnTo>
                  <a:lnTo>
                    <a:pt x="57160" y="22185"/>
                  </a:lnTo>
                  <a:lnTo>
                    <a:pt x="57160" y="22185"/>
                  </a:lnTo>
                  <a:lnTo>
                    <a:pt x="57181" y="22121"/>
                  </a:lnTo>
                  <a:lnTo>
                    <a:pt x="57224" y="22078"/>
                  </a:lnTo>
                  <a:lnTo>
                    <a:pt x="57224" y="22078"/>
                  </a:lnTo>
                  <a:lnTo>
                    <a:pt x="56859" y="21949"/>
                  </a:lnTo>
                  <a:lnTo>
                    <a:pt x="56859" y="21949"/>
                  </a:lnTo>
                  <a:lnTo>
                    <a:pt x="56859" y="21970"/>
                  </a:lnTo>
                  <a:lnTo>
                    <a:pt x="56773" y="22529"/>
                  </a:lnTo>
                  <a:lnTo>
                    <a:pt x="56773" y="22529"/>
                  </a:lnTo>
                  <a:lnTo>
                    <a:pt x="56751" y="22594"/>
                  </a:lnTo>
                  <a:lnTo>
                    <a:pt x="56708" y="22637"/>
                  </a:lnTo>
                  <a:lnTo>
                    <a:pt x="56644" y="22680"/>
                  </a:lnTo>
                  <a:lnTo>
                    <a:pt x="56579" y="22680"/>
                  </a:lnTo>
                  <a:lnTo>
                    <a:pt x="56579" y="22680"/>
                  </a:lnTo>
                  <a:lnTo>
                    <a:pt x="56515" y="22658"/>
                  </a:lnTo>
                  <a:lnTo>
                    <a:pt x="56063" y="22486"/>
                  </a:lnTo>
                  <a:lnTo>
                    <a:pt x="56063" y="22486"/>
                  </a:lnTo>
                  <a:lnTo>
                    <a:pt x="56020" y="22465"/>
                  </a:lnTo>
                  <a:lnTo>
                    <a:pt x="55977" y="22422"/>
                  </a:lnTo>
                  <a:lnTo>
                    <a:pt x="55956" y="22357"/>
                  </a:lnTo>
                  <a:lnTo>
                    <a:pt x="55956" y="22293"/>
                  </a:lnTo>
                  <a:lnTo>
                    <a:pt x="56020" y="21755"/>
                  </a:lnTo>
                  <a:lnTo>
                    <a:pt x="56020" y="21755"/>
                  </a:lnTo>
                  <a:lnTo>
                    <a:pt x="56063" y="21669"/>
                  </a:lnTo>
                  <a:lnTo>
                    <a:pt x="56063" y="21669"/>
                  </a:lnTo>
                  <a:lnTo>
                    <a:pt x="55719" y="21562"/>
                  </a:lnTo>
                  <a:lnTo>
                    <a:pt x="55633" y="22078"/>
                  </a:lnTo>
                  <a:lnTo>
                    <a:pt x="55633" y="22078"/>
                  </a:lnTo>
                  <a:lnTo>
                    <a:pt x="55612" y="22142"/>
                  </a:lnTo>
                  <a:lnTo>
                    <a:pt x="55569" y="22207"/>
                  </a:lnTo>
                  <a:lnTo>
                    <a:pt x="55504" y="22228"/>
                  </a:lnTo>
                  <a:lnTo>
                    <a:pt x="55440" y="22250"/>
                  </a:lnTo>
                  <a:lnTo>
                    <a:pt x="55440" y="22250"/>
                  </a:lnTo>
                  <a:lnTo>
                    <a:pt x="55375" y="22228"/>
                  </a:lnTo>
                  <a:lnTo>
                    <a:pt x="54924" y="22056"/>
                  </a:lnTo>
                  <a:lnTo>
                    <a:pt x="54924" y="22056"/>
                  </a:lnTo>
                  <a:lnTo>
                    <a:pt x="54881" y="22013"/>
                  </a:lnTo>
                  <a:lnTo>
                    <a:pt x="54838" y="21970"/>
                  </a:lnTo>
                  <a:lnTo>
                    <a:pt x="54817" y="21927"/>
                  </a:lnTo>
                  <a:lnTo>
                    <a:pt x="54817" y="21863"/>
                  </a:lnTo>
                  <a:lnTo>
                    <a:pt x="54881" y="21325"/>
                  </a:lnTo>
                  <a:lnTo>
                    <a:pt x="54881" y="21325"/>
                  </a:lnTo>
                  <a:lnTo>
                    <a:pt x="54903" y="21261"/>
                  </a:lnTo>
                  <a:lnTo>
                    <a:pt x="54903" y="21261"/>
                  </a:lnTo>
                  <a:lnTo>
                    <a:pt x="54580" y="21153"/>
                  </a:lnTo>
                  <a:lnTo>
                    <a:pt x="54494" y="21648"/>
                  </a:lnTo>
                  <a:lnTo>
                    <a:pt x="54494" y="21648"/>
                  </a:lnTo>
                  <a:lnTo>
                    <a:pt x="54473" y="21712"/>
                  </a:lnTo>
                  <a:lnTo>
                    <a:pt x="54430" y="21755"/>
                  </a:lnTo>
                  <a:lnTo>
                    <a:pt x="54365" y="21798"/>
                  </a:lnTo>
                  <a:lnTo>
                    <a:pt x="54301" y="21798"/>
                  </a:lnTo>
                  <a:lnTo>
                    <a:pt x="54301" y="21798"/>
                  </a:lnTo>
                  <a:lnTo>
                    <a:pt x="54236" y="21798"/>
                  </a:lnTo>
                  <a:lnTo>
                    <a:pt x="53785" y="21605"/>
                  </a:lnTo>
                  <a:lnTo>
                    <a:pt x="53785" y="21605"/>
                  </a:lnTo>
                  <a:lnTo>
                    <a:pt x="53742" y="21583"/>
                  </a:lnTo>
                  <a:lnTo>
                    <a:pt x="53699" y="21540"/>
                  </a:lnTo>
                  <a:lnTo>
                    <a:pt x="53677" y="21476"/>
                  </a:lnTo>
                  <a:lnTo>
                    <a:pt x="53677" y="21433"/>
                  </a:lnTo>
                  <a:lnTo>
                    <a:pt x="53742" y="20874"/>
                  </a:lnTo>
                  <a:lnTo>
                    <a:pt x="53742" y="20874"/>
                  </a:lnTo>
                  <a:lnTo>
                    <a:pt x="53742" y="20874"/>
                  </a:lnTo>
                  <a:lnTo>
                    <a:pt x="53742" y="20874"/>
                  </a:lnTo>
                  <a:lnTo>
                    <a:pt x="53441" y="20767"/>
                  </a:lnTo>
                  <a:lnTo>
                    <a:pt x="53355" y="21218"/>
                  </a:lnTo>
                  <a:lnTo>
                    <a:pt x="53355" y="21218"/>
                  </a:lnTo>
                  <a:lnTo>
                    <a:pt x="53333" y="21261"/>
                  </a:lnTo>
                  <a:lnTo>
                    <a:pt x="53290" y="21325"/>
                  </a:lnTo>
                  <a:lnTo>
                    <a:pt x="53226" y="21347"/>
                  </a:lnTo>
                  <a:lnTo>
                    <a:pt x="53161" y="21368"/>
                  </a:lnTo>
                  <a:lnTo>
                    <a:pt x="53161" y="21368"/>
                  </a:lnTo>
                  <a:lnTo>
                    <a:pt x="53097" y="21347"/>
                  </a:lnTo>
                  <a:lnTo>
                    <a:pt x="52645" y="21175"/>
                  </a:lnTo>
                  <a:lnTo>
                    <a:pt x="52645" y="21175"/>
                  </a:lnTo>
                  <a:lnTo>
                    <a:pt x="52602" y="21132"/>
                  </a:lnTo>
                  <a:lnTo>
                    <a:pt x="52559" y="21089"/>
                  </a:lnTo>
                  <a:lnTo>
                    <a:pt x="52538" y="21046"/>
                  </a:lnTo>
                  <a:lnTo>
                    <a:pt x="52538" y="20981"/>
                  </a:lnTo>
                  <a:lnTo>
                    <a:pt x="52602" y="20487"/>
                  </a:lnTo>
                  <a:lnTo>
                    <a:pt x="52602" y="20487"/>
                  </a:lnTo>
                  <a:lnTo>
                    <a:pt x="52280" y="20380"/>
                  </a:lnTo>
                  <a:lnTo>
                    <a:pt x="52215" y="20767"/>
                  </a:lnTo>
                  <a:lnTo>
                    <a:pt x="52215" y="20767"/>
                  </a:lnTo>
                  <a:lnTo>
                    <a:pt x="52194" y="20831"/>
                  </a:lnTo>
                  <a:lnTo>
                    <a:pt x="52151" y="20874"/>
                  </a:lnTo>
                  <a:lnTo>
                    <a:pt x="52086" y="20917"/>
                  </a:lnTo>
                  <a:lnTo>
                    <a:pt x="52022" y="20917"/>
                  </a:lnTo>
                  <a:lnTo>
                    <a:pt x="52022" y="20917"/>
                  </a:lnTo>
                  <a:lnTo>
                    <a:pt x="51957" y="20917"/>
                  </a:lnTo>
                  <a:lnTo>
                    <a:pt x="51506" y="20724"/>
                  </a:lnTo>
                  <a:lnTo>
                    <a:pt x="51506" y="20724"/>
                  </a:lnTo>
                  <a:lnTo>
                    <a:pt x="51463" y="20702"/>
                  </a:lnTo>
                  <a:lnTo>
                    <a:pt x="51420" y="20659"/>
                  </a:lnTo>
                  <a:lnTo>
                    <a:pt x="51420" y="20595"/>
                  </a:lnTo>
                  <a:lnTo>
                    <a:pt x="51420" y="20552"/>
                  </a:lnTo>
                  <a:lnTo>
                    <a:pt x="51463" y="20079"/>
                  </a:lnTo>
                  <a:lnTo>
                    <a:pt x="51463" y="20079"/>
                  </a:lnTo>
                  <a:lnTo>
                    <a:pt x="51141" y="19971"/>
                  </a:lnTo>
                  <a:lnTo>
                    <a:pt x="51076" y="20337"/>
                  </a:lnTo>
                  <a:lnTo>
                    <a:pt x="51076" y="20337"/>
                  </a:lnTo>
                  <a:lnTo>
                    <a:pt x="51055" y="20401"/>
                  </a:lnTo>
                  <a:lnTo>
                    <a:pt x="51012" y="20444"/>
                  </a:lnTo>
                  <a:lnTo>
                    <a:pt x="50969" y="20466"/>
                  </a:lnTo>
                  <a:lnTo>
                    <a:pt x="50883" y="20487"/>
                  </a:lnTo>
                  <a:lnTo>
                    <a:pt x="50883" y="20487"/>
                  </a:lnTo>
                  <a:lnTo>
                    <a:pt x="50818" y="20466"/>
                  </a:lnTo>
                  <a:lnTo>
                    <a:pt x="50388" y="20294"/>
                  </a:lnTo>
                  <a:lnTo>
                    <a:pt x="50388" y="20294"/>
                  </a:lnTo>
                  <a:lnTo>
                    <a:pt x="50324" y="20251"/>
                  </a:lnTo>
                  <a:lnTo>
                    <a:pt x="50302" y="20208"/>
                  </a:lnTo>
                  <a:lnTo>
                    <a:pt x="50281" y="20165"/>
                  </a:lnTo>
                  <a:lnTo>
                    <a:pt x="50281" y="20100"/>
                  </a:lnTo>
                  <a:lnTo>
                    <a:pt x="50324" y="19692"/>
                  </a:lnTo>
                  <a:lnTo>
                    <a:pt x="50324" y="19692"/>
                  </a:lnTo>
                  <a:lnTo>
                    <a:pt x="50001" y="19584"/>
                  </a:lnTo>
                  <a:lnTo>
                    <a:pt x="49937" y="19885"/>
                  </a:lnTo>
                  <a:lnTo>
                    <a:pt x="49937" y="19885"/>
                  </a:lnTo>
                  <a:lnTo>
                    <a:pt x="49915" y="19950"/>
                  </a:lnTo>
                  <a:lnTo>
                    <a:pt x="49872" y="20014"/>
                  </a:lnTo>
                  <a:lnTo>
                    <a:pt x="49829" y="20036"/>
                  </a:lnTo>
                  <a:lnTo>
                    <a:pt x="49765" y="20057"/>
                  </a:lnTo>
                  <a:lnTo>
                    <a:pt x="49765" y="20057"/>
                  </a:lnTo>
                  <a:lnTo>
                    <a:pt x="49679" y="20036"/>
                  </a:lnTo>
                  <a:lnTo>
                    <a:pt x="49249" y="19842"/>
                  </a:lnTo>
                  <a:lnTo>
                    <a:pt x="49249" y="19842"/>
                  </a:lnTo>
                  <a:lnTo>
                    <a:pt x="49184" y="19821"/>
                  </a:lnTo>
                  <a:lnTo>
                    <a:pt x="49163" y="19778"/>
                  </a:lnTo>
                  <a:lnTo>
                    <a:pt x="49141" y="19735"/>
                  </a:lnTo>
                  <a:lnTo>
                    <a:pt x="49141" y="19670"/>
                  </a:lnTo>
                  <a:lnTo>
                    <a:pt x="49184" y="19305"/>
                  </a:lnTo>
                  <a:lnTo>
                    <a:pt x="49184" y="19305"/>
                  </a:lnTo>
                  <a:lnTo>
                    <a:pt x="48862" y="19197"/>
                  </a:lnTo>
                  <a:lnTo>
                    <a:pt x="48819" y="19455"/>
                  </a:lnTo>
                  <a:lnTo>
                    <a:pt x="48819" y="19455"/>
                  </a:lnTo>
                  <a:lnTo>
                    <a:pt x="48776" y="19520"/>
                  </a:lnTo>
                  <a:lnTo>
                    <a:pt x="48733" y="19563"/>
                  </a:lnTo>
                  <a:lnTo>
                    <a:pt x="48690" y="19606"/>
                  </a:lnTo>
                  <a:lnTo>
                    <a:pt x="48625" y="19606"/>
                  </a:lnTo>
                  <a:lnTo>
                    <a:pt x="48625" y="19606"/>
                  </a:lnTo>
                  <a:lnTo>
                    <a:pt x="48539" y="19584"/>
                  </a:lnTo>
                  <a:lnTo>
                    <a:pt x="48110" y="19412"/>
                  </a:lnTo>
                  <a:lnTo>
                    <a:pt x="48110" y="19412"/>
                  </a:lnTo>
                  <a:lnTo>
                    <a:pt x="48045" y="19391"/>
                  </a:lnTo>
                  <a:lnTo>
                    <a:pt x="48024" y="19348"/>
                  </a:lnTo>
                  <a:lnTo>
                    <a:pt x="48002" y="19283"/>
                  </a:lnTo>
                  <a:lnTo>
                    <a:pt x="48002" y="19219"/>
                  </a:lnTo>
                  <a:lnTo>
                    <a:pt x="48024" y="18918"/>
                  </a:lnTo>
                  <a:lnTo>
                    <a:pt x="48024" y="18918"/>
                  </a:lnTo>
                  <a:lnTo>
                    <a:pt x="46024" y="18208"/>
                  </a:lnTo>
                  <a:lnTo>
                    <a:pt x="46024" y="18208"/>
                  </a:lnTo>
                  <a:lnTo>
                    <a:pt x="45938" y="18187"/>
                  </a:lnTo>
                  <a:lnTo>
                    <a:pt x="45938" y="18187"/>
                  </a:lnTo>
                  <a:lnTo>
                    <a:pt x="45938" y="18187"/>
                  </a:lnTo>
                  <a:lnTo>
                    <a:pt x="43079" y="17198"/>
                  </a:lnTo>
                  <a:lnTo>
                    <a:pt x="43015" y="17521"/>
                  </a:lnTo>
                  <a:lnTo>
                    <a:pt x="43015" y="17521"/>
                  </a:lnTo>
                  <a:lnTo>
                    <a:pt x="42993" y="17585"/>
                  </a:lnTo>
                  <a:lnTo>
                    <a:pt x="42950" y="17628"/>
                  </a:lnTo>
                  <a:lnTo>
                    <a:pt x="42886" y="17671"/>
                  </a:lnTo>
                  <a:lnTo>
                    <a:pt x="42821" y="17671"/>
                  </a:lnTo>
                  <a:lnTo>
                    <a:pt x="42821" y="17671"/>
                  </a:lnTo>
                  <a:lnTo>
                    <a:pt x="42757" y="17671"/>
                  </a:lnTo>
                  <a:lnTo>
                    <a:pt x="42327" y="17478"/>
                  </a:lnTo>
                  <a:lnTo>
                    <a:pt x="42327" y="17478"/>
                  </a:lnTo>
                  <a:lnTo>
                    <a:pt x="42262" y="17456"/>
                  </a:lnTo>
                  <a:lnTo>
                    <a:pt x="42241" y="17413"/>
                  </a:lnTo>
                  <a:lnTo>
                    <a:pt x="42219" y="17349"/>
                  </a:lnTo>
                  <a:lnTo>
                    <a:pt x="42219" y="17306"/>
                  </a:lnTo>
                  <a:lnTo>
                    <a:pt x="42262" y="16919"/>
                  </a:lnTo>
                  <a:lnTo>
                    <a:pt x="42262" y="16919"/>
                  </a:lnTo>
                  <a:lnTo>
                    <a:pt x="41940" y="16811"/>
                  </a:lnTo>
                  <a:lnTo>
                    <a:pt x="41876" y="17091"/>
                  </a:lnTo>
                  <a:lnTo>
                    <a:pt x="41876" y="17091"/>
                  </a:lnTo>
                  <a:lnTo>
                    <a:pt x="41854" y="17155"/>
                  </a:lnTo>
                  <a:lnTo>
                    <a:pt x="41811" y="17198"/>
                  </a:lnTo>
                  <a:lnTo>
                    <a:pt x="41768" y="17220"/>
                  </a:lnTo>
                  <a:lnTo>
                    <a:pt x="41704" y="17241"/>
                  </a:lnTo>
                  <a:lnTo>
                    <a:pt x="41704" y="17241"/>
                  </a:lnTo>
                  <a:lnTo>
                    <a:pt x="41618" y="17220"/>
                  </a:lnTo>
                  <a:lnTo>
                    <a:pt x="41188" y="17048"/>
                  </a:lnTo>
                  <a:lnTo>
                    <a:pt x="41188" y="17048"/>
                  </a:lnTo>
                  <a:lnTo>
                    <a:pt x="41123" y="17005"/>
                  </a:lnTo>
                  <a:lnTo>
                    <a:pt x="41102" y="16962"/>
                  </a:lnTo>
                  <a:lnTo>
                    <a:pt x="41080" y="16919"/>
                  </a:lnTo>
                  <a:lnTo>
                    <a:pt x="41080" y="16854"/>
                  </a:lnTo>
                  <a:lnTo>
                    <a:pt x="41102" y="16532"/>
                  </a:lnTo>
                  <a:lnTo>
                    <a:pt x="41102" y="16532"/>
                  </a:lnTo>
                  <a:lnTo>
                    <a:pt x="40779" y="16403"/>
                  </a:lnTo>
                  <a:lnTo>
                    <a:pt x="40758" y="16639"/>
                  </a:lnTo>
                  <a:lnTo>
                    <a:pt x="40758" y="16639"/>
                  </a:lnTo>
                  <a:lnTo>
                    <a:pt x="40715" y="16704"/>
                  </a:lnTo>
                  <a:lnTo>
                    <a:pt x="40672" y="16768"/>
                  </a:lnTo>
                  <a:lnTo>
                    <a:pt x="40629" y="16790"/>
                  </a:lnTo>
                  <a:lnTo>
                    <a:pt x="40564" y="16811"/>
                  </a:lnTo>
                  <a:lnTo>
                    <a:pt x="40564" y="16811"/>
                  </a:lnTo>
                  <a:lnTo>
                    <a:pt x="40478" y="16790"/>
                  </a:lnTo>
                  <a:lnTo>
                    <a:pt x="40048" y="16596"/>
                  </a:lnTo>
                  <a:lnTo>
                    <a:pt x="40048" y="16596"/>
                  </a:lnTo>
                  <a:lnTo>
                    <a:pt x="39984" y="16575"/>
                  </a:lnTo>
                  <a:lnTo>
                    <a:pt x="39962" y="16532"/>
                  </a:lnTo>
                  <a:lnTo>
                    <a:pt x="39941" y="16489"/>
                  </a:lnTo>
                  <a:lnTo>
                    <a:pt x="39941" y="16424"/>
                  </a:lnTo>
                  <a:lnTo>
                    <a:pt x="39962" y="16123"/>
                  </a:lnTo>
                  <a:lnTo>
                    <a:pt x="39962" y="16123"/>
                  </a:lnTo>
                  <a:lnTo>
                    <a:pt x="39640" y="16016"/>
                  </a:lnTo>
                  <a:lnTo>
                    <a:pt x="39618" y="16209"/>
                  </a:lnTo>
                  <a:lnTo>
                    <a:pt x="39618" y="16209"/>
                  </a:lnTo>
                  <a:lnTo>
                    <a:pt x="39597" y="16274"/>
                  </a:lnTo>
                  <a:lnTo>
                    <a:pt x="39532" y="16317"/>
                  </a:lnTo>
                  <a:lnTo>
                    <a:pt x="39489" y="16360"/>
                  </a:lnTo>
                  <a:lnTo>
                    <a:pt x="39425" y="16360"/>
                  </a:lnTo>
                  <a:lnTo>
                    <a:pt x="39425" y="16360"/>
                  </a:lnTo>
                  <a:lnTo>
                    <a:pt x="39339" y="16338"/>
                  </a:lnTo>
                  <a:lnTo>
                    <a:pt x="38909" y="16166"/>
                  </a:lnTo>
                  <a:lnTo>
                    <a:pt x="38909" y="16166"/>
                  </a:lnTo>
                  <a:lnTo>
                    <a:pt x="38866" y="16145"/>
                  </a:lnTo>
                  <a:lnTo>
                    <a:pt x="38823" y="16102"/>
                  </a:lnTo>
                  <a:lnTo>
                    <a:pt x="38802" y="16037"/>
                  </a:lnTo>
                  <a:lnTo>
                    <a:pt x="38802" y="15973"/>
                  </a:lnTo>
                  <a:lnTo>
                    <a:pt x="38823" y="15736"/>
                  </a:lnTo>
                  <a:lnTo>
                    <a:pt x="38823" y="15736"/>
                  </a:lnTo>
                  <a:lnTo>
                    <a:pt x="38501" y="15629"/>
                  </a:lnTo>
                  <a:lnTo>
                    <a:pt x="38479" y="15758"/>
                  </a:lnTo>
                  <a:lnTo>
                    <a:pt x="38479" y="15758"/>
                  </a:lnTo>
                  <a:lnTo>
                    <a:pt x="38458" y="15822"/>
                  </a:lnTo>
                  <a:lnTo>
                    <a:pt x="38415" y="15887"/>
                  </a:lnTo>
                  <a:lnTo>
                    <a:pt x="38350" y="15908"/>
                  </a:lnTo>
                  <a:lnTo>
                    <a:pt x="38286" y="15930"/>
                  </a:lnTo>
                  <a:lnTo>
                    <a:pt x="38286" y="15930"/>
                  </a:lnTo>
                  <a:lnTo>
                    <a:pt x="38221" y="15908"/>
                  </a:lnTo>
                  <a:lnTo>
                    <a:pt x="37770" y="15736"/>
                  </a:lnTo>
                  <a:lnTo>
                    <a:pt x="37770" y="15736"/>
                  </a:lnTo>
                  <a:lnTo>
                    <a:pt x="37727" y="15693"/>
                  </a:lnTo>
                  <a:lnTo>
                    <a:pt x="37684" y="15650"/>
                  </a:lnTo>
                  <a:lnTo>
                    <a:pt x="37662" y="15607"/>
                  </a:lnTo>
                  <a:lnTo>
                    <a:pt x="37662" y="15543"/>
                  </a:lnTo>
                  <a:lnTo>
                    <a:pt x="37684" y="15349"/>
                  </a:lnTo>
                  <a:lnTo>
                    <a:pt x="37684" y="15349"/>
                  </a:lnTo>
                  <a:lnTo>
                    <a:pt x="37361" y="15220"/>
                  </a:lnTo>
                  <a:lnTo>
                    <a:pt x="37340" y="15328"/>
                  </a:lnTo>
                  <a:lnTo>
                    <a:pt x="37340" y="15328"/>
                  </a:lnTo>
                  <a:lnTo>
                    <a:pt x="37318" y="15392"/>
                  </a:lnTo>
                  <a:lnTo>
                    <a:pt x="37275" y="15435"/>
                  </a:lnTo>
                  <a:lnTo>
                    <a:pt x="37211" y="15478"/>
                  </a:lnTo>
                  <a:lnTo>
                    <a:pt x="37146" y="15478"/>
                  </a:lnTo>
                  <a:lnTo>
                    <a:pt x="37146" y="15478"/>
                  </a:lnTo>
                  <a:lnTo>
                    <a:pt x="37082" y="15478"/>
                  </a:lnTo>
                  <a:lnTo>
                    <a:pt x="36630" y="15285"/>
                  </a:lnTo>
                  <a:lnTo>
                    <a:pt x="36630" y="15285"/>
                  </a:lnTo>
                  <a:lnTo>
                    <a:pt x="36587" y="15263"/>
                  </a:lnTo>
                  <a:lnTo>
                    <a:pt x="36544" y="15220"/>
                  </a:lnTo>
                  <a:lnTo>
                    <a:pt x="36523" y="15156"/>
                  </a:lnTo>
                  <a:lnTo>
                    <a:pt x="36523" y="15113"/>
                  </a:lnTo>
                  <a:lnTo>
                    <a:pt x="36544" y="14941"/>
                  </a:lnTo>
                  <a:lnTo>
                    <a:pt x="36544" y="14941"/>
                  </a:lnTo>
                  <a:lnTo>
                    <a:pt x="36200" y="14833"/>
                  </a:lnTo>
                  <a:lnTo>
                    <a:pt x="36200" y="14876"/>
                  </a:lnTo>
                  <a:lnTo>
                    <a:pt x="36200" y="14876"/>
                  </a:lnTo>
                  <a:lnTo>
                    <a:pt x="36179" y="14941"/>
                  </a:lnTo>
                  <a:lnTo>
                    <a:pt x="36136" y="15005"/>
                  </a:lnTo>
                  <a:lnTo>
                    <a:pt x="36071" y="15027"/>
                  </a:lnTo>
                  <a:lnTo>
                    <a:pt x="36007" y="15048"/>
                  </a:lnTo>
                  <a:lnTo>
                    <a:pt x="36007" y="15048"/>
                  </a:lnTo>
                  <a:lnTo>
                    <a:pt x="35942" y="15027"/>
                  </a:lnTo>
                  <a:lnTo>
                    <a:pt x="35491" y="14855"/>
                  </a:lnTo>
                  <a:lnTo>
                    <a:pt x="35491" y="14855"/>
                  </a:lnTo>
                  <a:lnTo>
                    <a:pt x="35448" y="14812"/>
                  </a:lnTo>
                  <a:lnTo>
                    <a:pt x="35405" y="14769"/>
                  </a:lnTo>
                  <a:lnTo>
                    <a:pt x="35384" y="14726"/>
                  </a:lnTo>
                  <a:lnTo>
                    <a:pt x="35384" y="14661"/>
                  </a:lnTo>
                  <a:lnTo>
                    <a:pt x="35405" y="14554"/>
                  </a:lnTo>
                  <a:lnTo>
                    <a:pt x="35405" y="14554"/>
                  </a:lnTo>
                  <a:lnTo>
                    <a:pt x="35061" y="14446"/>
                  </a:lnTo>
                  <a:lnTo>
                    <a:pt x="35061" y="14446"/>
                  </a:lnTo>
                  <a:lnTo>
                    <a:pt x="35061" y="14446"/>
                  </a:lnTo>
                  <a:lnTo>
                    <a:pt x="35040" y="14511"/>
                  </a:lnTo>
                  <a:lnTo>
                    <a:pt x="34997" y="14554"/>
                  </a:lnTo>
                  <a:lnTo>
                    <a:pt x="34932" y="14597"/>
                  </a:lnTo>
                  <a:lnTo>
                    <a:pt x="34868" y="14597"/>
                  </a:lnTo>
                  <a:lnTo>
                    <a:pt x="34868" y="14597"/>
                  </a:lnTo>
                  <a:lnTo>
                    <a:pt x="34803" y="14597"/>
                  </a:lnTo>
                  <a:lnTo>
                    <a:pt x="34352" y="14403"/>
                  </a:lnTo>
                  <a:lnTo>
                    <a:pt x="34352" y="14403"/>
                  </a:lnTo>
                  <a:lnTo>
                    <a:pt x="34309" y="14382"/>
                  </a:lnTo>
                  <a:lnTo>
                    <a:pt x="34266" y="14339"/>
                  </a:lnTo>
                  <a:lnTo>
                    <a:pt x="34244" y="14275"/>
                  </a:lnTo>
                  <a:lnTo>
                    <a:pt x="34244" y="14232"/>
                  </a:lnTo>
                  <a:lnTo>
                    <a:pt x="34266" y="14167"/>
                  </a:lnTo>
                  <a:lnTo>
                    <a:pt x="34266" y="14167"/>
                  </a:lnTo>
                  <a:lnTo>
                    <a:pt x="33922" y="14038"/>
                  </a:lnTo>
                  <a:lnTo>
                    <a:pt x="33922" y="14038"/>
                  </a:lnTo>
                  <a:lnTo>
                    <a:pt x="33879" y="14103"/>
                  </a:lnTo>
                  <a:lnTo>
                    <a:pt x="33836" y="14124"/>
                  </a:lnTo>
                  <a:lnTo>
                    <a:pt x="33793" y="14167"/>
                  </a:lnTo>
                  <a:lnTo>
                    <a:pt x="33728" y="14167"/>
                  </a:lnTo>
                  <a:lnTo>
                    <a:pt x="33728" y="14167"/>
                  </a:lnTo>
                  <a:lnTo>
                    <a:pt x="33664" y="14146"/>
                  </a:lnTo>
                  <a:lnTo>
                    <a:pt x="33212" y="13974"/>
                  </a:lnTo>
                  <a:lnTo>
                    <a:pt x="33212" y="13974"/>
                  </a:lnTo>
                  <a:lnTo>
                    <a:pt x="33169" y="13931"/>
                  </a:lnTo>
                  <a:lnTo>
                    <a:pt x="33126" y="13888"/>
                  </a:lnTo>
                  <a:lnTo>
                    <a:pt x="33105" y="13845"/>
                  </a:lnTo>
                  <a:lnTo>
                    <a:pt x="33105" y="13780"/>
                  </a:lnTo>
                  <a:lnTo>
                    <a:pt x="33126" y="13759"/>
                  </a:lnTo>
                  <a:lnTo>
                    <a:pt x="33126" y="13759"/>
                  </a:lnTo>
                  <a:lnTo>
                    <a:pt x="32761" y="13651"/>
                  </a:lnTo>
                  <a:lnTo>
                    <a:pt x="32761" y="13651"/>
                  </a:lnTo>
                  <a:lnTo>
                    <a:pt x="32696" y="13694"/>
                  </a:lnTo>
                  <a:lnTo>
                    <a:pt x="32589" y="13737"/>
                  </a:lnTo>
                  <a:lnTo>
                    <a:pt x="32589" y="13737"/>
                  </a:lnTo>
                  <a:lnTo>
                    <a:pt x="32524" y="13716"/>
                  </a:lnTo>
                  <a:lnTo>
                    <a:pt x="32073" y="13522"/>
                  </a:lnTo>
                  <a:lnTo>
                    <a:pt x="32073" y="13522"/>
                  </a:lnTo>
                  <a:lnTo>
                    <a:pt x="32030" y="13501"/>
                  </a:lnTo>
                  <a:lnTo>
                    <a:pt x="32009" y="13458"/>
                  </a:lnTo>
                  <a:lnTo>
                    <a:pt x="31987" y="13415"/>
                  </a:lnTo>
                  <a:lnTo>
                    <a:pt x="31966" y="13372"/>
                  </a:lnTo>
                  <a:lnTo>
                    <a:pt x="31966" y="13372"/>
                  </a:lnTo>
                  <a:lnTo>
                    <a:pt x="31579" y="13243"/>
                  </a:lnTo>
                  <a:lnTo>
                    <a:pt x="31579" y="13243"/>
                  </a:lnTo>
                  <a:lnTo>
                    <a:pt x="31536" y="13286"/>
                  </a:lnTo>
                  <a:lnTo>
                    <a:pt x="31450" y="13286"/>
                  </a:lnTo>
                  <a:lnTo>
                    <a:pt x="31450" y="13286"/>
                  </a:lnTo>
                  <a:lnTo>
                    <a:pt x="31385" y="13264"/>
                  </a:lnTo>
                  <a:lnTo>
                    <a:pt x="30955" y="13092"/>
                  </a:lnTo>
                  <a:lnTo>
                    <a:pt x="30955" y="13092"/>
                  </a:lnTo>
                  <a:lnTo>
                    <a:pt x="30891" y="13049"/>
                  </a:lnTo>
                  <a:lnTo>
                    <a:pt x="30848" y="12985"/>
                  </a:lnTo>
                  <a:lnTo>
                    <a:pt x="30848" y="12985"/>
                  </a:lnTo>
                  <a:lnTo>
                    <a:pt x="30396" y="12834"/>
                  </a:lnTo>
                  <a:lnTo>
                    <a:pt x="30396" y="12834"/>
                  </a:lnTo>
                  <a:lnTo>
                    <a:pt x="30332" y="12856"/>
                  </a:lnTo>
                  <a:lnTo>
                    <a:pt x="30332" y="12856"/>
                  </a:lnTo>
                  <a:lnTo>
                    <a:pt x="30246" y="12834"/>
                  </a:lnTo>
                  <a:lnTo>
                    <a:pt x="29816" y="12662"/>
                  </a:lnTo>
                  <a:lnTo>
                    <a:pt x="29816" y="12662"/>
                  </a:lnTo>
                  <a:lnTo>
                    <a:pt x="29730" y="12598"/>
                  </a:lnTo>
                  <a:lnTo>
                    <a:pt x="29730" y="12598"/>
                  </a:lnTo>
                  <a:lnTo>
                    <a:pt x="29171" y="12404"/>
                  </a:lnTo>
                  <a:lnTo>
                    <a:pt x="29171" y="12404"/>
                  </a:lnTo>
                  <a:lnTo>
                    <a:pt x="29107" y="12404"/>
                  </a:lnTo>
                  <a:lnTo>
                    <a:pt x="28978" y="12340"/>
                  </a:lnTo>
                  <a:lnTo>
                    <a:pt x="28978" y="12340"/>
                  </a:lnTo>
                  <a:lnTo>
                    <a:pt x="24399" y="10771"/>
                  </a:lnTo>
                  <a:lnTo>
                    <a:pt x="24356" y="11093"/>
                  </a:lnTo>
                  <a:lnTo>
                    <a:pt x="24356" y="11093"/>
                  </a:lnTo>
                  <a:lnTo>
                    <a:pt x="24334" y="11157"/>
                  </a:lnTo>
                  <a:lnTo>
                    <a:pt x="24291" y="11222"/>
                  </a:lnTo>
                  <a:lnTo>
                    <a:pt x="24227" y="11243"/>
                  </a:lnTo>
                  <a:lnTo>
                    <a:pt x="24162" y="11265"/>
                  </a:lnTo>
                  <a:lnTo>
                    <a:pt x="24162" y="11265"/>
                  </a:lnTo>
                  <a:lnTo>
                    <a:pt x="24098" y="11243"/>
                  </a:lnTo>
                  <a:lnTo>
                    <a:pt x="23646" y="11071"/>
                  </a:lnTo>
                  <a:lnTo>
                    <a:pt x="23646" y="11071"/>
                  </a:lnTo>
                  <a:lnTo>
                    <a:pt x="23603" y="11029"/>
                  </a:lnTo>
                  <a:lnTo>
                    <a:pt x="23560" y="10986"/>
                  </a:lnTo>
                  <a:lnTo>
                    <a:pt x="23539" y="10943"/>
                  </a:lnTo>
                  <a:lnTo>
                    <a:pt x="23539" y="10878"/>
                  </a:lnTo>
                  <a:lnTo>
                    <a:pt x="23582" y="10470"/>
                  </a:lnTo>
                  <a:lnTo>
                    <a:pt x="23582" y="10470"/>
                  </a:lnTo>
                  <a:lnTo>
                    <a:pt x="23259" y="10362"/>
                  </a:lnTo>
                  <a:lnTo>
                    <a:pt x="23216" y="10663"/>
                  </a:lnTo>
                  <a:lnTo>
                    <a:pt x="23216" y="10663"/>
                  </a:lnTo>
                  <a:lnTo>
                    <a:pt x="23195" y="10728"/>
                  </a:lnTo>
                  <a:lnTo>
                    <a:pt x="23152" y="10771"/>
                  </a:lnTo>
                  <a:lnTo>
                    <a:pt x="23087" y="10814"/>
                  </a:lnTo>
                  <a:lnTo>
                    <a:pt x="23023" y="10814"/>
                  </a:lnTo>
                  <a:lnTo>
                    <a:pt x="23023" y="10814"/>
                  </a:lnTo>
                  <a:lnTo>
                    <a:pt x="22958" y="10814"/>
                  </a:lnTo>
                  <a:lnTo>
                    <a:pt x="22507" y="10620"/>
                  </a:lnTo>
                  <a:lnTo>
                    <a:pt x="22507" y="10620"/>
                  </a:lnTo>
                  <a:lnTo>
                    <a:pt x="22464" y="10599"/>
                  </a:lnTo>
                  <a:lnTo>
                    <a:pt x="22421" y="10556"/>
                  </a:lnTo>
                  <a:lnTo>
                    <a:pt x="22400" y="10491"/>
                  </a:lnTo>
                  <a:lnTo>
                    <a:pt x="22400" y="10448"/>
                  </a:lnTo>
                  <a:lnTo>
                    <a:pt x="22443" y="10083"/>
                  </a:lnTo>
                  <a:lnTo>
                    <a:pt x="22443" y="10083"/>
                  </a:lnTo>
                  <a:lnTo>
                    <a:pt x="22120" y="9975"/>
                  </a:lnTo>
                  <a:lnTo>
                    <a:pt x="22077" y="10233"/>
                  </a:lnTo>
                  <a:lnTo>
                    <a:pt x="22077" y="10233"/>
                  </a:lnTo>
                  <a:lnTo>
                    <a:pt x="22056" y="10298"/>
                  </a:lnTo>
                  <a:lnTo>
                    <a:pt x="22013" y="10341"/>
                  </a:lnTo>
                  <a:lnTo>
                    <a:pt x="21948" y="10362"/>
                  </a:lnTo>
                  <a:lnTo>
                    <a:pt x="21884" y="10384"/>
                  </a:lnTo>
                  <a:lnTo>
                    <a:pt x="21884" y="10384"/>
                  </a:lnTo>
                  <a:lnTo>
                    <a:pt x="21819" y="10362"/>
                  </a:lnTo>
                  <a:lnTo>
                    <a:pt x="21368" y="10190"/>
                  </a:lnTo>
                  <a:lnTo>
                    <a:pt x="21368" y="10190"/>
                  </a:lnTo>
                  <a:lnTo>
                    <a:pt x="21325" y="10147"/>
                  </a:lnTo>
                  <a:lnTo>
                    <a:pt x="21282" y="10104"/>
                  </a:lnTo>
                  <a:lnTo>
                    <a:pt x="21260" y="10061"/>
                  </a:lnTo>
                  <a:lnTo>
                    <a:pt x="21260" y="9997"/>
                  </a:lnTo>
                  <a:lnTo>
                    <a:pt x="21303" y="9696"/>
                  </a:lnTo>
                  <a:lnTo>
                    <a:pt x="21303" y="9696"/>
                  </a:lnTo>
                  <a:lnTo>
                    <a:pt x="20981" y="9588"/>
                  </a:lnTo>
                  <a:lnTo>
                    <a:pt x="20938" y="9782"/>
                  </a:lnTo>
                  <a:lnTo>
                    <a:pt x="20938" y="9782"/>
                  </a:lnTo>
                  <a:lnTo>
                    <a:pt x="20916" y="9846"/>
                  </a:lnTo>
                  <a:lnTo>
                    <a:pt x="20873" y="9889"/>
                  </a:lnTo>
                  <a:lnTo>
                    <a:pt x="20809" y="9932"/>
                  </a:lnTo>
                  <a:lnTo>
                    <a:pt x="20744" y="9932"/>
                  </a:lnTo>
                  <a:lnTo>
                    <a:pt x="20744" y="9932"/>
                  </a:lnTo>
                  <a:lnTo>
                    <a:pt x="20680" y="9932"/>
                  </a:lnTo>
                  <a:lnTo>
                    <a:pt x="20228" y="9739"/>
                  </a:lnTo>
                  <a:lnTo>
                    <a:pt x="20228" y="9739"/>
                  </a:lnTo>
                  <a:lnTo>
                    <a:pt x="20185" y="9717"/>
                  </a:lnTo>
                  <a:lnTo>
                    <a:pt x="20142" y="9674"/>
                  </a:lnTo>
                  <a:lnTo>
                    <a:pt x="20121" y="9610"/>
                  </a:lnTo>
                  <a:lnTo>
                    <a:pt x="20121" y="9567"/>
                  </a:lnTo>
                  <a:lnTo>
                    <a:pt x="20164" y="9287"/>
                  </a:lnTo>
                  <a:lnTo>
                    <a:pt x="20164" y="9287"/>
                  </a:lnTo>
                  <a:lnTo>
                    <a:pt x="19841" y="9180"/>
                  </a:lnTo>
                  <a:lnTo>
                    <a:pt x="19798" y="9352"/>
                  </a:lnTo>
                  <a:lnTo>
                    <a:pt x="19798" y="9352"/>
                  </a:lnTo>
                  <a:lnTo>
                    <a:pt x="19777" y="9416"/>
                  </a:lnTo>
                  <a:lnTo>
                    <a:pt x="19734" y="9459"/>
                  </a:lnTo>
                  <a:lnTo>
                    <a:pt x="19669" y="9481"/>
                  </a:lnTo>
                  <a:lnTo>
                    <a:pt x="19605" y="9502"/>
                  </a:lnTo>
                  <a:lnTo>
                    <a:pt x="19605" y="9502"/>
                  </a:lnTo>
                  <a:lnTo>
                    <a:pt x="19540" y="9481"/>
                  </a:lnTo>
                  <a:lnTo>
                    <a:pt x="19089" y="9309"/>
                  </a:lnTo>
                  <a:lnTo>
                    <a:pt x="19089" y="9309"/>
                  </a:lnTo>
                  <a:lnTo>
                    <a:pt x="19046" y="9266"/>
                  </a:lnTo>
                  <a:lnTo>
                    <a:pt x="19003" y="9223"/>
                  </a:lnTo>
                  <a:lnTo>
                    <a:pt x="19003" y="9180"/>
                  </a:lnTo>
                  <a:lnTo>
                    <a:pt x="19003" y="9115"/>
                  </a:lnTo>
                  <a:lnTo>
                    <a:pt x="19025" y="8900"/>
                  </a:lnTo>
                  <a:lnTo>
                    <a:pt x="19025" y="8900"/>
                  </a:lnTo>
                  <a:lnTo>
                    <a:pt x="18681" y="8793"/>
                  </a:lnTo>
                  <a:lnTo>
                    <a:pt x="18659" y="8900"/>
                  </a:lnTo>
                  <a:lnTo>
                    <a:pt x="18659" y="8900"/>
                  </a:lnTo>
                  <a:lnTo>
                    <a:pt x="18638" y="8965"/>
                  </a:lnTo>
                  <a:lnTo>
                    <a:pt x="18595" y="9029"/>
                  </a:lnTo>
                  <a:lnTo>
                    <a:pt x="18552" y="9051"/>
                  </a:lnTo>
                  <a:lnTo>
                    <a:pt x="18466" y="9072"/>
                  </a:lnTo>
                  <a:lnTo>
                    <a:pt x="18466" y="9072"/>
                  </a:lnTo>
                  <a:lnTo>
                    <a:pt x="18401" y="9051"/>
                  </a:lnTo>
                  <a:lnTo>
                    <a:pt x="17971" y="8857"/>
                  </a:lnTo>
                  <a:lnTo>
                    <a:pt x="17971" y="8857"/>
                  </a:lnTo>
                  <a:lnTo>
                    <a:pt x="17907" y="8836"/>
                  </a:lnTo>
                  <a:lnTo>
                    <a:pt x="17885" y="8793"/>
                  </a:lnTo>
                  <a:lnTo>
                    <a:pt x="17864" y="8750"/>
                  </a:lnTo>
                  <a:lnTo>
                    <a:pt x="17864" y="8685"/>
                  </a:lnTo>
                  <a:lnTo>
                    <a:pt x="17885" y="8513"/>
                  </a:lnTo>
                  <a:lnTo>
                    <a:pt x="17885" y="8513"/>
                  </a:lnTo>
                  <a:lnTo>
                    <a:pt x="17541" y="8384"/>
                  </a:lnTo>
                  <a:lnTo>
                    <a:pt x="17520" y="8470"/>
                  </a:lnTo>
                  <a:lnTo>
                    <a:pt x="17520" y="8470"/>
                  </a:lnTo>
                  <a:lnTo>
                    <a:pt x="17498" y="8535"/>
                  </a:lnTo>
                  <a:lnTo>
                    <a:pt x="17455" y="8578"/>
                  </a:lnTo>
                  <a:lnTo>
                    <a:pt x="17412" y="8621"/>
                  </a:lnTo>
                  <a:lnTo>
                    <a:pt x="17348" y="8621"/>
                  </a:lnTo>
                  <a:lnTo>
                    <a:pt x="17348" y="8621"/>
                  </a:lnTo>
                  <a:lnTo>
                    <a:pt x="17262" y="8599"/>
                  </a:lnTo>
                  <a:lnTo>
                    <a:pt x="16832" y="8427"/>
                  </a:lnTo>
                  <a:lnTo>
                    <a:pt x="16832" y="8427"/>
                  </a:lnTo>
                  <a:lnTo>
                    <a:pt x="16767" y="8406"/>
                  </a:lnTo>
                  <a:lnTo>
                    <a:pt x="16746" y="8363"/>
                  </a:lnTo>
                  <a:lnTo>
                    <a:pt x="16724" y="8298"/>
                  </a:lnTo>
                  <a:lnTo>
                    <a:pt x="16724" y="8234"/>
                  </a:lnTo>
                  <a:lnTo>
                    <a:pt x="16724" y="8105"/>
                  </a:lnTo>
                  <a:lnTo>
                    <a:pt x="16724" y="8105"/>
                  </a:lnTo>
                  <a:lnTo>
                    <a:pt x="16402" y="7997"/>
                  </a:lnTo>
                  <a:lnTo>
                    <a:pt x="16402" y="8019"/>
                  </a:lnTo>
                  <a:lnTo>
                    <a:pt x="16402" y="8019"/>
                  </a:lnTo>
                  <a:lnTo>
                    <a:pt x="16359" y="8083"/>
                  </a:lnTo>
                  <a:lnTo>
                    <a:pt x="16316" y="8148"/>
                  </a:lnTo>
                  <a:lnTo>
                    <a:pt x="16273" y="8169"/>
                  </a:lnTo>
                  <a:lnTo>
                    <a:pt x="16208" y="8191"/>
                  </a:lnTo>
                  <a:lnTo>
                    <a:pt x="16208" y="8191"/>
                  </a:lnTo>
                  <a:lnTo>
                    <a:pt x="16123" y="8169"/>
                  </a:lnTo>
                  <a:lnTo>
                    <a:pt x="15693" y="7997"/>
                  </a:lnTo>
                  <a:lnTo>
                    <a:pt x="15693" y="7997"/>
                  </a:lnTo>
                  <a:lnTo>
                    <a:pt x="15628" y="7954"/>
                  </a:lnTo>
                  <a:lnTo>
                    <a:pt x="15607" y="7911"/>
                  </a:lnTo>
                  <a:lnTo>
                    <a:pt x="15585" y="7868"/>
                  </a:lnTo>
                  <a:lnTo>
                    <a:pt x="15585" y="7804"/>
                  </a:lnTo>
                  <a:lnTo>
                    <a:pt x="15585" y="7718"/>
                  </a:lnTo>
                  <a:lnTo>
                    <a:pt x="15585" y="7718"/>
                  </a:lnTo>
                  <a:lnTo>
                    <a:pt x="15263" y="7611"/>
                  </a:lnTo>
                  <a:lnTo>
                    <a:pt x="15263" y="7611"/>
                  </a:lnTo>
                  <a:lnTo>
                    <a:pt x="15220" y="7654"/>
                  </a:lnTo>
                  <a:lnTo>
                    <a:pt x="15177" y="7697"/>
                  </a:lnTo>
                  <a:lnTo>
                    <a:pt x="15134" y="7740"/>
                  </a:lnTo>
                  <a:lnTo>
                    <a:pt x="15069" y="7740"/>
                  </a:lnTo>
                  <a:lnTo>
                    <a:pt x="15069" y="7740"/>
                  </a:lnTo>
                  <a:lnTo>
                    <a:pt x="14983" y="7740"/>
                  </a:lnTo>
                  <a:lnTo>
                    <a:pt x="14553" y="7546"/>
                  </a:lnTo>
                  <a:lnTo>
                    <a:pt x="14553" y="7546"/>
                  </a:lnTo>
                  <a:lnTo>
                    <a:pt x="14510" y="7525"/>
                  </a:lnTo>
                  <a:lnTo>
                    <a:pt x="14467" y="7482"/>
                  </a:lnTo>
                  <a:lnTo>
                    <a:pt x="14446" y="7417"/>
                  </a:lnTo>
                  <a:lnTo>
                    <a:pt x="14446" y="7374"/>
                  </a:lnTo>
                  <a:lnTo>
                    <a:pt x="14446" y="7331"/>
                  </a:lnTo>
                  <a:lnTo>
                    <a:pt x="14446" y="7331"/>
                  </a:lnTo>
                  <a:lnTo>
                    <a:pt x="14102" y="7202"/>
                  </a:lnTo>
                  <a:lnTo>
                    <a:pt x="14102" y="7202"/>
                  </a:lnTo>
                  <a:lnTo>
                    <a:pt x="14080" y="7245"/>
                  </a:lnTo>
                  <a:lnTo>
                    <a:pt x="14037" y="7288"/>
                  </a:lnTo>
                  <a:lnTo>
                    <a:pt x="13973" y="7288"/>
                  </a:lnTo>
                  <a:lnTo>
                    <a:pt x="13930" y="7310"/>
                  </a:lnTo>
                  <a:lnTo>
                    <a:pt x="13930" y="7310"/>
                  </a:lnTo>
                  <a:lnTo>
                    <a:pt x="13865" y="7288"/>
                  </a:lnTo>
                  <a:lnTo>
                    <a:pt x="13414" y="7116"/>
                  </a:lnTo>
                  <a:lnTo>
                    <a:pt x="13414" y="7116"/>
                  </a:lnTo>
                  <a:lnTo>
                    <a:pt x="13371" y="7073"/>
                  </a:lnTo>
                  <a:lnTo>
                    <a:pt x="13328" y="7030"/>
                  </a:lnTo>
                  <a:lnTo>
                    <a:pt x="13306" y="6987"/>
                  </a:lnTo>
                  <a:lnTo>
                    <a:pt x="13306" y="6923"/>
                  </a:lnTo>
                  <a:lnTo>
                    <a:pt x="13306" y="6923"/>
                  </a:lnTo>
                  <a:lnTo>
                    <a:pt x="12941" y="6794"/>
                  </a:lnTo>
                  <a:lnTo>
                    <a:pt x="12941" y="6794"/>
                  </a:lnTo>
                  <a:lnTo>
                    <a:pt x="12877" y="6858"/>
                  </a:lnTo>
                  <a:lnTo>
                    <a:pt x="12791" y="6858"/>
                  </a:lnTo>
                  <a:lnTo>
                    <a:pt x="12791" y="6858"/>
                  </a:lnTo>
                  <a:lnTo>
                    <a:pt x="12726" y="6858"/>
                  </a:lnTo>
                  <a:lnTo>
                    <a:pt x="12275" y="6665"/>
                  </a:lnTo>
                  <a:lnTo>
                    <a:pt x="12275" y="6665"/>
                  </a:lnTo>
                  <a:lnTo>
                    <a:pt x="12210" y="6622"/>
                  </a:lnTo>
                  <a:lnTo>
                    <a:pt x="12167" y="6536"/>
                  </a:lnTo>
                  <a:lnTo>
                    <a:pt x="12167" y="6536"/>
                  </a:lnTo>
                  <a:lnTo>
                    <a:pt x="11759" y="6385"/>
                  </a:lnTo>
                  <a:lnTo>
                    <a:pt x="11759" y="6385"/>
                  </a:lnTo>
                  <a:lnTo>
                    <a:pt x="11716" y="6428"/>
                  </a:lnTo>
                  <a:lnTo>
                    <a:pt x="11651" y="6428"/>
                  </a:lnTo>
                  <a:lnTo>
                    <a:pt x="11651" y="6428"/>
                  </a:lnTo>
                  <a:lnTo>
                    <a:pt x="11587" y="6407"/>
                  </a:lnTo>
                  <a:lnTo>
                    <a:pt x="11135" y="6235"/>
                  </a:lnTo>
                  <a:lnTo>
                    <a:pt x="11135" y="6235"/>
                  </a:lnTo>
                  <a:lnTo>
                    <a:pt x="11092" y="6192"/>
                  </a:lnTo>
                  <a:lnTo>
                    <a:pt x="11049" y="6149"/>
                  </a:lnTo>
                  <a:lnTo>
                    <a:pt x="11049" y="6149"/>
                  </a:lnTo>
                  <a:lnTo>
                    <a:pt x="10576" y="5977"/>
                  </a:lnTo>
                  <a:lnTo>
                    <a:pt x="10576" y="5977"/>
                  </a:lnTo>
                  <a:lnTo>
                    <a:pt x="10512" y="5998"/>
                  </a:lnTo>
                  <a:lnTo>
                    <a:pt x="10512" y="5998"/>
                  </a:lnTo>
                  <a:lnTo>
                    <a:pt x="10447" y="5977"/>
                  </a:lnTo>
                  <a:lnTo>
                    <a:pt x="9996" y="5783"/>
                  </a:lnTo>
                  <a:lnTo>
                    <a:pt x="9996" y="5783"/>
                  </a:lnTo>
                  <a:lnTo>
                    <a:pt x="9953" y="5762"/>
                  </a:lnTo>
                  <a:lnTo>
                    <a:pt x="9953" y="5762"/>
                  </a:lnTo>
                  <a:lnTo>
                    <a:pt x="8706" y="5332"/>
                  </a:lnTo>
                  <a:lnTo>
                    <a:pt x="8556" y="6127"/>
                  </a:lnTo>
                  <a:lnTo>
                    <a:pt x="8556" y="6127"/>
                  </a:lnTo>
                  <a:lnTo>
                    <a:pt x="8513" y="6256"/>
                  </a:lnTo>
                  <a:lnTo>
                    <a:pt x="8427" y="6364"/>
                  </a:lnTo>
                  <a:lnTo>
                    <a:pt x="8319" y="6407"/>
                  </a:lnTo>
                  <a:lnTo>
                    <a:pt x="8190" y="6428"/>
                  </a:lnTo>
                  <a:lnTo>
                    <a:pt x="8190" y="6428"/>
                  </a:lnTo>
                  <a:lnTo>
                    <a:pt x="8126" y="6428"/>
                  </a:lnTo>
                  <a:lnTo>
                    <a:pt x="8040" y="6407"/>
                  </a:lnTo>
                  <a:lnTo>
                    <a:pt x="7158" y="5998"/>
                  </a:lnTo>
                  <a:lnTo>
                    <a:pt x="7158" y="5998"/>
                  </a:lnTo>
                  <a:lnTo>
                    <a:pt x="7072" y="5934"/>
                  </a:lnTo>
                  <a:lnTo>
                    <a:pt x="7008" y="5826"/>
                  </a:lnTo>
                  <a:lnTo>
                    <a:pt x="6965" y="5719"/>
                  </a:lnTo>
                  <a:lnTo>
                    <a:pt x="6965" y="5590"/>
                  </a:lnTo>
                  <a:lnTo>
                    <a:pt x="7094" y="4773"/>
                  </a:lnTo>
                  <a:lnTo>
                    <a:pt x="7094" y="4773"/>
                  </a:lnTo>
                  <a:lnTo>
                    <a:pt x="5310" y="4150"/>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46"/>
            <p:cNvSpPr/>
            <p:nvPr/>
          </p:nvSpPr>
          <p:spPr>
            <a:xfrm>
              <a:off x="5628875" y="-1195775"/>
              <a:ext cx="43575" cy="41425"/>
            </a:xfrm>
            <a:custGeom>
              <a:avLst/>
              <a:gdLst/>
              <a:ahLst/>
              <a:cxnLst/>
              <a:rect l="l" t="t" r="r" b="b"/>
              <a:pathLst>
                <a:path w="1743" h="1657" extrusionOk="0">
                  <a:moveTo>
                    <a:pt x="130" y="1"/>
                  </a:moveTo>
                  <a:lnTo>
                    <a:pt x="1" y="818"/>
                  </a:lnTo>
                  <a:lnTo>
                    <a:pt x="1" y="947"/>
                  </a:lnTo>
                  <a:lnTo>
                    <a:pt x="44" y="1054"/>
                  </a:lnTo>
                  <a:lnTo>
                    <a:pt x="108" y="1162"/>
                  </a:lnTo>
                  <a:lnTo>
                    <a:pt x="194" y="1226"/>
                  </a:lnTo>
                  <a:lnTo>
                    <a:pt x="1076" y="1635"/>
                  </a:lnTo>
                  <a:lnTo>
                    <a:pt x="1162" y="1656"/>
                  </a:lnTo>
                  <a:lnTo>
                    <a:pt x="1226" y="1656"/>
                  </a:lnTo>
                  <a:lnTo>
                    <a:pt x="1355" y="1635"/>
                  </a:lnTo>
                  <a:lnTo>
                    <a:pt x="1463" y="1592"/>
                  </a:lnTo>
                  <a:lnTo>
                    <a:pt x="1549" y="1484"/>
                  </a:lnTo>
                  <a:lnTo>
                    <a:pt x="1592" y="1355"/>
                  </a:lnTo>
                  <a:lnTo>
                    <a:pt x="1742" y="560"/>
                  </a:lnTo>
                  <a:lnTo>
                    <a:pt x="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6"/>
            <p:cNvSpPr/>
            <p:nvPr/>
          </p:nvSpPr>
          <p:spPr>
            <a:xfrm>
              <a:off x="5628875" y="-1195775"/>
              <a:ext cx="43575" cy="41425"/>
            </a:xfrm>
            <a:custGeom>
              <a:avLst/>
              <a:gdLst/>
              <a:ahLst/>
              <a:cxnLst/>
              <a:rect l="l" t="t" r="r" b="b"/>
              <a:pathLst>
                <a:path w="1743" h="1657" fill="none" extrusionOk="0">
                  <a:moveTo>
                    <a:pt x="130" y="1"/>
                  </a:moveTo>
                  <a:lnTo>
                    <a:pt x="1" y="818"/>
                  </a:lnTo>
                  <a:lnTo>
                    <a:pt x="1" y="818"/>
                  </a:lnTo>
                  <a:lnTo>
                    <a:pt x="1" y="947"/>
                  </a:lnTo>
                  <a:lnTo>
                    <a:pt x="44" y="1054"/>
                  </a:lnTo>
                  <a:lnTo>
                    <a:pt x="108" y="1162"/>
                  </a:lnTo>
                  <a:lnTo>
                    <a:pt x="194" y="1226"/>
                  </a:lnTo>
                  <a:lnTo>
                    <a:pt x="1076" y="1635"/>
                  </a:lnTo>
                  <a:lnTo>
                    <a:pt x="1076" y="1635"/>
                  </a:lnTo>
                  <a:lnTo>
                    <a:pt x="1162" y="1656"/>
                  </a:lnTo>
                  <a:lnTo>
                    <a:pt x="1226" y="1656"/>
                  </a:lnTo>
                  <a:lnTo>
                    <a:pt x="1226" y="1656"/>
                  </a:lnTo>
                  <a:lnTo>
                    <a:pt x="1355" y="1635"/>
                  </a:lnTo>
                  <a:lnTo>
                    <a:pt x="1463" y="1592"/>
                  </a:lnTo>
                  <a:lnTo>
                    <a:pt x="1549" y="1484"/>
                  </a:lnTo>
                  <a:lnTo>
                    <a:pt x="1592" y="1355"/>
                  </a:lnTo>
                  <a:lnTo>
                    <a:pt x="1742" y="560"/>
                  </a:lnTo>
                  <a:lnTo>
                    <a:pt x="1742" y="560"/>
                  </a:lnTo>
                  <a:lnTo>
                    <a:pt x="13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46"/>
            <p:cNvSpPr/>
            <p:nvPr/>
          </p:nvSpPr>
          <p:spPr>
            <a:xfrm>
              <a:off x="5703575" y="-1171050"/>
              <a:ext cx="15625" cy="5950"/>
            </a:xfrm>
            <a:custGeom>
              <a:avLst/>
              <a:gdLst/>
              <a:ahLst/>
              <a:cxnLst/>
              <a:rect l="l" t="t" r="r" b="b"/>
              <a:pathLst>
                <a:path w="625" h="238" extrusionOk="0">
                  <a:moveTo>
                    <a:pt x="1" y="1"/>
                  </a:moveTo>
                  <a:lnTo>
                    <a:pt x="44" y="22"/>
                  </a:lnTo>
                  <a:lnTo>
                    <a:pt x="495" y="216"/>
                  </a:lnTo>
                  <a:lnTo>
                    <a:pt x="560" y="237"/>
                  </a:lnTo>
                  <a:lnTo>
                    <a:pt x="624" y="21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46"/>
            <p:cNvSpPr/>
            <p:nvPr/>
          </p:nvSpPr>
          <p:spPr>
            <a:xfrm>
              <a:off x="5703575" y="-1171050"/>
              <a:ext cx="15625" cy="5950"/>
            </a:xfrm>
            <a:custGeom>
              <a:avLst/>
              <a:gdLst/>
              <a:ahLst/>
              <a:cxnLst/>
              <a:rect l="l" t="t" r="r" b="b"/>
              <a:pathLst>
                <a:path w="625" h="238" fill="none" extrusionOk="0">
                  <a:moveTo>
                    <a:pt x="1" y="1"/>
                  </a:moveTo>
                  <a:lnTo>
                    <a:pt x="1" y="1"/>
                  </a:lnTo>
                  <a:lnTo>
                    <a:pt x="44" y="22"/>
                  </a:lnTo>
                  <a:lnTo>
                    <a:pt x="495" y="216"/>
                  </a:lnTo>
                  <a:lnTo>
                    <a:pt x="495" y="216"/>
                  </a:lnTo>
                  <a:lnTo>
                    <a:pt x="560" y="237"/>
                  </a:lnTo>
                  <a:lnTo>
                    <a:pt x="560" y="237"/>
                  </a:lnTo>
                  <a:lnTo>
                    <a:pt x="624" y="216"/>
                  </a:lnTo>
                  <a:lnTo>
                    <a:pt x="624" y="216"/>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6"/>
            <p:cNvSpPr/>
            <p:nvPr/>
          </p:nvSpPr>
          <p:spPr>
            <a:xfrm>
              <a:off x="5731000" y="-1161375"/>
              <a:ext cx="17750" cy="7025"/>
            </a:xfrm>
            <a:custGeom>
              <a:avLst/>
              <a:gdLst/>
              <a:ahLst/>
              <a:cxnLst/>
              <a:rect l="l" t="t" r="r" b="b"/>
              <a:pathLst>
                <a:path w="710" h="281" extrusionOk="0">
                  <a:moveTo>
                    <a:pt x="0" y="1"/>
                  </a:moveTo>
                  <a:lnTo>
                    <a:pt x="43" y="44"/>
                  </a:lnTo>
                  <a:lnTo>
                    <a:pt x="86" y="87"/>
                  </a:lnTo>
                  <a:lnTo>
                    <a:pt x="538" y="259"/>
                  </a:lnTo>
                  <a:lnTo>
                    <a:pt x="602" y="280"/>
                  </a:lnTo>
                  <a:lnTo>
                    <a:pt x="667" y="280"/>
                  </a:lnTo>
                  <a:lnTo>
                    <a:pt x="710" y="23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6"/>
            <p:cNvSpPr/>
            <p:nvPr/>
          </p:nvSpPr>
          <p:spPr>
            <a:xfrm>
              <a:off x="5731000" y="-1161375"/>
              <a:ext cx="17750" cy="7025"/>
            </a:xfrm>
            <a:custGeom>
              <a:avLst/>
              <a:gdLst/>
              <a:ahLst/>
              <a:cxnLst/>
              <a:rect l="l" t="t" r="r" b="b"/>
              <a:pathLst>
                <a:path w="710" h="281" fill="none" extrusionOk="0">
                  <a:moveTo>
                    <a:pt x="0" y="1"/>
                  </a:moveTo>
                  <a:lnTo>
                    <a:pt x="0" y="1"/>
                  </a:lnTo>
                  <a:lnTo>
                    <a:pt x="43" y="44"/>
                  </a:lnTo>
                  <a:lnTo>
                    <a:pt x="86" y="87"/>
                  </a:lnTo>
                  <a:lnTo>
                    <a:pt x="538" y="259"/>
                  </a:lnTo>
                  <a:lnTo>
                    <a:pt x="538" y="259"/>
                  </a:lnTo>
                  <a:lnTo>
                    <a:pt x="602" y="280"/>
                  </a:lnTo>
                  <a:lnTo>
                    <a:pt x="602" y="280"/>
                  </a:lnTo>
                  <a:lnTo>
                    <a:pt x="667" y="280"/>
                  </a:lnTo>
                  <a:lnTo>
                    <a:pt x="710" y="237"/>
                  </a:lnTo>
                  <a:lnTo>
                    <a:pt x="710" y="237"/>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6"/>
            <p:cNvSpPr/>
            <p:nvPr/>
          </p:nvSpPr>
          <p:spPr>
            <a:xfrm>
              <a:off x="5758950" y="-1151700"/>
              <a:ext cx="19350" cy="8100"/>
            </a:xfrm>
            <a:custGeom>
              <a:avLst/>
              <a:gdLst/>
              <a:ahLst/>
              <a:cxnLst/>
              <a:rect l="l" t="t" r="r" b="b"/>
              <a:pathLst>
                <a:path w="774" h="324" extrusionOk="0">
                  <a:moveTo>
                    <a:pt x="0" y="1"/>
                  </a:moveTo>
                  <a:lnTo>
                    <a:pt x="43" y="87"/>
                  </a:lnTo>
                  <a:lnTo>
                    <a:pt x="108" y="130"/>
                  </a:lnTo>
                  <a:lnTo>
                    <a:pt x="559" y="323"/>
                  </a:lnTo>
                  <a:lnTo>
                    <a:pt x="710" y="323"/>
                  </a:lnTo>
                  <a:lnTo>
                    <a:pt x="774" y="25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6"/>
            <p:cNvSpPr/>
            <p:nvPr/>
          </p:nvSpPr>
          <p:spPr>
            <a:xfrm>
              <a:off x="5758950" y="-1151700"/>
              <a:ext cx="19350" cy="8100"/>
            </a:xfrm>
            <a:custGeom>
              <a:avLst/>
              <a:gdLst/>
              <a:ahLst/>
              <a:cxnLst/>
              <a:rect l="l" t="t" r="r" b="b"/>
              <a:pathLst>
                <a:path w="774" h="324" fill="none" extrusionOk="0">
                  <a:moveTo>
                    <a:pt x="0" y="1"/>
                  </a:moveTo>
                  <a:lnTo>
                    <a:pt x="0" y="1"/>
                  </a:lnTo>
                  <a:lnTo>
                    <a:pt x="43" y="87"/>
                  </a:lnTo>
                  <a:lnTo>
                    <a:pt x="108" y="130"/>
                  </a:lnTo>
                  <a:lnTo>
                    <a:pt x="559" y="323"/>
                  </a:lnTo>
                  <a:lnTo>
                    <a:pt x="559" y="323"/>
                  </a:lnTo>
                  <a:lnTo>
                    <a:pt x="624" y="323"/>
                  </a:lnTo>
                  <a:lnTo>
                    <a:pt x="624" y="323"/>
                  </a:lnTo>
                  <a:lnTo>
                    <a:pt x="710" y="323"/>
                  </a:lnTo>
                  <a:lnTo>
                    <a:pt x="774" y="259"/>
                  </a:lnTo>
                  <a:lnTo>
                    <a:pt x="774" y="259"/>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6"/>
            <p:cNvSpPr/>
            <p:nvPr/>
          </p:nvSpPr>
          <p:spPr>
            <a:xfrm>
              <a:off x="5787425" y="-1142025"/>
              <a:ext cx="19900" cy="9700"/>
            </a:xfrm>
            <a:custGeom>
              <a:avLst/>
              <a:gdLst/>
              <a:ahLst/>
              <a:cxnLst/>
              <a:rect l="l" t="t" r="r" b="b"/>
              <a:pathLst>
                <a:path w="796" h="388" extrusionOk="0">
                  <a:moveTo>
                    <a:pt x="0" y="1"/>
                  </a:moveTo>
                  <a:lnTo>
                    <a:pt x="0" y="65"/>
                  </a:lnTo>
                  <a:lnTo>
                    <a:pt x="22" y="108"/>
                  </a:lnTo>
                  <a:lnTo>
                    <a:pt x="65" y="151"/>
                  </a:lnTo>
                  <a:lnTo>
                    <a:pt x="108" y="194"/>
                  </a:lnTo>
                  <a:lnTo>
                    <a:pt x="559" y="366"/>
                  </a:lnTo>
                  <a:lnTo>
                    <a:pt x="624" y="388"/>
                  </a:lnTo>
                  <a:lnTo>
                    <a:pt x="667" y="366"/>
                  </a:lnTo>
                  <a:lnTo>
                    <a:pt x="731" y="366"/>
                  </a:lnTo>
                  <a:lnTo>
                    <a:pt x="774" y="323"/>
                  </a:lnTo>
                  <a:lnTo>
                    <a:pt x="796" y="28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6"/>
            <p:cNvSpPr/>
            <p:nvPr/>
          </p:nvSpPr>
          <p:spPr>
            <a:xfrm>
              <a:off x="5787425" y="-1142025"/>
              <a:ext cx="19900" cy="9700"/>
            </a:xfrm>
            <a:custGeom>
              <a:avLst/>
              <a:gdLst/>
              <a:ahLst/>
              <a:cxnLst/>
              <a:rect l="l" t="t" r="r" b="b"/>
              <a:pathLst>
                <a:path w="796" h="388" fill="none" extrusionOk="0">
                  <a:moveTo>
                    <a:pt x="0" y="1"/>
                  </a:moveTo>
                  <a:lnTo>
                    <a:pt x="0" y="1"/>
                  </a:lnTo>
                  <a:lnTo>
                    <a:pt x="0" y="65"/>
                  </a:lnTo>
                  <a:lnTo>
                    <a:pt x="22" y="108"/>
                  </a:lnTo>
                  <a:lnTo>
                    <a:pt x="65" y="151"/>
                  </a:lnTo>
                  <a:lnTo>
                    <a:pt x="108" y="194"/>
                  </a:lnTo>
                  <a:lnTo>
                    <a:pt x="559" y="366"/>
                  </a:lnTo>
                  <a:lnTo>
                    <a:pt x="559" y="366"/>
                  </a:lnTo>
                  <a:lnTo>
                    <a:pt x="624" y="388"/>
                  </a:lnTo>
                  <a:lnTo>
                    <a:pt x="624" y="388"/>
                  </a:lnTo>
                  <a:lnTo>
                    <a:pt x="667" y="366"/>
                  </a:lnTo>
                  <a:lnTo>
                    <a:pt x="731" y="366"/>
                  </a:lnTo>
                  <a:lnTo>
                    <a:pt x="774" y="323"/>
                  </a:lnTo>
                  <a:lnTo>
                    <a:pt x="796" y="280"/>
                  </a:lnTo>
                  <a:lnTo>
                    <a:pt x="796" y="280"/>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6"/>
            <p:cNvSpPr/>
            <p:nvPr/>
          </p:nvSpPr>
          <p:spPr>
            <a:xfrm>
              <a:off x="5815900" y="-1131800"/>
              <a:ext cx="20450" cy="10225"/>
            </a:xfrm>
            <a:custGeom>
              <a:avLst/>
              <a:gdLst/>
              <a:ahLst/>
              <a:cxnLst/>
              <a:rect l="l" t="t" r="r" b="b"/>
              <a:pathLst>
                <a:path w="818" h="409" extrusionOk="0">
                  <a:moveTo>
                    <a:pt x="1" y="0"/>
                  </a:moveTo>
                  <a:lnTo>
                    <a:pt x="1" y="43"/>
                  </a:lnTo>
                  <a:lnTo>
                    <a:pt x="1" y="86"/>
                  </a:lnTo>
                  <a:lnTo>
                    <a:pt x="22" y="151"/>
                  </a:lnTo>
                  <a:lnTo>
                    <a:pt x="65" y="194"/>
                  </a:lnTo>
                  <a:lnTo>
                    <a:pt x="108" y="215"/>
                  </a:lnTo>
                  <a:lnTo>
                    <a:pt x="538" y="409"/>
                  </a:lnTo>
                  <a:lnTo>
                    <a:pt x="689" y="409"/>
                  </a:lnTo>
                  <a:lnTo>
                    <a:pt x="732" y="366"/>
                  </a:lnTo>
                  <a:lnTo>
                    <a:pt x="775" y="323"/>
                  </a:lnTo>
                  <a:lnTo>
                    <a:pt x="818" y="2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6"/>
            <p:cNvSpPr/>
            <p:nvPr/>
          </p:nvSpPr>
          <p:spPr>
            <a:xfrm>
              <a:off x="5815900" y="-1131800"/>
              <a:ext cx="20450" cy="10225"/>
            </a:xfrm>
            <a:custGeom>
              <a:avLst/>
              <a:gdLst/>
              <a:ahLst/>
              <a:cxnLst/>
              <a:rect l="l" t="t" r="r" b="b"/>
              <a:pathLst>
                <a:path w="818" h="409" fill="none" extrusionOk="0">
                  <a:moveTo>
                    <a:pt x="1" y="0"/>
                  </a:moveTo>
                  <a:lnTo>
                    <a:pt x="1" y="43"/>
                  </a:lnTo>
                  <a:lnTo>
                    <a:pt x="1" y="43"/>
                  </a:lnTo>
                  <a:lnTo>
                    <a:pt x="1" y="86"/>
                  </a:lnTo>
                  <a:lnTo>
                    <a:pt x="22" y="151"/>
                  </a:lnTo>
                  <a:lnTo>
                    <a:pt x="65" y="194"/>
                  </a:lnTo>
                  <a:lnTo>
                    <a:pt x="108" y="215"/>
                  </a:lnTo>
                  <a:lnTo>
                    <a:pt x="538" y="409"/>
                  </a:lnTo>
                  <a:lnTo>
                    <a:pt x="538" y="409"/>
                  </a:lnTo>
                  <a:lnTo>
                    <a:pt x="624" y="409"/>
                  </a:lnTo>
                  <a:lnTo>
                    <a:pt x="624" y="409"/>
                  </a:lnTo>
                  <a:lnTo>
                    <a:pt x="689" y="409"/>
                  </a:lnTo>
                  <a:lnTo>
                    <a:pt x="732" y="366"/>
                  </a:lnTo>
                  <a:lnTo>
                    <a:pt x="775" y="323"/>
                  </a:lnTo>
                  <a:lnTo>
                    <a:pt x="818" y="280"/>
                  </a:lnTo>
                  <a:lnTo>
                    <a:pt x="818" y="28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6"/>
            <p:cNvSpPr/>
            <p:nvPr/>
          </p:nvSpPr>
          <p:spPr>
            <a:xfrm>
              <a:off x="5844400" y="-1122125"/>
              <a:ext cx="20425" cy="11825"/>
            </a:xfrm>
            <a:custGeom>
              <a:avLst/>
              <a:gdLst/>
              <a:ahLst/>
              <a:cxnLst/>
              <a:rect l="l" t="t" r="r" b="b"/>
              <a:pathLst>
                <a:path w="817" h="473" extrusionOk="0">
                  <a:moveTo>
                    <a:pt x="0" y="0"/>
                  </a:moveTo>
                  <a:lnTo>
                    <a:pt x="0" y="86"/>
                  </a:lnTo>
                  <a:lnTo>
                    <a:pt x="0" y="150"/>
                  </a:lnTo>
                  <a:lnTo>
                    <a:pt x="22" y="193"/>
                  </a:lnTo>
                  <a:lnTo>
                    <a:pt x="43" y="236"/>
                  </a:lnTo>
                  <a:lnTo>
                    <a:pt x="108" y="279"/>
                  </a:lnTo>
                  <a:lnTo>
                    <a:pt x="538" y="451"/>
                  </a:lnTo>
                  <a:lnTo>
                    <a:pt x="623" y="473"/>
                  </a:lnTo>
                  <a:lnTo>
                    <a:pt x="688" y="451"/>
                  </a:lnTo>
                  <a:lnTo>
                    <a:pt x="731" y="430"/>
                  </a:lnTo>
                  <a:lnTo>
                    <a:pt x="774" y="365"/>
                  </a:lnTo>
                  <a:lnTo>
                    <a:pt x="817" y="301"/>
                  </a:lnTo>
                  <a:lnTo>
                    <a:pt x="817" y="27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6"/>
            <p:cNvSpPr/>
            <p:nvPr/>
          </p:nvSpPr>
          <p:spPr>
            <a:xfrm>
              <a:off x="5844400" y="-1122125"/>
              <a:ext cx="20425" cy="11825"/>
            </a:xfrm>
            <a:custGeom>
              <a:avLst/>
              <a:gdLst/>
              <a:ahLst/>
              <a:cxnLst/>
              <a:rect l="l" t="t" r="r" b="b"/>
              <a:pathLst>
                <a:path w="817" h="473" fill="none" extrusionOk="0">
                  <a:moveTo>
                    <a:pt x="0" y="0"/>
                  </a:moveTo>
                  <a:lnTo>
                    <a:pt x="0" y="86"/>
                  </a:lnTo>
                  <a:lnTo>
                    <a:pt x="0" y="86"/>
                  </a:lnTo>
                  <a:lnTo>
                    <a:pt x="0" y="150"/>
                  </a:lnTo>
                  <a:lnTo>
                    <a:pt x="22" y="193"/>
                  </a:lnTo>
                  <a:lnTo>
                    <a:pt x="43" y="236"/>
                  </a:lnTo>
                  <a:lnTo>
                    <a:pt x="108" y="279"/>
                  </a:lnTo>
                  <a:lnTo>
                    <a:pt x="538" y="451"/>
                  </a:lnTo>
                  <a:lnTo>
                    <a:pt x="538" y="451"/>
                  </a:lnTo>
                  <a:lnTo>
                    <a:pt x="623" y="473"/>
                  </a:lnTo>
                  <a:lnTo>
                    <a:pt x="623" y="473"/>
                  </a:lnTo>
                  <a:lnTo>
                    <a:pt x="688" y="451"/>
                  </a:lnTo>
                  <a:lnTo>
                    <a:pt x="731" y="430"/>
                  </a:lnTo>
                  <a:lnTo>
                    <a:pt x="774" y="365"/>
                  </a:lnTo>
                  <a:lnTo>
                    <a:pt x="817" y="301"/>
                  </a:lnTo>
                  <a:lnTo>
                    <a:pt x="817" y="279"/>
                  </a:lnTo>
                  <a:lnTo>
                    <a:pt x="817" y="279"/>
                  </a:lnTo>
                  <a:lnTo>
                    <a:pt x="0"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6"/>
            <p:cNvSpPr/>
            <p:nvPr/>
          </p:nvSpPr>
          <p:spPr>
            <a:xfrm>
              <a:off x="5872875" y="-1112475"/>
              <a:ext cx="20450" cy="12925"/>
            </a:xfrm>
            <a:custGeom>
              <a:avLst/>
              <a:gdLst/>
              <a:ahLst/>
              <a:cxnLst/>
              <a:rect l="l" t="t" r="r" b="b"/>
              <a:pathLst>
                <a:path w="818" h="517" extrusionOk="0">
                  <a:moveTo>
                    <a:pt x="0" y="1"/>
                  </a:moveTo>
                  <a:lnTo>
                    <a:pt x="0" y="130"/>
                  </a:lnTo>
                  <a:lnTo>
                    <a:pt x="0" y="194"/>
                  </a:lnTo>
                  <a:lnTo>
                    <a:pt x="22" y="259"/>
                  </a:lnTo>
                  <a:lnTo>
                    <a:pt x="43" y="302"/>
                  </a:lnTo>
                  <a:lnTo>
                    <a:pt x="108" y="323"/>
                  </a:lnTo>
                  <a:lnTo>
                    <a:pt x="538" y="495"/>
                  </a:lnTo>
                  <a:lnTo>
                    <a:pt x="624" y="517"/>
                  </a:lnTo>
                  <a:lnTo>
                    <a:pt x="688" y="517"/>
                  </a:lnTo>
                  <a:lnTo>
                    <a:pt x="731" y="474"/>
                  </a:lnTo>
                  <a:lnTo>
                    <a:pt x="774" y="431"/>
                  </a:lnTo>
                  <a:lnTo>
                    <a:pt x="796" y="366"/>
                  </a:lnTo>
                  <a:lnTo>
                    <a:pt x="817" y="28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6"/>
            <p:cNvSpPr/>
            <p:nvPr/>
          </p:nvSpPr>
          <p:spPr>
            <a:xfrm>
              <a:off x="5872875" y="-1112475"/>
              <a:ext cx="20450" cy="12925"/>
            </a:xfrm>
            <a:custGeom>
              <a:avLst/>
              <a:gdLst/>
              <a:ahLst/>
              <a:cxnLst/>
              <a:rect l="l" t="t" r="r" b="b"/>
              <a:pathLst>
                <a:path w="818" h="517" fill="none" extrusionOk="0">
                  <a:moveTo>
                    <a:pt x="0" y="1"/>
                  </a:moveTo>
                  <a:lnTo>
                    <a:pt x="0" y="130"/>
                  </a:lnTo>
                  <a:lnTo>
                    <a:pt x="0" y="130"/>
                  </a:lnTo>
                  <a:lnTo>
                    <a:pt x="0" y="194"/>
                  </a:lnTo>
                  <a:lnTo>
                    <a:pt x="22" y="259"/>
                  </a:lnTo>
                  <a:lnTo>
                    <a:pt x="43" y="302"/>
                  </a:lnTo>
                  <a:lnTo>
                    <a:pt x="108" y="323"/>
                  </a:lnTo>
                  <a:lnTo>
                    <a:pt x="538" y="495"/>
                  </a:lnTo>
                  <a:lnTo>
                    <a:pt x="538" y="495"/>
                  </a:lnTo>
                  <a:lnTo>
                    <a:pt x="624" y="517"/>
                  </a:lnTo>
                  <a:lnTo>
                    <a:pt x="624" y="517"/>
                  </a:lnTo>
                  <a:lnTo>
                    <a:pt x="688" y="517"/>
                  </a:lnTo>
                  <a:lnTo>
                    <a:pt x="731" y="474"/>
                  </a:lnTo>
                  <a:lnTo>
                    <a:pt x="774" y="431"/>
                  </a:lnTo>
                  <a:lnTo>
                    <a:pt x="796" y="366"/>
                  </a:lnTo>
                  <a:lnTo>
                    <a:pt x="817" y="280"/>
                  </a:lnTo>
                  <a:lnTo>
                    <a:pt x="817" y="280"/>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6"/>
            <p:cNvSpPr/>
            <p:nvPr/>
          </p:nvSpPr>
          <p:spPr>
            <a:xfrm>
              <a:off x="5901350" y="-1102250"/>
              <a:ext cx="20450" cy="14000"/>
            </a:xfrm>
            <a:custGeom>
              <a:avLst/>
              <a:gdLst/>
              <a:ahLst/>
              <a:cxnLst/>
              <a:rect l="l" t="t" r="r" b="b"/>
              <a:pathLst>
                <a:path w="818" h="560" extrusionOk="0">
                  <a:moveTo>
                    <a:pt x="22" y="0"/>
                  </a:moveTo>
                  <a:lnTo>
                    <a:pt x="1" y="172"/>
                  </a:lnTo>
                  <a:lnTo>
                    <a:pt x="1" y="237"/>
                  </a:lnTo>
                  <a:lnTo>
                    <a:pt x="22" y="280"/>
                  </a:lnTo>
                  <a:lnTo>
                    <a:pt x="44" y="323"/>
                  </a:lnTo>
                  <a:lnTo>
                    <a:pt x="108" y="344"/>
                  </a:lnTo>
                  <a:lnTo>
                    <a:pt x="538" y="538"/>
                  </a:lnTo>
                  <a:lnTo>
                    <a:pt x="603" y="559"/>
                  </a:lnTo>
                  <a:lnTo>
                    <a:pt x="689" y="538"/>
                  </a:lnTo>
                  <a:lnTo>
                    <a:pt x="732" y="516"/>
                  </a:lnTo>
                  <a:lnTo>
                    <a:pt x="775" y="452"/>
                  </a:lnTo>
                  <a:lnTo>
                    <a:pt x="796" y="387"/>
                  </a:lnTo>
                  <a:lnTo>
                    <a:pt x="818"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46"/>
            <p:cNvSpPr/>
            <p:nvPr/>
          </p:nvSpPr>
          <p:spPr>
            <a:xfrm>
              <a:off x="5901350" y="-1102250"/>
              <a:ext cx="20450" cy="14000"/>
            </a:xfrm>
            <a:custGeom>
              <a:avLst/>
              <a:gdLst/>
              <a:ahLst/>
              <a:cxnLst/>
              <a:rect l="l" t="t" r="r" b="b"/>
              <a:pathLst>
                <a:path w="818" h="560" fill="none" extrusionOk="0">
                  <a:moveTo>
                    <a:pt x="22" y="0"/>
                  </a:moveTo>
                  <a:lnTo>
                    <a:pt x="1" y="172"/>
                  </a:lnTo>
                  <a:lnTo>
                    <a:pt x="1" y="172"/>
                  </a:lnTo>
                  <a:lnTo>
                    <a:pt x="1" y="237"/>
                  </a:lnTo>
                  <a:lnTo>
                    <a:pt x="22" y="280"/>
                  </a:lnTo>
                  <a:lnTo>
                    <a:pt x="44" y="323"/>
                  </a:lnTo>
                  <a:lnTo>
                    <a:pt x="108" y="344"/>
                  </a:lnTo>
                  <a:lnTo>
                    <a:pt x="538" y="538"/>
                  </a:lnTo>
                  <a:lnTo>
                    <a:pt x="538" y="538"/>
                  </a:lnTo>
                  <a:lnTo>
                    <a:pt x="603" y="559"/>
                  </a:lnTo>
                  <a:lnTo>
                    <a:pt x="603" y="559"/>
                  </a:lnTo>
                  <a:lnTo>
                    <a:pt x="689" y="538"/>
                  </a:lnTo>
                  <a:lnTo>
                    <a:pt x="732" y="516"/>
                  </a:lnTo>
                  <a:lnTo>
                    <a:pt x="775" y="452"/>
                  </a:lnTo>
                  <a:lnTo>
                    <a:pt x="796" y="387"/>
                  </a:lnTo>
                  <a:lnTo>
                    <a:pt x="818" y="280"/>
                  </a:lnTo>
                  <a:lnTo>
                    <a:pt x="818"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46"/>
            <p:cNvSpPr/>
            <p:nvPr/>
          </p:nvSpPr>
          <p:spPr>
            <a:xfrm>
              <a:off x="5929850" y="-1092575"/>
              <a:ext cx="20975" cy="15075"/>
            </a:xfrm>
            <a:custGeom>
              <a:avLst/>
              <a:gdLst/>
              <a:ahLst/>
              <a:cxnLst/>
              <a:rect l="l" t="t" r="r" b="b"/>
              <a:pathLst>
                <a:path w="839" h="603" extrusionOk="0">
                  <a:moveTo>
                    <a:pt x="22" y="0"/>
                  </a:moveTo>
                  <a:lnTo>
                    <a:pt x="0" y="215"/>
                  </a:lnTo>
                  <a:lnTo>
                    <a:pt x="0" y="280"/>
                  </a:lnTo>
                  <a:lnTo>
                    <a:pt x="0" y="323"/>
                  </a:lnTo>
                  <a:lnTo>
                    <a:pt x="43" y="366"/>
                  </a:lnTo>
                  <a:lnTo>
                    <a:pt x="86" y="409"/>
                  </a:lnTo>
                  <a:lnTo>
                    <a:pt x="537" y="581"/>
                  </a:lnTo>
                  <a:lnTo>
                    <a:pt x="602" y="602"/>
                  </a:lnTo>
                  <a:lnTo>
                    <a:pt x="666" y="581"/>
                  </a:lnTo>
                  <a:lnTo>
                    <a:pt x="731" y="559"/>
                  </a:lnTo>
                  <a:lnTo>
                    <a:pt x="774" y="516"/>
                  </a:lnTo>
                  <a:lnTo>
                    <a:pt x="795" y="452"/>
                  </a:lnTo>
                  <a:lnTo>
                    <a:pt x="838"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46"/>
            <p:cNvSpPr/>
            <p:nvPr/>
          </p:nvSpPr>
          <p:spPr>
            <a:xfrm>
              <a:off x="5929850" y="-1092575"/>
              <a:ext cx="20975" cy="15075"/>
            </a:xfrm>
            <a:custGeom>
              <a:avLst/>
              <a:gdLst/>
              <a:ahLst/>
              <a:cxnLst/>
              <a:rect l="l" t="t" r="r" b="b"/>
              <a:pathLst>
                <a:path w="839" h="603" fill="none" extrusionOk="0">
                  <a:moveTo>
                    <a:pt x="22" y="0"/>
                  </a:moveTo>
                  <a:lnTo>
                    <a:pt x="0" y="215"/>
                  </a:lnTo>
                  <a:lnTo>
                    <a:pt x="0" y="215"/>
                  </a:lnTo>
                  <a:lnTo>
                    <a:pt x="0" y="280"/>
                  </a:lnTo>
                  <a:lnTo>
                    <a:pt x="0" y="323"/>
                  </a:lnTo>
                  <a:lnTo>
                    <a:pt x="43" y="366"/>
                  </a:lnTo>
                  <a:lnTo>
                    <a:pt x="86" y="409"/>
                  </a:lnTo>
                  <a:lnTo>
                    <a:pt x="537" y="581"/>
                  </a:lnTo>
                  <a:lnTo>
                    <a:pt x="537" y="581"/>
                  </a:lnTo>
                  <a:lnTo>
                    <a:pt x="602" y="602"/>
                  </a:lnTo>
                  <a:lnTo>
                    <a:pt x="602" y="602"/>
                  </a:lnTo>
                  <a:lnTo>
                    <a:pt x="666" y="581"/>
                  </a:lnTo>
                  <a:lnTo>
                    <a:pt x="731" y="559"/>
                  </a:lnTo>
                  <a:lnTo>
                    <a:pt x="774" y="516"/>
                  </a:lnTo>
                  <a:lnTo>
                    <a:pt x="795" y="452"/>
                  </a:lnTo>
                  <a:lnTo>
                    <a:pt x="838" y="280"/>
                  </a:lnTo>
                  <a:lnTo>
                    <a:pt x="838"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46"/>
            <p:cNvSpPr/>
            <p:nvPr/>
          </p:nvSpPr>
          <p:spPr>
            <a:xfrm>
              <a:off x="5957775" y="-1082900"/>
              <a:ext cx="21525" cy="16150"/>
            </a:xfrm>
            <a:custGeom>
              <a:avLst/>
              <a:gdLst/>
              <a:ahLst/>
              <a:cxnLst/>
              <a:rect l="l" t="t" r="r" b="b"/>
              <a:pathLst>
                <a:path w="861" h="646" extrusionOk="0">
                  <a:moveTo>
                    <a:pt x="44" y="0"/>
                  </a:moveTo>
                  <a:lnTo>
                    <a:pt x="1" y="280"/>
                  </a:lnTo>
                  <a:lnTo>
                    <a:pt x="1" y="323"/>
                  </a:lnTo>
                  <a:lnTo>
                    <a:pt x="22" y="387"/>
                  </a:lnTo>
                  <a:lnTo>
                    <a:pt x="65" y="430"/>
                  </a:lnTo>
                  <a:lnTo>
                    <a:pt x="108" y="452"/>
                  </a:lnTo>
                  <a:lnTo>
                    <a:pt x="560" y="645"/>
                  </a:lnTo>
                  <a:lnTo>
                    <a:pt x="689" y="645"/>
                  </a:lnTo>
                  <a:lnTo>
                    <a:pt x="753" y="602"/>
                  </a:lnTo>
                  <a:lnTo>
                    <a:pt x="796" y="559"/>
                  </a:lnTo>
                  <a:lnTo>
                    <a:pt x="818" y="495"/>
                  </a:lnTo>
                  <a:lnTo>
                    <a:pt x="861" y="301"/>
                  </a:lnTo>
                  <a:lnTo>
                    <a:pt x="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46"/>
            <p:cNvSpPr/>
            <p:nvPr/>
          </p:nvSpPr>
          <p:spPr>
            <a:xfrm>
              <a:off x="5957775" y="-1082900"/>
              <a:ext cx="21525" cy="16150"/>
            </a:xfrm>
            <a:custGeom>
              <a:avLst/>
              <a:gdLst/>
              <a:ahLst/>
              <a:cxnLst/>
              <a:rect l="l" t="t" r="r" b="b"/>
              <a:pathLst>
                <a:path w="861" h="646" fill="none" extrusionOk="0">
                  <a:moveTo>
                    <a:pt x="44" y="0"/>
                  </a:moveTo>
                  <a:lnTo>
                    <a:pt x="1" y="280"/>
                  </a:lnTo>
                  <a:lnTo>
                    <a:pt x="1" y="280"/>
                  </a:lnTo>
                  <a:lnTo>
                    <a:pt x="1" y="323"/>
                  </a:lnTo>
                  <a:lnTo>
                    <a:pt x="22" y="387"/>
                  </a:lnTo>
                  <a:lnTo>
                    <a:pt x="65" y="430"/>
                  </a:lnTo>
                  <a:lnTo>
                    <a:pt x="108" y="452"/>
                  </a:lnTo>
                  <a:lnTo>
                    <a:pt x="560" y="645"/>
                  </a:lnTo>
                  <a:lnTo>
                    <a:pt x="560" y="645"/>
                  </a:lnTo>
                  <a:lnTo>
                    <a:pt x="624" y="645"/>
                  </a:lnTo>
                  <a:lnTo>
                    <a:pt x="624" y="645"/>
                  </a:lnTo>
                  <a:lnTo>
                    <a:pt x="689" y="645"/>
                  </a:lnTo>
                  <a:lnTo>
                    <a:pt x="753" y="602"/>
                  </a:lnTo>
                  <a:lnTo>
                    <a:pt x="796" y="559"/>
                  </a:lnTo>
                  <a:lnTo>
                    <a:pt x="818" y="495"/>
                  </a:lnTo>
                  <a:lnTo>
                    <a:pt x="861" y="301"/>
                  </a:lnTo>
                  <a:lnTo>
                    <a:pt x="861" y="301"/>
                  </a:lnTo>
                  <a:lnTo>
                    <a:pt x="44"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46"/>
            <p:cNvSpPr/>
            <p:nvPr/>
          </p:nvSpPr>
          <p:spPr>
            <a:xfrm>
              <a:off x="5986275" y="-1072700"/>
              <a:ext cx="21525" cy="17225"/>
            </a:xfrm>
            <a:custGeom>
              <a:avLst/>
              <a:gdLst/>
              <a:ahLst/>
              <a:cxnLst/>
              <a:rect l="l" t="t" r="r" b="b"/>
              <a:pathLst>
                <a:path w="861" h="689" extrusionOk="0">
                  <a:moveTo>
                    <a:pt x="43" y="1"/>
                  </a:moveTo>
                  <a:lnTo>
                    <a:pt x="0" y="302"/>
                  </a:lnTo>
                  <a:lnTo>
                    <a:pt x="0" y="366"/>
                  </a:lnTo>
                  <a:lnTo>
                    <a:pt x="22" y="409"/>
                  </a:lnTo>
                  <a:lnTo>
                    <a:pt x="65" y="452"/>
                  </a:lnTo>
                  <a:lnTo>
                    <a:pt x="108" y="495"/>
                  </a:lnTo>
                  <a:lnTo>
                    <a:pt x="559" y="667"/>
                  </a:lnTo>
                  <a:lnTo>
                    <a:pt x="624" y="689"/>
                  </a:lnTo>
                  <a:lnTo>
                    <a:pt x="688" y="667"/>
                  </a:lnTo>
                  <a:lnTo>
                    <a:pt x="753" y="646"/>
                  </a:lnTo>
                  <a:lnTo>
                    <a:pt x="796" y="603"/>
                  </a:lnTo>
                  <a:lnTo>
                    <a:pt x="817" y="538"/>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6"/>
            <p:cNvSpPr/>
            <p:nvPr/>
          </p:nvSpPr>
          <p:spPr>
            <a:xfrm>
              <a:off x="5986275" y="-1072700"/>
              <a:ext cx="21525" cy="17225"/>
            </a:xfrm>
            <a:custGeom>
              <a:avLst/>
              <a:gdLst/>
              <a:ahLst/>
              <a:cxnLst/>
              <a:rect l="l" t="t" r="r" b="b"/>
              <a:pathLst>
                <a:path w="861" h="689" fill="none" extrusionOk="0">
                  <a:moveTo>
                    <a:pt x="43" y="1"/>
                  </a:moveTo>
                  <a:lnTo>
                    <a:pt x="0" y="302"/>
                  </a:lnTo>
                  <a:lnTo>
                    <a:pt x="0" y="302"/>
                  </a:lnTo>
                  <a:lnTo>
                    <a:pt x="0" y="366"/>
                  </a:lnTo>
                  <a:lnTo>
                    <a:pt x="22" y="409"/>
                  </a:lnTo>
                  <a:lnTo>
                    <a:pt x="65" y="452"/>
                  </a:lnTo>
                  <a:lnTo>
                    <a:pt x="108" y="495"/>
                  </a:lnTo>
                  <a:lnTo>
                    <a:pt x="559" y="667"/>
                  </a:lnTo>
                  <a:lnTo>
                    <a:pt x="559" y="667"/>
                  </a:lnTo>
                  <a:lnTo>
                    <a:pt x="624" y="689"/>
                  </a:lnTo>
                  <a:lnTo>
                    <a:pt x="624" y="689"/>
                  </a:lnTo>
                  <a:lnTo>
                    <a:pt x="688" y="667"/>
                  </a:lnTo>
                  <a:lnTo>
                    <a:pt x="753" y="646"/>
                  </a:lnTo>
                  <a:lnTo>
                    <a:pt x="796" y="603"/>
                  </a:lnTo>
                  <a:lnTo>
                    <a:pt x="817" y="538"/>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6"/>
            <p:cNvSpPr/>
            <p:nvPr/>
          </p:nvSpPr>
          <p:spPr>
            <a:xfrm>
              <a:off x="6014750" y="-1063025"/>
              <a:ext cx="21525" cy="18300"/>
            </a:xfrm>
            <a:custGeom>
              <a:avLst/>
              <a:gdLst/>
              <a:ahLst/>
              <a:cxnLst/>
              <a:rect l="l" t="t" r="r" b="b"/>
              <a:pathLst>
                <a:path w="861" h="732" extrusionOk="0">
                  <a:moveTo>
                    <a:pt x="44" y="1"/>
                  </a:moveTo>
                  <a:lnTo>
                    <a:pt x="1" y="366"/>
                  </a:lnTo>
                  <a:lnTo>
                    <a:pt x="1" y="409"/>
                  </a:lnTo>
                  <a:lnTo>
                    <a:pt x="22" y="474"/>
                  </a:lnTo>
                  <a:lnTo>
                    <a:pt x="65" y="517"/>
                  </a:lnTo>
                  <a:lnTo>
                    <a:pt x="108" y="538"/>
                  </a:lnTo>
                  <a:lnTo>
                    <a:pt x="559" y="732"/>
                  </a:lnTo>
                  <a:lnTo>
                    <a:pt x="688" y="732"/>
                  </a:lnTo>
                  <a:lnTo>
                    <a:pt x="753" y="689"/>
                  </a:lnTo>
                  <a:lnTo>
                    <a:pt x="796" y="646"/>
                  </a:lnTo>
                  <a:lnTo>
                    <a:pt x="817" y="581"/>
                  </a:lnTo>
                  <a:lnTo>
                    <a:pt x="860" y="280"/>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6"/>
            <p:cNvSpPr/>
            <p:nvPr/>
          </p:nvSpPr>
          <p:spPr>
            <a:xfrm>
              <a:off x="6014750" y="-1063025"/>
              <a:ext cx="21525" cy="18300"/>
            </a:xfrm>
            <a:custGeom>
              <a:avLst/>
              <a:gdLst/>
              <a:ahLst/>
              <a:cxnLst/>
              <a:rect l="l" t="t" r="r" b="b"/>
              <a:pathLst>
                <a:path w="861" h="732" fill="none" extrusionOk="0">
                  <a:moveTo>
                    <a:pt x="44" y="1"/>
                  </a:moveTo>
                  <a:lnTo>
                    <a:pt x="1" y="366"/>
                  </a:lnTo>
                  <a:lnTo>
                    <a:pt x="1" y="366"/>
                  </a:lnTo>
                  <a:lnTo>
                    <a:pt x="1" y="409"/>
                  </a:lnTo>
                  <a:lnTo>
                    <a:pt x="22" y="474"/>
                  </a:lnTo>
                  <a:lnTo>
                    <a:pt x="65" y="517"/>
                  </a:lnTo>
                  <a:lnTo>
                    <a:pt x="108" y="538"/>
                  </a:lnTo>
                  <a:lnTo>
                    <a:pt x="559" y="732"/>
                  </a:lnTo>
                  <a:lnTo>
                    <a:pt x="559" y="732"/>
                  </a:lnTo>
                  <a:lnTo>
                    <a:pt x="624" y="732"/>
                  </a:lnTo>
                  <a:lnTo>
                    <a:pt x="624" y="732"/>
                  </a:lnTo>
                  <a:lnTo>
                    <a:pt x="688" y="732"/>
                  </a:lnTo>
                  <a:lnTo>
                    <a:pt x="753" y="689"/>
                  </a:lnTo>
                  <a:lnTo>
                    <a:pt x="796" y="646"/>
                  </a:lnTo>
                  <a:lnTo>
                    <a:pt x="817" y="581"/>
                  </a:lnTo>
                  <a:lnTo>
                    <a:pt x="860" y="280"/>
                  </a:lnTo>
                  <a:lnTo>
                    <a:pt x="860" y="280"/>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6"/>
            <p:cNvSpPr/>
            <p:nvPr/>
          </p:nvSpPr>
          <p:spPr>
            <a:xfrm>
              <a:off x="6043225" y="-1053350"/>
              <a:ext cx="21525" cy="19900"/>
            </a:xfrm>
            <a:custGeom>
              <a:avLst/>
              <a:gdLst/>
              <a:ahLst/>
              <a:cxnLst/>
              <a:rect l="l" t="t" r="r" b="b"/>
              <a:pathLst>
                <a:path w="861" h="796" extrusionOk="0">
                  <a:moveTo>
                    <a:pt x="44" y="1"/>
                  </a:moveTo>
                  <a:lnTo>
                    <a:pt x="1" y="409"/>
                  </a:lnTo>
                  <a:lnTo>
                    <a:pt x="1" y="474"/>
                  </a:lnTo>
                  <a:lnTo>
                    <a:pt x="22" y="517"/>
                  </a:lnTo>
                  <a:lnTo>
                    <a:pt x="65" y="560"/>
                  </a:lnTo>
                  <a:lnTo>
                    <a:pt x="108" y="602"/>
                  </a:lnTo>
                  <a:lnTo>
                    <a:pt x="560" y="774"/>
                  </a:lnTo>
                  <a:lnTo>
                    <a:pt x="624" y="796"/>
                  </a:lnTo>
                  <a:lnTo>
                    <a:pt x="689" y="774"/>
                  </a:lnTo>
                  <a:lnTo>
                    <a:pt x="753" y="753"/>
                  </a:lnTo>
                  <a:lnTo>
                    <a:pt x="796" y="688"/>
                  </a:lnTo>
                  <a:lnTo>
                    <a:pt x="818" y="624"/>
                  </a:lnTo>
                  <a:lnTo>
                    <a:pt x="861" y="302"/>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6"/>
            <p:cNvSpPr/>
            <p:nvPr/>
          </p:nvSpPr>
          <p:spPr>
            <a:xfrm>
              <a:off x="6043225" y="-1053350"/>
              <a:ext cx="21525" cy="19900"/>
            </a:xfrm>
            <a:custGeom>
              <a:avLst/>
              <a:gdLst/>
              <a:ahLst/>
              <a:cxnLst/>
              <a:rect l="l" t="t" r="r" b="b"/>
              <a:pathLst>
                <a:path w="861" h="796" fill="none" extrusionOk="0">
                  <a:moveTo>
                    <a:pt x="44" y="1"/>
                  </a:moveTo>
                  <a:lnTo>
                    <a:pt x="1" y="409"/>
                  </a:lnTo>
                  <a:lnTo>
                    <a:pt x="1" y="409"/>
                  </a:lnTo>
                  <a:lnTo>
                    <a:pt x="1" y="474"/>
                  </a:lnTo>
                  <a:lnTo>
                    <a:pt x="22" y="517"/>
                  </a:lnTo>
                  <a:lnTo>
                    <a:pt x="65" y="560"/>
                  </a:lnTo>
                  <a:lnTo>
                    <a:pt x="108" y="602"/>
                  </a:lnTo>
                  <a:lnTo>
                    <a:pt x="560" y="774"/>
                  </a:lnTo>
                  <a:lnTo>
                    <a:pt x="560" y="774"/>
                  </a:lnTo>
                  <a:lnTo>
                    <a:pt x="624" y="796"/>
                  </a:lnTo>
                  <a:lnTo>
                    <a:pt x="624" y="796"/>
                  </a:lnTo>
                  <a:lnTo>
                    <a:pt x="689" y="774"/>
                  </a:lnTo>
                  <a:lnTo>
                    <a:pt x="753" y="753"/>
                  </a:lnTo>
                  <a:lnTo>
                    <a:pt x="796" y="688"/>
                  </a:lnTo>
                  <a:lnTo>
                    <a:pt x="818" y="624"/>
                  </a:lnTo>
                  <a:lnTo>
                    <a:pt x="861" y="302"/>
                  </a:lnTo>
                  <a:lnTo>
                    <a:pt x="861" y="302"/>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46"/>
            <p:cNvSpPr/>
            <p:nvPr/>
          </p:nvSpPr>
          <p:spPr>
            <a:xfrm>
              <a:off x="6179200" y="-1006600"/>
              <a:ext cx="4850" cy="1650"/>
            </a:xfrm>
            <a:custGeom>
              <a:avLst/>
              <a:gdLst/>
              <a:ahLst/>
              <a:cxnLst/>
              <a:rect l="l" t="t" r="r" b="b"/>
              <a:pathLst>
                <a:path w="194" h="66" extrusionOk="0">
                  <a:moveTo>
                    <a:pt x="1" y="1"/>
                  </a:moveTo>
                  <a:lnTo>
                    <a:pt x="130" y="65"/>
                  </a:lnTo>
                  <a:lnTo>
                    <a:pt x="194" y="6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46"/>
            <p:cNvSpPr/>
            <p:nvPr/>
          </p:nvSpPr>
          <p:spPr>
            <a:xfrm>
              <a:off x="6179200" y="-1006600"/>
              <a:ext cx="4850" cy="1650"/>
            </a:xfrm>
            <a:custGeom>
              <a:avLst/>
              <a:gdLst/>
              <a:ahLst/>
              <a:cxnLst/>
              <a:rect l="l" t="t" r="r" b="b"/>
              <a:pathLst>
                <a:path w="194" h="66" fill="none" extrusionOk="0">
                  <a:moveTo>
                    <a:pt x="1" y="1"/>
                  </a:moveTo>
                  <a:lnTo>
                    <a:pt x="130" y="65"/>
                  </a:lnTo>
                  <a:lnTo>
                    <a:pt x="130" y="65"/>
                  </a:lnTo>
                  <a:lnTo>
                    <a:pt x="194" y="65"/>
                  </a:lnTo>
                  <a:lnTo>
                    <a:pt x="194" y="65"/>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46"/>
            <p:cNvSpPr/>
            <p:nvPr/>
          </p:nvSpPr>
          <p:spPr>
            <a:xfrm>
              <a:off x="6198000" y="-1000150"/>
              <a:ext cx="16700" cy="6475"/>
            </a:xfrm>
            <a:custGeom>
              <a:avLst/>
              <a:gdLst/>
              <a:ahLst/>
              <a:cxnLst/>
              <a:rect l="l" t="t" r="r" b="b"/>
              <a:pathLst>
                <a:path w="668" h="259" extrusionOk="0">
                  <a:moveTo>
                    <a:pt x="1" y="1"/>
                  </a:moveTo>
                  <a:lnTo>
                    <a:pt x="87" y="65"/>
                  </a:lnTo>
                  <a:lnTo>
                    <a:pt x="517" y="237"/>
                  </a:lnTo>
                  <a:lnTo>
                    <a:pt x="603" y="259"/>
                  </a:lnTo>
                  <a:lnTo>
                    <a:pt x="667" y="23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6"/>
            <p:cNvSpPr/>
            <p:nvPr/>
          </p:nvSpPr>
          <p:spPr>
            <a:xfrm>
              <a:off x="6198000" y="-1000150"/>
              <a:ext cx="16700" cy="6475"/>
            </a:xfrm>
            <a:custGeom>
              <a:avLst/>
              <a:gdLst/>
              <a:ahLst/>
              <a:cxnLst/>
              <a:rect l="l" t="t" r="r" b="b"/>
              <a:pathLst>
                <a:path w="668" h="259" fill="none" extrusionOk="0">
                  <a:moveTo>
                    <a:pt x="1" y="1"/>
                  </a:moveTo>
                  <a:lnTo>
                    <a:pt x="1" y="1"/>
                  </a:lnTo>
                  <a:lnTo>
                    <a:pt x="87" y="65"/>
                  </a:lnTo>
                  <a:lnTo>
                    <a:pt x="517" y="237"/>
                  </a:lnTo>
                  <a:lnTo>
                    <a:pt x="517" y="237"/>
                  </a:lnTo>
                  <a:lnTo>
                    <a:pt x="603" y="259"/>
                  </a:lnTo>
                  <a:lnTo>
                    <a:pt x="603" y="259"/>
                  </a:lnTo>
                  <a:lnTo>
                    <a:pt x="667" y="237"/>
                  </a:lnTo>
                  <a:lnTo>
                    <a:pt x="667" y="237"/>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46"/>
            <p:cNvSpPr/>
            <p:nvPr/>
          </p:nvSpPr>
          <p:spPr>
            <a:xfrm>
              <a:off x="6225950" y="-990475"/>
              <a:ext cx="18300" cy="7550"/>
            </a:xfrm>
            <a:custGeom>
              <a:avLst/>
              <a:gdLst/>
              <a:ahLst/>
              <a:cxnLst/>
              <a:rect l="l" t="t" r="r" b="b"/>
              <a:pathLst>
                <a:path w="732" h="302" extrusionOk="0">
                  <a:moveTo>
                    <a:pt x="1" y="1"/>
                  </a:moveTo>
                  <a:lnTo>
                    <a:pt x="44" y="65"/>
                  </a:lnTo>
                  <a:lnTo>
                    <a:pt x="108" y="108"/>
                  </a:lnTo>
                  <a:lnTo>
                    <a:pt x="538" y="280"/>
                  </a:lnTo>
                  <a:lnTo>
                    <a:pt x="603" y="302"/>
                  </a:lnTo>
                  <a:lnTo>
                    <a:pt x="689" y="302"/>
                  </a:lnTo>
                  <a:lnTo>
                    <a:pt x="732" y="2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46"/>
            <p:cNvSpPr/>
            <p:nvPr/>
          </p:nvSpPr>
          <p:spPr>
            <a:xfrm>
              <a:off x="6225950" y="-990475"/>
              <a:ext cx="18300" cy="7550"/>
            </a:xfrm>
            <a:custGeom>
              <a:avLst/>
              <a:gdLst/>
              <a:ahLst/>
              <a:cxnLst/>
              <a:rect l="l" t="t" r="r" b="b"/>
              <a:pathLst>
                <a:path w="732" h="302" fill="none" extrusionOk="0">
                  <a:moveTo>
                    <a:pt x="1" y="1"/>
                  </a:moveTo>
                  <a:lnTo>
                    <a:pt x="1" y="1"/>
                  </a:lnTo>
                  <a:lnTo>
                    <a:pt x="44" y="65"/>
                  </a:lnTo>
                  <a:lnTo>
                    <a:pt x="108" y="108"/>
                  </a:lnTo>
                  <a:lnTo>
                    <a:pt x="538" y="280"/>
                  </a:lnTo>
                  <a:lnTo>
                    <a:pt x="538" y="280"/>
                  </a:lnTo>
                  <a:lnTo>
                    <a:pt x="603" y="302"/>
                  </a:lnTo>
                  <a:lnTo>
                    <a:pt x="603" y="302"/>
                  </a:lnTo>
                  <a:lnTo>
                    <a:pt x="689" y="302"/>
                  </a:lnTo>
                  <a:lnTo>
                    <a:pt x="732" y="259"/>
                  </a:lnTo>
                  <a:lnTo>
                    <a:pt x="732" y="259"/>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46"/>
            <p:cNvSpPr/>
            <p:nvPr/>
          </p:nvSpPr>
          <p:spPr>
            <a:xfrm>
              <a:off x="6253900" y="-980800"/>
              <a:ext cx="19900" cy="9175"/>
            </a:xfrm>
            <a:custGeom>
              <a:avLst/>
              <a:gdLst/>
              <a:ahLst/>
              <a:cxnLst/>
              <a:rect l="l" t="t" r="r" b="b"/>
              <a:pathLst>
                <a:path w="796" h="367" extrusionOk="0">
                  <a:moveTo>
                    <a:pt x="1" y="1"/>
                  </a:moveTo>
                  <a:lnTo>
                    <a:pt x="22" y="44"/>
                  </a:lnTo>
                  <a:lnTo>
                    <a:pt x="44" y="87"/>
                  </a:lnTo>
                  <a:lnTo>
                    <a:pt x="65" y="130"/>
                  </a:lnTo>
                  <a:lnTo>
                    <a:pt x="108" y="151"/>
                  </a:lnTo>
                  <a:lnTo>
                    <a:pt x="559" y="345"/>
                  </a:lnTo>
                  <a:lnTo>
                    <a:pt x="624" y="366"/>
                  </a:lnTo>
                  <a:lnTo>
                    <a:pt x="731" y="323"/>
                  </a:lnTo>
                  <a:lnTo>
                    <a:pt x="796" y="2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46"/>
            <p:cNvSpPr/>
            <p:nvPr/>
          </p:nvSpPr>
          <p:spPr>
            <a:xfrm>
              <a:off x="6253900" y="-980800"/>
              <a:ext cx="19900" cy="9175"/>
            </a:xfrm>
            <a:custGeom>
              <a:avLst/>
              <a:gdLst/>
              <a:ahLst/>
              <a:cxnLst/>
              <a:rect l="l" t="t" r="r" b="b"/>
              <a:pathLst>
                <a:path w="796" h="367" fill="none" extrusionOk="0">
                  <a:moveTo>
                    <a:pt x="1" y="1"/>
                  </a:moveTo>
                  <a:lnTo>
                    <a:pt x="1" y="1"/>
                  </a:lnTo>
                  <a:lnTo>
                    <a:pt x="22" y="44"/>
                  </a:lnTo>
                  <a:lnTo>
                    <a:pt x="44" y="87"/>
                  </a:lnTo>
                  <a:lnTo>
                    <a:pt x="65" y="130"/>
                  </a:lnTo>
                  <a:lnTo>
                    <a:pt x="108" y="151"/>
                  </a:lnTo>
                  <a:lnTo>
                    <a:pt x="559" y="345"/>
                  </a:lnTo>
                  <a:lnTo>
                    <a:pt x="559" y="345"/>
                  </a:lnTo>
                  <a:lnTo>
                    <a:pt x="624" y="366"/>
                  </a:lnTo>
                  <a:lnTo>
                    <a:pt x="624" y="366"/>
                  </a:lnTo>
                  <a:lnTo>
                    <a:pt x="731" y="323"/>
                  </a:lnTo>
                  <a:lnTo>
                    <a:pt x="796" y="280"/>
                  </a:lnTo>
                  <a:lnTo>
                    <a:pt x="796" y="280"/>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46"/>
            <p:cNvSpPr/>
            <p:nvPr/>
          </p:nvSpPr>
          <p:spPr>
            <a:xfrm>
              <a:off x="6282375" y="-971125"/>
              <a:ext cx="20450" cy="10250"/>
            </a:xfrm>
            <a:custGeom>
              <a:avLst/>
              <a:gdLst/>
              <a:ahLst/>
              <a:cxnLst/>
              <a:rect l="l" t="t" r="r" b="b"/>
              <a:pathLst>
                <a:path w="818" h="410" extrusionOk="0">
                  <a:moveTo>
                    <a:pt x="22" y="1"/>
                  </a:moveTo>
                  <a:lnTo>
                    <a:pt x="1" y="22"/>
                  </a:lnTo>
                  <a:lnTo>
                    <a:pt x="1" y="87"/>
                  </a:lnTo>
                  <a:lnTo>
                    <a:pt x="22" y="130"/>
                  </a:lnTo>
                  <a:lnTo>
                    <a:pt x="65" y="173"/>
                  </a:lnTo>
                  <a:lnTo>
                    <a:pt x="108" y="216"/>
                  </a:lnTo>
                  <a:lnTo>
                    <a:pt x="560" y="388"/>
                  </a:lnTo>
                  <a:lnTo>
                    <a:pt x="624" y="409"/>
                  </a:lnTo>
                  <a:lnTo>
                    <a:pt x="689" y="409"/>
                  </a:lnTo>
                  <a:lnTo>
                    <a:pt x="732" y="366"/>
                  </a:lnTo>
                  <a:lnTo>
                    <a:pt x="775" y="345"/>
                  </a:lnTo>
                  <a:lnTo>
                    <a:pt x="818"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46"/>
            <p:cNvSpPr/>
            <p:nvPr/>
          </p:nvSpPr>
          <p:spPr>
            <a:xfrm>
              <a:off x="6282375" y="-971125"/>
              <a:ext cx="20450" cy="10250"/>
            </a:xfrm>
            <a:custGeom>
              <a:avLst/>
              <a:gdLst/>
              <a:ahLst/>
              <a:cxnLst/>
              <a:rect l="l" t="t" r="r" b="b"/>
              <a:pathLst>
                <a:path w="818" h="410" fill="none" extrusionOk="0">
                  <a:moveTo>
                    <a:pt x="22" y="1"/>
                  </a:moveTo>
                  <a:lnTo>
                    <a:pt x="1" y="22"/>
                  </a:lnTo>
                  <a:lnTo>
                    <a:pt x="1" y="22"/>
                  </a:lnTo>
                  <a:lnTo>
                    <a:pt x="1" y="87"/>
                  </a:lnTo>
                  <a:lnTo>
                    <a:pt x="22" y="130"/>
                  </a:lnTo>
                  <a:lnTo>
                    <a:pt x="65" y="173"/>
                  </a:lnTo>
                  <a:lnTo>
                    <a:pt x="108" y="216"/>
                  </a:lnTo>
                  <a:lnTo>
                    <a:pt x="560" y="388"/>
                  </a:lnTo>
                  <a:lnTo>
                    <a:pt x="560" y="388"/>
                  </a:lnTo>
                  <a:lnTo>
                    <a:pt x="624" y="409"/>
                  </a:lnTo>
                  <a:lnTo>
                    <a:pt x="624" y="409"/>
                  </a:lnTo>
                  <a:lnTo>
                    <a:pt x="689" y="409"/>
                  </a:lnTo>
                  <a:lnTo>
                    <a:pt x="732" y="366"/>
                  </a:lnTo>
                  <a:lnTo>
                    <a:pt x="775" y="345"/>
                  </a:lnTo>
                  <a:lnTo>
                    <a:pt x="818" y="280"/>
                  </a:lnTo>
                  <a:lnTo>
                    <a:pt x="818"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46"/>
            <p:cNvSpPr/>
            <p:nvPr/>
          </p:nvSpPr>
          <p:spPr>
            <a:xfrm>
              <a:off x="6310875" y="-960900"/>
              <a:ext cx="20450" cy="10750"/>
            </a:xfrm>
            <a:custGeom>
              <a:avLst/>
              <a:gdLst/>
              <a:ahLst/>
              <a:cxnLst/>
              <a:rect l="l" t="t" r="r" b="b"/>
              <a:pathLst>
                <a:path w="818" h="430" extrusionOk="0">
                  <a:moveTo>
                    <a:pt x="22" y="0"/>
                  </a:moveTo>
                  <a:lnTo>
                    <a:pt x="0" y="65"/>
                  </a:lnTo>
                  <a:lnTo>
                    <a:pt x="0" y="108"/>
                  </a:lnTo>
                  <a:lnTo>
                    <a:pt x="22" y="172"/>
                  </a:lnTo>
                  <a:lnTo>
                    <a:pt x="65" y="215"/>
                  </a:lnTo>
                  <a:lnTo>
                    <a:pt x="108" y="236"/>
                  </a:lnTo>
                  <a:lnTo>
                    <a:pt x="559" y="430"/>
                  </a:lnTo>
                  <a:lnTo>
                    <a:pt x="688" y="430"/>
                  </a:lnTo>
                  <a:lnTo>
                    <a:pt x="753" y="387"/>
                  </a:lnTo>
                  <a:lnTo>
                    <a:pt x="796" y="344"/>
                  </a:lnTo>
                  <a:lnTo>
                    <a:pt x="817" y="279"/>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46"/>
            <p:cNvSpPr/>
            <p:nvPr/>
          </p:nvSpPr>
          <p:spPr>
            <a:xfrm>
              <a:off x="6310875" y="-960900"/>
              <a:ext cx="20450" cy="10750"/>
            </a:xfrm>
            <a:custGeom>
              <a:avLst/>
              <a:gdLst/>
              <a:ahLst/>
              <a:cxnLst/>
              <a:rect l="l" t="t" r="r" b="b"/>
              <a:pathLst>
                <a:path w="818" h="430" fill="none" extrusionOk="0">
                  <a:moveTo>
                    <a:pt x="22" y="0"/>
                  </a:moveTo>
                  <a:lnTo>
                    <a:pt x="0" y="65"/>
                  </a:lnTo>
                  <a:lnTo>
                    <a:pt x="0" y="65"/>
                  </a:lnTo>
                  <a:lnTo>
                    <a:pt x="0" y="108"/>
                  </a:lnTo>
                  <a:lnTo>
                    <a:pt x="22" y="172"/>
                  </a:lnTo>
                  <a:lnTo>
                    <a:pt x="65" y="215"/>
                  </a:lnTo>
                  <a:lnTo>
                    <a:pt x="108" y="236"/>
                  </a:lnTo>
                  <a:lnTo>
                    <a:pt x="559" y="430"/>
                  </a:lnTo>
                  <a:lnTo>
                    <a:pt x="559" y="430"/>
                  </a:lnTo>
                  <a:lnTo>
                    <a:pt x="624" y="430"/>
                  </a:lnTo>
                  <a:lnTo>
                    <a:pt x="624" y="430"/>
                  </a:lnTo>
                  <a:lnTo>
                    <a:pt x="688" y="430"/>
                  </a:lnTo>
                  <a:lnTo>
                    <a:pt x="753" y="387"/>
                  </a:lnTo>
                  <a:lnTo>
                    <a:pt x="796" y="344"/>
                  </a:lnTo>
                  <a:lnTo>
                    <a:pt x="817" y="279"/>
                  </a:lnTo>
                  <a:lnTo>
                    <a:pt x="817" y="279"/>
                  </a:lnTo>
                  <a:lnTo>
                    <a:pt x="817" y="279"/>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46"/>
            <p:cNvSpPr/>
            <p:nvPr/>
          </p:nvSpPr>
          <p:spPr>
            <a:xfrm>
              <a:off x="6339350" y="-951250"/>
              <a:ext cx="20450" cy="12400"/>
            </a:xfrm>
            <a:custGeom>
              <a:avLst/>
              <a:gdLst/>
              <a:ahLst/>
              <a:cxnLst/>
              <a:rect l="l" t="t" r="r" b="b"/>
              <a:pathLst>
                <a:path w="818" h="496" extrusionOk="0">
                  <a:moveTo>
                    <a:pt x="22" y="1"/>
                  </a:moveTo>
                  <a:lnTo>
                    <a:pt x="1" y="108"/>
                  </a:lnTo>
                  <a:lnTo>
                    <a:pt x="1" y="173"/>
                  </a:lnTo>
                  <a:lnTo>
                    <a:pt x="22" y="216"/>
                  </a:lnTo>
                  <a:lnTo>
                    <a:pt x="65" y="259"/>
                  </a:lnTo>
                  <a:lnTo>
                    <a:pt x="108" y="302"/>
                  </a:lnTo>
                  <a:lnTo>
                    <a:pt x="559" y="474"/>
                  </a:lnTo>
                  <a:lnTo>
                    <a:pt x="624" y="495"/>
                  </a:lnTo>
                  <a:lnTo>
                    <a:pt x="688" y="474"/>
                  </a:lnTo>
                  <a:lnTo>
                    <a:pt x="753" y="452"/>
                  </a:lnTo>
                  <a:lnTo>
                    <a:pt x="796" y="388"/>
                  </a:lnTo>
                  <a:lnTo>
                    <a:pt x="817" y="323"/>
                  </a:lnTo>
                  <a:lnTo>
                    <a:pt x="817"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46"/>
            <p:cNvSpPr/>
            <p:nvPr/>
          </p:nvSpPr>
          <p:spPr>
            <a:xfrm>
              <a:off x="6339350" y="-951250"/>
              <a:ext cx="20450" cy="12400"/>
            </a:xfrm>
            <a:custGeom>
              <a:avLst/>
              <a:gdLst/>
              <a:ahLst/>
              <a:cxnLst/>
              <a:rect l="l" t="t" r="r" b="b"/>
              <a:pathLst>
                <a:path w="818" h="496" fill="none" extrusionOk="0">
                  <a:moveTo>
                    <a:pt x="22" y="1"/>
                  </a:moveTo>
                  <a:lnTo>
                    <a:pt x="1" y="108"/>
                  </a:lnTo>
                  <a:lnTo>
                    <a:pt x="1" y="108"/>
                  </a:lnTo>
                  <a:lnTo>
                    <a:pt x="1" y="173"/>
                  </a:lnTo>
                  <a:lnTo>
                    <a:pt x="22" y="216"/>
                  </a:lnTo>
                  <a:lnTo>
                    <a:pt x="65" y="259"/>
                  </a:lnTo>
                  <a:lnTo>
                    <a:pt x="108" y="302"/>
                  </a:lnTo>
                  <a:lnTo>
                    <a:pt x="559" y="474"/>
                  </a:lnTo>
                  <a:lnTo>
                    <a:pt x="559" y="474"/>
                  </a:lnTo>
                  <a:lnTo>
                    <a:pt x="624" y="495"/>
                  </a:lnTo>
                  <a:lnTo>
                    <a:pt x="624" y="495"/>
                  </a:lnTo>
                  <a:lnTo>
                    <a:pt x="688" y="474"/>
                  </a:lnTo>
                  <a:lnTo>
                    <a:pt x="753" y="452"/>
                  </a:lnTo>
                  <a:lnTo>
                    <a:pt x="796" y="388"/>
                  </a:lnTo>
                  <a:lnTo>
                    <a:pt x="817" y="323"/>
                  </a:lnTo>
                  <a:lnTo>
                    <a:pt x="817" y="280"/>
                  </a:lnTo>
                  <a:lnTo>
                    <a:pt x="817"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46"/>
            <p:cNvSpPr/>
            <p:nvPr/>
          </p:nvSpPr>
          <p:spPr>
            <a:xfrm>
              <a:off x="6367825" y="-941575"/>
              <a:ext cx="21000" cy="13475"/>
            </a:xfrm>
            <a:custGeom>
              <a:avLst/>
              <a:gdLst/>
              <a:ahLst/>
              <a:cxnLst/>
              <a:rect l="l" t="t" r="r" b="b"/>
              <a:pathLst>
                <a:path w="840" h="539" extrusionOk="0">
                  <a:moveTo>
                    <a:pt x="22" y="1"/>
                  </a:moveTo>
                  <a:lnTo>
                    <a:pt x="1" y="173"/>
                  </a:lnTo>
                  <a:lnTo>
                    <a:pt x="1" y="216"/>
                  </a:lnTo>
                  <a:lnTo>
                    <a:pt x="22" y="280"/>
                  </a:lnTo>
                  <a:lnTo>
                    <a:pt x="65" y="323"/>
                  </a:lnTo>
                  <a:lnTo>
                    <a:pt x="108" y="345"/>
                  </a:lnTo>
                  <a:lnTo>
                    <a:pt x="560" y="538"/>
                  </a:lnTo>
                  <a:lnTo>
                    <a:pt x="689" y="538"/>
                  </a:lnTo>
                  <a:lnTo>
                    <a:pt x="753" y="495"/>
                  </a:lnTo>
                  <a:lnTo>
                    <a:pt x="796" y="452"/>
                  </a:lnTo>
                  <a:lnTo>
                    <a:pt x="818" y="388"/>
                  </a:lnTo>
                  <a:lnTo>
                    <a:pt x="839"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46"/>
            <p:cNvSpPr/>
            <p:nvPr/>
          </p:nvSpPr>
          <p:spPr>
            <a:xfrm>
              <a:off x="6367825" y="-941575"/>
              <a:ext cx="21000" cy="13475"/>
            </a:xfrm>
            <a:custGeom>
              <a:avLst/>
              <a:gdLst/>
              <a:ahLst/>
              <a:cxnLst/>
              <a:rect l="l" t="t" r="r" b="b"/>
              <a:pathLst>
                <a:path w="840" h="539" fill="none" extrusionOk="0">
                  <a:moveTo>
                    <a:pt x="22" y="1"/>
                  </a:moveTo>
                  <a:lnTo>
                    <a:pt x="1" y="173"/>
                  </a:lnTo>
                  <a:lnTo>
                    <a:pt x="1" y="173"/>
                  </a:lnTo>
                  <a:lnTo>
                    <a:pt x="1" y="216"/>
                  </a:lnTo>
                  <a:lnTo>
                    <a:pt x="22" y="280"/>
                  </a:lnTo>
                  <a:lnTo>
                    <a:pt x="65" y="323"/>
                  </a:lnTo>
                  <a:lnTo>
                    <a:pt x="108" y="345"/>
                  </a:lnTo>
                  <a:lnTo>
                    <a:pt x="560" y="538"/>
                  </a:lnTo>
                  <a:lnTo>
                    <a:pt x="560" y="538"/>
                  </a:lnTo>
                  <a:lnTo>
                    <a:pt x="624" y="538"/>
                  </a:lnTo>
                  <a:lnTo>
                    <a:pt x="624" y="538"/>
                  </a:lnTo>
                  <a:lnTo>
                    <a:pt x="689" y="538"/>
                  </a:lnTo>
                  <a:lnTo>
                    <a:pt x="753" y="495"/>
                  </a:lnTo>
                  <a:lnTo>
                    <a:pt x="796" y="452"/>
                  </a:lnTo>
                  <a:lnTo>
                    <a:pt x="818" y="388"/>
                  </a:lnTo>
                  <a:lnTo>
                    <a:pt x="839" y="280"/>
                  </a:lnTo>
                  <a:lnTo>
                    <a:pt x="839"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46"/>
            <p:cNvSpPr/>
            <p:nvPr/>
          </p:nvSpPr>
          <p:spPr>
            <a:xfrm>
              <a:off x="6396325" y="-931350"/>
              <a:ext cx="20975" cy="14525"/>
            </a:xfrm>
            <a:custGeom>
              <a:avLst/>
              <a:gdLst/>
              <a:ahLst/>
              <a:cxnLst/>
              <a:rect l="l" t="t" r="r" b="b"/>
              <a:pathLst>
                <a:path w="839" h="581" extrusionOk="0">
                  <a:moveTo>
                    <a:pt x="22" y="0"/>
                  </a:moveTo>
                  <a:lnTo>
                    <a:pt x="0" y="194"/>
                  </a:lnTo>
                  <a:lnTo>
                    <a:pt x="0" y="258"/>
                  </a:lnTo>
                  <a:lnTo>
                    <a:pt x="22" y="301"/>
                  </a:lnTo>
                  <a:lnTo>
                    <a:pt x="65" y="344"/>
                  </a:lnTo>
                  <a:lnTo>
                    <a:pt x="108" y="387"/>
                  </a:lnTo>
                  <a:lnTo>
                    <a:pt x="559" y="559"/>
                  </a:lnTo>
                  <a:lnTo>
                    <a:pt x="624" y="581"/>
                  </a:lnTo>
                  <a:lnTo>
                    <a:pt x="688" y="559"/>
                  </a:lnTo>
                  <a:lnTo>
                    <a:pt x="753" y="538"/>
                  </a:lnTo>
                  <a:lnTo>
                    <a:pt x="796" y="473"/>
                  </a:lnTo>
                  <a:lnTo>
                    <a:pt x="817" y="409"/>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46"/>
            <p:cNvSpPr/>
            <p:nvPr/>
          </p:nvSpPr>
          <p:spPr>
            <a:xfrm>
              <a:off x="6396325" y="-931350"/>
              <a:ext cx="20975" cy="14525"/>
            </a:xfrm>
            <a:custGeom>
              <a:avLst/>
              <a:gdLst/>
              <a:ahLst/>
              <a:cxnLst/>
              <a:rect l="l" t="t" r="r" b="b"/>
              <a:pathLst>
                <a:path w="839" h="581" fill="none" extrusionOk="0">
                  <a:moveTo>
                    <a:pt x="22" y="0"/>
                  </a:moveTo>
                  <a:lnTo>
                    <a:pt x="0" y="194"/>
                  </a:lnTo>
                  <a:lnTo>
                    <a:pt x="0" y="194"/>
                  </a:lnTo>
                  <a:lnTo>
                    <a:pt x="0" y="258"/>
                  </a:lnTo>
                  <a:lnTo>
                    <a:pt x="22" y="301"/>
                  </a:lnTo>
                  <a:lnTo>
                    <a:pt x="65" y="344"/>
                  </a:lnTo>
                  <a:lnTo>
                    <a:pt x="108" y="387"/>
                  </a:lnTo>
                  <a:lnTo>
                    <a:pt x="559" y="559"/>
                  </a:lnTo>
                  <a:lnTo>
                    <a:pt x="559" y="559"/>
                  </a:lnTo>
                  <a:lnTo>
                    <a:pt x="624" y="581"/>
                  </a:lnTo>
                  <a:lnTo>
                    <a:pt x="624" y="581"/>
                  </a:lnTo>
                  <a:lnTo>
                    <a:pt x="688" y="559"/>
                  </a:lnTo>
                  <a:lnTo>
                    <a:pt x="753" y="538"/>
                  </a:lnTo>
                  <a:lnTo>
                    <a:pt x="796" y="473"/>
                  </a:lnTo>
                  <a:lnTo>
                    <a:pt x="817" y="409"/>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46"/>
            <p:cNvSpPr/>
            <p:nvPr/>
          </p:nvSpPr>
          <p:spPr>
            <a:xfrm>
              <a:off x="6424800" y="-921675"/>
              <a:ext cx="20975" cy="15600"/>
            </a:xfrm>
            <a:custGeom>
              <a:avLst/>
              <a:gdLst/>
              <a:ahLst/>
              <a:cxnLst/>
              <a:rect l="l" t="t" r="r" b="b"/>
              <a:pathLst>
                <a:path w="839" h="624" extrusionOk="0">
                  <a:moveTo>
                    <a:pt x="22" y="0"/>
                  </a:moveTo>
                  <a:lnTo>
                    <a:pt x="1" y="237"/>
                  </a:lnTo>
                  <a:lnTo>
                    <a:pt x="1" y="301"/>
                  </a:lnTo>
                  <a:lnTo>
                    <a:pt x="22" y="366"/>
                  </a:lnTo>
                  <a:lnTo>
                    <a:pt x="65" y="409"/>
                  </a:lnTo>
                  <a:lnTo>
                    <a:pt x="108" y="430"/>
                  </a:lnTo>
                  <a:lnTo>
                    <a:pt x="538" y="602"/>
                  </a:lnTo>
                  <a:lnTo>
                    <a:pt x="624" y="624"/>
                  </a:lnTo>
                  <a:lnTo>
                    <a:pt x="688" y="624"/>
                  </a:lnTo>
                  <a:lnTo>
                    <a:pt x="731" y="581"/>
                  </a:lnTo>
                  <a:lnTo>
                    <a:pt x="796" y="538"/>
                  </a:lnTo>
                  <a:lnTo>
                    <a:pt x="817" y="473"/>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46"/>
            <p:cNvSpPr/>
            <p:nvPr/>
          </p:nvSpPr>
          <p:spPr>
            <a:xfrm>
              <a:off x="6424800" y="-921675"/>
              <a:ext cx="20975" cy="15600"/>
            </a:xfrm>
            <a:custGeom>
              <a:avLst/>
              <a:gdLst/>
              <a:ahLst/>
              <a:cxnLst/>
              <a:rect l="l" t="t" r="r" b="b"/>
              <a:pathLst>
                <a:path w="839" h="624" fill="none" extrusionOk="0">
                  <a:moveTo>
                    <a:pt x="22" y="0"/>
                  </a:moveTo>
                  <a:lnTo>
                    <a:pt x="1" y="237"/>
                  </a:lnTo>
                  <a:lnTo>
                    <a:pt x="1" y="237"/>
                  </a:lnTo>
                  <a:lnTo>
                    <a:pt x="1" y="301"/>
                  </a:lnTo>
                  <a:lnTo>
                    <a:pt x="22" y="366"/>
                  </a:lnTo>
                  <a:lnTo>
                    <a:pt x="65" y="409"/>
                  </a:lnTo>
                  <a:lnTo>
                    <a:pt x="108" y="430"/>
                  </a:lnTo>
                  <a:lnTo>
                    <a:pt x="538" y="602"/>
                  </a:lnTo>
                  <a:lnTo>
                    <a:pt x="538" y="602"/>
                  </a:lnTo>
                  <a:lnTo>
                    <a:pt x="624" y="624"/>
                  </a:lnTo>
                  <a:lnTo>
                    <a:pt x="624" y="624"/>
                  </a:lnTo>
                  <a:lnTo>
                    <a:pt x="688" y="624"/>
                  </a:lnTo>
                  <a:lnTo>
                    <a:pt x="731" y="581"/>
                  </a:lnTo>
                  <a:lnTo>
                    <a:pt x="796" y="538"/>
                  </a:lnTo>
                  <a:lnTo>
                    <a:pt x="817" y="473"/>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46"/>
            <p:cNvSpPr/>
            <p:nvPr/>
          </p:nvSpPr>
          <p:spPr>
            <a:xfrm>
              <a:off x="6453275" y="-912000"/>
              <a:ext cx="21000" cy="17225"/>
            </a:xfrm>
            <a:custGeom>
              <a:avLst/>
              <a:gdLst/>
              <a:ahLst/>
              <a:cxnLst/>
              <a:rect l="l" t="t" r="r" b="b"/>
              <a:pathLst>
                <a:path w="840" h="689" extrusionOk="0">
                  <a:moveTo>
                    <a:pt x="22" y="0"/>
                  </a:moveTo>
                  <a:lnTo>
                    <a:pt x="1" y="301"/>
                  </a:lnTo>
                  <a:lnTo>
                    <a:pt x="1" y="366"/>
                  </a:lnTo>
                  <a:lnTo>
                    <a:pt x="22" y="409"/>
                  </a:lnTo>
                  <a:lnTo>
                    <a:pt x="44" y="452"/>
                  </a:lnTo>
                  <a:lnTo>
                    <a:pt x="108" y="473"/>
                  </a:lnTo>
                  <a:lnTo>
                    <a:pt x="538" y="667"/>
                  </a:lnTo>
                  <a:lnTo>
                    <a:pt x="624" y="688"/>
                  </a:lnTo>
                  <a:lnTo>
                    <a:pt x="689" y="667"/>
                  </a:lnTo>
                  <a:lnTo>
                    <a:pt x="732" y="645"/>
                  </a:lnTo>
                  <a:lnTo>
                    <a:pt x="775" y="581"/>
                  </a:lnTo>
                  <a:lnTo>
                    <a:pt x="818" y="516"/>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46"/>
            <p:cNvSpPr/>
            <p:nvPr/>
          </p:nvSpPr>
          <p:spPr>
            <a:xfrm>
              <a:off x="6453275" y="-912000"/>
              <a:ext cx="21000" cy="17225"/>
            </a:xfrm>
            <a:custGeom>
              <a:avLst/>
              <a:gdLst/>
              <a:ahLst/>
              <a:cxnLst/>
              <a:rect l="l" t="t" r="r" b="b"/>
              <a:pathLst>
                <a:path w="840" h="689" fill="none" extrusionOk="0">
                  <a:moveTo>
                    <a:pt x="22" y="0"/>
                  </a:moveTo>
                  <a:lnTo>
                    <a:pt x="1" y="301"/>
                  </a:lnTo>
                  <a:lnTo>
                    <a:pt x="1" y="301"/>
                  </a:lnTo>
                  <a:lnTo>
                    <a:pt x="1" y="366"/>
                  </a:lnTo>
                  <a:lnTo>
                    <a:pt x="22" y="409"/>
                  </a:lnTo>
                  <a:lnTo>
                    <a:pt x="44" y="452"/>
                  </a:lnTo>
                  <a:lnTo>
                    <a:pt x="108" y="473"/>
                  </a:lnTo>
                  <a:lnTo>
                    <a:pt x="538" y="667"/>
                  </a:lnTo>
                  <a:lnTo>
                    <a:pt x="538" y="667"/>
                  </a:lnTo>
                  <a:lnTo>
                    <a:pt x="624" y="688"/>
                  </a:lnTo>
                  <a:lnTo>
                    <a:pt x="624" y="688"/>
                  </a:lnTo>
                  <a:lnTo>
                    <a:pt x="689" y="667"/>
                  </a:lnTo>
                  <a:lnTo>
                    <a:pt x="732" y="645"/>
                  </a:lnTo>
                  <a:lnTo>
                    <a:pt x="775" y="581"/>
                  </a:lnTo>
                  <a:lnTo>
                    <a:pt x="818" y="516"/>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46"/>
            <p:cNvSpPr/>
            <p:nvPr/>
          </p:nvSpPr>
          <p:spPr>
            <a:xfrm>
              <a:off x="6481775" y="-901800"/>
              <a:ext cx="21525" cy="17775"/>
            </a:xfrm>
            <a:custGeom>
              <a:avLst/>
              <a:gdLst/>
              <a:ahLst/>
              <a:cxnLst/>
              <a:rect l="l" t="t" r="r" b="b"/>
              <a:pathLst>
                <a:path w="861" h="711" extrusionOk="0">
                  <a:moveTo>
                    <a:pt x="22" y="1"/>
                  </a:moveTo>
                  <a:lnTo>
                    <a:pt x="0" y="323"/>
                  </a:lnTo>
                  <a:lnTo>
                    <a:pt x="0" y="388"/>
                  </a:lnTo>
                  <a:lnTo>
                    <a:pt x="22" y="431"/>
                  </a:lnTo>
                  <a:lnTo>
                    <a:pt x="43" y="474"/>
                  </a:lnTo>
                  <a:lnTo>
                    <a:pt x="108" y="517"/>
                  </a:lnTo>
                  <a:lnTo>
                    <a:pt x="538" y="689"/>
                  </a:lnTo>
                  <a:lnTo>
                    <a:pt x="624" y="710"/>
                  </a:lnTo>
                  <a:lnTo>
                    <a:pt x="688" y="689"/>
                  </a:lnTo>
                  <a:lnTo>
                    <a:pt x="731" y="667"/>
                  </a:lnTo>
                  <a:lnTo>
                    <a:pt x="774" y="624"/>
                  </a:lnTo>
                  <a:lnTo>
                    <a:pt x="796" y="560"/>
                  </a:lnTo>
                  <a:lnTo>
                    <a:pt x="860"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46"/>
            <p:cNvSpPr/>
            <p:nvPr/>
          </p:nvSpPr>
          <p:spPr>
            <a:xfrm>
              <a:off x="6481775" y="-901800"/>
              <a:ext cx="21525" cy="17775"/>
            </a:xfrm>
            <a:custGeom>
              <a:avLst/>
              <a:gdLst/>
              <a:ahLst/>
              <a:cxnLst/>
              <a:rect l="l" t="t" r="r" b="b"/>
              <a:pathLst>
                <a:path w="861" h="711" fill="none" extrusionOk="0">
                  <a:moveTo>
                    <a:pt x="22" y="1"/>
                  </a:moveTo>
                  <a:lnTo>
                    <a:pt x="0" y="323"/>
                  </a:lnTo>
                  <a:lnTo>
                    <a:pt x="0" y="323"/>
                  </a:lnTo>
                  <a:lnTo>
                    <a:pt x="0" y="388"/>
                  </a:lnTo>
                  <a:lnTo>
                    <a:pt x="22" y="431"/>
                  </a:lnTo>
                  <a:lnTo>
                    <a:pt x="43" y="474"/>
                  </a:lnTo>
                  <a:lnTo>
                    <a:pt x="108" y="517"/>
                  </a:lnTo>
                  <a:lnTo>
                    <a:pt x="538" y="689"/>
                  </a:lnTo>
                  <a:lnTo>
                    <a:pt x="538" y="689"/>
                  </a:lnTo>
                  <a:lnTo>
                    <a:pt x="624" y="710"/>
                  </a:lnTo>
                  <a:lnTo>
                    <a:pt x="624" y="710"/>
                  </a:lnTo>
                  <a:lnTo>
                    <a:pt x="688" y="689"/>
                  </a:lnTo>
                  <a:lnTo>
                    <a:pt x="731" y="667"/>
                  </a:lnTo>
                  <a:lnTo>
                    <a:pt x="774" y="624"/>
                  </a:lnTo>
                  <a:lnTo>
                    <a:pt x="796" y="560"/>
                  </a:lnTo>
                  <a:lnTo>
                    <a:pt x="860" y="280"/>
                  </a:lnTo>
                  <a:lnTo>
                    <a:pt x="860"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46"/>
            <p:cNvSpPr/>
            <p:nvPr/>
          </p:nvSpPr>
          <p:spPr>
            <a:xfrm>
              <a:off x="7678600" y="-569675"/>
              <a:ext cx="610525" cy="98375"/>
            </a:xfrm>
            <a:custGeom>
              <a:avLst/>
              <a:gdLst/>
              <a:ahLst/>
              <a:cxnLst/>
              <a:rect l="l" t="t" r="r" b="b"/>
              <a:pathLst>
                <a:path w="24421" h="3935" extrusionOk="0">
                  <a:moveTo>
                    <a:pt x="0" y="2838"/>
                  </a:moveTo>
                  <a:lnTo>
                    <a:pt x="1870" y="2989"/>
                  </a:lnTo>
                  <a:lnTo>
                    <a:pt x="1873" y="2987"/>
                  </a:lnTo>
                  <a:lnTo>
                    <a:pt x="1873" y="2987"/>
                  </a:lnTo>
                  <a:lnTo>
                    <a:pt x="0" y="2838"/>
                  </a:lnTo>
                  <a:close/>
                  <a:moveTo>
                    <a:pt x="6449" y="1"/>
                  </a:moveTo>
                  <a:lnTo>
                    <a:pt x="1873" y="2987"/>
                  </a:lnTo>
                  <a:lnTo>
                    <a:pt x="1873" y="2987"/>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46"/>
            <p:cNvSpPr/>
            <p:nvPr/>
          </p:nvSpPr>
          <p:spPr>
            <a:xfrm>
              <a:off x="7675375" y="-499275"/>
              <a:ext cx="25" cy="575"/>
            </a:xfrm>
            <a:custGeom>
              <a:avLst/>
              <a:gdLst/>
              <a:ahLst/>
              <a:cxnLst/>
              <a:rect l="l" t="t" r="r" b="b"/>
              <a:pathLst>
                <a:path w="1" h="23" fill="none" extrusionOk="0">
                  <a:moveTo>
                    <a:pt x="0" y="1"/>
                  </a:moveTo>
                  <a:lnTo>
                    <a:pt x="0" y="1"/>
                  </a:lnTo>
                  <a:lnTo>
                    <a:pt x="0" y="22"/>
                  </a:lnTo>
                  <a:lnTo>
                    <a:pt x="0"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46"/>
            <p:cNvSpPr/>
            <p:nvPr/>
          </p:nvSpPr>
          <p:spPr>
            <a:xfrm>
              <a:off x="767430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46"/>
            <p:cNvSpPr/>
            <p:nvPr/>
          </p:nvSpPr>
          <p:spPr>
            <a:xfrm>
              <a:off x="767375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46"/>
            <p:cNvSpPr/>
            <p:nvPr/>
          </p:nvSpPr>
          <p:spPr>
            <a:xfrm>
              <a:off x="7673225" y="-49927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46"/>
            <p:cNvSpPr/>
            <p:nvPr/>
          </p:nvSpPr>
          <p:spPr>
            <a:xfrm>
              <a:off x="767215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46"/>
            <p:cNvSpPr/>
            <p:nvPr/>
          </p:nvSpPr>
          <p:spPr>
            <a:xfrm>
              <a:off x="767160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46"/>
            <p:cNvSpPr/>
            <p:nvPr/>
          </p:nvSpPr>
          <p:spPr>
            <a:xfrm>
              <a:off x="7671075"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46"/>
            <p:cNvSpPr/>
            <p:nvPr/>
          </p:nvSpPr>
          <p:spPr>
            <a:xfrm>
              <a:off x="767000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46"/>
            <p:cNvSpPr/>
            <p:nvPr/>
          </p:nvSpPr>
          <p:spPr>
            <a:xfrm>
              <a:off x="766945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46"/>
            <p:cNvSpPr/>
            <p:nvPr/>
          </p:nvSpPr>
          <p:spPr>
            <a:xfrm>
              <a:off x="7668925" y="-499800"/>
              <a:ext cx="550" cy="550"/>
            </a:xfrm>
            <a:custGeom>
              <a:avLst/>
              <a:gdLst/>
              <a:ahLst/>
              <a:cxnLst/>
              <a:rect l="l" t="t" r="r" b="b"/>
              <a:pathLst>
                <a:path w="22" h="22" fill="none" extrusionOk="0">
                  <a:moveTo>
                    <a:pt x="0" y="0"/>
                  </a:moveTo>
                  <a:lnTo>
                    <a:pt x="0" y="0"/>
                  </a:lnTo>
                  <a:lnTo>
                    <a:pt x="22" y="22"/>
                  </a:lnTo>
                  <a:lnTo>
                    <a:pt x="22" y="2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46"/>
            <p:cNvSpPr/>
            <p:nvPr/>
          </p:nvSpPr>
          <p:spPr>
            <a:xfrm>
              <a:off x="7667850" y="-499800"/>
              <a:ext cx="1100" cy="25"/>
            </a:xfrm>
            <a:custGeom>
              <a:avLst/>
              <a:gdLst/>
              <a:ahLst/>
              <a:cxnLst/>
              <a:rect l="l" t="t" r="r" b="b"/>
              <a:pathLst>
                <a:path w="44" h="1" fill="none" extrusionOk="0">
                  <a:moveTo>
                    <a:pt x="0" y="0"/>
                  </a:moveTo>
                  <a:lnTo>
                    <a:pt x="0" y="0"/>
                  </a:lnTo>
                  <a:lnTo>
                    <a:pt x="43" y="0"/>
                  </a:lnTo>
                  <a:lnTo>
                    <a:pt x="4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46"/>
            <p:cNvSpPr/>
            <p:nvPr/>
          </p:nvSpPr>
          <p:spPr>
            <a:xfrm>
              <a:off x="7678600" y="-569675"/>
              <a:ext cx="610525" cy="98375"/>
            </a:xfrm>
            <a:custGeom>
              <a:avLst/>
              <a:gdLst/>
              <a:ahLst/>
              <a:cxnLst/>
              <a:rect l="l" t="t" r="r" b="b"/>
              <a:pathLst>
                <a:path w="24421" h="3935" fill="none" extrusionOk="0">
                  <a:moveTo>
                    <a:pt x="6449" y="1"/>
                  </a:moveTo>
                  <a:lnTo>
                    <a:pt x="1870" y="2989"/>
                  </a:lnTo>
                  <a:lnTo>
                    <a:pt x="1870" y="2989"/>
                  </a:lnTo>
                  <a:lnTo>
                    <a:pt x="0" y="2838"/>
                  </a:lnTo>
                  <a:lnTo>
                    <a:pt x="0" y="2838"/>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46"/>
            <p:cNvSpPr/>
            <p:nvPr/>
          </p:nvSpPr>
          <p:spPr>
            <a:xfrm>
              <a:off x="6510250" y="-892125"/>
              <a:ext cx="21525" cy="18825"/>
            </a:xfrm>
            <a:custGeom>
              <a:avLst/>
              <a:gdLst/>
              <a:ahLst/>
              <a:cxnLst/>
              <a:rect l="l" t="t" r="r" b="b"/>
              <a:pathLst>
                <a:path w="861" h="753" extrusionOk="0">
                  <a:moveTo>
                    <a:pt x="43" y="1"/>
                  </a:moveTo>
                  <a:lnTo>
                    <a:pt x="0" y="388"/>
                  </a:lnTo>
                  <a:lnTo>
                    <a:pt x="0" y="431"/>
                  </a:lnTo>
                  <a:lnTo>
                    <a:pt x="22" y="495"/>
                  </a:lnTo>
                  <a:lnTo>
                    <a:pt x="43" y="538"/>
                  </a:lnTo>
                  <a:lnTo>
                    <a:pt x="108" y="560"/>
                  </a:lnTo>
                  <a:lnTo>
                    <a:pt x="538" y="753"/>
                  </a:lnTo>
                  <a:lnTo>
                    <a:pt x="667" y="753"/>
                  </a:lnTo>
                  <a:lnTo>
                    <a:pt x="731" y="710"/>
                  </a:lnTo>
                  <a:lnTo>
                    <a:pt x="774" y="667"/>
                  </a:lnTo>
                  <a:lnTo>
                    <a:pt x="796" y="603"/>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46"/>
            <p:cNvSpPr/>
            <p:nvPr/>
          </p:nvSpPr>
          <p:spPr>
            <a:xfrm>
              <a:off x="6510250" y="-892125"/>
              <a:ext cx="21525" cy="18825"/>
            </a:xfrm>
            <a:custGeom>
              <a:avLst/>
              <a:gdLst/>
              <a:ahLst/>
              <a:cxnLst/>
              <a:rect l="l" t="t" r="r" b="b"/>
              <a:pathLst>
                <a:path w="861" h="753" fill="none" extrusionOk="0">
                  <a:moveTo>
                    <a:pt x="43" y="1"/>
                  </a:moveTo>
                  <a:lnTo>
                    <a:pt x="0" y="388"/>
                  </a:lnTo>
                  <a:lnTo>
                    <a:pt x="0" y="388"/>
                  </a:lnTo>
                  <a:lnTo>
                    <a:pt x="0" y="431"/>
                  </a:lnTo>
                  <a:lnTo>
                    <a:pt x="22" y="495"/>
                  </a:lnTo>
                  <a:lnTo>
                    <a:pt x="43" y="538"/>
                  </a:lnTo>
                  <a:lnTo>
                    <a:pt x="108" y="560"/>
                  </a:lnTo>
                  <a:lnTo>
                    <a:pt x="538" y="753"/>
                  </a:lnTo>
                  <a:lnTo>
                    <a:pt x="538" y="753"/>
                  </a:lnTo>
                  <a:lnTo>
                    <a:pt x="602" y="753"/>
                  </a:lnTo>
                  <a:lnTo>
                    <a:pt x="602" y="753"/>
                  </a:lnTo>
                  <a:lnTo>
                    <a:pt x="667" y="753"/>
                  </a:lnTo>
                  <a:lnTo>
                    <a:pt x="731" y="710"/>
                  </a:lnTo>
                  <a:lnTo>
                    <a:pt x="774" y="667"/>
                  </a:lnTo>
                  <a:lnTo>
                    <a:pt x="796" y="603"/>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46"/>
            <p:cNvSpPr/>
            <p:nvPr/>
          </p:nvSpPr>
          <p:spPr>
            <a:xfrm>
              <a:off x="6654825" y="-842150"/>
              <a:ext cx="21500" cy="17225"/>
            </a:xfrm>
            <a:custGeom>
              <a:avLst/>
              <a:gdLst/>
              <a:ahLst/>
              <a:cxnLst/>
              <a:rect l="l" t="t" r="r" b="b"/>
              <a:pathLst>
                <a:path w="860" h="689" extrusionOk="0">
                  <a:moveTo>
                    <a:pt x="22" y="1"/>
                  </a:moveTo>
                  <a:lnTo>
                    <a:pt x="0" y="302"/>
                  </a:lnTo>
                  <a:lnTo>
                    <a:pt x="0" y="366"/>
                  </a:lnTo>
                  <a:lnTo>
                    <a:pt x="22" y="431"/>
                  </a:lnTo>
                  <a:lnTo>
                    <a:pt x="43" y="474"/>
                  </a:lnTo>
                  <a:lnTo>
                    <a:pt x="108" y="495"/>
                  </a:lnTo>
                  <a:lnTo>
                    <a:pt x="537" y="667"/>
                  </a:lnTo>
                  <a:lnTo>
                    <a:pt x="623" y="689"/>
                  </a:lnTo>
                  <a:lnTo>
                    <a:pt x="688" y="689"/>
                  </a:lnTo>
                  <a:lnTo>
                    <a:pt x="731" y="646"/>
                  </a:lnTo>
                  <a:lnTo>
                    <a:pt x="774" y="603"/>
                  </a:lnTo>
                  <a:lnTo>
                    <a:pt x="817" y="538"/>
                  </a:lnTo>
                  <a:lnTo>
                    <a:pt x="860"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46"/>
            <p:cNvSpPr/>
            <p:nvPr/>
          </p:nvSpPr>
          <p:spPr>
            <a:xfrm>
              <a:off x="6654825" y="-842150"/>
              <a:ext cx="21500" cy="17225"/>
            </a:xfrm>
            <a:custGeom>
              <a:avLst/>
              <a:gdLst/>
              <a:ahLst/>
              <a:cxnLst/>
              <a:rect l="l" t="t" r="r" b="b"/>
              <a:pathLst>
                <a:path w="860" h="689" fill="none" extrusionOk="0">
                  <a:moveTo>
                    <a:pt x="22" y="1"/>
                  </a:moveTo>
                  <a:lnTo>
                    <a:pt x="0" y="302"/>
                  </a:lnTo>
                  <a:lnTo>
                    <a:pt x="0" y="302"/>
                  </a:lnTo>
                  <a:lnTo>
                    <a:pt x="0" y="366"/>
                  </a:lnTo>
                  <a:lnTo>
                    <a:pt x="22" y="431"/>
                  </a:lnTo>
                  <a:lnTo>
                    <a:pt x="43" y="474"/>
                  </a:lnTo>
                  <a:lnTo>
                    <a:pt x="108" y="495"/>
                  </a:lnTo>
                  <a:lnTo>
                    <a:pt x="537" y="667"/>
                  </a:lnTo>
                  <a:lnTo>
                    <a:pt x="537" y="667"/>
                  </a:lnTo>
                  <a:lnTo>
                    <a:pt x="623" y="689"/>
                  </a:lnTo>
                  <a:lnTo>
                    <a:pt x="623" y="689"/>
                  </a:lnTo>
                  <a:lnTo>
                    <a:pt x="688" y="689"/>
                  </a:lnTo>
                  <a:lnTo>
                    <a:pt x="731" y="646"/>
                  </a:lnTo>
                  <a:lnTo>
                    <a:pt x="774" y="603"/>
                  </a:lnTo>
                  <a:lnTo>
                    <a:pt x="817" y="538"/>
                  </a:lnTo>
                  <a:lnTo>
                    <a:pt x="860" y="280"/>
                  </a:lnTo>
                  <a:lnTo>
                    <a:pt x="860"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46"/>
            <p:cNvSpPr/>
            <p:nvPr/>
          </p:nvSpPr>
          <p:spPr>
            <a:xfrm>
              <a:off x="6683300" y="-832475"/>
              <a:ext cx="21525" cy="18850"/>
            </a:xfrm>
            <a:custGeom>
              <a:avLst/>
              <a:gdLst/>
              <a:ahLst/>
              <a:cxnLst/>
              <a:rect l="l" t="t" r="r" b="b"/>
              <a:pathLst>
                <a:path w="861" h="754" extrusionOk="0">
                  <a:moveTo>
                    <a:pt x="43" y="1"/>
                  </a:moveTo>
                  <a:lnTo>
                    <a:pt x="0" y="366"/>
                  </a:lnTo>
                  <a:lnTo>
                    <a:pt x="0" y="431"/>
                  </a:lnTo>
                  <a:lnTo>
                    <a:pt x="22" y="474"/>
                  </a:lnTo>
                  <a:lnTo>
                    <a:pt x="43" y="517"/>
                  </a:lnTo>
                  <a:lnTo>
                    <a:pt x="108" y="538"/>
                  </a:lnTo>
                  <a:lnTo>
                    <a:pt x="538" y="732"/>
                  </a:lnTo>
                  <a:lnTo>
                    <a:pt x="624" y="753"/>
                  </a:lnTo>
                  <a:lnTo>
                    <a:pt x="688" y="732"/>
                  </a:lnTo>
                  <a:lnTo>
                    <a:pt x="731" y="710"/>
                  </a:lnTo>
                  <a:lnTo>
                    <a:pt x="774" y="646"/>
                  </a:lnTo>
                  <a:lnTo>
                    <a:pt x="796" y="581"/>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46"/>
            <p:cNvSpPr/>
            <p:nvPr/>
          </p:nvSpPr>
          <p:spPr>
            <a:xfrm>
              <a:off x="6683300" y="-832475"/>
              <a:ext cx="21525" cy="18850"/>
            </a:xfrm>
            <a:custGeom>
              <a:avLst/>
              <a:gdLst/>
              <a:ahLst/>
              <a:cxnLst/>
              <a:rect l="l" t="t" r="r" b="b"/>
              <a:pathLst>
                <a:path w="861" h="754" fill="none" extrusionOk="0">
                  <a:moveTo>
                    <a:pt x="43" y="1"/>
                  </a:moveTo>
                  <a:lnTo>
                    <a:pt x="0" y="366"/>
                  </a:lnTo>
                  <a:lnTo>
                    <a:pt x="0" y="366"/>
                  </a:lnTo>
                  <a:lnTo>
                    <a:pt x="0" y="431"/>
                  </a:lnTo>
                  <a:lnTo>
                    <a:pt x="22" y="474"/>
                  </a:lnTo>
                  <a:lnTo>
                    <a:pt x="43" y="517"/>
                  </a:lnTo>
                  <a:lnTo>
                    <a:pt x="108" y="538"/>
                  </a:lnTo>
                  <a:lnTo>
                    <a:pt x="538" y="732"/>
                  </a:lnTo>
                  <a:lnTo>
                    <a:pt x="538" y="732"/>
                  </a:lnTo>
                  <a:lnTo>
                    <a:pt x="624" y="753"/>
                  </a:lnTo>
                  <a:lnTo>
                    <a:pt x="624" y="753"/>
                  </a:lnTo>
                  <a:lnTo>
                    <a:pt x="688" y="732"/>
                  </a:lnTo>
                  <a:lnTo>
                    <a:pt x="731" y="710"/>
                  </a:lnTo>
                  <a:lnTo>
                    <a:pt x="774" y="646"/>
                  </a:lnTo>
                  <a:lnTo>
                    <a:pt x="796" y="581"/>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46"/>
            <p:cNvSpPr/>
            <p:nvPr/>
          </p:nvSpPr>
          <p:spPr>
            <a:xfrm>
              <a:off x="6711775" y="-822800"/>
              <a:ext cx="21525" cy="19925"/>
            </a:xfrm>
            <a:custGeom>
              <a:avLst/>
              <a:gdLst/>
              <a:ahLst/>
              <a:cxnLst/>
              <a:rect l="l" t="t" r="r" b="b"/>
              <a:pathLst>
                <a:path w="861" h="797" extrusionOk="0">
                  <a:moveTo>
                    <a:pt x="44" y="1"/>
                  </a:moveTo>
                  <a:lnTo>
                    <a:pt x="1" y="409"/>
                  </a:lnTo>
                  <a:lnTo>
                    <a:pt x="1" y="474"/>
                  </a:lnTo>
                  <a:lnTo>
                    <a:pt x="22" y="517"/>
                  </a:lnTo>
                  <a:lnTo>
                    <a:pt x="44" y="560"/>
                  </a:lnTo>
                  <a:lnTo>
                    <a:pt x="108" y="603"/>
                  </a:lnTo>
                  <a:lnTo>
                    <a:pt x="538" y="775"/>
                  </a:lnTo>
                  <a:lnTo>
                    <a:pt x="603" y="796"/>
                  </a:lnTo>
                  <a:lnTo>
                    <a:pt x="689" y="775"/>
                  </a:lnTo>
                  <a:lnTo>
                    <a:pt x="732" y="753"/>
                  </a:lnTo>
                  <a:lnTo>
                    <a:pt x="775" y="710"/>
                  </a:lnTo>
                  <a:lnTo>
                    <a:pt x="796" y="646"/>
                  </a:lnTo>
                  <a:lnTo>
                    <a:pt x="861" y="280"/>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46"/>
            <p:cNvSpPr/>
            <p:nvPr/>
          </p:nvSpPr>
          <p:spPr>
            <a:xfrm>
              <a:off x="6711775" y="-822800"/>
              <a:ext cx="21525" cy="19925"/>
            </a:xfrm>
            <a:custGeom>
              <a:avLst/>
              <a:gdLst/>
              <a:ahLst/>
              <a:cxnLst/>
              <a:rect l="l" t="t" r="r" b="b"/>
              <a:pathLst>
                <a:path w="861" h="797" fill="none" extrusionOk="0">
                  <a:moveTo>
                    <a:pt x="44" y="1"/>
                  </a:moveTo>
                  <a:lnTo>
                    <a:pt x="1" y="409"/>
                  </a:lnTo>
                  <a:lnTo>
                    <a:pt x="1" y="409"/>
                  </a:lnTo>
                  <a:lnTo>
                    <a:pt x="1" y="474"/>
                  </a:lnTo>
                  <a:lnTo>
                    <a:pt x="22" y="517"/>
                  </a:lnTo>
                  <a:lnTo>
                    <a:pt x="44" y="560"/>
                  </a:lnTo>
                  <a:lnTo>
                    <a:pt x="108" y="603"/>
                  </a:lnTo>
                  <a:lnTo>
                    <a:pt x="538" y="775"/>
                  </a:lnTo>
                  <a:lnTo>
                    <a:pt x="538" y="775"/>
                  </a:lnTo>
                  <a:lnTo>
                    <a:pt x="603" y="796"/>
                  </a:lnTo>
                  <a:lnTo>
                    <a:pt x="603" y="796"/>
                  </a:lnTo>
                  <a:lnTo>
                    <a:pt x="689" y="775"/>
                  </a:lnTo>
                  <a:lnTo>
                    <a:pt x="732" y="753"/>
                  </a:lnTo>
                  <a:lnTo>
                    <a:pt x="775" y="710"/>
                  </a:lnTo>
                  <a:lnTo>
                    <a:pt x="796" y="646"/>
                  </a:lnTo>
                  <a:lnTo>
                    <a:pt x="861" y="280"/>
                  </a:lnTo>
                  <a:lnTo>
                    <a:pt x="861" y="280"/>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46"/>
            <p:cNvSpPr/>
            <p:nvPr/>
          </p:nvSpPr>
          <p:spPr>
            <a:xfrm>
              <a:off x="6740275" y="-813125"/>
              <a:ext cx="21500" cy="20975"/>
            </a:xfrm>
            <a:custGeom>
              <a:avLst/>
              <a:gdLst/>
              <a:ahLst/>
              <a:cxnLst/>
              <a:rect l="l" t="t" r="r" b="b"/>
              <a:pathLst>
                <a:path w="860" h="839" extrusionOk="0">
                  <a:moveTo>
                    <a:pt x="43" y="1"/>
                  </a:moveTo>
                  <a:lnTo>
                    <a:pt x="0" y="474"/>
                  </a:lnTo>
                  <a:lnTo>
                    <a:pt x="0" y="517"/>
                  </a:lnTo>
                  <a:lnTo>
                    <a:pt x="0" y="581"/>
                  </a:lnTo>
                  <a:lnTo>
                    <a:pt x="43" y="624"/>
                  </a:lnTo>
                  <a:lnTo>
                    <a:pt x="86" y="646"/>
                  </a:lnTo>
                  <a:lnTo>
                    <a:pt x="537" y="839"/>
                  </a:lnTo>
                  <a:lnTo>
                    <a:pt x="666" y="839"/>
                  </a:lnTo>
                  <a:lnTo>
                    <a:pt x="731" y="796"/>
                  </a:lnTo>
                  <a:lnTo>
                    <a:pt x="774" y="753"/>
                  </a:lnTo>
                  <a:lnTo>
                    <a:pt x="795" y="689"/>
                  </a:lnTo>
                  <a:lnTo>
                    <a:pt x="860" y="302"/>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46"/>
            <p:cNvSpPr/>
            <p:nvPr/>
          </p:nvSpPr>
          <p:spPr>
            <a:xfrm>
              <a:off x="6740275" y="-813125"/>
              <a:ext cx="21500" cy="20975"/>
            </a:xfrm>
            <a:custGeom>
              <a:avLst/>
              <a:gdLst/>
              <a:ahLst/>
              <a:cxnLst/>
              <a:rect l="l" t="t" r="r" b="b"/>
              <a:pathLst>
                <a:path w="860" h="839" fill="none" extrusionOk="0">
                  <a:moveTo>
                    <a:pt x="43" y="1"/>
                  </a:moveTo>
                  <a:lnTo>
                    <a:pt x="0" y="474"/>
                  </a:lnTo>
                  <a:lnTo>
                    <a:pt x="0" y="474"/>
                  </a:lnTo>
                  <a:lnTo>
                    <a:pt x="0" y="517"/>
                  </a:lnTo>
                  <a:lnTo>
                    <a:pt x="0" y="581"/>
                  </a:lnTo>
                  <a:lnTo>
                    <a:pt x="43" y="624"/>
                  </a:lnTo>
                  <a:lnTo>
                    <a:pt x="86" y="646"/>
                  </a:lnTo>
                  <a:lnTo>
                    <a:pt x="537" y="839"/>
                  </a:lnTo>
                  <a:lnTo>
                    <a:pt x="537" y="839"/>
                  </a:lnTo>
                  <a:lnTo>
                    <a:pt x="602" y="839"/>
                  </a:lnTo>
                  <a:lnTo>
                    <a:pt x="602" y="839"/>
                  </a:lnTo>
                  <a:lnTo>
                    <a:pt x="666" y="839"/>
                  </a:lnTo>
                  <a:lnTo>
                    <a:pt x="731" y="796"/>
                  </a:lnTo>
                  <a:lnTo>
                    <a:pt x="774" y="753"/>
                  </a:lnTo>
                  <a:lnTo>
                    <a:pt x="795" y="689"/>
                  </a:lnTo>
                  <a:lnTo>
                    <a:pt x="860" y="302"/>
                  </a:lnTo>
                  <a:lnTo>
                    <a:pt x="860" y="302"/>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46"/>
            <p:cNvSpPr/>
            <p:nvPr/>
          </p:nvSpPr>
          <p:spPr>
            <a:xfrm>
              <a:off x="6768200" y="-802900"/>
              <a:ext cx="22600" cy="22050"/>
            </a:xfrm>
            <a:custGeom>
              <a:avLst/>
              <a:gdLst/>
              <a:ahLst/>
              <a:cxnLst/>
              <a:rect l="l" t="t" r="r" b="b"/>
              <a:pathLst>
                <a:path w="904" h="882" extrusionOk="0">
                  <a:moveTo>
                    <a:pt x="65" y="0"/>
                  </a:moveTo>
                  <a:lnTo>
                    <a:pt x="1" y="494"/>
                  </a:lnTo>
                  <a:lnTo>
                    <a:pt x="1" y="559"/>
                  </a:lnTo>
                  <a:lnTo>
                    <a:pt x="22" y="602"/>
                  </a:lnTo>
                  <a:lnTo>
                    <a:pt x="65" y="645"/>
                  </a:lnTo>
                  <a:lnTo>
                    <a:pt x="108" y="688"/>
                  </a:lnTo>
                  <a:lnTo>
                    <a:pt x="560" y="860"/>
                  </a:lnTo>
                  <a:lnTo>
                    <a:pt x="624" y="881"/>
                  </a:lnTo>
                  <a:lnTo>
                    <a:pt x="689" y="860"/>
                  </a:lnTo>
                  <a:lnTo>
                    <a:pt x="753" y="838"/>
                  </a:lnTo>
                  <a:lnTo>
                    <a:pt x="796" y="774"/>
                  </a:lnTo>
                  <a:lnTo>
                    <a:pt x="818" y="731"/>
                  </a:lnTo>
                  <a:lnTo>
                    <a:pt x="904" y="280"/>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46"/>
            <p:cNvSpPr/>
            <p:nvPr/>
          </p:nvSpPr>
          <p:spPr>
            <a:xfrm>
              <a:off x="6768200" y="-802900"/>
              <a:ext cx="22600" cy="22050"/>
            </a:xfrm>
            <a:custGeom>
              <a:avLst/>
              <a:gdLst/>
              <a:ahLst/>
              <a:cxnLst/>
              <a:rect l="l" t="t" r="r" b="b"/>
              <a:pathLst>
                <a:path w="904" h="882" fill="none" extrusionOk="0">
                  <a:moveTo>
                    <a:pt x="65" y="0"/>
                  </a:moveTo>
                  <a:lnTo>
                    <a:pt x="1" y="494"/>
                  </a:lnTo>
                  <a:lnTo>
                    <a:pt x="1" y="494"/>
                  </a:lnTo>
                  <a:lnTo>
                    <a:pt x="1" y="559"/>
                  </a:lnTo>
                  <a:lnTo>
                    <a:pt x="22" y="602"/>
                  </a:lnTo>
                  <a:lnTo>
                    <a:pt x="65" y="645"/>
                  </a:lnTo>
                  <a:lnTo>
                    <a:pt x="108" y="688"/>
                  </a:lnTo>
                  <a:lnTo>
                    <a:pt x="560" y="860"/>
                  </a:lnTo>
                  <a:lnTo>
                    <a:pt x="560" y="860"/>
                  </a:lnTo>
                  <a:lnTo>
                    <a:pt x="624" y="881"/>
                  </a:lnTo>
                  <a:lnTo>
                    <a:pt x="624" y="881"/>
                  </a:lnTo>
                  <a:lnTo>
                    <a:pt x="689" y="860"/>
                  </a:lnTo>
                  <a:lnTo>
                    <a:pt x="753" y="838"/>
                  </a:lnTo>
                  <a:lnTo>
                    <a:pt x="796" y="774"/>
                  </a:lnTo>
                  <a:lnTo>
                    <a:pt x="818" y="731"/>
                  </a:lnTo>
                  <a:lnTo>
                    <a:pt x="904" y="280"/>
                  </a:lnTo>
                  <a:lnTo>
                    <a:pt x="904" y="280"/>
                  </a:lnTo>
                  <a:lnTo>
                    <a:pt x="65"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46"/>
            <p:cNvSpPr/>
            <p:nvPr/>
          </p:nvSpPr>
          <p:spPr>
            <a:xfrm>
              <a:off x="6796700" y="-793225"/>
              <a:ext cx="22600" cy="23125"/>
            </a:xfrm>
            <a:custGeom>
              <a:avLst/>
              <a:gdLst/>
              <a:ahLst/>
              <a:cxnLst/>
              <a:rect l="l" t="t" r="r" b="b"/>
              <a:pathLst>
                <a:path w="904" h="925" extrusionOk="0">
                  <a:moveTo>
                    <a:pt x="65" y="0"/>
                  </a:moveTo>
                  <a:lnTo>
                    <a:pt x="0" y="559"/>
                  </a:lnTo>
                  <a:lnTo>
                    <a:pt x="0" y="602"/>
                  </a:lnTo>
                  <a:lnTo>
                    <a:pt x="22" y="666"/>
                  </a:lnTo>
                  <a:lnTo>
                    <a:pt x="65" y="709"/>
                  </a:lnTo>
                  <a:lnTo>
                    <a:pt x="108" y="731"/>
                  </a:lnTo>
                  <a:lnTo>
                    <a:pt x="559" y="924"/>
                  </a:lnTo>
                  <a:lnTo>
                    <a:pt x="688" y="924"/>
                  </a:lnTo>
                  <a:lnTo>
                    <a:pt x="753" y="881"/>
                  </a:lnTo>
                  <a:lnTo>
                    <a:pt x="796" y="838"/>
                  </a:lnTo>
                  <a:lnTo>
                    <a:pt x="817" y="774"/>
                  </a:lnTo>
                  <a:lnTo>
                    <a:pt x="903" y="279"/>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6"/>
            <p:cNvSpPr/>
            <p:nvPr/>
          </p:nvSpPr>
          <p:spPr>
            <a:xfrm>
              <a:off x="6796700" y="-793225"/>
              <a:ext cx="22600" cy="23125"/>
            </a:xfrm>
            <a:custGeom>
              <a:avLst/>
              <a:gdLst/>
              <a:ahLst/>
              <a:cxnLst/>
              <a:rect l="l" t="t" r="r" b="b"/>
              <a:pathLst>
                <a:path w="904" h="925" fill="none" extrusionOk="0">
                  <a:moveTo>
                    <a:pt x="65" y="0"/>
                  </a:moveTo>
                  <a:lnTo>
                    <a:pt x="65" y="0"/>
                  </a:lnTo>
                  <a:lnTo>
                    <a:pt x="65" y="0"/>
                  </a:lnTo>
                  <a:lnTo>
                    <a:pt x="0" y="559"/>
                  </a:lnTo>
                  <a:lnTo>
                    <a:pt x="0" y="559"/>
                  </a:lnTo>
                  <a:lnTo>
                    <a:pt x="0" y="602"/>
                  </a:lnTo>
                  <a:lnTo>
                    <a:pt x="22" y="666"/>
                  </a:lnTo>
                  <a:lnTo>
                    <a:pt x="65" y="709"/>
                  </a:lnTo>
                  <a:lnTo>
                    <a:pt x="108" y="731"/>
                  </a:lnTo>
                  <a:lnTo>
                    <a:pt x="559" y="924"/>
                  </a:lnTo>
                  <a:lnTo>
                    <a:pt x="559" y="924"/>
                  </a:lnTo>
                  <a:lnTo>
                    <a:pt x="624" y="924"/>
                  </a:lnTo>
                  <a:lnTo>
                    <a:pt x="624" y="924"/>
                  </a:lnTo>
                  <a:lnTo>
                    <a:pt x="688" y="924"/>
                  </a:lnTo>
                  <a:lnTo>
                    <a:pt x="753" y="881"/>
                  </a:lnTo>
                  <a:lnTo>
                    <a:pt x="796" y="838"/>
                  </a:lnTo>
                  <a:lnTo>
                    <a:pt x="817" y="774"/>
                  </a:lnTo>
                  <a:lnTo>
                    <a:pt x="903" y="279"/>
                  </a:lnTo>
                  <a:lnTo>
                    <a:pt x="903" y="279"/>
                  </a:lnTo>
                  <a:lnTo>
                    <a:pt x="65"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46"/>
            <p:cNvSpPr/>
            <p:nvPr/>
          </p:nvSpPr>
          <p:spPr>
            <a:xfrm>
              <a:off x="6825175" y="-783575"/>
              <a:ext cx="22600" cy="24750"/>
            </a:xfrm>
            <a:custGeom>
              <a:avLst/>
              <a:gdLst/>
              <a:ahLst/>
              <a:cxnLst/>
              <a:rect l="l" t="t" r="r" b="b"/>
              <a:pathLst>
                <a:path w="904" h="990" extrusionOk="0">
                  <a:moveTo>
                    <a:pt x="87" y="1"/>
                  </a:moveTo>
                  <a:lnTo>
                    <a:pt x="65" y="65"/>
                  </a:lnTo>
                  <a:lnTo>
                    <a:pt x="1" y="603"/>
                  </a:lnTo>
                  <a:lnTo>
                    <a:pt x="1" y="667"/>
                  </a:lnTo>
                  <a:lnTo>
                    <a:pt x="22" y="710"/>
                  </a:lnTo>
                  <a:lnTo>
                    <a:pt x="65" y="753"/>
                  </a:lnTo>
                  <a:lnTo>
                    <a:pt x="108" y="796"/>
                  </a:lnTo>
                  <a:lnTo>
                    <a:pt x="559" y="968"/>
                  </a:lnTo>
                  <a:lnTo>
                    <a:pt x="624" y="990"/>
                  </a:lnTo>
                  <a:lnTo>
                    <a:pt x="688" y="968"/>
                  </a:lnTo>
                  <a:lnTo>
                    <a:pt x="753" y="947"/>
                  </a:lnTo>
                  <a:lnTo>
                    <a:pt x="796" y="882"/>
                  </a:lnTo>
                  <a:lnTo>
                    <a:pt x="817" y="818"/>
                  </a:lnTo>
                  <a:lnTo>
                    <a:pt x="903" y="302"/>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46"/>
            <p:cNvSpPr/>
            <p:nvPr/>
          </p:nvSpPr>
          <p:spPr>
            <a:xfrm>
              <a:off x="6825175" y="-783575"/>
              <a:ext cx="22600" cy="24750"/>
            </a:xfrm>
            <a:custGeom>
              <a:avLst/>
              <a:gdLst/>
              <a:ahLst/>
              <a:cxnLst/>
              <a:rect l="l" t="t" r="r" b="b"/>
              <a:pathLst>
                <a:path w="904" h="990" fill="none" extrusionOk="0">
                  <a:moveTo>
                    <a:pt x="87" y="1"/>
                  </a:moveTo>
                  <a:lnTo>
                    <a:pt x="87" y="1"/>
                  </a:lnTo>
                  <a:lnTo>
                    <a:pt x="65" y="65"/>
                  </a:lnTo>
                  <a:lnTo>
                    <a:pt x="1" y="603"/>
                  </a:lnTo>
                  <a:lnTo>
                    <a:pt x="1" y="603"/>
                  </a:lnTo>
                  <a:lnTo>
                    <a:pt x="1" y="667"/>
                  </a:lnTo>
                  <a:lnTo>
                    <a:pt x="22" y="710"/>
                  </a:lnTo>
                  <a:lnTo>
                    <a:pt x="65" y="753"/>
                  </a:lnTo>
                  <a:lnTo>
                    <a:pt x="108" y="796"/>
                  </a:lnTo>
                  <a:lnTo>
                    <a:pt x="559" y="968"/>
                  </a:lnTo>
                  <a:lnTo>
                    <a:pt x="559" y="968"/>
                  </a:lnTo>
                  <a:lnTo>
                    <a:pt x="624" y="990"/>
                  </a:lnTo>
                  <a:lnTo>
                    <a:pt x="624" y="990"/>
                  </a:lnTo>
                  <a:lnTo>
                    <a:pt x="688" y="968"/>
                  </a:lnTo>
                  <a:lnTo>
                    <a:pt x="753" y="947"/>
                  </a:lnTo>
                  <a:lnTo>
                    <a:pt x="796" y="882"/>
                  </a:lnTo>
                  <a:lnTo>
                    <a:pt x="817" y="818"/>
                  </a:lnTo>
                  <a:lnTo>
                    <a:pt x="903" y="302"/>
                  </a:lnTo>
                  <a:lnTo>
                    <a:pt x="903" y="302"/>
                  </a:lnTo>
                  <a:lnTo>
                    <a:pt x="87"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46"/>
            <p:cNvSpPr/>
            <p:nvPr/>
          </p:nvSpPr>
          <p:spPr>
            <a:xfrm>
              <a:off x="6853650" y="-773350"/>
              <a:ext cx="22600" cy="25275"/>
            </a:xfrm>
            <a:custGeom>
              <a:avLst/>
              <a:gdLst/>
              <a:ahLst/>
              <a:cxnLst/>
              <a:rect l="l" t="t" r="r" b="b"/>
              <a:pathLst>
                <a:path w="904" h="1011" extrusionOk="0">
                  <a:moveTo>
                    <a:pt x="108" y="0"/>
                  </a:moveTo>
                  <a:lnTo>
                    <a:pt x="65" y="86"/>
                  </a:lnTo>
                  <a:lnTo>
                    <a:pt x="1" y="624"/>
                  </a:lnTo>
                  <a:lnTo>
                    <a:pt x="1" y="688"/>
                  </a:lnTo>
                  <a:lnTo>
                    <a:pt x="22" y="753"/>
                  </a:lnTo>
                  <a:lnTo>
                    <a:pt x="65" y="796"/>
                  </a:lnTo>
                  <a:lnTo>
                    <a:pt x="108" y="817"/>
                  </a:lnTo>
                  <a:lnTo>
                    <a:pt x="560" y="989"/>
                  </a:lnTo>
                  <a:lnTo>
                    <a:pt x="624" y="1011"/>
                  </a:lnTo>
                  <a:lnTo>
                    <a:pt x="689" y="1011"/>
                  </a:lnTo>
                  <a:lnTo>
                    <a:pt x="753" y="968"/>
                  </a:lnTo>
                  <a:lnTo>
                    <a:pt x="796" y="925"/>
                  </a:lnTo>
                  <a:lnTo>
                    <a:pt x="818" y="860"/>
                  </a:lnTo>
                  <a:lnTo>
                    <a:pt x="904" y="301"/>
                  </a:lnTo>
                  <a:lnTo>
                    <a:pt x="904" y="280"/>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46"/>
            <p:cNvSpPr/>
            <p:nvPr/>
          </p:nvSpPr>
          <p:spPr>
            <a:xfrm>
              <a:off x="6853650" y="-773350"/>
              <a:ext cx="22600" cy="25275"/>
            </a:xfrm>
            <a:custGeom>
              <a:avLst/>
              <a:gdLst/>
              <a:ahLst/>
              <a:cxnLst/>
              <a:rect l="l" t="t" r="r" b="b"/>
              <a:pathLst>
                <a:path w="904" h="1011" fill="none" extrusionOk="0">
                  <a:moveTo>
                    <a:pt x="108" y="0"/>
                  </a:moveTo>
                  <a:lnTo>
                    <a:pt x="108" y="0"/>
                  </a:lnTo>
                  <a:lnTo>
                    <a:pt x="65" y="86"/>
                  </a:lnTo>
                  <a:lnTo>
                    <a:pt x="1" y="624"/>
                  </a:lnTo>
                  <a:lnTo>
                    <a:pt x="1" y="624"/>
                  </a:lnTo>
                  <a:lnTo>
                    <a:pt x="1" y="688"/>
                  </a:lnTo>
                  <a:lnTo>
                    <a:pt x="22" y="753"/>
                  </a:lnTo>
                  <a:lnTo>
                    <a:pt x="65" y="796"/>
                  </a:lnTo>
                  <a:lnTo>
                    <a:pt x="108" y="817"/>
                  </a:lnTo>
                  <a:lnTo>
                    <a:pt x="560" y="989"/>
                  </a:lnTo>
                  <a:lnTo>
                    <a:pt x="560" y="989"/>
                  </a:lnTo>
                  <a:lnTo>
                    <a:pt x="624" y="1011"/>
                  </a:lnTo>
                  <a:lnTo>
                    <a:pt x="624" y="1011"/>
                  </a:lnTo>
                  <a:lnTo>
                    <a:pt x="689" y="1011"/>
                  </a:lnTo>
                  <a:lnTo>
                    <a:pt x="753" y="968"/>
                  </a:lnTo>
                  <a:lnTo>
                    <a:pt x="796" y="925"/>
                  </a:lnTo>
                  <a:lnTo>
                    <a:pt x="818" y="860"/>
                  </a:lnTo>
                  <a:lnTo>
                    <a:pt x="904" y="301"/>
                  </a:lnTo>
                  <a:lnTo>
                    <a:pt x="904" y="301"/>
                  </a:lnTo>
                  <a:lnTo>
                    <a:pt x="904" y="280"/>
                  </a:lnTo>
                  <a:lnTo>
                    <a:pt x="904" y="280"/>
                  </a:lnTo>
                  <a:lnTo>
                    <a:pt x="108"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46"/>
            <p:cNvSpPr/>
            <p:nvPr/>
          </p:nvSpPr>
          <p:spPr>
            <a:xfrm>
              <a:off x="6882150" y="-763150"/>
              <a:ext cx="22600" cy="26375"/>
            </a:xfrm>
            <a:custGeom>
              <a:avLst/>
              <a:gdLst/>
              <a:ahLst/>
              <a:cxnLst/>
              <a:rect l="l" t="t" r="r" b="b"/>
              <a:pathLst>
                <a:path w="904" h="1055" extrusionOk="0">
                  <a:moveTo>
                    <a:pt x="129" y="1"/>
                  </a:moveTo>
                  <a:lnTo>
                    <a:pt x="86" y="44"/>
                  </a:lnTo>
                  <a:lnTo>
                    <a:pt x="65" y="108"/>
                  </a:lnTo>
                  <a:lnTo>
                    <a:pt x="0" y="667"/>
                  </a:lnTo>
                  <a:lnTo>
                    <a:pt x="0" y="732"/>
                  </a:lnTo>
                  <a:lnTo>
                    <a:pt x="22" y="775"/>
                  </a:lnTo>
                  <a:lnTo>
                    <a:pt x="65" y="818"/>
                  </a:lnTo>
                  <a:lnTo>
                    <a:pt x="108" y="839"/>
                  </a:lnTo>
                  <a:lnTo>
                    <a:pt x="538" y="1033"/>
                  </a:lnTo>
                  <a:lnTo>
                    <a:pt x="624" y="1054"/>
                  </a:lnTo>
                  <a:lnTo>
                    <a:pt x="688" y="1033"/>
                  </a:lnTo>
                  <a:lnTo>
                    <a:pt x="753" y="1011"/>
                  </a:lnTo>
                  <a:lnTo>
                    <a:pt x="796" y="947"/>
                  </a:lnTo>
                  <a:lnTo>
                    <a:pt x="817" y="882"/>
                  </a:lnTo>
                  <a:lnTo>
                    <a:pt x="903" y="323"/>
                  </a:lnTo>
                  <a:lnTo>
                    <a:pt x="903" y="259"/>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46"/>
            <p:cNvSpPr/>
            <p:nvPr/>
          </p:nvSpPr>
          <p:spPr>
            <a:xfrm>
              <a:off x="6882150" y="-763150"/>
              <a:ext cx="22600" cy="26375"/>
            </a:xfrm>
            <a:custGeom>
              <a:avLst/>
              <a:gdLst/>
              <a:ahLst/>
              <a:cxnLst/>
              <a:rect l="l" t="t" r="r" b="b"/>
              <a:pathLst>
                <a:path w="904" h="1055" fill="none" extrusionOk="0">
                  <a:moveTo>
                    <a:pt x="129" y="1"/>
                  </a:moveTo>
                  <a:lnTo>
                    <a:pt x="129" y="1"/>
                  </a:lnTo>
                  <a:lnTo>
                    <a:pt x="86" y="44"/>
                  </a:lnTo>
                  <a:lnTo>
                    <a:pt x="65" y="108"/>
                  </a:lnTo>
                  <a:lnTo>
                    <a:pt x="0" y="667"/>
                  </a:lnTo>
                  <a:lnTo>
                    <a:pt x="0" y="667"/>
                  </a:lnTo>
                  <a:lnTo>
                    <a:pt x="0" y="732"/>
                  </a:lnTo>
                  <a:lnTo>
                    <a:pt x="22" y="775"/>
                  </a:lnTo>
                  <a:lnTo>
                    <a:pt x="65" y="818"/>
                  </a:lnTo>
                  <a:lnTo>
                    <a:pt x="108" y="839"/>
                  </a:lnTo>
                  <a:lnTo>
                    <a:pt x="538" y="1033"/>
                  </a:lnTo>
                  <a:lnTo>
                    <a:pt x="538" y="1033"/>
                  </a:lnTo>
                  <a:lnTo>
                    <a:pt x="624" y="1054"/>
                  </a:lnTo>
                  <a:lnTo>
                    <a:pt x="624" y="1054"/>
                  </a:lnTo>
                  <a:lnTo>
                    <a:pt x="688" y="1033"/>
                  </a:lnTo>
                  <a:lnTo>
                    <a:pt x="753" y="1011"/>
                  </a:lnTo>
                  <a:lnTo>
                    <a:pt x="796" y="947"/>
                  </a:lnTo>
                  <a:lnTo>
                    <a:pt x="817" y="882"/>
                  </a:lnTo>
                  <a:lnTo>
                    <a:pt x="903" y="323"/>
                  </a:lnTo>
                  <a:lnTo>
                    <a:pt x="903" y="323"/>
                  </a:lnTo>
                  <a:lnTo>
                    <a:pt x="903" y="259"/>
                  </a:lnTo>
                  <a:lnTo>
                    <a:pt x="903" y="259"/>
                  </a:lnTo>
                  <a:lnTo>
                    <a:pt x="129"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46"/>
            <p:cNvSpPr/>
            <p:nvPr/>
          </p:nvSpPr>
          <p:spPr>
            <a:xfrm>
              <a:off x="6910625" y="-752925"/>
              <a:ext cx="22600" cy="26900"/>
            </a:xfrm>
            <a:custGeom>
              <a:avLst/>
              <a:gdLst/>
              <a:ahLst/>
              <a:cxnLst/>
              <a:rect l="l" t="t" r="r" b="b"/>
              <a:pathLst>
                <a:path w="904" h="1076" extrusionOk="0">
                  <a:moveTo>
                    <a:pt x="194" y="0"/>
                  </a:moveTo>
                  <a:lnTo>
                    <a:pt x="129" y="22"/>
                  </a:lnTo>
                  <a:lnTo>
                    <a:pt x="108" y="65"/>
                  </a:lnTo>
                  <a:lnTo>
                    <a:pt x="65" y="108"/>
                  </a:lnTo>
                  <a:lnTo>
                    <a:pt x="65" y="151"/>
                  </a:lnTo>
                  <a:lnTo>
                    <a:pt x="0" y="688"/>
                  </a:lnTo>
                  <a:lnTo>
                    <a:pt x="0" y="753"/>
                  </a:lnTo>
                  <a:lnTo>
                    <a:pt x="22" y="796"/>
                  </a:lnTo>
                  <a:lnTo>
                    <a:pt x="65" y="839"/>
                  </a:lnTo>
                  <a:lnTo>
                    <a:pt x="108" y="882"/>
                  </a:lnTo>
                  <a:lnTo>
                    <a:pt x="538" y="1054"/>
                  </a:lnTo>
                  <a:lnTo>
                    <a:pt x="624" y="1075"/>
                  </a:lnTo>
                  <a:lnTo>
                    <a:pt x="688" y="1054"/>
                  </a:lnTo>
                  <a:lnTo>
                    <a:pt x="731" y="1032"/>
                  </a:lnTo>
                  <a:lnTo>
                    <a:pt x="796" y="989"/>
                  </a:lnTo>
                  <a:lnTo>
                    <a:pt x="817" y="925"/>
                  </a:lnTo>
                  <a:lnTo>
                    <a:pt x="903" y="344"/>
                  </a:lnTo>
                  <a:lnTo>
                    <a:pt x="903" y="301"/>
                  </a:lnTo>
                  <a:lnTo>
                    <a:pt x="882" y="237"/>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6"/>
            <p:cNvSpPr/>
            <p:nvPr/>
          </p:nvSpPr>
          <p:spPr>
            <a:xfrm>
              <a:off x="6910625" y="-752925"/>
              <a:ext cx="22600" cy="26900"/>
            </a:xfrm>
            <a:custGeom>
              <a:avLst/>
              <a:gdLst/>
              <a:ahLst/>
              <a:cxnLst/>
              <a:rect l="l" t="t" r="r" b="b"/>
              <a:pathLst>
                <a:path w="904" h="1076" fill="none" extrusionOk="0">
                  <a:moveTo>
                    <a:pt x="194" y="0"/>
                  </a:moveTo>
                  <a:lnTo>
                    <a:pt x="194" y="0"/>
                  </a:lnTo>
                  <a:lnTo>
                    <a:pt x="129" y="22"/>
                  </a:lnTo>
                  <a:lnTo>
                    <a:pt x="108" y="65"/>
                  </a:lnTo>
                  <a:lnTo>
                    <a:pt x="65" y="108"/>
                  </a:lnTo>
                  <a:lnTo>
                    <a:pt x="65" y="151"/>
                  </a:lnTo>
                  <a:lnTo>
                    <a:pt x="0" y="688"/>
                  </a:lnTo>
                  <a:lnTo>
                    <a:pt x="0" y="688"/>
                  </a:lnTo>
                  <a:lnTo>
                    <a:pt x="0" y="753"/>
                  </a:lnTo>
                  <a:lnTo>
                    <a:pt x="22" y="796"/>
                  </a:lnTo>
                  <a:lnTo>
                    <a:pt x="65" y="839"/>
                  </a:lnTo>
                  <a:lnTo>
                    <a:pt x="108" y="882"/>
                  </a:lnTo>
                  <a:lnTo>
                    <a:pt x="538" y="1054"/>
                  </a:lnTo>
                  <a:lnTo>
                    <a:pt x="538" y="1054"/>
                  </a:lnTo>
                  <a:lnTo>
                    <a:pt x="624" y="1075"/>
                  </a:lnTo>
                  <a:lnTo>
                    <a:pt x="624" y="1075"/>
                  </a:lnTo>
                  <a:lnTo>
                    <a:pt x="688" y="1054"/>
                  </a:lnTo>
                  <a:lnTo>
                    <a:pt x="731" y="1032"/>
                  </a:lnTo>
                  <a:lnTo>
                    <a:pt x="796" y="989"/>
                  </a:lnTo>
                  <a:lnTo>
                    <a:pt x="817" y="925"/>
                  </a:lnTo>
                  <a:lnTo>
                    <a:pt x="903" y="344"/>
                  </a:lnTo>
                  <a:lnTo>
                    <a:pt x="903" y="344"/>
                  </a:lnTo>
                  <a:lnTo>
                    <a:pt x="903" y="301"/>
                  </a:lnTo>
                  <a:lnTo>
                    <a:pt x="882" y="237"/>
                  </a:lnTo>
                  <a:lnTo>
                    <a:pt x="882" y="237"/>
                  </a:lnTo>
                  <a:lnTo>
                    <a:pt x="194"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6"/>
            <p:cNvSpPr/>
            <p:nvPr/>
          </p:nvSpPr>
          <p:spPr>
            <a:xfrm>
              <a:off x="6939100" y="-742175"/>
              <a:ext cx="22600" cy="26900"/>
            </a:xfrm>
            <a:custGeom>
              <a:avLst/>
              <a:gdLst/>
              <a:ahLst/>
              <a:cxnLst/>
              <a:rect l="l" t="t" r="r" b="b"/>
              <a:pathLst>
                <a:path w="904" h="1076" extrusionOk="0">
                  <a:moveTo>
                    <a:pt x="173" y="0"/>
                  </a:moveTo>
                  <a:lnTo>
                    <a:pt x="130" y="43"/>
                  </a:lnTo>
                  <a:lnTo>
                    <a:pt x="87" y="86"/>
                  </a:lnTo>
                  <a:lnTo>
                    <a:pt x="65" y="151"/>
                  </a:lnTo>
                  <a:lnTo>
                    <a:pt x="1" y="710"/>
                  </a:lnTo>
                  <a:lnTo>
                    <a:pt x="1" y="753"/>
                  </a:lnTo>
                  <a:lnTo>
                    <a:pt x="22" y="817"/>
                  </a:lnTo>
                  <a:lnTo>
                    <a:pt x="44" y="860"/>
                  </a:lnTo>
                  <a:lnTo>
                    <a:pt x="108" y="882"/>
                  </a:lnTo>
                  <a:lnTo>
                    <a:pt x="538" y="1075"/>
                  </a:lnTo>
                  <a:lnTo>
                    <a:pt x="689" y="1075"/>
                  </a:lnTo>
                  <a:lnTo>
                    <a:pt x="732" y="1032"/>
                  </a:lnTo>
                  <a:lnTo>
                    <a:pt x="775" y="989"/>
                  </a:lnTo>
                  <a:lnTo>
                    <a:pt x="818" y="925"/>
                  </a:lnTo>
                  <a:lnTo>
                    <a:pt x="904" y="366"/>
                  </a:lnTo>
                  <a:lnTo>
                    <a:pt x="904" y="301"/>
                  </a:lnTo>
                  <a:lnTo>
                    <a:pt x="882" y="237"/>
                  </a:lnTo>
                  <a:lnTo>
                    <a:pt x="839" y="194"/>
                  </a:lnTo>
                  <a:lnTo>
                    <a:pt x="775" y="172"/>
                  </a:lnTo>
                  <a:lnTo>
                    <a:pt x="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6"/>
            <p:cNvSpPr/>
            <p:nvPr/>
          </p:nvSpPr>
          <p:spPr>
            <a:xfrm>
              <a:off x="6939100" y="-742175"/>
              <a:ext cx="22600" cy="26900"/>
            </a:xfrm>
            <a:custGeom>
              <a:avLst/>
              <a:gdLst/>
              <a:ahLst/>
              <a:cxnLst/>
              <a:rect l="l" t="t" r="r" b="b"/>
              <a:pathLst>
                <a:path w="904" h="1076" fill="none" extrusionOk="0">
                  <a:moveTo>
                    <a:pt x="259" y="0"/>
                  </a:moveTo>
                  <a:lnTo>
                    <a:pt x="259" y="0"/>
                  </a:lnTo>
                  <a:lnTo>
                    <a:pt x="173" y="0"/>
                  </a:lnTo>
                  <a:lnTo>
                    <a:pt x="130" y="43"/>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624" y="1075"/>
                  </a:lnTo>
                  <a:lnTo>
                    <a:pt x="689" y="1075"/>
                  </a:lnTo>
                  <a:lnTo>
                    <a:pt x="732" y="1032"/>
                  </a:lnTo>
                  <a:lnTo>
                    <a:pt x="775" y="989"/>
                  </a:lnTo>
                  <a:lnTo>
                    <a:pt x="818" y="925"/>
                  </a:lnTo>
                  <a:lnTo>
                    <a:pt x="904" y="366"/>
                  </a:lnTo>
                  <a:lnTo>
                    <a:pt x="904" y="366"/>
                  </a:lnTo>
                  <a:lnTo>
                    <a:pt x="904" y="301"/>
                  </a:lnTo>
                  <a:lnTo>
                    <a:pt x="882" y="237"/>
                  </a:lnTo>
                  <a:lnTo>
                    <a:pt x="839" y="194"/>
                  </a:lnTo>
                  <a:lnTo>
                    <a:pt x="775" y="172"/>
                  </a:lnTo>
                  <a:lnTo>
                    <a:pt x="302" y="0"/>
                  </a:lnTo>
                  <a:lnTo>
                    <a:pt x="302" y="0"/>
                  </a:lnTo>
                  <a:lnTo>
                    <a:pt x="259"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46"/>
            <p:cNvSpPr/>
            <p:nvPr/>
          </p:nvSpPr>
          <p:spPr>
            <a:xfrm>
              <a:off x="6967600" y="-731425"/>
              <a:ext cx="22575" cy="27425"/>
            </a:xfrm>
            <a:custGeom>
              <a:avLst/>
              <a:gdLst/>
              <a:ahLst/>
              <a:cxnLst/>
              <a:rect l="l" t="t" r="r" b="b"/>
              <a:pathLst>
                <a:path w="903" h="1097" extrusionOk="0">
                  <a:moveTo>
                    <a:pt x="237" y="0"/>
                  </a:moveTo>
                  <a:lnTo>
                    <a:pt x="172" y="22"/>
                  </a:lnTo>
                  <a:lnTo>
                    <a:pt x="129" y="43"/>
                  </a:lnTo>
                  <a:lnTo>
                    <a:pt x="86" y="108"/>
                  </a:lnTo>
                  <a:lnTo>
                    <a:pt x="43" y="172"/>
                  </a:lnTo>
                  <a:lnTo>
                    <a:pt x="0" y="710"/>
                  </a:lnTo>
                  <a:lnTo>
                    <a:pt x="0" y="774"/>
                  </a:lnTo>
                  <a:lnTo>
                    <a:pt x="22" y="817"/>
                  </a:lnTo>
                  <a:lnTo>
                    <a:pt x="43" y="860"/>
                  </a:lnTo>
                  <a:lnTo>
                    <a:pt x="108" y="903"/>
                  </a:lnTo>
                  <a:lnTo>
                    <a:pt x="538" y="1075"/>
                  </a:lnTo>
                  <a:lnTo>
                    <a:pt x="624" y="1096"/>
                  </a:lnTo>
                  <a:lnTo>
                    <a:pt x="688" y="1075"/>
                  </a:lnTo>
                  <a:lnTo>
                    <a:pt x="731" y="1053"/>
                  </a:lnTo>
                  <a:lnTo>
                    <a:pt x="774" y="1010"/>
                  </a:lnTo>
                  <a:lnTo>
                    <a:pt x="796" y="946"/>
                  </a:lnTo>
                  <a:lnTo>
                    <a:pt x="903" y="366"/>
                  </a:lnTo>
                  <a:lnTo>
                    <a:pt x="903" y="301"/>
                  </a:lnTo>
                  <a:lnTo>
                    <a:pt x="882" y="258"/>
                  </a:lnTo>
                  <a:lnTo>
                    <a:pt x="839" y="215"/>
                  </a:lnTo>
                  <a:lnTo>
                    <a:pt x="774" y="172"/>
                  </a:lnTo>
                  <a:lnTo>
                    <a:pt x="301"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46"/>
            <p:cNvSpPr/>
            <p:nvPr/>
          </p:nvSpPr>
          <p:spPr>
            <a:xfrm>
              <a:off x="6967600" y="-731425"/>
              <a:ext cx="22575" cy="27425"/>
            </a:xfrm>
            <a:custGeom>
              <a:avLst/>
              <a:gdLst/>
              <a:ahLst/>
              <a:cxnLst/>
              <a:rect l="l" t="t" r="r" b="b"/>
              <a:pathLst>
                <a:path w="903" h="1097" fill="none" extrusionOk="0">
                  <a:moveTo>
                    <a:pt x="237" y="0"/>
                  </a:moveTo>
                  <a:lnTo>
                    <a:pt x="237" y="0"/>
                  </a:lnTo>
                  <a:lnTo>
                    <a:pt x="172" y="22"/>
                  </a:lnTo>
                  <a:lnTo>
                    <a:pt x="129" y="43"/>
                  </a:lnTo>
                  <a:lnTo>
                    <a:pt x="86" y="108"/>
                  </a:lnTo>
                  <a:lnTo>
                    <a:pt x="43" y="172"/>
                  </a:lnTo>
                  <a:lnTo>
                    <a:pt x="0" y="710"/>
                  </a:lnTo>
                  <a:lnTo>
                    <a:pt x="0" y="710"/>
                  </a:lnTo>
                  <a:lnTo>
                    <a:pt x="0" y="774"/>
                  </a:lnTo>
                  <a:lnTo>
                    <a:pt x="22" y="817"/>
                  </a:lnTo>
                  <a:lnTo>
                    <a:pt x="43" y="860"/>
                  </a:lnTo>
                  <a:lnTo>
                    <a:pt x="108" y="903"/>
                  </a:lnTo>
                  <a:lnTo>
                    <a:pt x="538" y="1075"/>
                  </a:lnTo>
                  <a:lnTo>
                    <a:pt x="538" y="1075"/>
                  </a:lnTo>
                  <a:lnTo>
                    <a:pt x="624" y="1096"/>
                  </a:lnTo>
                  <a:lnTo>
                    <a:pt x="624" y="1096"/>
                  </a:lnTo>
                  <a:lnTo>
                    <a:pt x="688" y="1075"/>
                  </a:lnTo>
                  <a:lnTo>
                    <a:pt x="731" y="1053"/>
                  </a:lnTo>
                  <a:lnTo>
                    <a:pt x="774" y="1010"/>
                  </a:lnTo>
                  <a:lnTo>
                    <a:pt x="796" y="946"/>
                  </a:lnTo>
                  <a:lnTo>
                    <a:pt x="903" y="366"/>
                  </a:lnTo>
                  <a:lnTo>
                    <a:pt x="903" y="366"/>
                  </a:lnTo>
                  <a:lnTo>
                    <a:pt x="903" y="301"/>
                  </a:lnTo>
                  <a:lnTo>
                    <a:pt x="882" y="258"/>
                  </a:lnTo>
                  <a:lnTo>
                    <a:pt x="839" y="215"/>
                  </a:lnTo>
                  <a:lnTo>
                    <a:pt x="774" y="172"/>
                  </a:lnTo>
                  <a:lnTo>
                    <a:pt x="301" y="22"/>
                  </a:lnTo>
                  <a:lnTo>
                    <a:pt x="301" y="22"/>
                  </a:lnTo>
                  <a:lnTo>
                    <a:pt x="237"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6"/>
            <p:cNvSpPr/>
            <p:nvPr/>
          </p:nvSpPr>
          <p:spPr>
            <a:xfrm>
              <a:off x="6996075" y="-720150"/>
              <a:ext cx="22600" cy="26900"/>
            </a:xfrm>
            <a:custGeom>
              <a:avLst/>
              <a:gdLst/>
              <a:ahLst/>
              <a:cxnLst/>
              <a:rect l="l" t="t" r="r" b="b"/>
              <a:pathLst>
                <a:path w="904" h="1076" extrusionOk="0">
                  <a:moveTo>
                    <a:pt x="172" y="1"/>
                  </a:moveTo>
                  <a:lnTo>
                    <a:pt x="108" y="44"/>
                  </a:lnTo>
                  <a:lnTo>
                    <a:pt x="65" y="87"/>
                  </a:lnTo>
                  <a:lnTo>
                    <a:pt x="43" y="151"/>
                  </a:lnTo>
                  <a:lnTo>
                    <a:pt x="0" y="710"/>
                  </a:lnTo>
                  <a:lnTo>
                    <a:pt x="0" y="753"/>
                  </a:lnTo>
                  <a:lnTo>
                    <a:pt x="22" y="817"/>
                  </a:lnTo>
                  <a:lnTo>
                    <a:pt x="43" y="860"/>
                  </a:lnTo>
                  <a:lnTo>
                    <a:pt x="108" y="882"/>
                  </a:lnTo>
                  <a:lnTo>
                    <a:pt x="538" y="1075"/>
                  </a:lnTo>
                  <a:lnTo>
                    <a:pt x="667" y="1075"/>
                  </a:lnTo>
                  <a:lnTo>
                    <a:pt x="731" y="1032"/>
                  </a:lnTo>
                  <a:lnTo>
                    <a:pt x="774" y="989"/>
                  </a:lnTo>
                  <a:lnTo>
                    <a:pt x="796" y="925"/>
                  </a:lnTo>
                  <a:lnTo>
                    <a:pt x="903" y="366"/>
                  </a:lnTo>
                  <a:lnTo>
                    <a:pt x="903" y="302"/>
                  </a:lnTo>
                  <a:lnTo>
                    <a:pt x="882" y="237"/>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6"/>
            <p:cNvSpPr/>
            <p:nvPr/>
          </p:nvSpPr>
          <p:spPr>
            <a:xfrm>
              <a:off x="6996075" y="-720150"/>
              <a:ext cx="22600" cy="26900"/>
            </a:xfrm>
            <a:custGeom>
              <a:avLst/>
              <a:gdLst/>
              <a:ahLst/>
              <a:cxnLst/>
              <a:rect l="l" t="t" r="r" b="b"/>
              <a:pathLst>
                <a:path w="904" h="1076" fill="none" extrusionOk="0">
                  <a:moveTo>
                    <a:pt x="237" y="1"/>
                  </a:moveTo>
                  <a:lnTo>
                    <a:pt x="237" y="1"/>
                  </a:lnTo>
                  <a:lnTo>
                    <a:pt x="172" y="1"/>
                  </a:lnTo>
                  <a:lnTo>
                    <a:pt x="108" y="44"/>
                  </a:lnTo>
                  <a:lnTo>
                    <a:pt x="65" y="87"/>
                  </a:lnTo>
                  <a:lnTo>
                    <a:pt x="43" y="151"/>
                  </a:lnTo>
                  <a:lnTo>
                    <a:pt x="0" y="710"/>
                  </a:lnTo>
                  <a:lnTo>
                    <a:pt x="0" y="710"/>
                  </a:lnTo>
                  <a:lnTo>
                    <a:pt x="0" y="753"/>
                  </a:lnTo>
                  <a:lnTo>
                    <a:pt x="22" y="817"/>
                  </a:lnTo>
                  <a:lnTo>
                    <a:pt x="43" y="860"/>
                  </a:lnTo>
                  <a:lnTo>
                    <a:pt x="108" y="882"/>
                  </a:lnTo>
                  <a:lnTo>
                    <a:pt x="538" y="1075"/>
                  </a:lnTo>
                  <a:lnTo>
                    <a:pt x="538" y="1075"/>
                  </a:lnTo>
                  <a:lnTo>
                    <a:pt x="602" y="1075"/>
                  </a:lnTo>
                  <a:lnTo>
                    <a:pt x="602" y="1075"/>
                  </a:lnTo>
                  <a:lnTo>
                    <a:pt x="667" y="1075"/>
                  </a:lnTo>
                  <a:lnTo>
                    <a:pt x="731" y="1032"/>
                  </a:lnTo>
                  <a:lnTo>
                    <a:pt x="774" y="989"/>
                  </a:lnTo>
                  <a:lnTo>
                    <a:pt x="796" y="925"/>
                  </a:lnTo>
                  <a:lnTo>
                    <a:pt x="903" y="366"/>
                  </a:lnTo>
                  <a:lnTo>
                    <a:pt x="903" y="366"/>
                  </a:lnTo>
                  <a:lnTo>
                    <a:pt x="903" y="302"/>
                  </a:lnTo>
                  <a:lnTo>
                    <a:pt x="882" y="237"/>
                  </a:lnTo>
                  <a:lnTo>
                    <a:pt x="839" y="194"/>
                  </a:lnTo>
                  <a:lnTo>
                    <a:pt x="774" y="173"/>
                  </a:lnTo>
                  <a:lnTo>
                    <a:pt x="301" y="1"/>
                  </a:lnTo>
                  <a:lnTo>
                    <a:pt x="301" y="1"/>
                  </a:lnTo>
                  <a:lnTo>
                    <a:pt x="237"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6"/>
            <p:cNvSpPr/>
            <p:nvPr/>
          </p:nvSpPr>
          <p:spPr>
            <a:xfrm>
              <a:off x="6603225" y="-860425"/>
              <a:ext cx="2175" cy="575"/>
            </a:xfrm>
            <a:custGeom>
              <a:avLst/>
              <a:gdLst/>
              <a:ahLst/>
              <a:cxnLst/>
              <a:rect l="l" t="t" r="r" b="b"/>
              <a:pathLst>
                <a:path w="87" h="23" extrusionOk="0">
                  <a:moveTo>
                    <a:pt x="0" y="1"/>
                  </a:moveTo>
                  <a:lnTo>
                    <a:pt x="0" y="1"/>
                  </a:lnTo>
                  <a:lnTo>
                    <a:pt x="0" y="1"/>
                  </a:lnTo>
                  <a:lnTo>
                    <a:pt x="86" y="22"/>
                  </a:lnTo>
                  <a:lnTo>
                    <a:pt x="86" y="2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6"/>
            <p:cNvSpPr/>
            <p:nvPr/>
          </p:nvSpPr>
          <p:spPr>
            <a:xfrm>
              <a:off x="6603225" y="-860425"/>
              <a:ext cx="2175" cy="575"/>
            </a:xfrm>
            <a:custGeom>
              <a:avLst/>
              <a:gdLst/>
              <a:ahLst/>
              <a:cxnLst/>
              <a:rect l="l" t="t" r="r" b="b"/>
              <a:pathLst>
                <a:path w="87" h="23" fill="none" extrusionOk="0">
                  <a:moveTo>
                    <a:pt x="0" y="1"/>
                  </a:moveTo>
                  <a:lnTo>
                    <a:pt x="0" y="1"/>
                  </a:lnTo>
                  <a:lnTo>
                    <a:pt x="0" y="1"/>
                  </a:lnTo>
                  <a:lnTo>
                    <a:pt x="86" y="22"/>
                  </a:lnTo>
                  <a:lnTo>
                    <a:pt x="86" y="22"/>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6"/>
            <p:cNvSpPr/>
            <p:nvPr/>
          </p:nvSpPr>
          <p:spPr>
            <a:xfrm>
              <a:off x="7394850" y="-613200"/>
              <a:ext cx="445000" cy="118250"/>
            </a:xfrm>
            <a:custGeom>
              <a:avLst/>
              <a:gdLst/>
              <a:ahLst/>
              <a:cxnLst/>
              <a:rect l="l" t="t" r="r" b="b"/>
              <a:pathLst>
                <a:path w="17800" h="4730" extrusionOk="0">
                  <a:moveTo>
                    <a:pt x="4643" y="0"/>
                  </a:moveTo>
                  <a:lnTo>
                    <a:pt x="0" y="2902"/>
                  </a:lnTo>
                  <a:lnTo>
                    <a:pt x="1053" y="3139"/>
                  </a:lnTo>
                  <a:lnTo>
                    <a:pt x="2214" y="3354"/>
                  </a:lnTo>
                  <a:lnTo>
                    <a:pt x="3461" y="3590"/>
                  </a:lnTo>
                  <a:lnTo>
                    <a:pt x="4794" y="3805"/>
                  </a:lnTo>
                  <a:lnTo>
                    <a:pt x="6213" y="4020"/>
                  </a:lnTo>
                  <a:lnTo>
                    <a:pt x="7696" y="4214"/>
                  </a:lnTo>
                  <a:lnTo>
                    <a:pt x="9287" y="4386"/>
                  </a:lnTo>
                  <a:lnTo>
                    <a:pt x="10920" y="4536"/>
                  </a:lnTo>
                  <a:lnTo>
                    <a:pt x="10963" y="4536"/>
                  </a:lnTo>
                  <a:lnTo>
                    <a:pt x="10985" y="4558"/>
                  </a:lnTo>
                  <a:lnTo>
                    <a:pt x="11221" y="4558"/>
                  </a:lnTo>
                  <a:lnTo>
                    <a:pt x="11221" y="4579"/>
                  </a:lnTo>
                  <a:lnTo>
                    <a:pt x="11350" y="4579"/>
                  </a:lnTo>
                  <a:lnTo>
                    <a:pt x="13220" y="4730"/>
                  </a:lnTo>
                  <a:lnTo>
                    <a:pt x="17799" y="1742"/>
                  </a:lnTo>
                  <a:lnTo>
                    <a:pt x="464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6"/>
            <p:cNvSpPr/>
            <p:nvPr/>
          </p:nvSpPr>
          <p:spPr>
            <a:xfrm>
              <a:off x="7394850" y="-613200"/>
              <a:ext cx="445000" cy="118250"/>
            </a:xfrm>
            <a:custGeom>
              <a:avLst/>
              <a:gdLst/>
              <a:ahLst/>
              <a:cxnLst/>
              <a:rect l="l" t="t" r="r" b="b"/>
              <a:pathLst>
                <a:path w="17800" h="4730" fill="none" extrusionOk="0">
                  <a:moveTo>
                    <a:pt x="4643" y="0"/>
                  </a:moveTo>
                  <a:lnTo>
                    <a:pt x="0" y="2902"/>
                  </a:lnTo>
                  <a:lnTo>
                    <a:pt x="0" y="2902"/>
                  </a:lnTo>
                  <a:lnTo>
                    <a:pt x="1053" y="3139"/>
                  </a:lnTo>
                  <a:lnTo>
                    <a:pt x="2214" y="3354"/>
                  </a:lnTo>
                  <a:lnTo>
                    <a:pt x="3461" y="3590"/>
                  </a:lnTo>
                  <a:lnTo>
                    <a:pt x="4794" y="3805"/>
                  </a:lnTo>
                  <a:lnTo>
                    <a:pt x="6213" y="4020"/>
                  </a:lnTo>
                  <a:lnTo>
                    <a:pt x="7696" y="4214"/>
                  </a:lnTo>
                  <a:lnTo>
                    <a:pt x="9287" y="4386"/>
                  </a:lnTo>
                  <a:lnTo>
                    <a:pt x="10920" y="4536"/>
                  </a:lnTo>
                  <a:lnTo>
                    <a:pt x="10920" y="4536"/>
                  </a:lnTo>
                  <a:lnTo>
                    <a:pt x="10920" y="4536"/>
                  </a:lnTo>
                  <a:lnTo>
                    <a:pt x="10920" y="4536"/>
                  </a:lnTo>
                  <a:lnTo>
                    <a:pt x="10963" y="4536"/>
                  </a:lnTo>
                  <a:lnTo>
                    <a:pt x="10963" y="4536"/>
                  </a:lnTo>
                  <a:lnTo>
                    <a:pt x="10963" y="4536"/>
                  </a:lnTo>
                  <a:lnTo>
                    <a:pt x="10963" y="4536"/>
                  </a:lnTo>
                  <a:lnTo>
                    <a:pt x="10985" y="4558"/>
                  </a:lnTo>
                  <a:lnTo>
                    <a:pt x="10985" y="4558"/>
                  </a:lnTo>
                  <a:lnTo>
                    <a:pt x="10985" y="4558"/>
                  </a:lnTo>
                  <a:lnTo>
                    <a:pt x="10985" y="4558"/>
                  </a:lnTo>
                  <a:lnTo>
                    <a:pt x="11006" y="4558"/>
                  </a:lnTo>
                  <a:lnTo>
                    <a:pt x="11006" y="4558"/>
                  </a:lnTo>
                  <a:lnTo>
                    <a:pt x="11006" y="4558"/>
                  </a:lnTo>
                  <a:lnTo>
                    <a:pt x="11006" y="4558"/>
                  </a:lnTo>
                  <a:lnTo>
                    <a:pt x="11028" y="4558"/>
                  </a:lnTo>
                  <a:lnTo>
                    <a:pt x="11028" y="4558"/>
                  </a:lnTo>
                  <a:lnTo>
                    <a:pt x="11049" y="4558"/>
                  </a:lnTo>
                  <a:lnTo>
                    <a:pt x="11049" y="4558"/>
                  </a:lnTo>
                  <a:lnTo>
                    <a:pt x="11071" y="4558"/>
                  </a:lnTo>
                  <a:lnTo>
                    <a:pt x="11071" y="4558"/>
                  </a:lnTo>
                  <a:lnTo>
                    <a:pt x="11071" y="4558"/>
                  </a:lnTo>
                  <a:lnTo>
                    <a:pt x="11071" y="4558"/>
                  </a:lnTo>
                  <a:lnTo>
                    <a:pt x="11092" y="4558"/>
                  </a:lnTo>
                  <a:lnTo>
                    <a:pt x="11092" y="4558"/>
                  </a:lnTo>
                  <a:lnTo>
                    <a:pt x="11092" y="4558"/>
                  </a:lnTo>
                  <a:lnTo>
                    <a:pt x="11092" y="4558"/>
                  </a:lnTo>
                  <a:lnTo>
                    <a:pt x="11114" y="4558"/>
                  </a:lnTo>
                  <a:lnTo>
                    <a:pt x="11114" y="4558"/>
                  </a:lnTo>
                  <a:lnTo>
                    <a:pt x="11135" y="4558"/>
                  </a:lnTo>
                  <a:lnTo>
                    <a:pt x="11135" y="4558"/>
                  </a:lnTo>
                  <a:lnTo>
                    <a:pt x="11135" y="4558"/>
                  </a:lnTo>
                  <a:lnTo>
                    <a:pt x="11135" y="4558"/>
                  </a:lnTo>
                  <a:lnTo>
                    <a:pt x="11157" y="4558"/>
                  </a:lnTo>
                  <a:lnTo>
                    <a:pt x="11157" y="4558"/>
                  </a:lnTo>
                  <a:lnTo>
                    <a:pt x="11178" y="4558"/>
                  </a:lnTo>
                  <a:lnTo>
                    <a:pt x="11178" y="4558"/>
                  </a:lnTo>
                  <a:lnTo>
                    <a:pt x="11178" y="4558"/>
                  </a:lnTo>
                  <a:lnTo>
                    <a:pt x="11178" y="4558"/>
                  </a:lnTo>
                  <a:lnTo>
                    <a:pt x="11200" y="4558"/>
                  </a:lnTo>
                  <a:lnTo>
                    <a:pt x="11200" y="4558"/>
                  </a:lnTo>
                  <a:lnTo>
                    <a:pt x="11221" y="4558"/>
                  </a:lnTo>
                  <a:lnTo>
                    <a:pt x="11221" y="4558"/>
                  </a:lnTo>
                  <a:lnTo>
                    <a:pt x="11221" y="4579"/>
                  </a:lnTo>
                  <a:lnTo>
                    <a:pt x="11221" y="4579"/>
                  </a:lnTo>
                  <a:lnTo>
                    <a:pt x="11264" y="4579"/>
                  </a:lnTo>
                  <a:lnTo>
                    <a:pt x="11264" y="4579"/>
                  </a:lnTo>
                  <a:lnTo>
                    <a:pt x="11350" y="4579"/>
                  </a:lnTo>
                  <a:lnTo>
                    <a:pt x="11350" y="4579"/>
                  </a:lnTo>
                  <a:lnTo>
                    <a:pt x="13220" y="4730"/>
                  </a:lnTo>
                  <a:lnTo>
                    <a:pt x="17799" y="1742"/>
                  </a:lnTo>
                  <a:lnTo>
                    <a:pt x="46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6"/>
            <p:cNvSpPr/>
            <p:nvPr/>
          </p:nvSpPr>
          <p:spPr>
            <a:xfrm>
              <a:off x="6045925" y="-987250"/>
              <a:ext cx="735750" cy="815300"/>
            </a:xfrm>
            <a:custGeom>
              <a:avLst/>
              <a:gdLst/>
              <a:ahLst/>
              <a:cxnLst/>
              <a:rect l="l" t="t" r="r" b="b"/>
              <a:pathLst>
                <a:path w="29430" h="32612" extrusionOk="0">
                  <a:moveTo>
                    <a:pt x="1785" y="1"/>
                  </a:moveTo>
                  <a:lnTo>
                    <a:pt x="1140" y="44"/>
                  </a:lnTo>
                  <a:lnTo>
                    <a:pt x="667" y="108"/>
                  </a:lnTo>
                  <a:lnTo>
                    <a:pt x="344" y="194"/>
                  </a:lnTo>
                  <a:lnTo>
                    <a:pt x="151" y="259"/>
                  </a:lnTo>
                  <a:lnTo>
                    <a:pt x="43" y="302"/>
                  </a:lnTo>
                  <a:lnTo>
                    <a:pt x="22" y="323"/>
                  </a:lnTo>
                  <a:lnTo>
                    <a:pt x="0" y="388"/>
                  </a:lnTo>
                  <a:lnTo>
                    <a:pt x="0" y="452"/>
                  </a:lnTo>
                  <a:lnTo>
                    <a:pt x="22" y="517"/>
                  </a:lnTo>
                  <a:lnTo>
                    <a:pt x="86" y="581"/>
                  </a:lnTo>
                  <a:lnTo>
                    <a:pt x="237" y="732"/>
                  </a:lnTo>
                  <a:lnTo>
                    <a:pt x="495" y="882"/>
                  </a:lnTo>
                  <a:lnTo>
                    <a:pt x="796" y="1033"/>
                  </a:lnTo>
                  <a:lnTo>
                    <a:pt x="1140" y="1205"/>
                  </a:lnTo>
                  <a:lnTo>
                    <a:pt x="1914" y="1527"/>
                  </a:lnTo>
                  <a:lnTo>
                    <a:pt x="2709" y="1828"/>
                  </a:lnTo>
                  <a:lnTo>
                    <a:pt x="3418" y="2086"/>
                  </a:lnTo>
                  <a:lnTo>
                    <a:pt x="4128" y="2322"/>
                  </a:lnTo>
                  <a:lnTo>
                    <a:pt x="9932" y="11007"/>
                  </a:lnTo>
                  <a:lnTo>
                    <a:pt x="17649" y="30698"/>
                  </a:lnTo>
                  <a:lnTo>
                    <a:pt x="17907" y="30913"/>
                  </a:lnTo>
                  <a:lnTo>
                    <a:pt x="18165" y="31128"/>
                  </a:lnTo>
                  <a:lnTo>
                    <a:pt x="18423" y="31321"/>
                  </a:lnTo>
                  <a:lnTo>
                    <a:pt x="18681" y="31493"/>
                  </a:lnTo>
                  <a:lnTo>
                    <a:pt x="19175" y="31794"/>
                  </a:lnTo>
                  <a:lnTo>
                    <a:pt x="19670" y="32052"/>
                  </a:lnTo>
                  <a:lnTo>
                    <a:pt x="20143" y="32246"/>
                  </a:lnTo>
                  <a:lnTo>
                    <a:pt x="20616" y="32375"/>
                  </a:lnTo>
                  <a:lnTo>
                    <a:pt x="21046" y="32482"/>
                  </a:lnTo>
                  <a:lnTo>
                    <a:pt x="21454" y="32547"/>
                  </a:lnTo>
                  <a:lnTo>
                    <a:pt x="21841" y="32590"/>
                  </a:lnTo>
                  <a:lnTo>
                    <a:pt x="22163" y="32611"/>
                  </a:lnTo>
                  <a:lnTo>
                    <a:pt x="22464" y="32611"/>
                  </a:lnTo>
                  <a:lnTo>
                    <a:pt x="22722" y="32590"/>
                  </a:lnTo>
                  <a:lnTo>
                    <a:pt x="23088" y="32547"/>
                  </a:lnTo>
                  <a:lnTo>
                    <a:pt x="23217" y="32504"/>
                  </a:lnTo>
                  <a:lnTo>
                    <a:pt x="23776" y="23690"/>
                  </a:lnTo>
                  <a:lnTo>
                    <a:pt x="24786" y="23690"/>
                  </a:lnTo>
                  <a:lnTo>
                    <a:pt x="26463" y="14167"/>
                  </a:lnTo>
                  <a:lnTo>
                    <a:pt x="29429" y="12060"/>
                  </a:lnTo>
                  <a:lnTo>
                    <a:pt x="29408" y="12039"/>
                  </a:lnTo>
                  <a:lnTo>
                    <a:pt x="29300" y="11931"/>
                  </a:lnTo>
                  <a:lnTo>
                    <a:pt x="29085" y="11759"/>
                  </a:lnTo>
                  <a:lnTo>
                    <a:pt x="28698" y="11480"/>
                  </a:lnTo>
                  <a:lnTo>
                    <a:pt x="28075" y="11093"/>
                  </a:lnTo>
                  <a:lnTo>
                    <a:pt x="27215" y="10577"/>
                  </a:lnTo>
                  <a:lnTo>
                    <a:pt x="26033" y="9889"/>
                  </a:lnTo>
                  <a:lnTo>
                    <a:pt x="24507" y="9051"/>
                  </a:lnTo>
                  <a:lnTo>
                    <a:pt x="22421" y="7954"/>
                  </a:lnTo>
                  <a:lnTo>
                    <a:pt x="19777" y="6622"/>
                  </a:lnTo>
                  <a:lnTo>
                    <a:pt x="18316" y="5891"/>
                  </a:lnTo>
                  <a:lnTo>
                    <a:pt x="16789" y="5160"/>
                  </a:lnTo>
                  <a:lnTo>
                    <a:pt x="15220" y="4408"/>
                  </a:lnTo>
                  <a:lnTo>
                    <a:pt x="13651" y="3677"/>
                  </a:lnTo>
                  <a:lnTo>
                    <a:pt x="12081" y="2989"/>
                  </a:lnTo>
                  <a:lnTo>
                    <a:pt x="10555" y="2322"/>
                  </a:lnTo>
                  <a:lnTo>
                    <a:pt x="9115" y="1720"/>
                  </a:lnTo>
                  <a:lnTo>
                    <a:pt x="7761" y="1183"/>
                  </a:lnTo>
                  <a:lnTo>
                    <a:pt x="6514" y="732"/>
                  </a:lnTo>
                  <a:lnTo>
                    <a:pt x="5933" y="538"/>
                  </a:lnTo>
                  <a:lnTo>
                    <a:pt x="5418" y="388"/>
                  </a:lnTo>
                  <a:lnTo>
                    <a:pt x="4923" y="259"/>
                  </a:lnTo>
                  <a:lnTo>
                    <a:pt x="4493" y="151"/>
                  </a:lnTo>
                  <a:lnTo>
                    <a:pt x="4106" y="87"/>
                  </a:lnTo>
                  <a:lnTo>
                    <a:pt x="3762" y="44"/>
                  </a:lnTo>
                  <a:lnTo>
                    <a:pt x="2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46"/>
            <p:cNvSpPr/>
            <p:nvPr/>
          </p:nvSpPr>
          <p:spPr>
            <a:xfrm>
              <a:off x="7752225" y="-585800"/>
              <a:ext cx="394475" cy="311725"/>
            </a:xfrm>
            <a:custGeom>
              <a:avLst/>
              <a:gdLst/>
              <a:ahLst/>
              <a:cxnLst/>
              <a:rect l="l" t="t" r="r" b="b"/>
              <a:pathLst>
                <a:path w="15779" h="12469" extrusionOk="0">
                  <a:moveTo>
                    <a:pt x="0" y="1"/>
                  </a:moveTo>
                  <a:lnTo>
                    <a:pt x="1097" y="968"/>
                  </a:lnTo>
                  <a:lnTo>
                    <a:pt x="5654" y="9631"/>
                  </a:lnTo>
                  <a:lnTo>
                    <a:pt x="11974" y="12469"/>
                  </a:lnTo>
                  <a:lnTo>
                    <a:pt x="15779" y="3612"/>
                  </a:lnTo>
                  <a:lnTo>
                    <a:pt x="2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46"/>
            <p:cNvSpPr/>
            <p:nvPr/>
          </p:nvSpPr>
          <p:spPr>
            <a:xfrm>
              <a:off x="6164700" y="-980800"/>
              <a:ext cx="616975" cy="778200"/>
            </a:xfrm>
            <a:custGeom>
              <a:avLst/>
              <a:gdLst/>
              <a:ahLst/>
              <a:cxnLst/>
              <a:rect l="l" t="t" r="r" b="b"/>
              <a:pathLst>
                <a:path w="24679" h="31128" extrusionOk="0">
                  <a:moveTo>
                    <a:pt x="172" y="1"/>
                  </a:moveTo>
                  <a:lnTo>
                    <a:pt x="65" y="44"/>
                  </a:lnTo>
                  <a:lnTo>
                    <a:pt x="43" y="65"/>
                  </a:lnTo>
                  <a:lnTo>
                    <a:pt x="0" y="130"/>
                  </a:lnTo>
                  <a:lnTo>
                    <a:pt x="0" y="194"/>
                  </a:lnTo>
                  <a:lnTo>
                    <a:pt x="43" y="259"/>
                  </a:lnTo>
                  <a:lnTo>
                    <a:pt x="86" y="323"/>
                  </a:lnTo>
                  <a:lnTo>
                    <a:pt x="258" y="474"/>
                  </a:lnTo>
                  <a:lnTo>
                    <a:pt x="495" y="624"/>
                  </a:lnTo>
                  <a:lnTo>
                    <a:pt x="795" y="775"/>
                  </a:lnTo>
                  <a:lnTo>
                    <a:pt x="1139" y="947"/>
                  </a:lnTo>
                  <a:lnTo>
                    <a:pt x="1913" y="1269"/>
                  </a:lnTo>
                  <a:lnTo>
                    <a:pt x="2709" y="1570"/>
                  </a:lnTo>
                  <a:lnTo>
                    <a:pt x="3418" y="1828"/>
                  </a:lnTo>
                  <a:lnTo>
                    <a:pt x="4127" y="2064"/>
                  </a:lnTo>
                  <a:lnTo>
                    <a:pt x="9953" y="10749"/>
                  </a:lnTo>
                  <a:lnTo>
                    <a:pt x="17649" y="30440"/>
                  </a:lnTo>
                  <a:lnTo>
                    <a:pt x="18100" y="30805"/>
                  </a:lnTo>
                  <a:lnTo>
                    <a:pt x="18530" y="31128"/>
                  </a:lnTo>
                  <a:lnTo>
                    <a:pt x="19025" y="23432"/>
                  </a:lnTo>
                  <a:lnTo>
                    <a:pt x="20035" y="23432"/>
                  </a:lnTo>
                  <a:lnTo>
                    <a:pt x="21712" y="13909"/>
                  </a:lnTo>
                  <a:lnTo>
                    <a:pt x="24678" y="11802"/>
                  </a:lnTo>
                  <a:lnTo>
                    <a:pt x="24657" y="11781"/>
                  </a:lnTo>
                  <a:lnTo>
                    <a:pt x="24549" y="11673"/>
                  </a:lnTo>
                  <a:lnTo>
                    <a:pt x="24334" y="11501"/>
                  </a:lnTo>
                  <a:lnTo>
                    <a:pt x="23947" y="11222"/>
                  </a:lnTo>
                  <a:lnTo>
                    <a:pt x="23324" y="10835"/>
                  </a:lnTo>
                  <a:lnTo>
                    <a:pt x="22464" y="10319"/>
                  </a:lnTo>
                  <a:lnTo>
                    <a:pt x="21282" y="9631"/>
                  </a:lnTo>
                  <a:lnTo>
                    <a:pt x="19756" y="8793"/>
                  </a:lnTo>
                  <a:lnTo>
                    <a:pt x="17885" y="7804"/>
                  </a:lnTo>
                  <a:lnTo>
                    <a:pt x="15564" y="6622"/>
                  </a:lnTo>
                  <a:lnTo>
                    <a:pt x="12898" y="5310"/>
                  </a:lnTo>
                  <a:lnTo>
                    <a:pt x="10082" y="3956"/>
                  </a:lnTo>
                  <a:lnTo>
                    <a:pt x="8642" y="3311"/>
                  </a:lnTo>
                  <a:lnTo>
                    <a:pt x="7223" y="2666"/>
                  </a:lnTo>
                  <a:lnTo>
                    <a:pt x="5847" y="2086"/>
                  </a:lnTo>
                  <a:lnTo>
                    <a:pt x="4536" y="1527"/>
                  </a:lnTo>
                  <a:lnTo>
                    <a:pt x="3289" y="1032"/>
                  </a:lnTo>
                  <a:lnTo>
                    <a:pt x="2128" y="603"/>
                  </a:lnTo>
                  <a:lnTo>
                    <a:pt x="1075" y="259"/>
                  </a:lnTo>
                  <a:lnTo>
                    <a:pt x="602" y="108"/>
                  </a:lnTo>
                  <a:lnTo>
                    <a:pt x="1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6"/>
            <p:cNvSpPr/>
            <p:nvPr/>
          </p:nvSpPr>
          <p:spPr>
            <a:xfrm>
              <a:off x="6672000" y="-1371600"/>
              <a:ext cx="1656900" cy="461650"/>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20831" y="18186"/>
                  </a:lnTo>
                  <a:lnTo>
                    <a:pt x="7310" y="13801"/>
                  </a:lnTo>
                  <a:lnTo>
                    <a:pt x="15285" y="12382"/>
                  </a:lnTo>
                  <a:lnTo>
                    <a:pt x="21326" y="11329"/>
                  </a:lnTo>
                  <a:lnTo>
                    <a:pt x="25260" y="10641"/>
                  </a:lnTo>
                  <a:lnTo>
                    <a:pt x="26162" y="10469"/>
                  </a:lnTo>
                  <a:lnTo>
                    <a:pt x="27753" y="10146"/>
                  </a:lnTo>
                  <a:lnTo>
                    <a:pt x="32697" y="9093"/>
                  </a:lnTo>
                  <a:lnTo>
                    <a:pt x="39189" y="7674"/>
                  </a:lnTo>
                  <a:lnTo>
                    <a:pt x="46434" y="6105"/>
                  </a:lnTo>
                  <a:lnTo>
                    <a:pt x="59654" y="3182"/>
                  </a:lnTo>
                  <a:lnTo>
                    <a:pt x="65587" y="1892"/>
                  </a:lnTo>
                  <a:lnTo>
                    <a:pt x="65867" y="1870"/>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6"/>
            <p:cNvSpPr/>
            <p:nvPr/>
          </p:nvSpPr>
          <p:spPr>
            <a:xfrm>
              <a:off x="7603350" y="-837300"/>
              <a:ext cx="138675" cy="104275"/>
            </a:xfrm>
            <a:custGeom>
              <a:avLst/>
              <a:gdLst/>
              <a:ahLst/>
              <a:cxnLst/>
              <a:rect l="l" t="t" r="r" b="b"/>
              <a:pathLst>
                <a:path w="5547" h="4171" extrusionOk="0">
                  <a:moveTo>
                    <a:pt x="1" y="0"/>
                  </a:moveTo>
                  <a:lnTo>
                    <a:pt x="216" y="473"/>
                  </a:lnTo>
                  <a:lnTo>
                    <a:pt x="474" y="968"/>
                  </a:lnTo>
                  <a:lnTo>
                    <a:pt x="753" y="1441"/>
                  </a:lnTo>
                  <a:lnTo>
                    <a:pt x="1033" y="1892"/>
                  </a:lnTo>
                  <a:lnTo>
                    <a:pt x="1505" y="2601"/>
                  </a:lnTo>
                  <a:lnTo>
                    <a:pt x="1763" y="2924"/>
                  </a:lnTo>
                  <a:lnTo>
                    <a:pt x="2387" y="3289"/>
                  </a:lnTo>
                  <a:lnTo>
                    <a:pt x="3096" y="3676"/>
                  </a:lnTo>
                  <a:lnTo>
                    <a:pt x="3999" y="4171"/>
                  </a:lnTo>
                  <a:lnTo>
                    <a:pt x="5547" y="3203"/>
                  </a:lnTo>
                  <a:lnTo>
                    <a:pt x="4279" y="2601"/>
                  </a:lnTo>
                  <a:lnTo>
                    <a:pt x="3032" y="1999"/>
                  </a:lnTo>
                  <a:lnTo>
                    <a:pt x="1785" y="1355"/>
                  </a:lnTo>
                  <a:lnTo>
                    <a:pt x="560" y="710"/>
                  </a:lnTo>
                  <a:lnTo>
                    <a:pt x="1785" y="710"/>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6"/>
            <p:cNvSpPr/>
            <p:nvPr/>
          </p:nvSpPr>
          <p:spPr>
            <a:xfrm>
              <a:off x="7603350" y="-837300"/>
              <a:ext cx="138675" cy="104275"/>
            </a:xfrm>
            <a:custGeom>
              <a:avLst/>
              <a:gdLst/>
              <a:ahLst/>
              <a:cxnLst/>
              <a:rect l="l" t="t" r="r" b="b"/>
              <a:pathLst>
                <a:path w="5547" h="4171" fill="none" extrusionOk="0">
                  <a:moveTo>
                    <a:pt x="1" y="0"/>
                  </a:moveTo>
                  <a:lnTo>
                    <a:pt x="1" y="0"/>
                  </a:lnTo>
                  <a:lnTo>
                    <a:pt x="216" y="473"/>
                  </a:lnTo>
                  <a:lnTo>
                    <a:pt x="474" y="968"/>
                  </a:lnTo>
                  <a:lnTo>
                    <a:pt x="753" y="1441"/>
                  </a:lnTo>
                  <a:lnTo>
                    <a:pt x="1033" y="1892"/>
                  </a:lnTo>
                  <a:lnTo>
                    <a:pt x="1505" y="2601"/>
                  </a:lnTo>
                  <a:lnTo>
                    <a:pt x="1763" y="2924"/>
                  </a:lnTo>
                  <a:lnTo>
                    <a:pt x="1763" y="2924"/>
                  </a:lnTo>
                  <a:lnTo>
                    <a:pt x="2387" y="3289"/>
                  </a:lnTo>
                  <a:lnTo>
                    <a:pt x="3096" y="3676"/>
                  </a:lnTo>
                  <a:lnTo>
                    <a:pt x="3999" y="4171"/>
                  </a:lnTo>
                  <a:lnTo>
                    <a:pt x="5547" y="3203"/>
                  </a:lnTo>
                  <a:lnTo>
                    <a:pt x="5547" y="3203"/>
                  </a:lnTo>
                  <a:lnTo>
                    <a:pt x="4279" y="2601"/>
                  </a:lnTo>
                  <a:lnTo>
                    <a:pt x="3032" y="1999"/>
                  </a:lnTo>
                  <a:lnTo>
                    <a:pt x="1785" y="1355"/>
                  </a:lnTo>
                  <a:lnTo>
                    <a:pt x="560" y="710"/>
                  </a:lnTo>
                  <a:lnTo>
                    <a:pt x="1785" y="710"/>
                  </a:lnTo>
                  <a:lnTo>
                    <a:pt x="1785" y="7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6"/>
            <p:cNvSpPr/>
            <p:nvPr/>
          </p:nvSpPr>
          <p:spPr>
            <a:xfrm>
              <a:off x="7617325" y="-819575"/>
              <a:ext cx="147825" cy="62375"/>
            </a:xfrm>
            <a:custGeom>
              <a:avLst/>
              <a:gdLst/>
              <a:ahLst/>
              <a:cxnLst/>
              <a:rect l="l" t="t" r="r" b="b"/>
              <a:pathLst>
                <a:path w="5913" h="2495" extrusionOk="0">
                  <a:moveTo>
                    <a:pt x="1" y="1"/>
                  </a:moveTo>
                  <a:lnTo>
                    <a:pt x="1226" y="646"/>
                  </a:lnTo>
                  <a:lnTo>
                    <a:pt x="2473" y="1290"/>
                  </a:lnTo>
                  <a:lnTo>
                    <a:pt x="3720" y="1892"/>
                  </a:lnTo>
                  <a:lnTo>
                    <a:pt x="4988" y="2494"/>
                  </a:lnTo>
                  <a:lnTo>
                    <a:pt x="5912" y="1914"/>
                  </a:lnTo>
                  <a:lnTo>
                    <a:pt x="3548" y="925"/>
                  </a:lnTo>
                  <a:lnTo>
                    <a:pt x="122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6"/>
            <p:cNvSpPr/>
            <p:nvPr/>
          </p:nvSpPr>
          <p:spPr>
            <a:xfrm>
              <a:off x="8113375" y="-611600"/>
              <a:ext cx="47300" cy="22600"/>
            </a:xfrm>
            <a:custGeom>
              <a:avLst/>
              <a:gdLst/>
              <a:ahLst/>
              <a:cxnLst/>
              <a:rect l="l" t="t" r="r" b="b"/>
              <a:pathLst>
                <a:path w="1892" h="904" extrusionOk="0">
                  <a:moveTo>
                    <a:pt x="0" y="1"/>
                  </a:moveTo>
                  <a:lnTo>
                    <a:pt x="0" y="1"/>
                  </a:lnTo>
                  <a:lnTo>
                    <a:pt x="0" y="1"/>
                  </a:lnTo>
                  <a:lnTo>
                    <a:pt x="1892" y="904"/>
                  </a:lnTo>
                  <a:lnTo>
                    <a:pt x="1892" y="904"/>
                  </a:lnTo>
                  <a:lnTo>
                    <a:pt x="1892" y="904"/>
                  </a:lnTo>
                  <a:lnTo>
                    <a:pt x="1892" y="904"/>
                  </a:lnTo>
                  <a:lnTo>
                    <a:pt x="0" y="1"/>
                  </a:lnTo>
                  <a:close/>
                </a:path>
              </a:pathLst>
            </a:custGeom>
            <a:solidFill>
              <a:srgbClr val="96B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46"/>
            <p:cNvSpPr/>
            <p:nvPr/>
          </p:nvSpPr>
          <p:spPr>
            <a:xfrm>
              <a:off x="8113375" y="-611600"/>
              <a:ext cx="47300" cy="22600"/>
            </a:xfrm>
            <a:custGeom>
              <a:avLst/>
              <a:gdLst/>
              <a:ahLst/>
              <a:cxnLst/>
              <a:rect l="l" t="t" r="r" b="b"/>
              <a:pathLst>
                <a:path w="1892" h="904" fill="none" extrusionOk="0">
                  <a:moveTo>
                    <a:pt x="0" y="1"/>
                  </a:moveTo>
                  <a:lnTo>
                    <a:pt x="0" y="1"/>
                  </a:lnTo>
                  <a:lnTo>
                    <a:pt x="0" y="1"/>
                  </a:lnTo>
                  <a:lnTo>
                    <a:pt x="1892" y="904"/>
                  </a:lnTo>
                  <a:lnTo>
                    <a:pt x="1892" y="904"/>
                  </a:lnTo>
                  <a:lnTo>
                    <a:pt x="1892" y="904"/>
                  </a:lnTo>
                  <a:lnTo>
                    <a:pt x="1892" y="90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46"/>
            <p:cNvSpPr/>
            <p:nvPr/>
          </p:nvSpPr>
          <p:spPr>
            <a:xfrm>
              <a:off x="7932250" y="-657275"/>
              <a:ext cx="228425" cy="68275"/>
            </a:xfrm>
            <a:custGeom>
              <a:avLst/>
              <a:gdLst/>
              <a:ahLst/>
              <a:cxnLst/>
              <a:rect l="l" t="t" r="r" b="b"/>
              <a:pathLst>
                <a:path w="9137" h="2731" extrusionOk="0">
                  <a:moveTo>
                    <a:pt x="1656" y="1"/>
                  </a:moveTo>
                  <a:lnTo>
                    <a:pt x="1" y="1097"/>
                  </a:lnTo>
                  <a:lnTo>
                    <a:pt x="732" y="1333"/>
                  </a:lnTo>
                  <a:lnTo>
                    <a:pt x="1462" y="1548"/>
                  </a:lnTo>
                  <a:lnTo>
                    <a:pt x="2150" y="1720"/>
                  </a:lnTo>
                  <a:lnTo>
                    <a:pt x="2817" y="1871"/>
                  </a:lnTo>
                  <a:lnTo>
                    <a:pt x="3806" y="2043"/>
                  </a:lnTo>
                  <a:lnTo>
                    <a:pt x="4730" y="2193"/>
                  </a:lnTo>
                  <a:lnTo>
                    <a:pt x="6428" y="2430"/>
                  </a:lnTo>
                  <a:lnTo>
                    <a:pt x="7890" y="2623"/>
                  </a:lnTo>
                  <a:lnTo>
                    <a:pt x="9137" y="2731"/>
                  </a:lnTo>
                  <a:lnTo>
                    <a:pt x="7245" y="1828"/>
                  </a:lnTo>
                  <a:lnTo>
                    <a:pt x="7095" y="2043"/>
                  </a:lnTo>
                  <a:lnTo>
                    <a:pt x="5590" y="1505"/>
                  </a:lnTo>
                  <a:lnTo>
                    <a:pt x="3870" y="861"/>
                  </a:lnTo>
                  <a:lnTo>
                    <a:pt x="165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6"/>
            <p:cNvSpPr/>
            <p:nvPr/>
          </p:nvSpPr>
          <p:spPr>
            <a:xfrm>
              <a:off x="7932250" y="-657275"/>
              <a:ext cx="228425" cy="68275"/>
            </a:xfrm>
            <a:custGeom>
              <a:avLst/>
              <a:gdLst/>
              <a:ahLst/>
              <a:cxnLst/>
              <a:rect l="l" t="t" r="r" b="b"/>
              <a:pathLst>
                <a:path w="9137" h="2731" fill="none" extrusionOk="0">
                  <a:moveTo>
                    <a:pt x="1656" y="1"/>
                  </a:moveTo>
                  <a:lnTo>
                    <a:pt x="1" y="1097"/>
                  </a:lnTo>
                  <a:lnTo>
                    <a:pt x="1" y="1097"/>
                  </a:lnTo>
                  <a:lnTo>
                    <a:pt x="732" y="1333"/>
                  </a:lnTo>
                  <a:lnTo>
                    <a:pt x="1462" y="1548"/>
                  </a:lnTo>
                  <a:lnTo>
                    <a:pt x="2150" y="1720"/>
                  </a:lnTo>
                  <a:lnTo>
                    <a:pt x="2817" y="1871"/>
                  </a:lnTo>
                  <a:lnTo>
                    <a:pt x="2817" y="1871"/>
                  </a:lnTo>
                  <a:lnTo>
                    <a:pt x="3806" y="2043"/>
                  </a:lnTo>
                  <a:lnTo>
                    <a:pt x="4730" y="2193"/>
                  </a:lnTo>
                  <a:lnTo>
                    <a:pt x="6428" y="2430"/>
                  </a:lnTo>
                  <a:lnTo>
                    <a:pt x="7890" y="2623"/>
                  </a:lnTo>
                  <a:lnTo>
                    <a:pt x="9137" y="2731"/>
                  </a:lnTo>
                  <a:lnTo>
                    <a:pt x="9137" y="2731"/>
                  </a:lnTo>
                  <a:lnTo>
                    <a:pt x="7245" y="1828"/>
                  </a:lnTo>
                  <a:lnTo>
                    <a:pt x="7095" y="2043"/>
                  </a:lnTo>
                  <a:lnTo>
                    <a:pt x="7095" y="2043"/>
                  </a:lnTo>
                  <a:lnTo>
                    <a:pt x="5590" y="1505"/>
                  </a:lnTo>
                  <a:lnTo>
                    <a:pt x="3870" y="861"/>
                  </a:lnTo>
                  <a:lnTo>
                    <a:pt x="16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6"/>
            <p:cNvSpPr/>
            <p:nvPr/>
          </p:nvSpPr>
          <p:spPr>
            <a:xfrm>
              <a:off x="7973625" y="-669625"/>
              <a:ext cx="139775" cy="63425"/>
            </a:xfrm>
            <a:custGeom>
              <a:avLst/>
              <a:gdLst/>
              <a:ahLst/>
              <a:cxnLst/>
              <a:rect l="l" t="t" r="r" b="b"/>
              <a:pathLst>
                <a:path w="5591" h="2537" extrusionOk="0">
                  <a:moveTo>
                    <a:pt x="753" y="0"/>
                  </a:moveTo>
                  <a:lnTo>
                    <a:pt x="1" y="495"/>
                  </a:lnTo>
                  <a:lnTo>
                    <a:pt x="2215" y="1355"/>
                  </a:lnTo>
                  <a:lnTo>
                    <a:pt x="3935" y="1999"/>
                  </a:lnTo>
                  <a:lnTo>
                    <a:pt x="5440" y="2537"/>
                  </a:lnTo>
                  <a:lnTo>
                    <a:pt x="5590" y="2322"/>
                  </a:lnTo>
                  <a:lnTo>
                    <a:pt x="3290" y="1204"/>
                  </a:lnTo>
                  <a:lnTo>
                    <a:pt x="75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6"/>
            <p:cNvSpPr/>
            <p:nvPr/>
          </p:nvSpPr>
          <p:spPr>
            <a:xfrm>
              <a:off x="7703325" y="-771750"/>
              <a:ext cx="289150" cy="141925"/>
            </a:xfrm>
            <a:custGeom>
              <a:avLst/>
              <a:gdLst/>
              <a:ahLst/>
              <a:cxnLst/>
              <a:rect l="l" t="t" r="r" b="b"/>
              <a:pathLst>
                <a:path w="11566" h="5677" extrusionOk="0">
                  <a:moveTo>
                    <a:pt x="2472" y="1"/>
                  </a:moveTo>
                  <a:lnTo>
                    <a:pt x="1548" y="581"/>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9394" y="3075"/>
                  </a:lnTo>
                  <a:lnTo>
                    <a:pt x="7137" y="2065"/>
                  </a:lnTo>
                  <a:lnTo>
                    <a:pt x="4815" y="1033"/>
                  </a:lnTo>
                  <a:lnTo>
                    <a:pt x="24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6"/>
            <p:cNvSpPr/>
            <p:nvPr/>
          </p:nvSpPr>
          <p:spPr>
            <a:xfrm>
              <a:off x="7703325" y="-771750"/>
              <a:ext cx="289150" cy="141925"/>
            </a:xfrm>
            <a:custGeom>
              <a:avLst/>
              <a:gdLst/>
              <a:ahLst/>
              <a:cxnLst/>
              <a:rect l="l" t="t" r="r" b="b"/>
              <a:pathLst>
                <a:path w="11566" h="5677" fill="none" extrusionOk="0">
                  <a:moveTo>
                    <a:pt x="2472" y="1"/>
                  </a:moveTo>
                  <a:lnTo>
                    <a:pt x="1548" y="581"/>
                  </a:lnTo>
                  <a:lnTo>
                    <a:pt x="0" y="1549"/>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11565" y="4085"/>
                  </a:lnTo>
                  <a:lnTo>
                    <a:pt x="9394" y="3075"/>
                  </a:lnTo>
                  <a:lnTo>
                    <a:pt x="7137" y="2065"/>
                  </a:lnTo>
                  <a:lnTo>
                    <a:pt x="4815" y="1033"/>
                  </a:lnTo>
                  <a:lnTo>
                    <a:pt x="2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4096;p42">
            <a:extLst>
              <a:ext uri="{FF2B5EF4-FFF2-40B4-BE49-F238E27FC236}">
                <a16:creationId xmlns:a16="http://schemas.microsoft.com/office/drawing/2014/main" id="{B5DEE67B-6B5B-4448-BE56-5A826804E012}"/>
              </a:ext>
            </a:extLst>
          </p:cNvPr>
          <p:cNvSpPr txBox="1">
            <a:spLocks/>
          </p:cNvSpPr>
          <p:nvPr/>
        </p:nvSpPr>
        <p:spPr>
          <a:xfrm>
            <a:off x="1549979" y="1167791"/>
            <a:ext cx="5999032" cy="3024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aleway Black"/>
              <a:buNone/>
              <a:defRPr sz="5000" b="0" i="1" u="none" strike="noStrike" cap="none">
                <a:solidFill>
                  <a:schemeClr val="dk1"/>
                </a:solidFill>
                <a:latin typeface="Raleway Black"/>
                <a:ea typeface="Raleway Black"/>
                <a:cs typeface="Raleway Black"/>
                <a:sym typeface="Raleway Black"/>
              </a:defRPr>
            </a:lvl1pPr>
            <a:lvl2pPr marR="0" lvl="1"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600"/>
              <a:buFont typeface="Anton"/>
              <a:buNone/>
              <a:defRPr sz="3600" b="0" i="1" u="none" strike="noStrike" cap="none">
                <a:solidFill>
                  <a:schemeClr val="lt1"/>
                </a:solidFill>
                <a:latin typeface="Anton"/>
                <a:ea typeface="Anton"/>
                <a:cs typeface="Anton"/>
                <a:sym typeface="Anton"/>
              </a:defRPr>
            </a:lvl9pPr>
          </a:lstStyle>
          <a:p>
            <a:pPr algn="just"/>
            <a:r>
              <a:rPr lang="en-US" sz="2000" i="0" dirty="0">
                <a:solidFill>
                  <a:schemeClr val="bg2"/>
                </a:solidFill>
                <a:latin typeface="Times New Roman" panose="02020603050405020304" pitchFamily="18" charset="0"/>
                <a:cs typeface="Times New Roman" panose="02020603050405020304" pitchFamily="18" charset="0"/>
              </a:rPr>
              <a:t>High Cloud Airline is seeking to improve operational efficiency, route optimization, and passenger satisfaction </a:t>
            </a:r>
            <a:r>
              <a:rPr lang="en-IN" sz="2000" i="0" dirty="0">
                <a:solidFill>
                  <a:schemeClr val="bg2"/>
                </a:solidFill>
                <a:latin typeface="Times New Roman" panose="02020603050405020304" pitchFamily="18" charset="0"/>
                <a:cs typeface="Times New Roman" panose="02020603050405020304" pitchFamily="18" charset="0"/>
              </a:rPr>
              <a:t>through data analysis for the given data between 2008 to 2013. </a:t>
            </a:r>
          </a:p>
          <a:p>
            <a:pPr algn="just"/>
            <a:endParaRPr lang="en-IN" sz="2000" i="0" dirty="0">
              <a:solidFill>
                <a:schemeClr val="bg2"/>
              </a:solidFill>
              <a:latin typeface="Times New Roman" panose="02020603050405020304" pitchFamily="18" charset="0"/>
              <a:cs typeface="Times New Roman" panose="02020603050405020304" pitchFamily="18" charset="0"/>
            </a:endParaRPr>
          </a:p>
          <a:p>
            <a:pPr algn="just"/>
            <a:r>
              <a:rPr lang="en-US" sz="2000" i="0" dirty="0">
                <a:solidFill>
                  <a:schemeClr val="bg2"/>
                </a:solidFill>
                <a:latin typeface="Times New Roman" panose="02020603050405020304" pitchFamily="18" charset="0"/>
                <a:cs typeface="Times New Roman" panose="02020603050405020304" pitchFamily="18" charset="0"/>
              </a:rPr>
              <a:t>The airline operates a complex network of flights with multiple carriers, aircraft types, and service classes across numerous cities and regions.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43"/>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a:t>
            </a:r>
            <a:endParaRPr dirty="0"/>
          </a:p>
        </p:txBody>
      </p:sp>
      <p:sp>
        <p:nvSpPr>
          <p:cNvPr id="4337" name="Google Shape;4337;p43"/>
          <p:cNvSpPr txBox="1">
            <a:spLocks noGrp="1"/>
          </p:cNvSpPr>
          <p:nvPr>
            <p:ph type="subTitle" idx="1"/>
          </p:nvPr>
        </p:nvSpPr>
        <p:spPr>
          <a:xfrm>
            <a:off x="1104136" y="1097609"/>
            <a:ext cx="6935727" cy="316986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1" dirty="0">
                <a:latin typeface="Times New Roman" panose="02020603050405020304" pitchFamily="18" charset="0"/>
                <a:cs typeface="Times New Roman" panose="02020603050405020304" pitchFamily="18" charset="0"/>
              </a:rPr>
              <a:t>High Cloud Airlines</a:t>
            </a:r>
            <a:r>
              <a:rPr lang="en-US" sz="1800" dirty="0">
                <a:latin typeface="Times New Roman" panose="02020603050405020304" pitchFamily="18" charset="0"/>
                <a:cs typeface="Times New Roman" panose="02020603050405020304" pitchFamily="18" charset="0"/>
              </a:rPr>
              <a:t> is a leading global aviation company committed to delivering safe, efficient, and reliable air travel experiences. Renowned for its diverse fleet of state-of-the-art aircraft, offering services across an extensive network of domestic and international routes, connecting people across the globe.</a:t>
            </a:r>
          </a:p>
          <a:p>
            <a:pPr marL="0" lvl="0" indent="0" algn="just"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algn="just"/>
            <a:r>
              <a:rPr lang="en-US" sz="1800" b="1" dirty="0">
                <a:latin typeface="Times New Roman" panose="02020603050405020304" pitchFamily="18" charset="0"/>
                <a:cs typeface="Times New Roman" panose="02020603050405020304" pitchFamily="18" charset="0"/>
              </a:rPr>
              <a:t>High Cloud Airlines</a:t>
            </a:r>
            <a:r>
              <a:rPr lang="en-US" sz="1800" dirty="0">
                <a:latin typeface="Times New Roman" panose="02020603050405020304" pitchFamily="18" charset="0"/>
                <a:cs typeface="Times New Roman" panose="02020603050405020304" pitchFamily="18" charset="0"/>
              </a:rPr>
              <a:t> operates in </a:t>
            </a:r>
            <a:r>
              <a:rPr lang="en-US" sz="1800" b="1" dirty="0">
                <a:latin typeface="Times New Roman" panose="02020603050405020304" pitchFamily="18" charset="0"/>
                <a:cs typeface="Times New Roman" panose="02020603050405020304" pitchFamily="18" charset="0"/>
              </a:rPr>
              <a:t>113 countries</a:t>
            </a:r>
            <a:r>
              <a:rPr lang="en-US" sz="1800" dirty="0">
                <a:latin typeface="Times New Roman" panose="02020603050405020304" pitchFamily="18" charset="0"/>
                <a:cs typeface="Times New Roman" panose="02020603050405020304" pitchFamily="18" charset="0"/>
              </a:rPr>
              <a:t>, serving </a:t>
            </a:r>
            <a:r>
              <a:rPr lang="en-US" sz="1800" b="1" dirty="0">
                <a:latin typeface="Times New Roman" panose="02020603050405020304" pitchFamily="18" charset="0"/>
                <a:cs typeface="Times New Roman" panose="02020603050405020304" pitchFamily="18" charset="0"/>
              </a:rPr>
              <a:t>1,445 cities</a:t>
            </a:r>
            <a:r>
              <a:rPr lang="en-US" sz="1800" dirty="0">
                <a:latin typeface="Times New Roman" panose="02020603050405020304" pitchFamily="18" charset="0"/>
                <a:cs typeface="Times New Roman" panose="02020603050405020304" pitchFamily="18" charset="0"/>
              </a:rPr>
              <a:t> worldwide through a network of </a:t>
            </a:r>
            <a:r>
              <a:rPr lang="en-US" sz="1800" b="1" dirty="0">
                <a:latin typeface="Times New Roman" panose="02020603050405020304" pitchFamily="18" charset="0"/>
                <a:cs typeface="Times New Roman" panose="02020603050405020304" pitchFamily="18" charset="0"/>
              </a:rPr>
              <a:t>208 carriers</a:t>
            </a:r>
            <a:r>
              <a:rPr lang="en-US" sz="1800" dirty="0">
                <a:latin typeface="Times New Roman" panose="02020603050405020304" pitchFamily="18" charset="0"/>
                <a:cs typeface="Times New Roman" panose="02020603050405020304" pitchFamily="18" charset="0"/>
              </a:rPr>
              <a:t>. With a total travel distance exceeding </a:t>
            </a:r>
            <a:r>
              <a:rPr lang="en-US" sz="1800" b="1" dirty="0">
                <a:latin typeface="Times New Roman" panose="02020603050405020304" pitchFamily="18" charset="0"/>
                <a:cs typeface="Times New Roman" panose="02020603050405020304" pitchFamily="18" charset="0"/>
              </a:rPr>
              <a:t>82 million miles</a:t>
            </a:r>
            <a:r>
              <a:rPr lang="en-US" sz="1800" dirty="0">
                <a:latin typeface="Times New Roman" panose="02020603050405020304" pitchFamily="18" charset="0"/>
                <a:cs typeface="Times New Roman" panose="02020603050405020304" pitchFamily="18" charset="0"/>
              </a:rPr>
              <a:t> in the sky. In total, more than </a:t>
            </a:r>
            <a:r>
              <a:rPr lang="en-US" sz="1800" b="1" dirty="0">
                <a:latin typeface="Times New Roman" panose="02020603050405020304" pitchFamily="18" charset="0"/>
                <a:cs typeface="Times New Roman" panose="02020603050405020304" pitchFamily="18" charset="0"/>
              </a:rPr>
              <a:t>187 million satisfied passengers</a:t>
            </a:r>
            <a:r>
              <a:rPr lang="en-US" sz="1800" dirty="0">
                <a:latin typeface="Times New Roman" panose="02020603050405020304" pitchFamily="18" charset="0"/>
                <a:cs typeface="Times New Roman" panose="02020603050405020304" pitchFamily="18" charset="0"/>
              </a:rPr>
              <a:t> have traveled with High Cloud Airlines which has a </a:t>
            </a:r>
            <a:r>
              <a:rPr lang="en-US" sz="1800" b="1" dirty="0">
                <a:latin typeface="Times New Roman" panose="02020603050405020304" pitchFamily="18" charset="0"/>
                <a:cs typeface="Times New Roman" panose="02020603050405020304" pitchFamily="18" charset="0"/>
              </a:rPr>
              <a:t>average load factor of 76.77 %</a:t>
            </a:r>
            <a:r>
              <a:rPr lang="en-US" sz="1800" dirty="0">
                <a:latin typeface="Times New Roman" panose="02020603050405020304" pitchFamily="18" charset="0"/>
                <a:cs typeface="Times New Roman" panose="02020603050405020304" pitchFamily="18" charset="0"/>
              </a:rPr>
              <a:t>.</a:t>
            </a:r>
            <a:r>
              <a:rPr lang="en-US" sz="1800" b="1" dirty="0"/>
              <a:t> </a:t>
            </a:r>
            <a:endParaRPr sz="1800" dirty="0">
              <a:latin typeface="Times New Roman" panose="02020603050405020304" pitchFamily="18" charset="0"/>
              <a:cs typeface="Times New Roman" panose="02020603050405020304" pitchFamily="18" charset="0"/>
            </a:endParaRPr>
          </a:p>
        </p:txBody>
      </p:sp>
      <p:grpSp>
        <p:nvGrpSpPr>
          <p:cNvPr id="4339" name="Google Shape;4339;p43"/>
          <p:cNvGrpSpPr/>
          <p:nvPr/>
        </p:nvGrpSpPr>
        <p:grpSpPr>
          <a:xfrm>
            <a:off x="7771944" y="981666"/>
            <a:ext cx="1143167" cy="451268"/>
            <a:chOff x="5454775" y="-1447800"/>
            <a:chExt cx="3232025" cy="1275850"/>
          </a:xfrm>
        </p:grpSpPr>
        <p:sp>
          <p:nvSpPr>
            <p:cNvPr id="4340" name="Google Shape;4340;p43"/>
            <p:cNvSpPr/>
            <p:nvPr/>
          </p:nvSpPr>
          <p:spPr>
            <a:xfrm>
              <a:off x="6602150" y="-685750"/>
              <a:ext cx="252600" cy="51380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3"/>
            <p:cNvSpPr/>
            <p:nvPr/>
          </p:nvSpPr>
          <p:spPr>
            <a:xfrm>
              <a:off x="6602150" y="-685750"/>
              <a:ext cx="252600" cy="51380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3"/>
            <p:cNvSpPr/>
            <p:nvPr/>
          </p:nvSpPr>
          <p:spPr>
            <a:xfrm>
              <a:off x="7163750" y="-1223175"/>
              <a:ext cx="698675" cy="294000"/>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3"/>
            <p:cNvSpPr/>
            <p:nvPr/>
          </p:nvSpPr>
          <p:spPr>
            <a:xfrm>
              <a:off x="7163750" y="-1223175"/>
              <a:ext cx="698675" cy="294000"/>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3"/>
            <p:cNvSpPr/>
            <p:nvPr/>
          </p:nvSpPr>
          <p:spPr>
            <a:xfrm>
              <a:off x="7169125" y="-1359675"/>
              <a:ext cx="489075" cy="148350"/>
            </a:xfrm>
            <a:custGeom>
              <a:avLst/>
              <a:gdLst/>
              <a:ahLst/>
              <a:cxnLst/>
              <a:rect l="l" t="t" r="r" b="b"/>
              <a:pathLst>
                <a:path w="19563" h="5934" extrusionOk="0">
                  <a:moveTo>
                    <a:pt x="2279" y="0"/>
                  </a:moveTo>
                  <a:lnTo>
                    <a:pt x="1978" y="151"/>
                  </a:lnTo>
                  <a:lnTo>
                    <a:pt x="1699" y="323"/>
                  </a:lnTo>
                  <a:lnTo>
                    <a:pt x="1441" y="495"/>
                  </a:lnTo>
                  <a:lnTo>
                    <a:pt x="1226" y="688"/>
                  </a:lnTo>
                  <a:lnTo>
                    <a:pt x="1032" y="903"/>
                  </a:lnTo>
                  <a:lnTo>
                    <a:pt x="839" y="1118"/>
                  </a:lnTo>
                  <a:lnTo>
                    <a:pt x="688" y="1333"/>
                  </a:lnTo>
                  <a:lnTo>
                    <a:pt x="538" y="1570"/>
                  </a:lnTo>
                  <a:lnTo>
                    <a:pt x="430" y="1806"/>
                  </a:lnTo>
                  <a:lnTo>
                    <a:pt x="323" y="2043"/>
                  </a:lnTo>
                  <a:lnTo>
                    <a:pt x="237" y="2301"/>
                  </a:lnTo>
                  <a:lnTo>
                    <a:pt x="172" y="2537"/>
                  </a:lnTo>
                  <a:lnTo>
                    <a:pt x="108" y="2795"/>
                  </a:lnTo>
                  <a:lnTo>
                    <a:pt x="65" y="3053"/>
                  </a:lnTo>
                  <a:lnTo>
                    <a:pt x="22" y="3547"/>
                  </a:lnTo>
                  <a:lnTo>
                    <a:pt x="0" y="4020"/>
                  </a:lnTo>
                  <a:lnTo>
                    <a:pt x="22" y="4450"/>
                  </a:lnTo>
                  <a:lnTo>
                    <a:pt x="65" y="4859"/>
                  </a:lnTo>
                  <a:lnTo>
                    <a:pt x="108" y="5224"/>
                  </a:lnTo>
                  <a:lnTo>
                    <a:pt x="215" y="5740"/>
                  </a:lnTo>
                  <a:lnTo>
                    <a:pt x="258" y="5934"/>
                  </a:lnTo>
                  <a:lnTo>
                    <a:pt x="19562"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3"/>
            <p:cNvSpPr/>
            <p:nvPr/>
          </p:nvSpPr>
          <p:spPr>
            <a:xfrm>
              <a:off x="6634925" y="-1230150"/>
              <a:ext cx="489075" cy="148350"/>
            </a:xfrm>
            <a:custGeom>
              <a:avLst/>
              <a:gdLst/>
              <a:ahLst/>
              <a:cxnLst/>
              <a:rect l="l" t="t" r="r" b="b"/>
              <a:pathLst>
                <a:path w="19563" h="5934" extrusionOk="0">
                  <a:moveTo>
                    <a:pt x="2279" y="0"/>
                  </a:moveTo>
                  <a:lnTo>
                    <a:pt x="1978" y="151"/>
                  </a:lnTo>
                  <a:lnTo>
                    <a:pt x="1699" y="323"/>
                  </a:lnTo>
                  <a:lnTo>
                    <a:pt x="1462" y="495"/>
                  </a:lnTo>
                  <a:lnTo>
                    <a:pt x="1226" y="688"/>
                  </a:lnTo>
                  <a:lnTo>
                    <a:pt x="1033" y="903"/>
                  </a:lnTo>
                  <a:lnTo>
                    <a:pt x="839" y="1118"/>
                  </a:lnTo>
                  <a:lnTo>
                    <a:pt x="689" y="1333"/>
                  </a:lnTo>
                  <a:lnTo>
                    <a:pt x="560" y="1569"/>
                  </a:lnTo>
                  <a:lnTo>
                    <a:pt x="431" y="1806"/>
                  </a:lnTo>
                  <a:lnTo>
                    <a:pt x="323" y="2064"/>
                  </a:lnTo>
                  <a:lnTo>
                    <a:pt x="237" y="2300"/>
                  </a:lnTo>
                  <a:lnTo>
                    <a:pt x="173" y="2558"/>
                  </a:lnTo>
                  <a:lnTo>
                    <a:pt x="108" y="2795"/>
                  </a:lnTo>
                  <a:lnTo>
                    <a:pt x="65" y="3053"/>
                  </a:lnTo>
                  <a:lnTo>
                    <a:pt x="22" y="3547"/>
                  </a:lnTo>
                  <a:lnTo>
                    <a:pt x="1" y="4020"/>
                  </a:lnTo>
                  <a:lnTo>
                    <a:pt x="22" y="4471"/>
                  </a:lnTo>
                  <a:lnTo>
                    <a:pt x="65" y="4858"/>
                  </a:lnTo>
                  <a:lnTo>
                    <a:pt x="108" y="5224"/>
                  </a:lnTo>
                  <a:lnTo>
                    <a:pt x="216" y="5740"/>
                  </a:lnTo>
                  <a:lnTo>
                    <a:pt x="259" y="5933"/>
                  </a:lnTo>
                  <a:lnTo>
                    <a:pt x="19563"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3"/>
            <p:cNvSpPr/>
            <p:nvPr/>
          </p:nvSpPr>
          <p:spPr>
            <a:xfrm>
              <a:off x="7169125" y="-1317750"/>
              <a:ext cx="489075" cy="106425"/>
            </a:xfrm>
            <a:custGeom>
              <a:avLst/>
              <a:gdLst/>
              <a:ahLst/>
              <a:cxnLst/>
              <a:rect l="l" t="t" r="r" b="b"/>
              <a:pathLst>
                <a:path w="19563" h="4257" extrusionOk="0">
                  <a:moveTo>
                    <a:pt x="10426" y="0"/>
                  </a:moveTo>
                  <a:lnTo>
                    <a:pt x="4708" y="1226"/>
                  </a:lnTo>
                  <a:lnTo>
                    <a:pt x="0" y="2236"/>
                  </a:lnTo>
                  <a:lnTo>
                    <a:pt x="0" y="2644"/>
                  </a:lnTo>
                  <a:lnTo>
                    <a:pt x="43" y="3031"/>
                  </a:lnTo>
                  <a:lnTo>
                    <a:pt x="86" y="3375"/>
                  </a:lnTo>
                  <a:lnTo>
                    <a:pt x="129" y="3676"/>
                  </a:lnTo>
                  <a:lnTo>
                    <a:pt x="215" y="4106"/>
                  </a:lnTo>
                  <a:lnTo>
                    <a:pt x="258" y="4257"/>
                  </a:lnTo>
                  <a:lnTo>
                    <a:pt x="19562" y="1870"/>
                  </a:lnTo>
                  <a:lnTo>
                    <a:pt x="10426"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3"/>
            <p:cNvSpPr/>
            <p:nvPr/>
          </p:nvSpPr>
          <p:spPr>
            <a:xfrm>
              <a:off x="6637075" y="-1200600"/>
              <a:ext cx="486925" cy="98375"/>
            </a:xfrm>
            <a:custGeom>
              <a:avLst/>
              <a:gdLst/>
              <a:ahLst/>
              <a:cxnLst/>
              <a:rect l="l" t="t" r="r" b="b"/>
              <a:pathLst>
                <a:path w="19477" h="3935" extrusionOk="0">
                  <a:moveTo>
                    <a:pt x="7954" y="0"/>
                  </a:moveTo>
                  <a:lnTo>
                    <a:pt x="87" y="1398"/>
                  </a:lnTo>
                  <a:lnTo>
                    <a:pt x="1" y="1742"/>
                  </a:lnTo>
                  <a:lnTo>
                    <a:pt x="6772" y="3934"/>
                  </a:lnTo>
                  <a:lnTo>
                    <a:pt x="19477" y="2365"/>
                  </a:lnTo>
                  <a:lnTo>
                    <a:pt x="7954"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3"/>
            <p:cNvSpPr/>
            <p:nvPr/>
          </p:nvSpPr>
          <p:spPr>
            <a:xfrm>
              <a:off x="6059900" y="-765300"/>
              <a:ext cx="419750" cy="224125"/>
            </a:xfrm>
            <a:custGeom>
              <a:avLst/>
              <a:gdLst/>
              <a:ahLst/>
              <a:cxnLst/>
              <a:rect l="l" t="t" r="r" b="b"/>
              <a:pathLst>
                <a:path w="16790" h="8965" extrusionOk="0">
                  <a:moveTo>
                    <a:pt x="3633" y="1"/>
                  </a:moveTo>
                  <a:lnTo>
                    <a:pt x="3375" y="22"/>
                  </a:lnTo>
                  <a:lnTo>
                    <a:pt x="3117" y="44"/>
                  </a:lnTo>
                  <a:lnTo>
                    <a:pt x="2881" y="108"/>
                  </a:lnTo>
                  <a:lnTo>
                    <a:pt x="2644" y="194"/>
                  </a:lnTo>
                  <a:lnTo>
                    <a:pt x="2429" y="280"/>
                  </a:lnTo>
                  <a:lnTo>
                    <a:pt x="2021" y="517"/>
                  </a:lnTo>
                  <a:lnTo>
                    <a:pt x="1806" y="667"/>
                  </a:lnTo>
                  <a:lnTo>
                    <a:pt x="1591" y="818"/>
                  </a:lnTo>
                  <a:lnTo>
                    <a:pt x="1376" y="1011"/>
                  </a:lnTo>
                  <a:lnTo>
                    <a:pt x="1183" y="1226"/>
                  </a:lnTo>
                  <a:lnTo>
                    <a:pt x="968" y="1441"/>
                  </a:lnTo>
                  <a:lnTo>
                    <a:pt x="796" y="1699"/>
                  </a:lnTo>
                  <a:lnTo>
                    <a:pt x="602" y="1957"/>
                  </a:lnTo>
                  <a:lnTo>
                    <a:pt x="452" y="2258"/>
                  </a:lnTo>
                  <a:lnTo>
                    <a:pt x="323" y="2602"/>
                  </a:lnTo>
                  <a:lnTo>
                    <a:pt x="194" y="2946"/>
                  </a:lnTo>
                  <a:lnTo>
                    <a:pt x="108" y="3333"/>
                  </a:lnTo>
                  <a:lnTo>
                    <a:pt x="43" y="3741"/>
                  </a:lnTo>
                  <a:lnTo>
                    <a:pt x="0" y="4171"/>
                  </a:lnTo>
                  <a:lnTo>
                    <a:pt x="0" y="4644"/>
                  </a:lnTo>
                  <a:lnTo>
                    <a:pt x="22" y="4859"/>
                  </a:lnTo>
                  <a:lnTo>
                    <a:pt x="86" y="5053"/>
                  </a:lnTo>
                  <a:lnTo>
                    <a:pt x="194" y="5246"/>
                  </a:lnTo>
                  <a:lnTo>
                    <a:pt x="344" y="5440"/>
                  </a:lnTo>
                  <a:lnTo>
                    <a:pt x="516" y="5611"/>
                  </a:lnTo>
                  <a:lnTo>
                    <a:pt x="710" y="5740"/>
                  </a:lnTo>
                  <a:lnTo>
                    <a:pt x="968" y="5869"/>
                  </a:lnTo>
                  <a:lnTo>
                    <a:pt x="1226" y="5977"/>
                  </a:lnTo>
                  <a:lnTo>
                    <a:pt x="2171" y="6299"/>
                  </a:lnTo>
                  <a:lnTo>
                    <a:pt x="3397" y="6665"/>
                  </a:lnTo>
                  <a:lnTo>
                    <a:pt x="4837" y="7052"/>
                  </a:lnTo>
                  <a:lnTo>
                    <a:pt x="6514" y="7482"/>
                  </a:lnTo>
                  <a:lnTo>
                    <a:pt x="7417" y="7697"/>
                  </a:lnTo>
                  <a:lnTo>
                    <a:pt x="8362" y="7912"/>
                  </a:lnTo>
                  <a:lnTo>
                    <a:pt x="9373" y="8105"/>
                  </a:lnTo>
                  <a:lnTo>
                    <a:pt x="10405" y="8299"/>
                  </a:lnTo>
                  <a:lnTo>
                    <a:pt x="11501" y="8492"/>
                  </a:lnTo>
                  <a:lnTo>
                    <a:pt x="12619" y="8664"/>
                  </a:lnTo>
                  <a:lnTo>
                    <a:pt x="13758" y="8814"/>
                  </a:lnTo>
                  <a:lnTo>
                    <a:pt x="14962" y="8965"/>
                  </a:lnTo>
                  <a:lnTo>
                    <a:pt x="16789" y="2946"/>
                  </a:lnTo>
                  <a:lnTo>
                    <a:pt x="4386" y="87"/>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3"/>
            <p:cNvSpPr/>
            <p:nvPr/>
          </p:nvSpPr>
          <p:spPr>
            <a:xfrm>
              <a:off x="6124925" y="-528300"/>
              <a:ext cx="420275" cy="223600"/>
            </a:xfrm>
            <a:custGeom>
              <a:avLst/>
              <a:gdLst/>
              <a:ahLst/>
              <a:cxnLst/>
              <a:rect l="l" t="t" r="r" b="b"/>
              <a:pathLst>
                <a:path w="16811" h="8944" extrusionOk="0">
                  <a:moveTo>
                    <a:pt x="3375" y="1"/>
                  </a:moveTo>
                  <a:lnTo>
                    <a:pt x="3139" y="44"/>
                  </a:lnTo>
                  <a:lnTo>
                    <a:pt x="2881" y="108"/>
                  </a:lnTo>
                  <a:lnTo>
                    <a:pt x="2666" y="173"/>
                  </a:lnTo>
                  <a:lnTo>
                    <a:pt x="2429" y="280"/>
                  </a:lnTo>
                  <a:lnTo>
                    <a:pt x="2021" y="517"/>
                  </a:lnTo>
                  <a:lnTo>
                    <a:pt x="1806" y="646"/>
                  </a:lnTo>
                  <a:lnTo>
                    <a:pt x="1591" y="818"/>
                  </a:lnTo>
                  <a:lnTo>
                    <a:pt x="1398" y="1011"/>
                  </a:lnTo>
                  <a:lnTo>
                    <a:pt x="1183" y="1205"/>
                  </a:lnTo>
                  <a:lnTo>
                    <a:pt x="989" y="1441"/>
                  </a:lnTo>
                  <a:lnTo>
                    <a:pt x="796" y="1678"/>
                  </a:lnTo>
                  <a:lnTo>
                    <a:pt x="624" y="1957"/>
                  </a:lnTo>
                  <a:lnTo>
                    <a:pt x="473" y="2258"/>
                  </a:lnTo>
                  <a:lnTo>
                    <a:pt x="323" y="2580"/>
                  </a:lnTo>
                  <a:lnTo>
                    <a:pt x="215" y="2946"/>
                  </a:lnTo>
                  <a:lnTo>
                    <a:pt x="108" y="3311"/>
                  </a:lnTo>
                  <a:lnTo>
                    <a:pt x="43" y="3720"/>
                  </a:lnTo>
                  <a:lnTo>
                    <a:pt x="0" y="4171"/>
                  </a:lnTo>
                  <a:lnTo>
                    <a:pt x="0" y="4644"/>
                  </a:lnTo>
                  <a:lnTo>
                    <a:pt x="22" y="4859"/>
                  </a:lnTo>
                  <a:lnTo>
                    <a:pt x="108" y="5053"/>
                  </a:lnTo>
                  <a:lnTo>
                    <a:pt x="194" y="5246"/>
                  </a:lnTo>
                  <a:lnTo>
                    <a:pt x="344" y="5418"/>
                  </a:lnTo>
                  <a:lnTo>
                    <a:pt x="516" y="5590"/>
                  </a:lnTo>
                  <a:lnTo>
                    <a:pt x="731" y="5741"/>
                  </a:lnTo>
                  <a:lnTo>
                    <a:pt x="968" y="5869"/>
                  </a:lnTo>
                  <a:lnTo>
                    <a:pt x="1226" y="5977"/>
                  </a:lnTo>
                  <a:lnTo>
                    <a:pt x="2193" y="6278"/>
                  </a:lnTo>
                  <a:lnTo>
                    <a:pt x="3397" y="6643"/>
                  </a:lnTo>
                  <a:lnTo>
                    <a:pt x="4859" y="7052"/>
                  </a:lnTo>
                  <a:lnTo>
                    <a:pt x="6514" y="7482"/>
                  </a:lnTo>
                  <a:lnTo>
                    <a:pt x="7438" y="7675"/>
                  </a:lnTo>
                  <a:lnTo>
                    <a:pt x="8384" y="7890"/>
                  </a:lnTo>
                  <a:lnTo>
                    <a:pt x="9373" y="8105"/>
                  </a:lnTo>
                  <a:lnTo>
                    <a:pt x="10426" y="8299"/>
                  </a:lnTo>
                  <a:lnTo>
                    <a:pt x="11501" y="8471"/>
                  </a:lnTo>
                  <a:lnTo>
                    <a:pt x="12619" y="8643"/>
                  </a:lnTo>
                  <a:lnTo>
                    <a:pt x="13780" y="8815"/>
                  </a:lnTo>
                  <a:lnTo>
                    <a:pt x="14962" y="8944"/>
                  </a:lnTo>
                  <a:lnTo>
                    <a:pt x="16811" y="2946"/>
                  </a:lnTo>
                  <a:lnTo>
                    <a:pt x="4407" y="65"/>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3"/>
            <p:cNvSpPr/>
            <p:nvPr/>
          </p:nvSpPr>
          <p:spPr>
            <a:xfrm>
              <a:off x="6188875" y="-758850"/>
              <a:ext cx="290775" cy="217675"/>
            </a:xfrm>
            <a:custGeom>
              <a:avLst/>
              <a:gdLst/>
              <a:ahLst/>
              <a:cxnLst/>
              <a:rect l="l" t="t" r="r" b="b"/>
              <a:pathLst>
                <a:path w="11631" h="8707" extrusionOk="0">
                  <a:moveTo>
                    <a:pt x="0" y="1"/>
                  </a:moveTo>
                  <a:lnTo>
                    <a:pt x="1247" y="1871"/>
                  </a:lnTo>
                  <a:lnTo>
                    <a:pt x="3526" y="7718"/>
                  </a:lnTo>
                  <a:lnTo>
                    <a:pt x="4988" y="7998"/>
                  </a:lnTo>
                  <a:lnTo>
                    <a:pt x="6514" y="8256"/>
                  </a:lnTo>
                  <a:lnTo>
                    <a:pt x="8126" y="8492"/>
                  </a:lnTo>
                  <a:lnTo>
                    <a:pt x="9803" y="8707"/>
                  </a:lnTo>
                  <a:lnTo>
                    <a:pt x="11630" y="2688"/>
                  </a:lnTo>
                  <a:lnTo>
                    <a:pt x="0"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3"/>
            <p:cNvSpPr/>
            <p:nvPr/>
          </p:nvSpPr>
          <p:spPr>
            <a:xfrm>
              <a:off x="6298500" y="-511625"/>
              <a:ext cx="246700" cy="206925"/>
            </a:xfrm>
            <a:custGeom>
              <a:avLst/>
              <a:gdLst/>
              <a:ahLst/>
              <a:cxnLst/>
              <a:rect l="l" t="t" r="r" b="b"/>
              <a:pathLst>
                <a:path w="9868" h="8277" extrusionOk="0">
                  <a:moveTo>
                    <a:pt x="1" y="0"/>
                  </a:moveTo>
                  <a:lnTo>
                    <a:pt x="2946" y="7524"/>
                  </a:lnTo>
                  <a:lnTo>
                    <a:pt x="4150" y="7739"/>
                  </a:lnTo>
                  <a:lnTo>
                    <a:pt x="5396" y="7933"/>
                  </a:lnTo>
                  <a:lnTo>
                    <a:pt x="6686" y="8126"/>
                  </a:lnTo>
                  <a:lnTo>
                    <a:pt x="8019" y="8277"/>
                  </a:lnTo>
                  <a:lnTo>
                    <a:pt x="9868" y="2279"/>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3"/>
            <p:cNvSpPr/>
            <p:nvPr/>
          </p:nvSpPr>
          <p:spPr>
            <a:xfrm>
              <a:off x="7983850" y="-790550"/>
              <a:ext cx="702950" cy="257450"/>
            </a:xfrm>
            <a:custGeom>
              <a:avLst/>
              <a:gdLst/>
              <a:ahLst/>
              <a:cxnLst/>
              <a:rect l="l" t="t" r="r" b="b"/>
              <a:pathLst>
                <a:path w="28118" h="10298" extrusionOk="0">
                  <a:moveTo>
                    <a:pt x="19132" y="0"/>
                  </a:move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lnTo>
                    <a:pt x="28118" y="1054"/>
                  </a:lnTo>
                  <a:lnTo>
                    <a:pt x="27194" y="860"/>
                  </a:lnTo>
                  <a:lnTo>
                    <a:pt x="26162" y="688"/>
                  </a:lnTo>
                  <a:lnTo>
                    <a:pt x="24851" y="473"/>
                  </a:lnTo>
                  <a:lnTo>
                    <a:pt x="23346" y="258"/>
                  </a:lnTo>
                  <a:lnTo>
                    <a:pt x="22529" y="172"/>
                  </a:lnTo>
                  <a:lnTo>
                    <a:pt x="21691" y="108"/>
                  </a:lnTo>
                  <a:lnTo>
                    <a:pt x="20852" y="43"/>
                  </a:lnTo>
                  <a:lnTo>
                    <a:pt x="199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3"/>
            <p:cNvSpPr/>
            <p:nvPr/>
          </p:nvSpPr>
          <p:spPr>
            <a:xfrm>
              <a:off x="7983850" y="-790550"/>
              <a:ext cx="702950" cy="257450"/>
            </a:xfrm>
            <a:custGeom>
              <a:avLst/>
              <a:gdLst/>
              <a:ahLst/>
              <a:cxnLst/>
              <a:rect l="l" t="t" r="r" b="b"/>
              <a:pathLst>
                <a:path w="28118" h="10298" fill="none" extrusionOk="0">
                  <a:moveTo>
                    <a:pt x="7997" y="10297"/>
                  </a:moveTo>
                  <a:lnTo>
                    <a:pt x="28118" y="1054"/>
                  </a:lnTo>
                  <a:lnTo>
                    <a:pt x="28118" y="1054"/>
                  </a:lnTo>
                  <a:lnTo>
                    <a:pt x="27194" y="860"/>
                  </a:lnTo>
                  <a:lnTo>
                    <a:pt x="26162" y="688"/>
                  </a:lnTo>
                  <a:lnTo>
                    <a:pt x="24851" y="473"/>
                  </a:lnTo>
                  <a:lnTo>
                    <a:pt x="23346" y="258"/>
                  </a:lnTo>
                  <a:lnTo>
                    <a:pt x="22529" y="172"/>
                  </a:lnTo>
                  <a:lnTo>
                    <a:pt x="21691" y="108"/>
                  </a:lnTo>
                  <a:lnTo>
                    <a:pt x="20852" y="43"/>
                  </a:lnTo>
                  <a:lnTo>
                    <a:pt x="19992" y="0"/>
                  </a:lnTo>
                  <a:lnTo>
                    <a:pt x="19132" y="0"/>
                  </a:lnTo>
                  <a:lnTo>
                    <a:pt x="18316" y="22"/>
                  </a:ln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3"/>
            <p:cNvSpPr/>
            <p:nvPr/>
          </p:nvSpPr>
          <p:spPr>
            <a:xfrm>
              <a:off x="5454775" y="-1404825"/>
              <a:ext cx="2837025" cy="933525"/>
            </a:xfrm>
            <a:custGeom>
              <a:avLst/>
              <a:gdLst/>
              <a:ahLst/>
              <a:cxnLst/>
              <a:rect l="l" t="t" r="r" b="b"/>
              <a:pathLst>
                <a:path w="113481" h="37341" extrusionOk="0">
                  <a:moveTo>
                    <a:pt x="10942" y="1"/>
                  </a:move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6638" y="14962"/>
                  </a:lnTo>
                  <a:lnTo>
                    <a:pt x="21045" y="16489"/>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2404" y="44"/>
                  </a:lnTo>
                  <a:lnTo>
                    <a:pt x="1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3"/>
            <p:cNvSpPr/>
            <p:nvPr/>
          </p:nvSpPr>
          <p:spPr>
            <a:xfrm>
              <a:off x="5454775" y="-1404825"/>
              <a:ext cx="2837025" cy="933525"/>
            </a:xfrm>
            <a:custGeom>
              <a:avLst/>
              <a:gdLst/>
              <a:ahLst/>
              <a:cxnLst/>
              <a:rect l="l" t="t" r="r" b="b"/>
              <a:pathLst>
                <a:path w="113481" h="37341" fill="none" extrusionOk="0">
                  <a:moveTo>
                    <a:pt x="3719" y="2451"/>
                  </a:move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2468" y="13565"/>
                  </a:lnTo>
                  <a:lnTo>
                    <a:pt x="16638" y="14962"/>
                  </a:lnTo>
                  <a:lnTo>
                    <a:pt x="21045" y="16489"/>
                  </a:lnTo>
                  <a:lnTo>
                    <a:pt x="25968" y="18208"/>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3177" y="87"/>
                  </a:lnTo>
                  <a:lnTo>
                    <a:pt x="12404" y="44"/>
                  </a:lnTo>
                  <a:lnTo>
                    <a:pt x="11651" y="1"/>
                  </a:lnTo>
                  <a:lnTo>
                    <a:pt x="10942" y="1"/>
                  </a:ln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3"/>
            <p:cNvSpPr/>
            <p:nvPr/>
          </p:nvSpPr>
          <p:spPr>
            <a:xfrm>
              <a:off x="7617325" y="-1163525"/>
              <a:ext cx="835175" cy="557325"/>
            </a:xfrm>
            <a:custGeom>
              <a:avLst/>
              <a:gdLst/>
              <a:ahLst/>
              <a:cxnLst/>
              <a:rect l="l" t="t" r="r" b="b"/>
              <a:pathLst>
                <a:path w="33407" h="22293" extrusionOk="0">
                  <a:moveTo>
                    <a:pt x="25646" y="1"/>
                  </a:moveTo>
                  <a:lnTo>
                    <a:pt x="3548" y="13759"/>
                  </a:lnTo>
                  <a:lnTo>
                    <a:pt x="1" y="13759"/>
                  </a:lnTo>
                  <a:lnTo>
                    <a:pt x="1699" y="14640"/>
                  </a:lnTo>
                  <a:lnTo>
                    <a:pt x="3440" y="15521"/>
                  </a:lnTo>
                  <a:lnTo>
                    <a:pt x="5181" y="16360"/>
                  </a:lnTo>
                  <a:lnTo>
                    <a:pt x="6901" y="17155"/>
                  </a:lnTo>
                  <a:lnTo>
                    <a:pt x="8578" y="17886"/>
                  </a:lnTo>
                  <a:lnTo>
                    <a:pt x="10212" y="18595"/>
                  </a:lnTo>
                  <a:lnTo>
                    <a:pt x="11759" y="19262"/>
                  </a:lnTo>
                  <a:lnTo>
                    <a:pt x="13243" y="19864"/>
                  </a:lnTo>
                  <a:lnTo>
                    <a:pt x="15844" y="20874"/>
                  </a:lnTo>
                  <a:lnTo>
                    <a:pt x="17886" y="21648"/>
                  </a:lnTo>
                  <a:lnTo>
                    <a:pt x="19219" y="22121"/>
                  </a:lnTo>
                  <a:lnTo>
                    <a:pt x="19692" y="22293"/>
                  </a:lnTo>
                  <a:lnTo>
                    <a:pt x="33406" y="2000"/>
                  </a:lnTo>
                  <a:lnTo>
                    <a:pt x="256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3"/>
            <p:cNvSpPr/>
            <p:nvPr/>
          </p:nvSpPr>
          <p:spPr>
            <a:xfrm>
              <a:off x="6672000" y="-1447800"/>
              <a:ext cx="1656900" cy="461650"/>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3"/>
            <p:cNvSpPr/>
            <p:nvPr/>
          </p:nvSpPr>
          <p:spPr>
            <a:xfrm>
              <a:off x="5536975" y="-1344100"/>
              <a:ext cx="50550" cy="59700"/>
            </a:xfrm>
            <a:custGeom>
              <a:avLst/>
              <a:gdLst/>
              <a:ahLst/>
              <a:cxnLst/>
              <a:rect l="l" t="t" r="r" b="b"/>
              <a:pathLst>
                <a:path w="2022" h="2388" extrusionOk="0">
                  <a:moveTo>
                    <a:pt x="882" y="1"/>
                  </a:moveTo>
                  <a:lnTo>
                    <a:pt x="796" y="108"/>
                  </a:lnTo>
                  <a:lnTo>
                    <a:pt x="710" y="216"/>
                  </a:lnTo>
                  <a:lnTo>
                    <a:pt x="646" y="280"/>
                  </a:lnTo>
                  <a:lnTo>
                    <a:pt x="302" y="495"/>
                  </a:lnTo>
                  <a:lnTo>
                    <a:pt x="1" y="667"/>
                  </a:lnTo>
                  <a:lnTo>
                    <a:pt x="65" y="839"/>
                  </a:lnTo>
                  <a:lnTo>
                    <a:pt x="130" y="1033"/>
                  </a:lnTo>
                  <a:lnTo>
                    <a:pt x="259" y="1248"/>
                  </a:lnTo>
                  <a:lnTo>
                    <a:pt x="431" y="1527"/>
                  </a:lnTo>
                  <a:lnTo>
                    <a:pt x="646" y="1807"/>
                  </a:lnTo>
                  <a:lnTo>
                    <a:pt x="796" y="1957"/>
                  </a:lnTo>
                  <a:lnTo>
                    <a:pt x="947" y="2086"/>
                  </a:lnTo>
                  <a:lnTo>
                    <a:pt x="1119" y="2237"/>
                  </a:lnTo>
                  <a:lnTo>
                    <a:pt x="1312" y="2387"/>
                  </a:lnTo>
                  <a:lnTo>
                    <a:pt x="2022" y="1506"/>
                  </a:lnTo>
                  <a:lnTo>
                    <a:pt x="1871" y="1334"/>
                  </a:lnTo>
                  <a:lnTo>
                    <a:pt x="1527" y="925"/>
                  </a:lnTo>
                  <a:lnTo>
                    <a:pt x="1334" y="689"/>
                  </a:lnTo>
                  <a:lnTo>
                    <a:pt x="1140" y="431"/>
                  </a:lnTo>
                  <a:lnTo>
                    <a:pt x="990" y="194"/>
                  </a:lnTo>
                  <a:lnTo>
                    <a:pt x="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3"/>
            <p:cNvSpPr/>
            <p:nvPr/>
          </p:nvSpPr>
          <p:spPr>
            <a:xfrm>
              <a:off x="5628875" y="-1247350"/>
              <a:ext cx="51625" cy="93000"/>
            </a:xfrm>
            <a:custGeom>
              <a:avLst/>
              <a:gdLst/>
              <a:ahLst/>
              <a:cxnLst/>
              <a:rect l="l" t="t" r="r" b="b"/>
              <a:pathLst>
                <a:path w="2065" h="3720" extrusionOk="0">
                  <a:moveTo>
                    <a:pt x="732" y="0"/>
                  </a:moveTo>
                  <a:lnTo>
                    <a:pt x="646" y="22"/>
                  </a:lnTo>
                  <a:lnTo>
                    <a:pt x="560" y="65"/>
                  </a:lnTo>
                  <a:lnTo>
                    <a:pt x="495" y="108"/>
                  </a:lnTo>
                  <a:lnTo>
                    <a:pt x="452" y="172"/>
                  </a:lnTo>
                  <a:lnTo>
                    <a:pt x="409" y="237"/>
                  </a:lnTo>
                  <a:lnTo>
                    <a:pt x="388" y="323"/>
                  </a:lnTo>
                  <a:lnTo>
                    <a:pt x="1" y="2881"/>
                  </a:lnTo>
                  <a:lnTo>
                    <a:pt x="1" y="3010"/>
                  </a:lnTo>
                  <a:lnTo>
                    <a:pt x="44" y="3117"/>
                  </a:lnTo>
                  <a:lnTo>
                    <a:pt x="108" y="3225"/>
                  </a:lnTo>
                  <a:lnTo>
                    <a:pt x="194" y="3289"/>
                  </a:lnTo>
                  <a:lnTo>
                    <a:pt x="1076" y="3698"/>
                  </a:lnTo>
                  <a:lnTo>
                    <a:pt x="1162" y="3719"/>
                  </a:lnTo>
                  <a:lnTo>
                    <a:pt x="1334" y="3719"/>
                  </a:lnTo>
                  <a:lnTo>
                    <a:pt x="1398" y="3698"/>
                  </a:lnTo>
                  <a:lnTo>
                    <a:pt x="1484" y="3633"/>
                  </a:lnTo>
                  <a:lnTo>
                    <a:pt x="1527" y="3590"/>
                  </a:lnTo>
                  <a:lnTo>
                    <a:pt x="1570" y="3504"/>
                  </a:lnTo>
                  <a:lnTo>
                    <a:pt x="1592" y="3418"/>
                  </a:lnTo>
                  <a:lnTo>
                    <a:pt x="2065" y="817"/>
                  </a:lnTo>
                  <a:lnTo>
                    <a:pt x="2065" y="688"/>
                  </a:lnTo>
                  <a:lnTo>
                    <a:pt x="2022" y="581"/>
                  </a:lnTo>
                  <a:lnTo>
                    <a:pt x="1936" y="473"/>
                  </a:lnTo>
                  <a:lnTo>
                    <a:pt x="1828" y="409"/>
                  </a:lnTo>
                  <a:lnTo>
                    <a:pt x="882" y="43"/>
                  </a:lnTo>
                  <a:lnTo>
                    <a:pt x="818" y="22"/>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3"/>
            <p:cNvSpPr/>
            <p:nvPr/>
          </p:nvSpPr>
          <p:spPr>
            <a:xfrm>
              <a:off x="5628875" y="-1247350"/>
              <a:ext cx="51625" cy="93000"/>
            </a:xfrm>
            <a:custGeom>
              <a:avLst/>
              <a:gdLst/>
              <a:ahLst/>
              <a:cxnLst/>
              <a:rect l="l" t="t" r="r" b="b"/>
              <a:pathLst>
                <a:path w="2065" h="3720" fill="none" extrusionOk="0">
                  <a:moveTo>
                    <a:pt x="1828" y="409"/>
                  </a:moveTo>
                  <a:lnTo>
                    <a:pt x="882" y="43"/>
                  </a:lnTo>
                  <a:lnTo>
                    <a:pt x="882" y="43"/>
                  </a:lnTo>
                  <a:lnTo>
                    <a:pt x="818" y="22"/>
                  </a:lnTo>
                  <a:lnTo>
                    <a:pt x="732" y="0"/>
                  </a:lnTo>
                  <a:lnTo>
                    <a:pt x="646" y="22"/>
                  </a:lnTo>
                  <a:lnTo>
                    <a:pt x="560" y="65"/>
                  </a:lnTo>
                  <a:lnTo>
                    <a:pt x="495" y="108"/>
                  </a:lnTo>
                  <a:lnTo>
                    <a:pt x="452" y="172"/>
                  </a:lnTo>
                  <a:lnTo>
                    <a:pt x="409" y="237"/>
                  </a:lnTo>
                  <a:lnTo>
                    <a:pt x="388" y="323"/>
                  </a:lnTo>
                  <a:lnTo>
                    <a:pt x="1" y="2881"/>
                  </a:lnTo>
                  <a:lnTo>
                    <a:pt x="1" y="2881"/>
                  </a:lnTo>
                  <a:lnTo>
                    <a:pt x="1" y="3010"/>
                  </a:lnTo>
                  <a:lnTo>
                    <a:pt x="44" y="3117"/>
                  </a:lnTo>
                  <a:lnTo>
                    <a:pt x="108" y="3225"/>
                  </a:lnTo>
                  <a:lnTo>
                    <a:pt x="194" y="3289"/>
                  </a:lnTo>
                  <a:lnTo>
                    <a:pt x="1076" y="3698"/>
                  </a:lnTo>
                  <a:lnTo>
                    <a:pt x="1076" y="3698"/>
                  </a:lnTo>
                  <a:lnTo>
                    <a:pt x="1162" y="3719"/>
                  </a:lnTo>
                  <a:lnTo>
                    <a:pt x="1248" y="3719"/>
                  </a:lnTo>
                  <a:lnTo>
                    <a:pt x="1334" y="3719"/>
                  </a:lnTo>
                  <a:lnTo>
                    <a:pt x="1398" y="3698"/>
                  </a:lnTo>
                  <a:lnTo>
                    <a:pt x="1484" y="3633"/>
                  </a:lnTo>
                  <a:lnTo>
                    <a:pt x="1527" y="3590"/>
                  </a:lnTo>
                  <a:lnTo>
                    <a:pt x="1570" y="3504"/>
                  </a:lnTo>
                  <a:lnTo>
                    <a:pt x="1592" y="3418"/>
                  </a:lnTo>
                  <a:lnTo>
                    <a:pt x="2065" y="817"/>
                  </a:lnTo>
                  <a:lnTo>
                    <a:pt x="2065" y="817"/>
                  </a:lnTo>
                  <a:lnTo>
                    <a:pt x="2065" y="688"/>
                  </a:lnTo>
                  <a:lnTo>
                    <a:pt x="2022" y="581"/>
                  </a:lnTo>
                  <a:lnTo>
                    <a:pt x="1936" y="473"/>
                  </a:lnTo>
                  <a:lnTo>
                    <a:pt x="1828" y="40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3"/>
            <p:cNvSpPr/>
            <p:nvPr/>
          </p:nvSpPr>
          <p:spPr>
            <a:xfrm>
              <a:off x="5701975" y="-1192550"/>
              <a:ext cx="23125" cy="27450"/>
            </a:xfrm>
            <a:custGeom>
              <a:avLst/>
              <a:gdLst/>
              <a:ahLst/>
              <a:cxnLst/>
              <a:rect l="l" t="t" r="r" b="b"/>
              <a:pathLst>
                <a:path w="925" h="1098" extrusionOk="0">
                  <a:moveTo>
                    <a:pt x="237" y="1"/>
                  </a:moveTo>
                  <a:lnTo>
                    <a:pt x="151" y="22"/>
                  </a:lnTo>
                  <a:lnTo>
                    <a:pt x="108" y="87"/>
                  </a:lnTo>
                  <a:lnTo>
                    <a:pt x="65" y="151"/>
                  </a:lnTo>
                  <a:lnTo>
                    <a:pt x="0" y="710"/>
                  </a:lnTo>
                  <a:lnTo>
                    <a:pt x="0" y="775"/>
                  </a:lnTo>
                  <a:lnTo>
                    <a:pt x="22" y="818"/>
                  </a:lnTo>
                  <a:lnTo>
                    <a:pt x="65" y="861"/>
                  </a:lnTo>
                  <a:lnTo>
                    <a:pt x="108" y="882"/>
                  </a:lnTo>
                  <a:lnTo>
                    <a:pt x="559" y="1076"/>
                  </a:lnTo>
                  <a:lnTo>
                    <a:pt x="645" y="1097"/>
                  </a:lnTo>
                  <a:lnTo>
                    <a:pt x="731" y="1054"/>
                  </a:lnTo>
                  <a:lnTo>
                    <a:pt x="796" y="1011"/>
                  </a:lnTo>
                  <a:lnTo>
                    <a:pt x="817" y="925"/>
                  </a:lnTo>
                  <a:lnTo>
                    <a:pt x="925" y="366"/>
                  </a:lnTo>
                  <a:lnTo>
                    <a:pt x="903" y="302"/>
                  </a:lnTo>
                  <a:lnTo>
                    <a:pt x="903" y="259"/>
                  </a:lnTo>
                  <a:lnTo>
                    <a:pt x="860"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3"/>
            <p:cNvSpPr/>
            <p:nvPr/>
          </p:nvSpPr>
          <p:spPr>
            <a:xfrm>
              <a:off x="5701975" y="-1192550"/>
              <a:ext cx="23125" cy="27450"/>
            </a:xfrm>
            <a:custGeom>
              <a:avLst/>
              <a:gdLst/>
              <a:ahLst/>
              <a:cxnLst/>
              <a:rect l="l" t="t" r="r" b="b"/>
              <a:pathLst>
                <a:path w="925" h="1098" fill="none" extrusionOk="0">
                  <a:moveTo>
                    <a:pt x="796" y="173"/>
                  </a:moveTo>
                  <a:lnTo>
                    <a:pt x="323" y="1"/>
                  </a:lnTo>
                  <a:lnTo>
                    <a:pt x="323" y="1"/>
                  </a:lnTo>
                  <a:lnTo>
                    <a:pt x="237" y="1"/>
                  </a:lnTo>
                  <a:lnTo>
                    <a:pt x="151" y="22"/>
                  </a:lnTo>
                  <a:lnTo>
                    <a:pt x="108" y="87"/>
                  </a:lnTo>
                  <a:lnTo>
                    <a:pt x="65" y="151"/>
                  </a:lnTo>
                  <a:lnTo>
                    <a:pt x="0" y="710"/>
                  </a:lnTo>
                  <a:lnTo>
                    <a:pt x="0" y="710"/>
                  </a:lnTo>
                  <a:lnTo>
                    <a:pt x="0" y="775"/>
                  </a:lnTo>
                  <a:lnTo>
                    <a:pt x="22" y="818"/>
                  </a:lnTo>
                  <a:lnTo>
                    <a:pt x="65" y="861"/>
                  </a:lnTo>
                  <a:lnTo>
                    <a:pt x="108" y="882"/>
                  </a:lnTo>
                  <a:lnTo>
                    <a:pt x="559" y="1076"/>
                  </a:lnTo>
                  <a:lnTo>
                    <a:pt x="559" y="1076"/>
                  </a:lnTo>
                  <a:lnTo>
                    <a:pt x="645" y="1097"/>
                  </a:lnTo>
                  <a:lnTo>
                    <a:pt x="731" y="1054"/>
                  </a:lnTo>
                  <a:lnTo>
                    <a:pt x="796" y="1011"/>
                  </a:lnTo>
                  <a:lnTo>
                    <a:pt x="817" y="925"/>
                  </a:lnTo>
                  <a:lnTo>
                    <a:pt x="925" y="366"/>
                  </a:lnTo>
                  <a:lnTo>
                    <a:pt x="925" y="366"/>
                  </a:lnTo>
                  <a:lnTo>
                    <a:pt x="903" y="302"/>
                  </a:lnTo>
                  <a:lnTo>
                    <a:pt x="903" y="259"/>
                  </a:lnTo>
                  <a:lnTo>
                    <a:pt x="860"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3"/>
            <p:cNvSpPr/>
            <p:nvPr/>
          </p:nvSpPr>
          <p:spPr>
            <a:xfrm>
              <a:off x="5730450" y="-1181800"/>
              <a:ext cx="22600" cy="27450"/>
            </a:xfrm>
            <a:custGeom>
              <a:avLst/>
              <a:gdLst/>
              <a:ahLst/>
              <a:cxnLst/>
              <a:rect l="l" t="t" r="r" b="b"/>
              <a:pathLst>
                <a:path w="904" h="1098" extrusionOk="0">
                  <a:moveTo>
                    <a:pt x="237" y="1"/>
                  </a:moveTo>
                  <a:lnTo>
                    <a:pt x="151" y="44"/>
                  </a:lnTo>
                  <a:lnTo>
                    <a:pt x="108" y="87"/>
                  </a:lnTo>
                  <a:lnTo>
                    <a:pt x="65" y="173"/>
                  </a:lnTo>
                  <a:lnTo>
                    <a:pt x="1" y="710"/>
                  </a:lnTo>
                  <a:lnTo>
                    <a:pt x="1" y="775"/>
                  </a:lnTo>
                  <a:lnTo>
                    <a:pt x="22" y="818"/>
                  </a:lnTo>
                  <a:lnTo>
                    <a:pt x="65" y="861"/>
                  </a:lnTo>
                  <a:lnTo>
                    <a:pt x="108" y="904"/>
                  </a:lnTo>
                  <a:lnTo>
                    <a:pt x="560" y="1076"/>
                  </a:lnTo>
                  <a:lnTo>
                    <a:pt x="646" y="1097"/>
                  </a:lnTo>
                  <a:lnTo>
                    <a:pt x="732" y="1076"/>
                  </a:lnTo>
                  <a:lnTo>
                    <a:pt x="775" y="1011"/>
                  </a:lnTo>
                  <a:lnTo>
                    <a:pt x="818" y="947"/>
                  </a:lnTo>
                  <a:lnTo>
                    <a:pt x="904" y="366"/>
                  </a:lnTo>
                  <a:lnTo>
                    <a:pt x="904" y="323"/>
                  </a:lnTo>
                  <a:lnTo>
                    <a:pt x="882" y="259"/>
                  </a:lnTo>
                  <a:lnTo>
                    <a:pt x="861"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3"/>
            <p:cNvSpPr/>
            <p:nvPr/>
          </p:nvSpPr>
          <p:spPr>
            <a:xfrm>
              <a:off x="5730450" y="-1181800"/>
              <a:ext cx="22600" cy="27450"/>
            </a:xfrm>
            <a:custGeom>
              <a:avLst/>
              <a:gdLst/>
              <a:ahLst/>
              <a:cxnLst/>
              <a:rect l="l" t="t" r="r" b="b"/>
              <a:pathLst>
                <a:path w="904" h="1098" fill="none" extrusionOk="0">
                  <a:moveTo>
                    <a:pt x="796" y="173"/>
                  </a:moveTo>
                  <a:lnTo>
                    <a:pt x="323" y="22"/>
                  </a:lnTo>
                  <a:lnTo>
                    <a:pt x="323" y="22"/>
                  </a:lnTo>
                  <a:lnTo>
                    <a:pt x="237" y="1"/>
                  </a:lnTo>
                  <a:lnTo>
                    <a:pt x="151"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75" y="1011"/>
                  </a:lnTo>
                  <a:lnTo>
                    <a:pt x="818" y="947"/>
                  </a:lnTo>
                  <a:lnTo>
                    <a:pt x="904" y="366"/>
                  </a:lnTo>
                  <a:lnTo>
                    <a:pt x="904" y="366"/>
                  </a:lnTo>
                  <a:lnTo>
                    <a:pt x="904" y="323"/>
                  </a:lnTo>
                  <a:lnTo>
                    <a:pt x="882" y="259"/>
                  </a:lnTo>
                  <a:lnTo>
                    <a:pt x="861"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3"/>
            <p:cNvSpPr/>
            <p:nvPr/>
          </p:nvSpPr>
          <p:spPr>
            <a:xfrm>
              <a:off x="5758950" y="-1170500"/>
              <a:ext cx="22575" cy="26900"/>
            </a:xfrm>
            <a:custGeom>
              <a:avLst/>
              <a:gdLst/>
              <a:ahLst/>
              <a:cxnLst/>
              <a:rect l="l" t="t" r="r" b="b"/>
              <a:pathLst>
                <a:path w="903" h="1076" extrusionOk="0">
                  <a:moveTo>
                    <a:pt x="237" y="0"/>
                  </a:moveTo>
                  <a:lnTo>
                    <a:pt x="151" y="22"/>
                  </a:lnTo>
                  <a:lnTo>
                    <a:pt x="86" y="86"/>
                  </a:lnTo>
                  <a:lnTo>
                    <a:pt x="65" y="151"/>
                  </a:lnTo>
                  <a:lnTo>
                    <a:pt x="0" y="710"/>
                  </a:lnTo>
                  <a:lnTo>
                    <a:pt x="0" y="753"/>
                  </a:lnTo>
                  <a:lnTo>
                    <a:pt x="22" y="817"/>
                  </a:lnTo>
                  <a:lnTo>
                    <a:pt x="65" y="860"/>
                  </a:lnTo>
                  <a:lnTo>
                    <a:pt x="108" y="882"/>
                  </a:lnTo>
                  <a:lnTo>
                    <a:pt x="559" y="1075"/>
                  </a:lnTo>
                  <a:lnTo>
                    <a:pt x="645" y="1075"/>
                  </a:lnTo>
                  <a:lnTo>
                    <a:pt x="710" y="1054"/>
                  </a:lnTo>
                  <a:lnTo>
                    <a:pt x="774" y="1011"/>
                  </a:lnTo>
                  <a:lnTo>
                    <a:pt x="817" y="925"/>
                  </a:lnTo>
                  <a:lnTo>
                    <a:pt x="903" y="366"/>
                  </a:lnTo>
                  <a:lnTo>
                    <a:pt x="903" y="301"/>
                  </a:lnTo>
                  <a:lnTo>
                    <a:pt x="881" y="237"/>
                  </a:lnTo>
                  <a:lnTo>
                    <a:pt x="838" y="194"/>
                  </a:lnTo>
                  <a:lnTo>
                    <a:pt x="795"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3"/>
            <p:cNvSpPr/>
            <p:nvPr/>
          </p:nvSpPr>
          <p:spPr>
            <a:xfrm>
              <a:off x="5758950" y="-1170500"/>
              <a:ext cx="22575" cy="26900"/>
            </a:xfrm>
            <a:custGeom>
              <a:avLst/>
              <a:gdLst/>
              <a:ahLst/>
              <a:cxnLst/>
              <a:rect l="l" t="t" r="r" b="b"/>
              <a:pathLst>
                <a:path w="903" h="1076" fill="none" extrusionOk="0">
                  <a:moveTo>
                    <a:pt x="795" y="172"/>
                  </a:moveTo>
                  <a:lnTo>
                    <a:pt x="323" y="0"/>
                  </a:lnTo>
                  <a:lnTo>
                    <a:pt x="323" y="0"/>
                  </a:lnTo>
                  <a:lnTo>
                    <a:pt x="237" y="0"/>
                  </a:lnTo>
                  <a:lnTo>
                    <a:pt x="151" y="22"/>
                  </a:lnTo>
                  <a:lnTo>
                    <a:pt x="86" y="86"/>
                  </a:lnTo>
                  <a:lnTo>
                    <a:pt x="65" y="151"/>
                  </a:lnTo>
                  <a:lnTo>
                    <a:pt x="0" y="710"/>
                  </a:lnTo>
                  <a:lnTo>
                    <a:pt x="0" y="710"/>
                  </a:lnTo>
                  <a:lnTo>
                    <a:pt x="0" y="753"/>
                  </a:lnTo>
                  <a:lnTo>
                    <a:pt x="22" y="817"/>
                  </a:lnTo>
                  <a:lnTo>
                    <a:pt x="65" y="860"/>
                  </a:lnTo>
                  <a:lnTo>
                    <a:pt x="108" y="882"/>
                  </a:lnTo>
                  <a:lnTo>
                    <a:pt x="559" y="1075"/>
                  </a:lnTo>
                  <a:lnTo>
                    <a:pt x="559" y="1075"/>
                  </a:lnTo>
                  <a:lnTo>
                    <a:pt x="645" y="1075"/>
                  </a:lnTo>
                  <a:lnTo>
                    <a:pt x="710" y="1054"/>
                  </a:lnTo>
                  <a:lnTo>
                    <a:pt x="774" y="1011"/>
                  </a:lnTo>
                  <a:lnTo>
                    <a:pt x="817" y="925"/>
                  </a:lnTo>
                  <a:lnTo>
                    <a:pt x="903" y="366"/>
                  </a:lnTo>
                  <a:lnTo>
                    <a:pt x="903" y="366"/>
                  </a:lnTo>
                  <a:lnTo>
                    <a:pt x="903" y="301"/>
                  </a:lnTo>
                  <a:lnTo>
                    <a:pt x="881" y="237"/>
                  </a:lnTo>
                  <a:lnTo>
                    <a:pt x="838" y="194"/>
                  </a:lnTo>
                  <a:lnTo>
                    <a:pt x="79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3"/>
            <p:cNvSpPr/>
            <p:nvPr/>
          </p:nvSpPr>
          <p:spPr>
            <a:xfrm>
              <a:off x="5787425" y="-1159750"/>
              <a:ext cx="22600" cy="27425"/>
            </a:xfrm>
            <a:custGeom>
              <a:avLst/>
              <a:gdLst/>
              <a:ahLst/>
              <a:cxnLst/>
              <a:rect l="l" t="t" r="r" b="b"/>
              <a:pathLst>
                <a:path w="904" h="1097" extrusionOk="0">
                  <a:moveTo>
                    <a:pt x="237" y="0"/>
                  </a:moveTo>
                  <a:lnTo>
                    <a:pt x="151" y="43"/>
                  </a:lnTo>
                  <a:lnTo>
                    <a:pt x="86" y="86"/>
                  </a:lnTo>
                  <a:lnTo>
                    <a:pt x="65" y="172"/>
                  </a:lnTo>
                  <a:lnTo>
                    <a:pt x="0" y="710"/>
                  </a:lnTo>
                  <a:lnTo>
                    <a:pt x="0" y="774"/>
                  </a:lnTo>
                  <a:lnTo>
                    <a:pt x="22" y="817"/>
                  </a:lnTo>
                  <a:lnTo>
                    <a:pt x="65" y="860"/>
                  </a:lnTo>
                  <a:lnTo>
                    <a:pt x="108" y="903"/>
                  </a:lnTo>
                  <a:lnTo>
                    <a:pt x="559" y="1075"/>
                  </a:lnTo>
                  <a:lnTo>
                    <a:pt x="645" y="1097"/>
                  </a:lnTo>
                  <a:lnTo>
                    <a:pt x="710" y="1075"/>
                  </a:lnTo>
                  <a:lnTo>
                    <a:pt x="774" y="1011"/>
                  </a:lnTo>
                  <a:lnTo>
                    <a:pt x="817" y="946"/>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3"/>
            <p:cNvSpPr/>
            <p:nvPr/>
          </p:nvSpPr>
          <p:spPr>
            <a:xfrm>
              <a:off x="5787425" y="-1159750"/>
              <a:ext cx="22600" cy="27425"/>
            </a:xfrm>
            <a:custGeom>
              <a:avLst/>
              <a:gdLst/>
              <a:ahLst/>
              <a:cxnLst/>
              <a:rect l="l" t="t" r="r" b="b"/>
              <a:pathLst>
                <a:path w="904" h="1097" fill="none" extrusionOk="0">
                  <a:moveTo>
                    <a:pt x="796" y="172"/>
                  </a:moveTo>
                  <a:lnTo>
                    <a:pt x="323" y="22"/>
                  </a:lnTo>
                  <a:lnTo>
                    <a:pt x="323" y="22"/>
                  </a:lnTo>
                  <a:lnTo>
                    <a:pt x="237" y="0"/>
                  </a:lnTo>
                  <a:lnTo>
                    <a:pt x="151" y="43"/>
                  </a:lnTo>
                  <a:lnTo>
                    <a:pt x="86" y="86"/>
                  </a:lnTo>
                  <a:lnTo>
                    <a:pt x="65" y="172"/>
                  </a:lnTo>
                  <a:lnTo>
                    <a:pt x="0" y="710"/>
                  </a:lnTo>
                  <a:lnTo>
                    <a:pt x="0" y="710"/>
                  </a:lnTo>
                  <a:lnTo>
                    <a:pt x="0" y="774"/>
                  </a:lnTo>
                  <a:lnTo>
                    <a:pt x="22" y="817"/>
                  </a:lnTo>
                  <a:lnTo>
                    <a:pt x="65" y="860"/>
                  </a:lnTo>
                  <a:lnTo>
                    <a:pt x="108" y="903"/>
                  </a:lnTo>
                  <a:lnTo>
                    <a:pt x="559" y="1075"/>
                  </a:lnTo>
                  <a:lnTo>
                    <a:pt x="559" y="1075"/>
                  </a:lnTo>
                  <a:lnTo>
                    <a:pt x="645" y="1097"/>
                  </a:lnTo>
                  <a:lnTo>
                    <a:pt x="710" y="1075"/>
                  </a:lnTo>
                  <a:lnTo>
                    <a:pt x="774" y="1011"/>
                  </a:lnTo>
                  <a:lnTo>
                    <a:pt x="817" y="946"/>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3"/>
            <p:cNvSpPr/>
            <p:nvPr/>
          </p:nvSpPr>
          <p:spPr>
            <a:xfrm>
              <a:off x="5815900" y="-1148475"/>
              <a:ext cx="22600" cy="26900"/>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38" y="1076"/>
                  </a:lnTo>
                  <a:lnTo>
                    <a:pt x="624" y="1076"/>
                  </a:lnTo>
                  <a:lnTo>
                    <a:pt x="710" y="1054"/>
                  </a:lnTo>
                  <a:lnTo>
                    <a:pt x="775" y="1011"/>
                  </a:lnTo>
                  <a:lnTo>
                    <a:pt x="818" y="925"/>
                  </a:lnTo>
                  <a:lnTo>
                    <a:pt x="904" y="366"/>
                  </a:lnTo>
                  <a:lnTo>
                    <a:pt x="904"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3"/>
            <p:cNvSpPr/>
            <p:nvPr/>
          </p:nvSpPr>
          <p:spPr>
            <a:xfrm>
              <a:off x="5815900" y="-1148475"/>
              <a:ext cx="22600" cy="26900"/>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38" y="1076"/>
                  </a:lnTo>
                  <a:lnTo>
                    <a:pt x="538" y="1076"/>
                  </a:lnTo>
                  <a:lnTo>
                    <a:pt x="624" y="1076"/>
                  </a:lnTo>
                  <a:lnTo>
                    <a:pt x="710" y="1054"/>
                  </a:lnTo>
                  <a:lnTo>
                    <a:pt x="775" y="1011"/>
                  </a:lnTo>
                  <a:lnTo>
                    <a:pt x="818" y="925"/>
                  </a:lnTo>
                  <a:lnTo>
                    <a:pt x="904" y="366"/>
                  </a:lnTo>
                  <a:lnTo>
                    <a:pt x="904" y="366"/>
                  </a:lnTo>
                  <a:lnTo>
                    <a:pt x="904"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3"/>
            <p:cNvSpPr/>
            <p:nvPr/>
          </p:nvSpPr>
          <p:spPr>
            <a:xfrm>
              <a:off x="5844400" y="-1137725"/>
              <a:ext cx="22575" cy="27425"/>
            </a:xfrm>
            <a:custGeom>
              <a:avLst/>
              <a:gdLst/>
              <a:ahLst/>
              <a:cxnLst/>
              <a:rect l="l" t="t" r="r" b="b"/>
              <a:pathLst>
                <a:path w="903" h="1097" extrusionOk="0">
                  <a:moveTo>
                    <a:pt x="237" y="1"/>
                  </a:moveTo>
                  <a:lnTo>
                    <a:pt x="151" y="22"/>
                  </a:lnTo>
                  <a:lnTo>
                    <a:pt x="86" y="87"/>
                  </a:lnTo>
                  <a:lnTo>
                    <a:pt x="65" y="173"/>
                  </a:lnTo>
                  <a:lnTo>
                    <a:pt x="0" y="710"/>
                  </a:lnTo>
                  <a:lnTo>
                    <a:pt x="0" y="774"/>
                  </a:lnTo>
                  <a:lnTo>
                    <a:pt x="22" y="817"/>
                  </a:lnTo>
                  <a:lnTo>
                    <a:pt x="43" y="860"/>
                  </a:lnTo>
                  <a:lnTo>
                    <a:pt x="108" y="903"/>
                  </a:lnTo>
                  <a:lnTo>
                    <a:pt x="538" y="1075"/>
                  </a:lnTo>
                  <a:lnTo>
                    <a:pt x="623" y="1097"/>
                  </a:lnTo>
                  <a:lnTo>
                    <a:pt x="709" y="1075"/>
                  </a:lnTo>
                  <a:lnTo>
                    <a:pt x="774" y="1011"/>
                  </a:lnTo>
                  <a:lnTo>
                    <a:pt x="817" y="925"/>
                  </a:lnTo>
                  <a:lnTo>
                    <a:pt x="903" y="366"/>
                  </a:lnTo>
                  <a:lnTo>
                    <a:pt x="903" y="302"/>
                  </a:lnTo>
                  <a:lnTo>
                    <a:pt x="881" y="259"/>
                  </a:lnTo>
                  <a:lnTo>
                    <a:pt x="838" y="216"/>
                  </a:lnTo>
                  <a:lnTo>
                    <a:pt x="795" y="173"/>
                  </a:lnTo>
                  <a:lnTo>
                    <a:pt x="301"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3"/>
            <p:cNvSpPr/>
            <p:nvPr/>
          </p:nvSpPr>
          <p:spPr>
            <a:xfrm>
              <a:off x="5844400" y="-1137725"/>
              <a:ext cx="22575" cy="27425"/>
            </a:xfrm>
            <a:custGeom>
              <a:avLst/>
              <a:gdLst/>
              <a:ahLst/>
              <a:cxnLst/>
              <a:rect l="l" t="t" r="r" b="b"/>
              <a:pathLst>
                <a:path w="903" h="1097" fill="none" extrusionOk="0">
                  <a:moveTo>
                    <a:pt x="795" y="173"/>
                  </a:moveTo>
                  <a:lnTo>
                    <a:pt x="301" y="22"/>
                  </a:lnTo>
                  <a:lnTo>
                    <a:pt x="301" y="22"/>
                  </a:lnTo>
                  <a:lnTo>
                    <a:pt x="237" y="1"/>
                  </a:lnTo>
                  <a:lnTo>
                    <a:pt x="151" y="22"/>
                  </a:lnTo>
                  <a:lnTo>
                    <a:pt x="86" y="87"/>
                  </a:lnTo>
                  <a:lnTo>
                    <a:pt x="65" y="173"/>
                  </a:lnTo>
                  <a:lnTo>
                    <a:pt x="0" y="710"/>
                  </a:lnTo>
                  <a:lnTo>
                    <a:pt x="0" y="710"/>
                  </a:lnTo>
                  <a:lnTo>
                    <a:pt x="0" y="774"/>
                  </a:lnTo>
                  <a:lnTo>
                    <a:pt x="22" y="817"/>
                  </a:lnTo>
                  <a:lnTo>
                    <a:pt x="43" y="860"/>
                  </a:lnTo>
                  <a:lnTo>
                    <a:pt x="108" y="903"/>
                  </a:lnTo>
                  <a:lnTo>
                    <a:pt x="538" y="1075"/>
                  </a:lnTo>
                  <a:lnTo>
                    <a:pt x="538" y="1075"/>
                  </a:lnTo>
                  <a:lnTo>
                    <a:pt x="623" y="1097"/>
                  </a:lnTo>
                  <a:lnTo>
                    <a:pt x="709" y="1075"/>
                  </a:lnTo>
                  <a:lnTo>
                    <a:pt x="774" y="1011"/>
                  </a:lnTo>
                  <a:lnTo>
                    <a:pt x="817" y="925"/>
                  </a:lnTo>
                  <a:lnTo>
                    <a:pt x="903" y="366"/>
                  </a:lnTo>
                  <a:lnTo>
                    <a:pt x="903" y="366"/>
                  </a:lnTo>
                  <a:lnTo>
                    <a:pt x="903" y="302"/>
                  </a:lnTo>
                  <a:lnTo>
                    <a:pt x="881" y="259"/>
                  </a:lnTo>
                  <a:lnTo>
                    <a:pt x="838" y="216"/>
                  </a:lnTo>
                  <a:lnTo>
                    <a:pt x="79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3"/>
            <p:cNvSpPr/>
            <p:nvPr/>
          </p:nvSpPr>
          <p:spPr>
            <a:xfrm>
              <a:off x="5872875" y="-1126425"/>
              <a:ext cx="22600" cy="26875"/>
            </a:xfrm>
            <a:custGeom>
              <a:avLst/>
              <a:gdLst/>
              <a:ahLst/>
              <a:cxnLst/>
              <a:rect l="l" t="t" r="r" b="b"/>
              <a:pathLst>
                <a:path w="904" h="1075" extrusionOk="0">
                  <a:moveTo>
                    <a:pt x="215" y="0"/>
                  </a:moveTo>
                  <a:lnTo>
                    <a:pt x="151" y="22"/>
                  </a:lnTo>
                  <a:lnTo>
                    <a:pt x="86" y="65"/>
                  </a:lnTo>
                  <a:lnTo>
                    <a:pt x="65" y="151"/>
                  </a:lnTo>
                  <a:lnTo>
                    <a:pt x="0" y="688"/>
                  </a:lnTo>
                  <a:lnTo>
                    <a:pt x="0" y="752"/>
                  </a:lnTo>
                  <a:lnTo>
                    <a:pt x="22" y="817"/>
                  </a:lnTo>
                  <a:lnTo>
                    <a:pt x="43" y="860"/>
                  </a:lnTo>
                  <a:lnTo>
                    <a:pt x="108" y="881"/>
                  </a:lnTo>
                  <a:lnTo>
                    <a:pt x="538" y="1053"/>
                  </a:lnTo>
                  <a:lnTo>
                    <a:pt x="624" y="1075"/>
                  </a:lnTo>
                  <a:lnTo>
                    <a:pt x="710" y="1053"/>
                  </a:lnTo>
                  <a:lnTo>
                    <a:pt x="774" y="989"/>
                  </a:lnTo>
                  <a:lnTo>
                    <a:pt x="796" y="924"/>
                  </a:lnTo>
                  <a:lnTo>
                    <a:pt x="903" y="365"/>
                  </a:lnTo>
                  <a:lnTo>
                    <a:pt x="903" y="301"/>
                  </a:lnTo>
                  <a:lnTo>
                    <a:pt x="882" y="237"/>
                  </a:lnTo>
                  <a:lnTo>
                    <a:pt x="839"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3"/>
            <p:cNvSpPr/>
            <p:nvPr/>
          </p:nvSpPr>
          <p:spPr>
            <a:xfrm>
              <a:off x="5872875" y="-1126425"/>
              <a:ext cx="22600" cy="26875"/>
            </a:xfrm>
            <a:custGeom>
              <a:avLst/>
              <a:gdLst/>
              <a:ahLst/>
              <a:cxnLst/>
              <a:rect l="l" t="t" r="r" b="b"/>
              <a:pathLst>
                <a:path w="904" h="1075" fill="none" extrusionOk="0">
                  <a:moveTo>
                    <a:pt x="774" y="172"/>
                  </a:moveTo>
                  <a:lnTo>
                    <a:pt x="301" y="0"/>
                  </a:lnTo>
                  <a:lnTo>
                    <a:pt x="301" y="0"/>
                  </a:lnTo>
                  <a:lnTo>
                    <a:pt x="215" y="0"/>
                  </a:lnTo>
                  <a:lnTo>
                    <a:pt x="151" y="22"/>
                  </a:lnTo>
                  <a:lnTo>
                    <a:pt x="86" y="65"/>
                  </a:lnTo>
                  <a:lnTo>
                    <a:pt x="65" y="151"/>
                  </a:lnTo>
                  <a:lnTo>
                    <a:pt x="0" y="688"/>
                  </a:lnTo>
                  <a:lnTo>
                    <a:pt x="0" y="688"/>
                  </a:lnTo>
                  <a:lnTo>
                    <a:pt x="0" y="752"/>
                  </a:lnTo>
                  <a:lnTo>
                    <a:pt x="22" y="817"/>
                  </a:lnTo>
                  <a:lnTo>
                    <a:pt x="43" y="860"/>
                  </a:lnTo>
                  <a:lnTo>
                    <a:pt x="108" y="881"/>
                  </a:lnTo>
                  <a:lnTo>
                    <a:pt x="538" y="1053"/>
                  </a:lnTo>
                  <a:lnTo>
                    <a:pt x="538" y="1053"/>
                  </a:lnTo>
                  <a:lnTo>
                    <a:pt x="624" y="1075"/>
                  </a:lnTo>
                  <a:lnTo>
                    <a:pt x="710" y="1053"/>
                  </a:lnTo>
                  <a:lnTo>
                    <a:pt x="774" y="989"/>
                  </a:lnTo>
                  <a:lnTo>
                    <a:pt x="796" y="924"/>
                  </a:lnTo>
                  <a:lnTo>
                    <a:pt x="903" y="365"/>
                  </a:lnTo>
                  <a:lnTo>
                    <a:pt x="903" y="365"/>
                  </a:lnTo>
                  <a:lnTo>
                    <a:pt x="903" y="301"/>
                  </a:lnTo>
                  <a:lnTo>
                    <a:pt x="882" y="237"/>
                  </a:lnTo>
                  <a:lnTo>
                    <a:pt x="839"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3"/>
            <p:cNvSpPr/>
            <p:nvPr/>
          </p:nvSpPr>
          <p:spPr>
            <a:xfrm>
              <a:off x="5901350" y="-1115700"/>
              <a:ext cx="22600" cy="27450"/>
            </a:xfrm>
            <a:custGeom>
              <a:avLst/>
              <a:gdLst/>
              <a:ahLst/>
              <a:cxnLst/>
              <a:rect l="l" t="t" r="r" b="b"/>
              <a:pathLst>
                <a:path w="904" h="1098" extrusionOk="0">
                  <a:moveTo>
                    <a:pt x="216" y="1"/>
                  </a:moveTo>
                  <a:lnTo>
                    <a:pt x="151" y="22"/>
                  </a:lnTo>
                  <a:lnTo>
                    <a:pt x="87" y="87"/>
                  </a:lnTo>
                  <a:lnTo>
                    <a:pt x="44" y="151"/>
                  </a:lnTo>
                  <a:lnTo>
                    <a:pt x="1" y="710"/>
                  </a:lnTo>
                  <a:lnTo>
                    <a:pt x="1" y="775"/>
                  </a:lnTo>
                  <a:lnTo>
                    <a:pt x="22" y="818"/>
                  </a:lnTo>
                  <a:lnTo>
                    <a:pt x="44" y="861"/>
                  </a:lnTo>
                  <a:lnTo>
                    <a:pt x="108" y="882"/>
                  </a:lnTo>
                  <a:lnTo>
                    <a:pt x="538" y="1076"/>
                  </a:lnTo>
                  <a:lnTo>
                    <a:pt x="624" y="1097"/>
                  </a:lnTo>
                  <a:lnTo>
                    <a:pt x="710" y="1054"/>
                  </a:lnTo>
                  <a:lnTo>
                    <a:pt x="775" y="1011"/>
                  </a:lnTo>
                  <a:lnTo>
                    <a:pt x="796" y="925"/>
                  </a:lnTo>
                  <a:lnTo>
                    <a:pt x="904" y="366"/>
                  </a:lnTo>
                  <a:lnTo>
                    <a:pt x="904" y="302"/>
                  </a:lnTo>
                  <a:lnTo>
                    <a:pt x="882" y="259"/>
                  </a:lnTo>
                  <a:lnTo>
                    <a:pt x="839" y="194"/>
                  </a:lnTo>
                  <a:lnTo>
                    <a:pt x="775"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3"/>
            <p:cNvSpPr/>
            <p:nvPr/>
          </p:nvSpPr>
          <p:spPr>
            <a:xfrm>
              <a:off x="5901350" y="-1115700"/>
              <a:ext cx="22600" cy="27450"/>
            </a:xfrm>
            <a:custGeom>
              <a:avLst/>
              <a:gdLst/>
              <a:ahLst/>
              <a:cxnLst/>
              <a:rect l="l" t="t" r="r" b="b"/>
              <a:pathLst>
                <a:path w="904" h="1098" fill="none" extrusionOk="0">
                  <a:moveTo>
                    <a:pt x="775" y="173"/>
                  </a:moveTo>
                  <a:lnTo>
                    <a:pt x="302" y="1"/>
                  </a:lnTo>
                  <a:lnTo>
                    <a:pt x="302" y="1"/>
                  </a:lnTo>
                  <a:lnTo>
                    <a:pt x="216" y="1"/>
                  </a:lnTo>
                  <a:lnTo>
                    <a:pt x="151" y="22"/>
                  </a:lnTo>
                  <a:lnTo>
                    <a:pt x="87" y="87"/>
                  </a:lnTo>
                  <a:lnTo>
                    <a:pt x="44"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796" y="925"/>
                  </a:lnTo>
                  <a:lnTo>
                    <a:pt x="904" y="366"/>
                  </a:lnTo>
                  <a:lnTo>
                    <a:pt x="904" y="366"/>
                  </a:lnTo>
                  <a:lnTo>
                    <a:pt x="904" y="302"/>
                  </a:lnTo>
                  <a:lnTo>
                    <a:pt x="882" y="259"/>
                  </a:lnTo>
                  <a:lnTo>
                    <a:pt x="839" y="194"/>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3"/>
            <p:cNvSpPr/>
            <p:nvPr/>
          </p:nvSpPr>
          <p:spPr>
            <a:xfrm>
              <a:off x="5929850" y="-1104950"/>
              <a:ext cx="22575" cy="27450"/>
            </a:xfrm>
            <a:custGeom>
              <a:avLst/>
              <a:gdLst/>
              <a:ahLst/>
              <a:cxnLst/>
              <a:rect l="l" t="t" r="r" b="b"/>
              <a:pathLst>
                <a:path w="903" h="1098" extrusionOk="0">
                  <a:moveTo>
                    <a:pt x="215" y="1"/>
                  </a:moveTo>
                  <a:lnTo>
                    <a:pt x="151" y="44"/>
                  </a:lnTo>
                  <a:lnTo>
                    <a:pt x="86" y="87"/>
                  </a:lnTo>
                  <a:lnTo>
                    <a:pt x="43" y="173"/>
                  </a:lnTo>
                  <a:lnTo>
                    <a:pt x="0" y="710"/>
                  </a:lnTo>
                  <a:lnTo>
                    <a:pt x="0" y="775"/>
                  </a:lnTo>
                  <a:lnTo>
                    <a:pt x="0" y="818"/>
                  </a:lnTo>
                  <a:lnTo>
                    <a:pt x="43" y="861"/>
                  </a:lnTo>
                  <a:lnTo>
                    <a:pt x="86" y="904"/>
                  </a:lnTo>
                  <a:lnTo>
                    <a:pt x="537" y="1076"/>
                  </a:lnTo>
                  <a:lnTo>
                    <a:pt x="623" y="1097"/>
                  </a:lnTo>
                  <a:lnTo>
                    <a:pt x="709" y="1076"/>
                  </a:lnTo>
                  <a:lnTo>
                    <a:pt x="774" y="1011"/>
                  </a:lnTo>
                  <a:lnTo>
                    <a:pt x="795" y="947"/>
                  </a:lnTo>
                  <a:lnTo>
                    <a:pt x="903" y="366"/>
                  </a:lnTo>
                  <a:lnTo>
                    <a:pt x="903" y="323"/>
                  </a:lnTo>
                  <a:lnTo>
                    <a:pt x="881" y="259"/>
                  </a:lnTo>
                  <a:lnTo>
                    <a:pt x="838" y="216"/>
                  </a:lnTo>
                  <a:lnTo>
                    <a:pt x="774" y="173"/>
                  </a:lnTo>
                  <a:lnTo>
                    <a:pt x="301" y="22"/>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3"/>
            <p:cNvSpPr/>
            <p:nvPr/>
          </p:nvSpPr>
          <p:spPr>
            <a:xfrm>
              <a:off x="5929850" y="-1104950"/>
              <a:ext cx="22575" cy="27450"/>
            </a:xfrm>
            <a:custGeom>
              <a:avLst/>
              <a:gdLst/>
              <a:ahLst/>
              <a:cxnLst/>
              <a:rect l="l" t="t" r="r" b="b"/>
              <a:pathLst>
                <a:path w="903" h="1098" fill="none" extrusionOk="0">
                  <a:moveTo>
                    <a:pt x="774" y="173"/>
                  </a:moveTo>
                  <a:lnTo>
                    <a:pt x="301" y="22"/>
                  </a:lnTo>
                  <a:lnTo>
                    <a:pt x="301" y="22"/>
                  </a:lnTo>
                  <a:lnTo>
                    <a:pt x="215" y="1"/>
                  </a:lnTo>
                  <a:lnTo>
                    <a:pt x="151" y="44"/>
                  </a:lnTo>
                  <a:lnTo>
                    <a:pt x="86" y="87"/>
                  </a:lnTo>
                  <a:lnTo>
                    <a:pt x="43" y="173"/>
                  </a:lnTo>
                  <a:lnTo>
                    <a:pt x="0" y="710"/>
                  </a:lnTo>
                  <a:lnTo>
                    <a:pt x="0" y="710"/>
                  </a:lnTo>
                  <a:lnTo>
                    <a:pt x="0" y="775"/>
                  </a:lnTo>
                  <a:lnTo>
                    <a:pt x="0" y="818"/>
                  </a:lnTo>
                  <a:lnTo>
                    <a:pt x="43" y="861"/>
                  </a:lnTo>
                  <a:lnTo>
                    <a:pt x="86" y="904"/>
                  </a:lnTo>
                  <a:lnTo>
                    <a:pt x="537" y="1076"/>
                  </a:lnTo>
                  <a:lnTo>
                    <a:pt x="537" y="1076"/>
                  </a:lnTo>
                  <a:lnTo>
                    <a:pt x="623" y="1097"/>
                  </a:lnTo>
                  <a:lnTo>
                    <a:pt x="709" y="1076"/>
                  </a:lnTo>
                  <a:lnTo>
                    <a:pt x="774" y="1011"/>
                  </a:lnTo>
                  <a:lnTo>
                    <a:pt x="795" y="947"/>
                  </a:lnTo>
                  <a:lnTo>
                    <a:pt x="903" y="366"/>
                  </a:lnTo>
                  <a:lnTo>
                    <a:pt x="903" y="366"/>
                  </a:lnTo>
                  <a:lnTo>
                    <a:pt x="903" y="323"/>
                  </a:lnTo>
                  <a:lnTo>
                    <a:pt x="881" y="259"/>
                  </a:lnTo>
                  <a:lnTo>
                    <a:pt x="838" y="216"/>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3"/>
            <p:cNvSpPr/>
            <p:nvPr/>
          </p:nvSpPr>
          <p:spPr>
            <a:xfrm>
              <a:off x="5957775" y="-1093650"/>
              <a:ext cx="23150" cy="26900"/>
            </a:xfrm>
            <a:custGeom>
              <a:avLst/>
              <a:gdLst/>
              <a:ahLst/>
              <a:cxnLst/>
              <a:rect l="l" t="t" r="r" b="b"/>
              <a:pathLst>
                <a:path w="926" h="1076" extrusionOk="0">
                  <a:moveTo>
                    <a:pt x="237" y="0"/>
                  </a:moveTo>
                  <a:lnTo>
                    <a:pt x="173" y="22"/>
                  </a:lnTo>
                  <a:lnTo>
                    <a:pt x="108" y="86"/>
                  </a:lnTo>
                  <a:lnTo>
                    <a:pt x="65" y="151"/>
                  </a:lnTo>
                  <a:lnTo>
                    <a:pt x="1" y="710"/>
                  </a:lnTo>
                  <a:lnTo>
                    <a:pt x="1" y="753"/>
                  </a:lnTo>
                  <a:lnTo>
                    <a:pt x="22" y="817"/>
                  </a:lnTo>
                  <a:lnTo>
                    <a:pt x="65" y="860"/>
                  </a:lnTo>
                  <a:lnTo>
                    <a:pt x="108" y="882"/>
                  </a:lnTo>
                  <a:lnTo>
                    <a:pt x="560" y="1075"/>
                  </a:lnTo>
                  <a:lnTo>
                    <a:pt x="646" y="1075"/>
                  </a:lnTo>
                  <a:lnTo>
                    <a:pt x="732" y="1054"/>
                  </a:lnTo>
                  <a:lnTo>
                    <a:pt x="796" y="1011"/>
                  </a:lnTo>
                  <a:lnTo>
                    <a:pt x="818" y="925"/>
                  </a:lnTo>
                  <a:lnTo>
                    <a:pt x="925" y="366"/>
                  </a:lnTo>
                  <a:lnTo>
                    <a:pt x="925" y="301"/>
                  </a:lnTo>
                  <a:lnTo>
                    <a:pt x="904" y="237"/>
                  </a:lnTo>
                  <a:lnTo>
                    <a:pt x="861"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3"/>
            <p:cNvSpPr/>
            <p:nvPr/>
          </p:nvSpPr>
          <p:spPr>
            <a:xfrm>
              <a:off x="5957775" y="-1093650"/>
              <a:ext cx="23150" cy="26900"/>
            </a:xfrm>
            <a:custGeom>
              <a:avLst/>
              <a:gdLst/>
              <a:ahLst/>
              <a:cxnLst/>
              <a:rect l="l" t="t" r="r" b="b"/>
              <a:pathLst>
                <a:path w="926" h="1076" fill="none" extrusionOk="0">
                  <a:moveTo>
                    <a:pt x="796" y="172"/>
                  </a:moveTo>
                  <a:lnTo>
                    <a:pt x="323" y="0"/>
                  </a:lnTo>
                  <a:lnTo>
                    <a:pt x="323" y="0"/>
                  </a:lnTo>
                  <a:lnTo>
                    <a:pt x="237" y="0"/>
                  </a:lnTo>
                  <a:lnTo>
                    <a:pt x="173" y="22"/>
                  </a:lnTo>
                  <a:lnTo>
                    <a:pt x="108" y="86"/>
                  </a:lnTo>
                  <a:lnTo>
                    <a:pt x="65" y="151"/>
                  </a:lnTo>
                  <a:lnTo>
                    <a:pt x="1" y="710"/>
                  </a:lnTo>
                  <a:lnTo>
                    <a:pt x="1" y="710"/>
                  </a:lnTo>
                  <a:lnTo>
                    <a:pt x="1" y="753"/>
                  </a:lnTo>
                  <a:lnTo>
                    <a:pt x="22" y="817"/>
                  </a:lnTo>
                  <a:lnTo>
                    <a:pt x="65" y="860"/>
                  </a:lnTo>
                  <a:lnTo>
                    <a:pt x="108" y="882"/>
                  </a:lnTo>
                  <a:lnTo>
                    <a:pt x="560" y="1075"/>
                  </a:lnTo>
                  <a:lnTo>
                    <a:pt x="560" y="1075"/>
                  </a:lnTo>
                  <a:lnTo>
                    <a:pt x="646" y="1075"/>
                  </a:lnTo>
                  <a:lnTo>
                    <a:pt x="732" y="1054"/>
                  </a:lnTo>
                  <a:lnTo>
                    <a:pt x="796" y="1011"/>
                  </a:lnTo>
                  <a:lnTo>
                    <a:pt x="818" y="925"/>
                  </a:lnTo>
                  <a:lnTo>
                    <a:pt x="925" y="366"/>
                  </a:lnTo>
                  <a:lnTo>
                    <a:pt x="925" y="366"/>
                  </a:lnTo>
                  <a:lnTo>
                    <a:pt x="925" y="301"/>
                  </a:lnTo>
                  <a:lnTo>
                    <a:pt x="904" y="237"/>
                  </a:lnTo>
                  <a:lnTo>
                    <a:pt x="861"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3"/>
            <p:cNvSpPr/>
            <p:nvPr/>
          </p:nvSpPr>
          <p:spPr>
            <a:xfrm>
              <a:off x="5986275" y="-1082900"/>
              <a:ext cx="22600" cy="27425"/>
            </a:xfrm>
            <a:custGeom>
              <a:avLst/>
              <a:gdLst/>
              <a:ahLst/>
              <a:cxnLst/>
              <a:rect l="l" t="t" r="r" b="b"/>
              <a:pathLst>
                <a:path w="904" h="1097" extrusionOk="0">
                  <a:moveTo>
                    <a:pt x="237" y="0"/>
                  </a:moveTo>
                  <a:lnTo>
                    <a:pt x="151" y="43"/>
                  </a:lnTo>
                  <a:lnTo>
                    <a:pt x="108" y="86"/>
                  </a:lnTo>
                  <a:lnTo>
                    <a:pt x="65" y="172"/>
                  </a:lnTo>
                  <a:lnTo>
                    <a:pt x="0" y="710"/>
                  </a:lnTo>
                  <a:lnTo>
                    <a:pt x="0" y="774"/>
                  </a:lnTo>
                  <a:lnTo>
                    <a:pt x="22" y="817"/>
                  </a:lnTo>
                  <a:lnTo>
                    <a:pt x="65" y="860"/>
                  </a:lnTo>
                  <a:lnTo>
                    <a:pt x="108" y="903"/>
                  </a:lnTo>
                  <a:lnTo>
                    <a:pt x="559" y="1075"/>
                  </a:lnTo>
                  <a:lnTo>
                    <a:pt x="645" y="1097"/>
                  </a:lnTo>
                  <a:lnTo>
                    <a:pt x="731" y="1075"/>
                  </a:lnTo>
                  <a:lnTo>
                    <a:pt x="774" y="1011"/>
                  </a:lnTo>
                  <a:lnTo>
                    <a:pt x="817" y="946"/>
                  </a:lnTo>
                  <a:lnTo>
                    <a:pt x="903" y="366"/>
                  </a:lnTo>
                  <a:lnTo>
                    <a:pt x="903" y="301"/>
                  </a:lnTo>
                  <a:lnTo>
                    <a:pt x="882" y="258"/>
                  </a:lnTo>
                  <a:lnTo>
                    <a:pt x="860"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3"/>
            <p:cNvSpPr/>
            <p:nvPr/>
          </p:nvSpPr>
          <p:spPr>
            <a:xfrm>
              <a:off x="5986275" y="-1082900"/>
              <a:ext cx="22600" cy="27425"/>
            </a:xfrm>
            <a:custGeom>
              <a:avLst/>
              <a:gdLst/>
              <a:ahLst/>
              <a:cxnLst/>
              <a:rect l="l" t="t" r="r" b="b"/>
              <a:pathLst>
                <a:path w="904" h="1097" fill="none" extrusionOk="0">
                  <a:moveTo>
                    <a:pt x="796" y="172"/>
                  </a:moveTo>
                  <a:lnTo>
                    <a:pt x="323" y="22"/>
                  </a:lnTo>
                  <a:lnTo>
                    <a:pt x="323" y="22"/>
                  </a:lnTo>
                  <a:lnTo>
                    <a:pt x="237" y="0"/>
                  </a:lnTo>
                  <a:lnTo>
                    <a:pt x="151" y="43"/>
                  </a:lnTo>
                  <a:lnTo>
                    <a:pt x="108" y="86"/>
                  </a:lnTo>
                  <a:lnTo>
                    <a:pt x="65" y="172"/>
                  </a:lnTo>
                  <a:lnTo>
                    <a:pt x="0" y="710"/>
                  </a:lnTo>
                  <a:lnTo>
                    <a:pt x="0" y="710"/>
                  </a:lnTo>
                  <a:lnTo>
                    <a:pt x="0" y="774"/>
                  </a:lnTo>
                  <a:lnTo>
                    <a:pt x="22" y="817"/>
                  </a:lnTo>
                  <a:lnTo>
                    <a:pt x="65" y="860"/>
                  </a:lnTo>
                  <a:lnTo>
                    <a:pt x="108" y="903"/>
                  </a:lnTo>
                  <a:lnTo>
                    <a:pt x="559" y="1075"/>
                  </a:lnTo>
                  <a:lnTo>
                    <a:pt x="559" y="1075"/>
                  </a:lnTo>
                  <a:lnTo>
                    <a:pt x="645" y="1097"/>
                  </a:lnTo>
                  <a:lnTo>
                    <a:pt x="731" y="1075"/>
                  </a:lnTo>
                  <a:lnTo>
                    <a:pt x="774" y="1011"/>
                  </a:lnTo>
                  <a:lnTo>
                    <a:pt x="817" y="946"/>
                  </a:lnTo>
                  <a:lnTo>
                    <a:pt x="903" y="366"/>
                  </a:lnTo>
                  <a:lnTo>
                    <a:pt x="903" y="366"/>
                  </a:lnTo>
                  <a:lnTo>
                    <a:pt x="903" y="301"/>
                  </a:lnTo>
                  <a:lnTo>
                    <a:pt x="882" y="258"/>
                  </a:lnTo>
                  <a:lnTo>
                    <a:pt x="860"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3"/>
            <p:cNvSpPr/>
            <p:nvPr/>
          </p:nvSpPr>
          <p:spPr>
            <a:xfrm>
              <a:off x="6014750" y="-1071625"/>
              <a:ext cx="22600" cy="26900"/>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59" y="1076"/>
                  </a:lnTo>
                  <a:lnTo>
                    <a:pt x="645" y="1076"/>
                  </a:lnTo>
                  <a:lnTo>
                    <a:pt x="710" y="1054"/>
                  </a:lnTo>
                  <a:lnTo>
                    <a:pt x="774" y="1011"/>
                  </a:lnTo>
                  <a:lnTo>
                    <a:pt x="817" y="925"/>
                  </a:lnTo>
                  <a:lnTo>
                    <a:pt x="903" y="366"/>
                  </a:lnTo>
                  <a:lnTo>
                    <a:pt x="903"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3"/>
            <p:cNvSpPr/>
            <p:nvPr/>
          </p:nvSpPr>
          <p:spPr>
            <a:xfrm>
              <a:off x="6014750" y="-1071625"/>
              <a:ext cx="22600" cy="26900"/>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59" y="1076"/>
                  </a:lnTo>
                  <a:lnTo>
                    <a:pt x="559" y="1076"/>
                  </a:lnTo>
                  <a:lnTo>
                    <a:pt x="645" y="1076"/>
                  </a:lnTo>
                  <a:lnTo>
                    <a:pt x="710" y="1054"/>
                  </a:lnTo>
                  <a:lnTo>
                    <a:pt x="774" y="1011"/>
                  </a:lnTo>
                  <a:lnTo>
                    <a:pt x="817" y="925"/>
                  </a:lnTo>
                  <a:lnTo>
                    <a:pt x="903" y="366"/>
                  </a:lnTo>
                  <a:lnTo>
                    <a:pt x="903" y="366"/>
                  </a:lnTo>
                  <a:lnTo>
                    <a:pt x="903"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3"/>
            <p:cNvSpPr/>
            <p:nvPr/>
          </p:nvSpPr>
          <p:spPr>
            <a:xfrm>
              <a:off x="6043225" y="-1060875"/>
              <a:ext cx="22600" cy="27425"/>
            </a:xfrm>
            <a:custGeom>
              <a:avLst/>
              <a:gdLst/>
              <a:ahLst/>
              <a:cxnLst/>
              <a:rect l="l" t="t" r="r" b="b"/>
              <a:pathLst>
                <a:path w="904" h="1097" extrusionOk="0">
                  <a:moveTo>
                    <a:pt x="237" y="1"/>
                  </a:moveTo>
                  <a:lnTo>
                    <a:pt x="151" y="22"/>
                  </a:lnTo>
                  <a:lnTo>
                    <a:pt x="87" y="87"/>
                  </a:lnTo>
                  <a:lnTo>
                    <a:pt x="65" y="173"/>
                  </a:lnTo>
                  <a:lnTo>
                    <a:pt x="1" y="710"/>
                  </a:lnTo>
                  <a:lnTo>
                    <a:pt x="1" y="775"/>
                  </a:lnTo>
                  <a:lnTo>
                    <a:pt x="22" y="818"/>
                  </a:lnTo>
                  <a:lnTo>
                    <a:pt x="65" y="861"/>
                  </a:lnTo>
                  <a:lnTo>
                    <a:pt x="108" y="903"/>
                  </a:lnTo>
                  <a:lnTo>
                    <a:pt x="560" y="1075"/>
                  </a:lnTo>
                  <a:lnTo>
                    <a:pt x="646" y="1097"/>
                  </a:lnTo>
                  <a:lnTo>
                    <a:pt x="710" y="1075"/>
                  </a:lnTo>
                  <a:lnTo>
                    <a:pt x="775" y="1011"/>
                  </a:lnTo>
                  <a:lnTo>
                    <a:pt x="818" y="925"/>
                  </a:lnTo>
                  <a:lnTo>
                    <a:pt x="904" y="366"/>
                  </a:lnTo>
                  <a:lnTo>
                    <a:pt x="904" y="302"/>
                  </a:lnTo>
                  <a:lnTo>
                    <a:pt x="882" y="259"/>
                  </a:lnTo>
                  <a:lnTo>
                    <a:pt x="839"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3"/>
            <p:cNvSpPr/>
            <p:nvPr/>
          </p:nvSpPr>
          <p:spPr>
            <a:xfrm>
              <a:off x="6043225" y="-1060875"/>
              <a:ext cx="22600" cy="27425"/>
            </a:xfrm>
            <a:custGeom>
              <a:avLst/>
              <a:gdLst/>
              <a:ahLst/>
              <a:cxnLst/>
              <a:rect l="l" t="t" r="r" b="b"/>
              <a:pathLst>
                <a:path w="904" h="1097" fill="none" extrusionOk="0">
                  <a:moveTo>
                    <a:pt x="796" y="173"/>
                  </a:moveTo>
                  <a:lnTo>
                    <a:pt x="323" y="22"/>
                  </a:lnTo>
                  <a:lnTo>
                    <a:pt x="323" y="22"/>
                  </a:lnTo>
                  <a:lnTo>
                    <a:pt x="237" y="1"/>
                  </a:lnTo>
                  <a:lnTo>
                    <a:pt x="151" y="22"/>
                  </a:lnTo>
                  <a:lnTo>
                    <a:pt x="87" y="87"/>
                  </a:lnTo>
                  <a:lnTo>
                    <a:pt x="65" y="173"/>
                  </a:lnTo>
                  <a:lnTo>
                    <a:pt x="1" y="710"/>
                  </a:lnTo>
                  <a:lnTo>
                    <a:pt x="1" y="710"/>
                  </a:lnTo>
                  <a:lnTo>
                    <a:pt x="1" y="775"/>
                  </a:lnTo>
                  <a:lnTo>
                    <a:pt x="22" y="818"/>
                  </a:lnTo>
                  <a:lnTo>
                    <a:pt x="65" y="861"/>
                  </a:lnTo>
                  <a:lnTo>
                    <a:pt x="108" y="903"/>
                  </a:lnTo>
                  <a:lnTo>
                    <a:pt x="560" y="1075"/>
                  </a:lnTo>
                  <a:lnTo>
                    <a:pt x="560" y="1075"/>
                  </a:lnTo>
                  <a:lnTo>
                    <a:pt x="646" y="1097"/>
                  </a:lnTo>
                  <a:lnTo>
                    <a:pt x="710" y="1075"/>
                  </a:lnTo>
                  <a:lnTo>
                    <a:pt x="775" y="1011"/>
                  </a:lnTo>
                  <a:lnTo>
                    <a:pt x="818" y="925"/>
                  </a:lnTo>
                  <a:lnTo>
                    <a:pt x="904" y="366"/>
                  </a:lnTo>
                  <a:lnTo>
                    <a:pt x="904" y="366"/>
                  </a:lnTo>
                  <a:lnTo>
                    <a:pt x="904" y="302"/>
                  </a:lnTo>
                  <a:lnTo>
                    <a:pt x="882" y="259"/>
                  </a:lnTo>
                  <a:lnTo>
                    <a:pt x="839"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3"/>
            <p:cNvSpPr/>
            <p:nvPr/>
          </p:nvSpPr>
          <p:spPr>
            <a:xfrm>
              <a:off x="6169000" y="-1031850"/>
              <a:ext cx="22575" cy="26900"/>
            </a:xfrm>
            <a:custGeom>
              <a:avLst/>
              <a:gdLst/>
              <a:ahLst/>
              <a:cxnLst/>
              <a:rect l="l" t="t" r="r" b="b"/>
              <a:pathLst>
                <a:path w="903" h="1076" extrusionOk="0">
                  <a:moveTo>
                    <a:pt x="237" y="0"/>
                  </a:moveTo>
                  <a:lnTo>
                    <a:pt x="151" y="22"/>
                  </a:lnTo>
                  <a:lnTo>
                    <a:pt x="86" y="86"/>
                  </a:lnTo>
                  <a:lnTo>
                    <a:pt x="65" y="151"/>
                  </a:lnTo>
                  <a:lnTo>
                    <a:pt x="0" y="688"/>
                  </a:lnTo>
                  <a:lnTo>
                    <a:pt x="0" y="753"/>
                  </a:lnTo>
                  <a:lnTo>
                    <a:pt x="22" y="817"/>
                  </a:lnTo>
                  <a:lnTo>
                    <a:pt x="43" y="860"/>
                  </a:lnTo>
                  <a:lnTo>
                    <a:pt x="108" y="882"/>
                  </a:lnTo>
                  <a:lnTo>
                    <a:pt x="538" y="1075"/>
                  </a:lnTo>
                  <a:lnTo>
                    <a:pt x="623" y="1075"/>
                  </a:lnTo>
                  <a:lnTo>
                    <a:pt x="709" y="1054"/>
                  </a:lnTo>
                  <a:lnTo>
                    <a:pt x="774" y="1011"/>
                  </a:lnTo>
                  <a:lnTo>
                    <a:pt x="817" y="925"/>
                  </a:lnTo>
                  <a:lnTo>
                    <a:pt x="903" y="366"/>
                  </a:lnTo>
                  <a:lnTo>
                    <a:pt x="903" y="301"/>
                  </a:lnTo>
                  <a:lnTo>
                    <a:pt x="881" y="237"/>
                  </a:lnTo>
                  <a:lnTo>
                    <a:pt x="838" y="194"/>
                  </a:lnTo>
                  <a:lnTo>
                    <a:pt x="795"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3"/>
            <p:cNvSpPr/>
            <p:nvPr/>
          </p:nvSpPr>
          <p:spPr>
            <a:xfrm>
              <a:off x="6169000" y="-1031850"/>
              <a:ext cx="22575" cy="26900"/>
            </a:xfrm>
            <a:custGeom>
              <a:avLst/>
              <a:gdLst/>
              <a:ahLst/>
              <a:cxnLst/>
              <a:rect l="l" t="t" r="r" b="b"/>
              <a:pathLst>
                <a:path w="903" h="1076" fill="none" extrusionOk="0">
                  <a:moveTo>
                    <a:pt x="795" y="172"/>
                  </a:moveTo>
                  <a:lnTo>
                    <a:pt x="301" y="0"/>
                  </a:lnTo>
                  <a:lnTo>
                    <a:pt x="301" y="0"/>
                  </a:lnTo>
                  <a:lnTo>
                    <a:pt x="237" y="0"/>
                  </a:lnTo>
                  <a:lnTo>
                    <a:pt x="151" y="22"/>
                  </a:lnTo>
                  <a:lnTo>
                    <a:pt x="86" y="86"/>
                  </a:lnTo>
                  <a:lnTo>
                    <a:pt x="65" y="151"/>
                  </a:lnTo>
                  <a:lnTo>
                    <a:pt x="0" y="688"/>
                  </a:lnTo>
                  <a:lnTo>
                    <a:pt x="0" y="688"/>
                  </a:lnTo>
                  <a:lnTo>
                    <a:pt x="0" y="753"/>
                  </a:lnTo>
                  <a:lnTo>
                    <a:pt x="22" y="817"/>
                  </a:lnTo>
                  <a:lnTo>
                    <a:pt x="43" y="860"/>
                  </a:lnTo>
                  <a:lnTo>
                    <a:pt x="108" y="882"/>
                  </a:lnTo>
                  <a:lnTo>
                    <a:pt x="538" y="1075"/>
                  </a:lnTo>
                  <a:lnTo>
                    <a:pt x="538" y="1075"/>
                  </a:lnTo>
                  <a:lnTo>
                    <a:pt x="623" y="1075"/>
                  </a:lnTo>
                  <a:lnTo>
                    <a:pt x="709" y="1054"/>
                  </a:lnTo>
                  <a:lnTo>
                    <a:pt x="774" y="1011"/>
                  </a:lnTo>
                  <a:lnTo>
                    <a:pt x="817" y="925"/>
                  </a:lnTo>
                  <a:lnTo>
                    <a:pt x="903" y="366"/>
                  </a:lnTo>
                  <a:lnTo>
                    <a:pt x="903" y="366"/>
                  </a:lnTo>
                  <a:lnTo>
                    <a:pt x="903" y="301"/>
                  </a:lnTo>
                  <a:lnTo>
                    <a:pt x="881" y="237"/>
                  </a:lnTo>
                  <a:lnTo>
                    <a:pt x="838" y="194"/>
                  </a:lnTo>
                  <a:lnTo>
                    <a:pt x="79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3"/>
            <p:cNvSpPr/>
            <p:nvPr/>
          </p:nvSpPr>
          <p:spPr>
            <a:xfrm>
              <a:off x="6197475" y="-1021100"/>
              <a:ext cx="22600" cy="27425"/>
            </a:xfrm>
            <a:custGeom>
              <a:avLst/>
              <a:gdLst/>
              <a:ahLst/>
              <a:cxnLst/>
              <a:rect l="l" t="t" r="r" b="b"/>
              <a:pathLst>
                <a:path w="904" h="1097" extrusionOk="0">
                  <a:moveTo>
                    <a:pt x="215" y="0"/>
                  </a:moveTo>
                  <a:lnTo>
                    <a:pt x="151" y="22"/>
                  </a:lnTo>
                  <a:lnTo>
                    <a:pt x="86" y="86"/>
                  </a:lnTo>
                  <a:lnTo>
                    <a:pt x="65" y="172"/>
                  </a:lnTo>
                  <a:lnTo>
                    <a:pt x="0" y="710"/>
                  </a:lnTo>
                  <a:lnTo>
                    <a:pt x="0" y="774"/>
                  </a:lnTo>
                  <a:lnTo>
                    <a:pt x="22" y="817"/>
                  </a:lnTo>
                  <a:lnTo>
                    <a:pt x="43" y="860"/>
                  </a:lnTo>
                  <a:lnTo>
                    <a:pt x="108" y="903"/>
                  </a:lnTo>
                  <a:lnTo>
                    <a:pt x="538" y="1075"/>
                  </a:lnTo>
                  <a:lnTo>
                    <a:pt x="624" y="1097"/>
                  </a:lnTo>
                  <a:lnTo>
                    <a:pt x="710" y="1075"/>
                  </a:lnTo>
                  <a:lnTo>
                    <a:pt x="774" y="1011"/>
                  </a:lnTo>
                  <a:lnTo>
                    <a:pt x="796" y="925"/>
                  </a:lnTo>
                  <a:lnTo>
                    <a:pt x="903" y="366"/>
                  </a:lnTo>
                  <a:lnTo>
                    <a:pt x="903" y="301"/>
                  </a:lnTo>
                  <a:lnTo>
                    <a:pt x="882" y="258"/>
                  </a:lnTo>
                  <a:lnTo>
                    <a:pt x="839" y="215"/>
                  </a:lnTo>
                  <a:lnTo>
                    <a:pt x="774" y="172"/>
                  </a:lnTo>
                  <a:lnTo>
                    <a:pt x="301" y="22"/>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3"/>
            <p:cNvSpPr/>
            <p:nvPr/>
          </p:nvSpPr>
          <p:spPr>
            <a:xfrm>
              <a:off x="6197475" y="-1021100"/>
              <a:ext cx="22600" cy="27425"/>
            </a:xfrm>
            <a:custGeom>
              <a:avLst/>
              <a:gdLst/>
              <a:ahLst/>
              <a:cxnLst/>
              <a:rect l="l" t="t" r="r" b="b"/>
              <a:pathLst>
                <a:path w="904" h="1097" fill="none" extrusionOk="0">
                  <a:moveTo>
                    <a:pt x="774" y="172"/>
                  </a:moveTo>
                  <a:lnTo>
                    <a:pt x="301" y="22"/>
                  </a:lnTo>
                  <a:lnTo>
                    <a:pt x="301" y="22"/>
                  </a:lnTo>
                  <a:lnTo>
                    <a:pt x="215" y="0"/>
                  </a:lnTo>
                  <a:lnTo>
                    <a:pt x="151" y="22"/>
                  </a:lnTo>
                  <a:lnTo>
                    <a:pt x="86" y="86"/>
                  </a:lnTo>
                  <a:lnTo>
                    <a:pt x="65" y="172"/>
                  </a:lnTo>
                  <a:lnTo>
                    <a:pt x="0" y="710"/>
                  </a:lnTo>
                  <a:lnTo>
                    <a:pt x="0" y="710"/>
                  </a:lnTo>
                  <a:lnTo>
                    <a:pt x="0" y="774"/>
                  </a:lnTo>
                  <a:lnTo>
                    <a:pt x="22" y="817"/>
                  </a:lnTo>
                  <a:lnTo>
                    <a:pt x="43" y="860"/>
                  </a:lnTo>
                  <a:lnTo>
                    <a:pt x="108" y="903"/>
                  </a:lnTo>
                  <a:lnTo>
                    <a:pt x="538" y="1075"/>
                  </a:lnTo>
                  <a:lnTo>
                    <a:pt x="538" y="1075"/>
                  </a:lnTo>
                  <a:lnTo>
                    <a:pt x="624" y="1097"/>
                  </a:lnTo>
                  <a:lnTo>
                    <a:pt x="710" y="1075"/>
                  </a:lnTo>
                  <a:lnTo>
                    <a:pt x="774" y="1011"/>
                  </a:lnTo>
                  <a:lnTo>
                    <a:pt x="796" y="925"/>
                  </a:lnTo>
                  <a:lnTo>
                    <a:pt x="903" y="366"/>
                  </a:lnTo>
                  <a:lnTo>
                    <a:pt x="903" y="366"/>
                  </a:lnTo>
                  <a:lnTo>
                    <a:pt x="903" y="301"/>
                  </a:lnTo>
                  <a:lnTo>
                    <a:pt x="882" y="258"/>
                  </a:lnTo>
                  <a:lnTo>
                    <a:pt x="839" y="215"/>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3"/>
            <p:cNvSpPr/>
            <p:nvPr/>
          </p:nvSpPr>
          <p:spPr>
            <a:xfrm>
              <a:off x="6225950" y="-1009825"/>
              <a:ext cx="22600" cy="26900"/>
            </a:xfrm>
            <a:custGeom>
              <a:avLst/>
              <a:gdLst/>
              <a:ahLst/>
              <a:cxnLst/>
              <a:rect l="l" t="t" r="r" b="b"/>
              <a:pathLst>
                <a:path w="904" h="1076" extrusionOk="0">
                  <a:moveTo>
                    <a:pt x="216" y="1"/>
                  </a:moveTo>
                  <a:lnTo>
                    <a:pt x="151" y="22"/>
                  </a:lnTo>
                  <a:lnTo>
                    <a:pt x="87" y="65"/>
                  </a:lnTo>
                  <a:lnTo>
                    <a:pt x="44" y="151"/>
                  </a:lnTo>
                  <a:lnTo>
                    <a:pt x="1" y="689"/>
                  </a:lnTo>
                  <a:lnTo>
                    <a:pt x="1" y="753"/>
                  </a:lnTo>
                  <a:lnTo>
                    <a:pt x="22" y="818"/>
                  </a:lnTo>
                  <a:lnTo>
                    <a:pt x="44" y="861"/>
                  </a:lnTo>
                  <a:lnTo>
                    <a:pt x="108" y="882"/>
                  </a:lnTo>
                  <a:lnTo>
                    <a:pt x="538" y="1054"/>
                  </a:lnTo>
                  <a:lnTo>
                    <a:pt x="624" y="1076"/>
                  </a:lnTo>
                  <a:lnTo>
                    <a:pt x="710" y="1054"/>
                  </a:lnTo>
                  <a:lnTo>
                    <a:pt x="775" y="990"/>
                  </a:lnTo>
                  <a:lnTo>
                    <a:pt x="796" y="925"/>
                  </a:lnTo>
                  <a:lnTo>
                    <a:pt x="904" y="366"/>
                  </a:lnTo>
                  <a:lnTo>
                    <a:pt x="904" y="302"/>
                  </a:lnTo>
                  <a:lnTo>
                    <a:pt x="882" y="237"/>
                  </a:lnTo>
                  <a:lnTo>
                    <a:pt x="839" y="194"/>
                  </a:lnTo>
                  <a:lnTo>
                    <a:pt x="775"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3"/>
            <p:cNvSpPr/>
            <p:nvPr/>
          </p:nvSpPr>
          <p:spPr>
            <a:xfrm>
              <a:off x="6225950" y="-1009825"/>
              <a:ext cx="22600" cy="26900"/>
            </a:xfrm>
            <a:custGeom>
              <a:avLst/>
              <a:gdLst/>
              <a:ahLst/>
              <a:cxnLst/>
              <a:rect l="l" t="t" r="r" b="b"/>
              <a:pathLst>
                <a:path w="904" h="1076" fill="none" extrusionOk="0">
                  <a:moveTo>
                    <a:pt x="775" y="173"/>
                  </a:moveTo>
                  <a:lnTo>
                    <a:pt x="302" y="1"/>
                  </a:lnTo>
                  <a:lnTo>
                    <a:pt x="302" y="1"/>
                  </a:lnTo>
                  <a:lnTo>
                    <a:pt x="216" y="1"/>
                  </a:lnTo>
                  <a:lnTo>
                    <a:pt x="151" y="22"/>
                  </a:lnTo>
                  <a:lnTo>
                    <a:pt x="87" y="65"/>
                  </a:lnTo>
                  <a:lnTo>
                    <a:pt x="44" y="151"/>
                  </a:lnTo>
                  <a:lnTo>
                    <a:pt x="1" y="689"/>
                  </a:lnTo>
                  <a:lnTo>
                    <a:pt x="1" y="689"/>
                  </a:lnTo>
                  <a:lnTo>
                    <a:pt x="1" y="753"/>
                  </a:lnTo>
                  <a:lnTo>
                    <a:pt x="22" y="818"/>
                  </a:lnTo>
                  <a:lnTo>
                    <a:pt x="44" y="861"/>
                  </a:lnTo>
                  <a:lnTo>
                    <a:pt x="108" y="882"/>
                  </a:lnTo>
                  <a:lnTo>
                    <a:pt x="538" y="1054"/>
                  </a:lnTo>
                  <a:lnTo>
                    <a:pt x="538" y="1054"/>
                  </a:lnTo>
                  <a:lnTo>
                    <a:pt x="624" y="1076"/>
                  </a:lnTo>
                  <a:lnTo>
                    <a:pt x="710" y="1054"/>
                  </a:lnTo>
                  <a:lnTo>
                    <a:pt x="775" y="990"/>
                  </a:lnTo>
                  <a:lnTo>
                    <a:pt x="796" y="925"/>
                  </a:lnTo>
                  <a:lnTo>
                    <a:pt x="904" y="366"/>
                  </a:lnTo>
                  <a:lnTo>
                    <a:pt x="904" y="366"/>
                  </a:lnTo>
                  <a:lnTo>
                    <a:pt x="904" y="302"/>
                  </a:lnTo>
                  <a:lnTo>
                    <a:pt x="882" y="237"/>
                  </a:lnTo>
                  <a:lnTo>
                    <a:pt x="839" y="194"/>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3"/>
            <p:cNvSpPr/>
            <p:nvPr/>
          </p:nvSpPr>
          <p:spPr>
            <a:xfrm>
              <a:off x="6254450" y="-999075"/>
              <a:ext cx="22575" cy="26900"/>
            </a:xfrm>
            <a:custGeom>
              <a:avLst/>
              <a:gdLst/>
              <a:ahLst/>
              <a:cxnLst/>
              <a:rect l="l" t="t" r="r" b="b"/>
              <a:pathLst>
                <a:path w="903" h="1076" extrusionOk="0">
                  <a:moveTo>
                    <a:pt x="215" y="1"/>
                  </a:moveTo>
                  <a:lnTo>
                    <a:pt x="151" y="22"/>
                  </a:lnTo>
                  <a:lnTo>
                    <a:pt x="86" y="87"/>
                  </a:lnTo>
                  <a:lnTo>
                    <a:pt x="43" y="151"/>
                  </a:lnTo>
                  <a:lnTo>
                    <a:pt x="0" y="710"/>
                  </a:lnTo>
                  <a:lnTo>
                    <a:pt x="0" y="753"/>
                  </a:lnTo>
                  <a:lnTo>
                    <a:pt x="0" y="818"/>
                  </a:lnTo>
                  <a:lnTo>
                    <a:pt x="43" y="861"/>
                  </a:lnTo>
                  <a:lnTo>
                    <a:pt x="86" y="882"/>
                  </a:lnTo>
                  <a:lnTo>
                    <a:pt x="537" y="1076"/>
                  </a:lnTo>
                  <a:lnTo>
                    <a:pt x="623" y="1076"/>
                  </a:lnTo>
                  <a:lnTo>
                    <a:pt x="709" y="1054"/>
                  </a:lnTo>
                  <a:lnTo>
                    <a:pt x="774" y="1011"/>
                  </a:lnTo>
                  <a:lnTo>
                    <a:pt x="795" y="925"/>
                  </a:lnTo>
                  <a:lnTo>
                    <a:pt x="903" y="366"/>
                  </a:lnTo>
                  <a:lnTo>
                    <a:pt x="903" y="302"/>
                  </a:lnTo>
                  <a:lnTo>
                    <a:pt x="881" y="259"/>
                  </a:lnTo>
                  <a:lnTo>
                    <a:pt x="838"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3"/>
            <p:cNvSpPr/>
            <p:nvPr/>
          </p:nvSpPr>
          <p:spPr>
            <a:xfrm>
              <a:off x="6254450" y="-999075"/>
              <a:ext cx="22575" cy="26900"/>
            </a:xfrm>
            <a:custGeom>
              <a:avLst/>
              <a:gdLst/>
              <a:ahLst/>
              <a:cxnLst/>
              <a:rect l="l" t="t" r="r" b="b"/>
              <a:pathLst>
                <a:path w="903"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0" y="818"/>
                  </a:lnTo>
                  <a:lnTo>
                    <a:pt x="43" y="861"/>
                  </a:lnTo>
                  <a:lnTo>
                    <a:pt x="86" y="882"/>
                  </a:lnTo>
                  <a:lnTo>
                    <a:pt x="537" y="1076"/>
                  </a:lnTo>
                  <a:lnTo>
                    <a:pt x="537" y="1076"/>
                  </a:lnTo>
                  <a:lnTo>
                    <a:pt x="623" y="1076"/>
                  </a:lnTo>
                  <a:lnTo>
                    <a:pt x="709" y="1054"/>
                  </a:lnTo>
                  <a:lnTo>
                    <a:pt x="774" y="1011"/>
                  </a:lnTo>
                  <a:lnTo>
                    <a:pt x="795" y="925"/>
                  </a:lnTo>
                  <a:lnTo>
                    <a:pt x="903" y="366"/>
                  </a:lnTo>
                  <a:lnTo>
                    <a:pt x="903" y="366"/>
                  </a:lnTo>
                  <a:lnTo>
                    <a:pt x="903" y="302"/>
                  </a:lnTo>
                  <a:lnTo>
                    <a:pt x="881" y="259"/>
                  </a:lnTo>
                  <a:lnTo>
                    <a:pt x="838"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3"/>
            <p:cNvSpPr/>
            <p:nvPr/>
          </p:nvSpPr>
          <p:spPr>
            <a:xfrm>
              <a:off x="6282375" y="-988325"/>
              <a:ext cx="23150" cy="27450"/>
            </a:xfrm>
            <a:custGeom>
              <a:avLst/>
              <a:gdLst/>
              <a:ahLst/>
              <a:cxnLst/>
              <a:rect l="l" t="t" r="r" b="b"/>
              <a:pathLst>
                <a:path w="926" h="1098" extrusionOk="0">
                  <a:moveTo>
                    <a:pt x="237" y="1"/>
                  </a:moveTo>
                  <a:lnTo>
                    <a:pt x="173" y="44"/>
                  </a:lnTo>
                  <a:lnTo>
                    <a:pt x="108" y="87"/>
                  </a:lnTo>
                  <a:lnTo>
                    <a:pt x="65" y="173"/>
                  </a:lnTo>
                  <a:lnTo>
                    <a:pt x="1" y="710"/>
                  </a:lnTo>
                  <a:lnTo>
                    <a:pt x="1" y="775"/>
                  </a:lnTo>
                  <a:lnTo>
                    <a:pt x="22" y="818"/>
                  </a:lnTo>
                  <a:lnTo>
                    <a:pt x="65" y="861"/>
                  </a:lnTo>
                  <a:lnTo>
                    <a:pt x="108" y="904"/>
                  </a:lnTo>
                  <a:lnTo>
                    <a:pt x="560" y="1076"/>
                  </a:lnTo>
                  <a:lnTo>
                    <a:pt x="646" y="1097"/>
                  </a:lnTo>
                  <a:lnTo>
                    <a:pt x="732" y="1076"/>
                  </a:lnTo>
                  <a:lnTo>
                    <a:pt x="796" y="1011"/>
                  </a:lnTo>
                  <a:lnTo>
                    <a:pt x="818" y="947"/>
                  </a:lnTo>
                  <a:lnTo>
                    <a:pt x="925" y="366"/>
                  </a:lnTo>
                  <a:lnTo>
                    <a:pt x="925" y="323"/>
                  </a:lnTo>
                  <a:lnTo>
                    <a:pt x="904" y="259"/>
                  </a:lnTo>
                  <a:lnTo>
                    <a:pt x="861"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3"/>
            <p:cNvSpPr/>
            <p:nvPr/>
          </p:nvSpPr>
          <p:spPr>
            <a:xfrm>
              <a:off x="6282375" y="-988325"/>
              <a:ext cx="23150" cy="27450"/>
            </a:xfrm>
            <a:custGeom>
              <a:avLst/>
              <a:gdLst/>
              <a:ahLst/>
              <a:cxnLst/>
              <a:rect l="l" t="t" r="r" b="b"/>
              <a:pathLst>
                <a:path w="926" h="1098" fill="none" extrusionOk="0">
                  <a:moveTo>
                    <a:pt x="796" y="173"/>
                  </a:moveTo>
                  <a:lnTo>
                    <a:pt x="323" y="22"/>
                  </a:lnTo>
                  <a:lnTo>
                    <a:pt x="323" y="22"/>
                  </a:lnTo>
                  <a:lnTo>
                    <a:pt x="237" y="1"/>
                  </a:lnTo>
                  <a:lnTo>
                    <a:pt x="173"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96" y="1011"/>
                  </a:lnTo>
                  <a:lnTo>
                    <a:pt x="818" y="947"/>
                  </a:lnTo>
                  <a:lnTo>
                    <a:pt x="925" y="366"/>
                  </a:lnTo>
                  <a:lnTo>
                    <a:pt x="925" y="366"/>
                  </a:lnTo>
                  <a:lnTo>
                    <a:pt x="925" y="323"/>
                  </a:lnTo>
                  <a:lnTo>
                    <a:pt x="904" y="259"/>
                  </a:lnTo>
                  <a:lnTo>
                    <a:pt x="861"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3"/>
            <p:cNvSpPr/>
            <p:nvPr/>
          </p:nvSpPr>
          <p:spPr>
            <a:xfrm>
              <a:off x="6310875" y="-977025"/>
              <a:ext cx="22600" cy="26875"/>
            </a:xfrm>
            <a:custGeom>
              <a:avLst/>
              <a:gdLst/>
              <a:ahLst/>
              <a:cxnLst/>
              <a:rect l="l" t="t" r="r" b="b"/>
              <a:pathLst>
                <a:path w="904" h="1075" extrusionOk="0">
                  <a:moveTo>
                    <a:pt x="237" y="0"/>
                  </a:moveTo>
                  <a:lnTo>
                    <a:pt x="151" y="22"/>
                  </a:lnTo>
                  <a:lnTo>
                    <a:pt x="108" y="86"/>
                  </a:lnTo>
                  <a:lnTo>
                    <a:pt x="65" y="151"/>
                  </a:lnTo>
                  <a:lnTo>
                    <a:pt x="0" y="710"/>
                  </a:lnTo>
                  <a:lnTo>
                    <a:pt x="0" y="753"/>
                  </a:lnTo>
                  <a:lnTo>
                    <a:pt x="22" y="817"/>
                  </a:lnTo>
                  <a:lnTo>
                    <a:pt x="65" y="860"/>
                  </a:lnTo>
                  <a:lnTo>
                    <a:pt x="108" y="881"/>
                  </a:lnTo>
                  <a:lnTo>
                    <a:pt x="559" y="1075"/>
                  </a:lnTo>
                  <a:lnTo>
                    <a:pt x="645" y="1075"/>
                  </a:lnTo>
                  <a:lnTo>
                    <a:pt x="731" y="1053"/>
                  </a:lnTo>
                  <a:lnTo>
                    <a:pt x="774" y="1010"/>
                  </a:lnTo>
                  <a:lnTo>
                    <a:pt x="817" y="924"/>
                  </a:lnTo>
                  <a:lnTo>
                    <a:pt x="903" y="366"/>
                  </a:lnTo>
                  <a:lnTo>
                    <a:pt x="903" y="301"/>
                  </a:lnTo>
                  <a:lnTo>
                    <a:pt x="882" y="237"/>
                  </a:lnTo>
                  <a:lnTo>
                    <a:pt x="860"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3"/>
            <p:cNvSpPr/>
            <p:nvPr/>
          </p:nvSpPr>
          <p:spPr>
            <a:xfrm>
              <a:off x="6310875" y="-977025"/>
              <a:ext cx="22600" cy="26875"/>
            </a:xfrm>
            <a:custGeom>
              <a:avLst/>
              <a:gdLst/>
              <a:ahLst/>
              <a:cxnLst/>
              <a:rect l="l" t="t" r="r" b="b"/>
              <a:pathLst>
                <a:path w="904" h="1075" fill="none" extrusionOk="0">
                  <a:moveTo>
                    <a:pt x="796" y="172"/>
                  </a:moveTo>
                  <a:lnTo>
                    <a:pt x="323" y="0"/>
                  </a:lnTo>
                  <a:lnTo>
                    <a:pt x="323" y="0"/>
                  </a:lnTo>
                  <a:lnTo>
                    <a:pt x="237" y="0"/>
                  </a:lnTo>
                  <a:lnTo>
                    <a:pt x="151" y="22"/>
                  </a:lnTo>
                  <a:lnTo>
                    <a:pt x="108" y="86"/>
                  </a:lnTo>
                  <a:lnTo>
                    <a:pt x="65" y="151"/>
                  </a:lnTo>
                  <a:lnTo>
                    <a:pt x="0" y="710"/>
                  </a:lnTo>
                  <a:lnTo>
                    <a:pt x="0" y="710"/>
                  </a:lnTo>
                  <a:lnTo>
                    <a:pt x="0" y="753"/>
                  </a:lnTo>
                  <a:lnTo>
                    <a:pt x="22" y="817"/>
                  </a:lnTo>
                  <a:lnTo>
                    <a:pt x="65" y="860"/>
                  </a:lnTo>
                  <a:lnTo>
                    <a:pt x="108" y="881"/>
                  </a:lnTo>
                  <a:lnTo>
                    <a:pt x="559" y="1075"/>
                  </a:lnTo>
                  <a:lnTo>
                    <a:pt x="559" y="1075"/>
                  </a:lnTo>
                  <a:lnTo>
                    <a:pt x="645" y="1075"/>
                  </a:lnTo>
                  <a:lnTo>
                    <a:pt x="731" y="1053"/>
                  </a:lnTo>
                  <a:lnTo>
                    <a:pt x="774" y="1010"/>
                  </a:lnTo>
                  <a:lnTo>
                    <a:pt x="817" y="924"/>
                  </a:lnTo>
                  <a:lnTo>
                    <a:pt x="903" y="366"/>
                  </a:lnTo>
                  <a:lnTo>
                    <a:pt x="903" y="366"/>
                  </a:lnTo>
                  <a:lnTo>
                    <a:pt x="903" y="301"/>
                  </a:lnTo>
                  <a:lnTo>
                    <a:pt x="882" y="237"/>
                  </a:lnTo>
                  <a:lnTo>
                    <a:pt x="860"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3"/>
            <p:cNvSpPr/>
            <p:nvPr/>
          </p:nvSpPr>
          <p:spPr>
            <a:xfrm>
              <a:off x="6339350" y="-966275"/>
              <a:ext cx="22600" cy="27425"/>
            </a:xfrm>
            <a:custGeom>
              <a:avLst/>
              <a:gdLst/>
              <a:ahLst/>
              <a:cxnLst/>
              <a:rect l="l" t="t" r="r" b="b"/>
              <a:pathLst>
                <a:path w="904" h="1097" extrusionOk="0">
                  <a:moveTo>
                    <a:pt x="237" y="0"/>
                  </a:moveTo>
                  <a:lnTo>
                    <a:pt x="151" y="43"/>
                  </a:lnTo>
                  <a:lnTo>
                    <a:pt x="87" y="86"/>
                  </a:lnTo>
                  <a:lnTo>
                    <a:pt x="65" y="172"/>
                  </a:lnTo>
                  <a:lnTo>
                    <a:pt x="1" y="709"/>
                  </a:lnTo>
                  <a:lnTo>
                    <a:pt x="1" y="774"/>
                  </a:lnTo>
                  <a:lnTo>
                    <a:pt x="22" y="817"/>
                  </a:lnTo>
                  <a:lnTo>
                    <a:pt x="65" y="860"/>
                  </a:lnTo>
                  <a:lnTo>
                    <a:pt x="108" y="903"/>
                  </a:lnTo>
                  <a:lnTo>
                    <a:pt x="559" y="1075"/>
                  </a:lnTo>
                  <a:lnTo>
                    <a:pt x="645" y="1096"/>
                  </a:lnTo>
                  <a:lnTo>
                    <a:pt x="710" y="1075"/>
                  </a:lnTo>
                  <a:lnTo>
                    <a:pt x="774" y="1010"/>
                  </a:lnTo>
                  <a:lnTo>
                    <a:pt x="817" y="924"/>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3"/>
            <p:cNvSpPr/>
            <p:nvPr/>
          </p:nvSpPr>
          <p:spPr>
            <a:xfrm>
              <a:off x="6339350" y="-966275"/>
              <a:ext cx="22600" cy="27425"/>
            </a:xfrm>
            <a:custGeom>
              <a:avLst/>
              <a:gdLst/>
              <a:ahLst/>
              <a:cxnLst/>
              <a:rect l="l" t="t" r="r" b="b"/>
              <a:pathLst>
                <a:path w="904" h="1097" fill="none" extrusionOk="0">
                  <a:moveTo>
                    <a:pt x="796" y="172"/>
                  </a:moveTo>
                  <a:lnTo>
                    <a:pt x="323" y="22"/>
                  </a:lnTo>
                  <a:lnTo>
                    <a:pt x="323" y="22"/>
                  </a:lnTo>
                  <a:lnTo>
                    <a:pt x="237" y="0"/>
                  </a:lnTo>
                  <a:lnTo>
                    <a:pt x="151" y="43"/>
                  </a:lnTo>
                  <a:lnTo>
                    <a:pt x="87" y="86"/>
                  </a:lnTo>
                  <a:lnTo>
                    <a:pt x="65" y="172"/>
                  </a:lnTo>
                  <a:lnTo>
                    <a:pt x="1" y="709"/>
                  </a:lnTo>
                  <a:lnTo>
                    <a:pt x="1" y="709"/>
                  </a:lnTo>
                  <a:lnTo>
                    <a:pt x="1" y="774"/>
                  </a:lnTo>
                  <a:lnTo>
                    <a:pt x="22" y="817"/>
                  </a:lnTo>
                  <a:lnTo>
                    <a:pt x="65" y="860"/>
                  </a:lnTo>
                  <a:lnTo>
                    <a:pt x="108" y="903"/>
                  </a:lnTo>
                  <a:lnTo>
                    <a:pt x="559" y="1075"/>
                  </a:lnTo>
                  <a:lnTo>
                    <a:pt x="559" y="1075"/>
                  </a:lnTo>
                  <a:lnTo>
                    <a:pt x="645" y="1096"/>
                  </a:lnTo>
                  <a:lnTo>
                    <a:pt x="710" y="1075"/>
                  </a:lnTo>
                  <a:lnTo>
                    <a:pt x="774" y="1010"/>
                  </a:lnTo>
                  <a:lnTo>
                    <a:pt x="817" y="924"/>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3"/>
            <p:cNvSpPr/>
            <p:nvPr/>
          </p:nvSpPr>
          <p:spPr>
            <a:xfrm>
              <a:off x="6367825" y="-955000"/>
              <a:ext cx="22600" cy="26900"/>
            </a:xfrm>
            <a:custGeom>
              <a:avLst/>
              <a:gdLst/>
              <a:ahLst/>
              <a:cxnLst/>
              <a:rect l="l" t="t" r="r" b="b"/>
              <a:pathLst>
                <a:path w="904" h="1076" extrusionOk="0">
                  <a:moveTo>
                    <a:pt x="237" y="0"/>
                  </a:moveTo>
                  <a:lnTo>
                    <a:pt x="151" y="22"/>
                  </a:lnTo>
                  <a:lnTo>
                    <a:pt x="87" y="86"/>
                  </a:lnTo>
                  <a:lnTo>
                    <a:pt x="65" y="151"/>
                  </a:lnTo>
                  <a:lnTo>
                    <a:pt x="1" y="710"/>
                  </a:lnTo>
                  <a:lnTo>
                    <a:pt x="1" y="753"/>
                  </a:lnTo>
                  <a:lnTo>
                    <a:pt x="22" y="817"/>
                  </a:lnTo>
                  <a:lnTo>
                    <a:pt x="65" y="860"/>
                  </a:lnTo>
                  <a:lnTo>
                    <a:pt x="108" y="882"/>
                  </a:lnTo>
                  <a:lnTo>
                    <a:pt x="560" y="1075"/>
                  </a:lnTo>
                  <a:lnTo>
                    <a:pt x="646" y="1075"/>
                  </a:lnTo>
                  <a:lnTo>
                    <a:pt x="710" y="1054"/>
                  </a:lnTo>
                  <a:lnTo>
                    <a:pt x="775" y="1011"/>
                  </a:lnTo>
                  <a:lnTo>
                    <a:pt x="818" y="925"/>
                  </a:lnTo>
                  <a:lnTo>
                    <a:pt x="904" y="366"/>
                  </a:lnTo>
                  <a:lnTo>
                    <a:pt x="904" y="301"/>
                  </a:lnTo>
                  <a:lnTo>
                    <a:pt x="882" y="237"/>
                  </a:lnTo>
                  <a:lnTo>
                    <a:pt x="839"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3"/>
            <p:cNvSpPr/>
            <p:nvPr/>
          </p:nvSpPr>
          <p:spPr>
            <a:xfrm>
              <a:off x="6367825" y="-955000"/>
              <a:ext cx="22600" cy="26900"/>
            </a:xfrm>
            <a:custGeom>
              <a:avLst/>
              <a:gdLst/>
              <a:ahLst/>
              <a:cxnLst/>
              <a:rect l="l" t="t" r="r" b="b"/>
              <a:pathLst>
                <a:path w="904" h="1076" fill="none" extrusionOk="0">
                  <a:moveTo>
                    <a:pt x="796" y="172"/>
                  </a:moveTo>
                  <a:lnTo>
                    <a:pt x="323" y="0"/>
                  </a:lnTo>
                  <a:lnTo>
                    <a:pt x="323" y="0"/>
                  </a:lnTo>
                  <a:lnTo>
                    <a:pt x="237" y="0"/>
                  </a:lnTo>
                  <a:lnTo>
                    <a:pt x="151" y="22"/>
                  </a:lnTo>
                  <a:lnTo>
                    <a:pt x="87" y="86"/>
                  </a:lnTo>
                  <a:lnTo>
                    <a:pt x="65" y="151"/>
                  </a:lnTo>
                  <a:lnTo>
                    <a:pt x="1" y="710"/>
                  </a:lnTo>
                  <a:lnTo>
                    <a:pt x="1" y="710"/>
                  </a:lnTo>
                  <a:lnTo>
                    <a:pt x="1" y="753"/>
                  </a:lnTo>
                  <a:lnTo>
                    <a:pt x="22" y="817"/>
                  </a:lnTo>
                  <a:lnTo>
                    <a:pt x="65" y="860"/>
                  </a:lnTo>
                  <a:lnTo>
                    <a:pt x="108" y="882"/>
                  </a:lnTo>
                  <a:lnTo>
                    <a:pt x="560" y="1075"/>
                  </a:lnTo>
                  <a:lnTo>
                    <a:pt x="560" y="1075"/>
                  </a:lnTo>
                  <a:lnTo>
                    <a:pt x="646" y="1075"/>
                  </a:lnTo>
                  <a:lnTo>
                    <a:pt x="710" y="1054"/>
                  </a:lnTo>
                  <a:lnTo>
                    <a:pt x="775" y="1011"/>
                  </a:lnTo>
                  <a:lnTo>
                    <a:pt x="818" y="925"/>
                  </a:lnTo>
                  <a:lnTo>
                    <a:pt x="904" y="366"/>
                  </a:lnTo>
                  <a:lnTo>
                    <a:pt x="904" y="366"/>
                  </a:lnTo>
                  <a:lnTo>
                    <a:pt x="904" y="301"/>
                  </a:lnTo>
                  <a:lnTo>
                    <a:pt x="882" y="237"/>
                  </a:lnTo>
                  <a:lnTo>
                    <a:pt x="839"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3"/>
            <p:cNvSpPr/>
            <p:nvPr/>
          </p:nvSpPr>
          <p:spPr>
            <a:xfrm>
              <a:off x="6396325" y="-944250"/>
              <a:ext cx="22600" cy="27425"/>
            </a:xfrm>
            <a:custGeom>
              <a:avLst/>
              <a:gdLst/>
              <a:ahLst/>
              <a:cxnLst/>
              <a:rect l="l" t="t" r="r" b="b"/>
              <a:pathLst>
                <a:path w="904" h="1097" extrusionOk="0">
                  <a:moveTo>
                    <a:pt x="237" y="0"/>
                  </a:moveTo>
                  <a:lnTo>
                    <a:pt x="151" y="22"/>
                  </a:lnTo>
                  <a:lnTo>
                    <a:pt x="86" y="86"/>
                  </a:lnTo>
                  <a:lnTo>
                    <a:pt x="65" y="172"/>
                  </a:lnTo>
                  <a:lnTo>
                    <a:pt x="0" y="710"/>
                  </a:lnTo>
                  <a:lnTo>
                    <a:pt x="0" y="774"/>
                  </a:lnTo>
                  <a:lnTo>
                    <a:pt x="22" y="817"/>
                  </a:lnTo>
                  <a:lnTo>
                    <a:pt x="65" y="860"/>
                  </a:lnTo>
                  <a:lnTo>
                    <a:pt x="108" y="903"/>
                  </a:lnTo>
                  <a:lnTo>
                    <a:pt x="559" y="1075"/>
                  </a:lnTo>
                  <a:lnTo>
                    <a:pt x="624"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3"/>
            <p:cNvSpPr/>
            <p:nvPr/>
          </p:nvSpPr>
          <p:spPr>
            <a:xfrm>
              <a:off x="6396325" y="-944250"/>
              <a:ext cx="22600" cy="27425"/>
            </a:xfrm>
            <a:custGeom>
              <a:avLst/>
              <a:gdLst/>
              <a:ahLst/>
              <a:cxnLst/>
              <a:rect l="l" t="t" r="r" b="b"/>
              <a:pathLst>
                <a:path w="904" h="1097" fill="none" extrusionOk="0">
                  <a:moveTo>
                    <a:pt x="796" y="172"/>
                  </a:moveTo>
                  <a:lnTo>
                    <a:pt x="323" y="22"/>
                  </a:lnTo>
                  <a:lnTo>
                    <a:pt x="323" y="22"/>
                  </a:lnTo>
                  <a:lnTo>
                    <a:pt x="237" y="0"/>
                  </a:lnTo>
                  <a:lnTo>
                    <a:pt x="151" y="22"/>
                  </a:lnTo>
                  <a:lnTo>
                    <a:pt x="86" y="86"/>
                  </a:lnTo>
                  <a:lnTo>
                    <a:pt x="65" y="172"/>
                  </a:lnTo>
                  <a:lnTo>
                    <a:pt x="0" y="710"/>
                  </a:lnTo>
                  <a:lnTo>
                    <a:pt x="0" y="710"/>
                  </a:lnTo>
                  <a:lnTo>
                    <a:pt x="0" y="774"/>
                  </a:lnTo>
                  <a:lnTo>
                    <a:pt x="22" y="817"/>
                  </a:lnTo>
                  <a:lnTo>
                    <a:pt x="65" y="860"/>
                  </a:lnTo>
                  <a:lnTo>
                    <a:pt x="108" y="903"/>
                  </a:lnTo>
                  <a:lnTo>
                    <a:pt x="559" y="1075"/>
                  </a:lnTo>
                  <a:lnTo>
                    <a:pt x="559" y="1075"/>
                  </a:lnTo>
                  <a:lnTo>
                    <a:pt x="624"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3"/>
            <p:cNvSpPr/>
            <p:nvPr/>
          </p:nvSpPr>
          <p:spPr>
            <a:xfrm>
              <a:off x="6424800" y="-932975"/>
              <a:ext cx="22600" cy="26900"/>
            </a:xfrm>
            <a:custGeom>
              <a:avLst/>
              <a:gdLst/>
              <a:ahLst/>
              <a:cxnLst/>
              <a:rect l="l" t="t" r="r" b="b"/>
              <a:pathLst>
                <a:path w="904" h="1076" extrusionOk="0">
                  <a:moveTo>
                    <a:pt x="237" y="1"/>
                  </a:moveTo>
                  <a:lnTo>
                    <a:pt x="151" y="22"/>
                  </a:lnTo>
                  <a:lnTo>
                    <a:pt x="86" y="65"/>
                  </a:lnTo>
                  <a:lnTo>
                    <a:pt x="65" y="151"/>
                  </a:lnTo>
                  <a:lnTo>
                    <a:pt x="1" y="689"/>
                  </a:lnTo>
                  <a:lnTo>
                    <a:pt x="1" y="753"/>
                  </a:lnTo>
                  <a:lnTo>
                    <a:pt x="22" y="818"/>
                  </a:lnTo>
                  <a:lnTo>
                    <a:pt x="65" y="861"/>
                  </a:lnTo>
                  <a:lnTo>
                    <a:pt x="108" y="882"/>
                  </a:lnTo>
                  <a:lnTo>
                    <a:pt x="538" y="1054"/>
                  </a:lnTo>
                  <a:lnTo>
                    <a:pt x="624" y="1076"/>
                  </a:lnTo>
                  <a:lnTo>
                    <a:pt x="710" y="1054"/>
                  </a:lnTo>
                  <a:lnTo>
                    <a:pt x="774" y="990"/>
                  </a:lnTo>
                  <a:lnTo>
                    <a:pt x="817" y="925"/>
                  </a:lnTo>
                  <a:lnTo>
                    <a:pt x="903" y="366"/>
                  </a:lnTo>
                  <a:lnTo>
                    <a:pt x="903"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3"/>
            <p:cNvSpPr/>
            <p:nvPr/>
          </p:nvSpPr>
          <p:spPr>
            <a:xfrm>
              <a:off x="6424800" y="-932975"/>
              <a:ext cx="22600" cy="26900"/>
            </a:xfrm>
            <a:custGeom>
              <a:avLst/>
              <a:gdLst/>
              <a:ahLst/>
              <a:cxnLst/>
              <a:rect l="l" t="t" r="r" b="b"/>
              <a:pathLst>
                <a:path w="904" h="1076" fill="none" extrusionOk="0">
                  <a:moveTo>
                    <a:pt x="796" y="173"/>
                  </a:moveTo>
                  <a:lnTo>
                    <a:pt x="323" y="1"/>
                  </a:lnTo>
                  <a:lnTo>
                    <a:pt x="323" y="1"/>
                  </a:lnTo>
                  <a:lnTo>
                    <a:pt x="237" y="1"/>
                  </a:lnTo>
                  <a:lnTo>
                    <a:pt x="151" y="22"/>
                  </a:lnTo>
                  <a:lnTo>
                    <a:pt x="86" y="65"/>
                  </a:lnTo>
                  <a:lnTo>
                    <a:pt x="65" y="151"/>
                  </a:lnTo>
                  <a:lnTo>
                    <a:pt x="1" y="689"/>
                  </a:lnTo>
                  <a:lnTo>
                    <a:pt x="1" y="689"/>
                  </a:lnTo>
                  <a:lnTo>
                    <a:pt x="1" y="753"/>
                  </a:lnTo>
                  <a:lnTo>
                    <a:pt x="22" y="818"/>
                  </a:lnTo>
                  <a:lnTo>
                    <a:pt x="65" y="861"/>
                  </a:lnTo>
                  <a:lnTo>
                    <a:pt x="108" y="882"/>
                  </a:lnTo>
                  <a:lnTo>
                    <a:pt x="538" y="1054"/>
                  </a:lnTo>
                  <a:lnTo>
                    <a:pt x="538" y="1054"/>
                  </a:lnTo>
                  <a:lnTo>
                    <a:pt x="624" y="1076"/>
                  </a:lnTo>
                  <a:lnTo>
                    <a:pt x="710" y="1054"/>
                  </a:lnTo>
                  <a:lnTo>
                    <a:pt x="774" y="990"/>
                  </a:lnTo>
                  <a:lnTo>
                    <a:pt x="817" y="925"/>
                  </a:lnTo>
                  <a:lnTo>
                    <a:pt x="903" y="366"/>
                  </a:lnTo>
                  <a:lnTo>
                    <a:pt x="903" y="366"/>
                  </a:lnTo>
                  <a:lnTo>
                    <a:pt x="903"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3"/>
            <p:cNvSpPr/>
            <p:nvPr/>
          </p:nvSpPr>
          <p:spPr>
            <a:xfrm>
              <a:off x="6453275" y="-922225"/>
              <a:ext cx="22600" cy="27450"/>
            </a:xfrm>
            <a:custGeom>
              <a:avLst/>
              <a:gdLst/>
              <a:ahLst/>
              <a:cxnLst/>
              <a:rect l="l" t="t" r="r" b="b"/>
              <a:pathLst>
                <a:path w="904" h="1098" extrusionOk="0">
                  <a:moveTo>
                    <a:pt x="216" y="1"/>
                  </a:moveTo>
                  <a:lnTo>
                    <a:pt x="151" y="22"/>
                  </a:lnTo>
                  <a:lnTo>
                    <a:pt x="87" y="87"/>
                  </a:lnTo>
                  <a:lnTo>
                    <a:pt x="65" y="151"/>
                  </a:lnTo>
                  <a:lnTo>
                    <a:pt x="1" y="710"/>
                  </a:lnTo>
                  <a:lnTo>
                    <a:pt x="1" y="775"/>
                  </a:lnTo>
                  <a:lnTo>
                    <a:pt x="22" y="818"/>
                  </a:lnTo>
                  <a:lnTo>
                    <a:pt x="44" y="861"/>
                  </a:lnTo>
                  <a:lnTo>
                    <a:pt x="108" y="882"/>
                  </a:lnTo>
                  <a:lnTo>
                    <a:pt x="538" y="1076"/>
                  </a:lnTo>
                  <a:lnTo>
                    <a:pt x="624" y="1097"/>
                  </a:lnTo>
                  <a:lnTo>
                    <a:pt x="710" y="1054"/>
                  </a:lnTo>
                  <a:lnTo>
                    <a:pt x="775" y="1011"/>
                  </a:lnTo>
                  <a:lnTo>
                    <a:pt x="818" y="925"/>
                  </a:lnTo>
                  <a:lnTo>
                    <a:pt x="904" y="366"/>
                  </a:lnTo>
                  <a:lnTo>
                    <a:pt x="904" y="302"/>
                  </a:lnTo>
                  <a:lnTo>
                    <a:pt x="882" y="259"/>
                  </a:lnTo>
                  <a:lnTo>
                    <a:pt x="839" y="194"/>
                  </a:lnTo>
                  <a:lnTo>
                    <a:pt x="796"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3"/>
            <p:cNvSpPr/>
            <p:nvPr/>
          </p:nvSpPr>
          <p:spPr>
            <a:xfrm>
              <a:off x="6453275" y="-922225"/>
              <a:ext cx="22600" cy="27450"/>
            </a:xfrm>
            <a:custGeom>
              <a:avLst/>
              <a:gdLst/>
              <a:ahLst/>
              <a:cxnLst/>
              <a:rect l="l" t="t" r="r" b="b"/>
              <a:pathLst>
                <a:path w="904" h="1098" fill="none" extrusionOk="0">
                  <a:moveTo>
                    <a:pt x="796" y="173"/>
                  </a:moveTo>
                  <a:lnTo>
                    <a:pt x="302" y="1"/>
                  </a:lnTo>
                  <a:lnTo>
                    <a:pt x="302" y="1"/>
                  </a:lnTo>
                  <a:lnTo>
                    <a:pt x="216" y="1"/>
                  </a:lnTo>
                  <a:lnTo>
                    <a:pt x="151" y="22"/>
                  </a:lnTo>
                  <a:lnTo>
                    <a:pt x="87" y="87"/>
                  </a:lnTo>
                  <a:lnTo>
                    <a:pt x="65"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818" y="925"/>
                  </a:lnTo>
                  <a:lnTo>
                    <a:pt x="904" y="366"/>
                  </a:lnTo>
                  <a:lnTo>
                    <a:pt x="904" y="366"/>
                  </a:lnTo>
                  <a:lnTo>
                    <a:pt x="904" y="302"/>
                  </a:lnTo>
                  <a:lnTo>
                    <a:pt x="882" y="259"/>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3"/>
            <p:cNvSpPr/>
            <p:nvPr/>
          </p:nvSpPr>
          <p:spPr>
            <a:xfrm>
              <a:off x="6481775" y="-911475"/>
              <a:ext cx="22600" cy="27450"/>
            </a:xfrm>
            <a:custGeom>
              <a:avLst/>
              <a:gdLst/>
              <a:ahLst/>
              <a:cxnLst/>
              <a:rect l="l" t="t" r="r" b="b"/>
              <a:pathLst>
                <a:path w="904" h="1098" extrusionOk="0">
                  <a:moveTo>
                    <a:pt x="215" y="1"/>
                  </a:moveTo>
                  <a:lnTo>
                    <a:pt x="151" y="44"/>
                  </a:lnTo>
                  <a:lnTo>
                    <a:pt x="86" y="87"/>
                  </a:lnTo>
                  <a:lnTo>
                    <a:pt x="65" y="173"/>
                  </a:lnTo>
                  <a:lnTo>
                    <a:pt x="0" y="710"/>
                  </a:lnTo>
                  <a:lnTo>
                    <a:pt x="0" y="775"/>
                  </a:lnTo>
                  <a:lnTo>
                    <a:pt x="22" y="818"/>
                  </a:lnTo>
                  <a:lnTo>
                    <a:pt x="43" y="861"/>
                  </a:lnTo>
                  <a:lnTo>
                    <a:pt x="108" y="904"/>
                  </a:lnTo>
                  <a:lnTo>
                    <a:pt x="538" y="1076"/>
                  </a:lnTo>
                  <a:lnTo>
                    <a:pt x="624" y="1097"/>
                  </a:lnTo>
                  <a:lnTo>
                    <a:pt x="710" y="1076"/>
                  </a:lnTo>
                  <a:lnTo>
                    <a:pt x="774" y="1011"/>
                  </a:lnTo>
                  <a:lnTo>
                    <a:pt x="796" y="947"/>
                  </a:lnTo>
                  <a:lnTo>
                    <a:pt x="903" y="366"/>
                  </a:lnTo>
                  <a:lnTo>
                    <a:pt x="903" y="323"/>
                  </a:lnTo>
                  <a:lnTo>
                    <a:pt x="882" y="259"/>
                  </a:lnTo>
                  <a:lnTo>
                    <a:pt x="839" y="216"/>
                  </a:lnTo>
                  <a:lnTo>
                    <a:pt x="774" y="173"/>
                  </a:lnTo>
                  <a:lnTo>
                    <a:pt x="301" y="22"/>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3"/>
            <p:cNvSpPr/>
            <p:nvPr/>
          </p:nvSpPr>
          <p:spPr>
            <a:xfrm>
              <a:off x="6481775" y="-911475"/>
              <a:ext cx="22600" cy="27450"/>
            </a:xfrm>
            <a:custGeom>
              <a:avLst/>
              <a:gdLst/>
              <a:ahLst/>
              <a:cxnLst/>
              <a:rect l="l" t="t" r="r" b="b"/>
              <a:pathLst>
                <a:path w="904" h="1098" fill="none" extrusionOk="0">
                  <a:moveTo>
                    <a:pt x="774" y="173"/>
                  </a:moveTo>
                  <a:lnTo>
                    <a:pt x="301" y="22"/>
                  </a:lnTo>
                  <a:lnTo>
                    <a:pt x="301" y="22"/>
                  </a:lnTo>
                  <a:lnTo>
                    <a:pt x="215" y="1"/>
                  </a:lnTo>
                  <a:lnTo>
                    <a:pt x="151" y="44"/>
                  </a:lnTo>
                  <a:lnTo>
                    <a:pt x="86" y="87"/>
                  </a:lnTo>
                  <a:lnTo>
                    <a:pt x="65" y="173"/>
                  </a:lnTo>
                  <a:lnTo>
                    <a:pt x="0" y="710"/>
                  </a:lnTo>
                  <a:lnTo>
                    <a:pt x="0" y="710"/>
                  </a:lnTo>
                  <a:lnTo>
                    <a:pt x="0" y="775"/>
                  </a:lnTo>
                  <a:lnTo>
                    <a:pt x="22" y="818"/>
                  </a:lnTo>
                  <a:lnTo>
                    <a:pt x="43" y="861"/>
                  </a:lnTo>
                  <a:lnTo>
                    <a:pt x="108" y="904"/>
                  </a:lnTo>
                  <a:lnTo>
                    <a:pt x="538" y="1076"/>
                  </a:lnTo>
                  <a:lnTo>
                    <a:pt x="538" y="1076"/>
                  </a:lnTo>
                  <a:lnTo>
                    <a:pt x="624" y="1097"/>
                  </a:lnTo>
                  <a:lnTo>
                    <a:pt x="710" y="1076"/>
                  </a:lnTo>
                  <a:lnTo>
                    <a:pt x="774" y="1011"/>
                  </a:lnTo>
                  <a:lnTo>
                    <a:pt x="796" y="947"/>
                  </a:lnTo>
                  <a:lnTo>
                    <a:pt x="903" y="366"/>
                  </a:lnTo>
                  <a:lnTo>
                    <a:pt x="903" y="366"/>
                  </a:lnTo>
                  <a:lnTo>
                    <a:pt x="903" y="323"/>
                  </a:lnTo>
                  <a:lnTo>
                    <a:pt x="882" y="259"/>
                  </a:lnTo>
                  <a:lnTo>
                    <a:pt x="839" y="216"/>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3"/>
            <p:cNvSpPr/>
            <p:nvPr/>
          </p:nvSpPr>
          <p:spPr>
            <a:xfrm>
              <a:off x="6510250" y="-900175"/>
              <a:ext cx="22600" cy="26875"/>
            </a:xfrm>
            <a:custGeom>
              <a:avLst/>
              <a:gdLst/>
              <a:ahLst/>
              <a:cxnLst/>
              <a:rect l="l" t="t" r="r" b="b"/>
              <a:pathLst>
                <a:path w="904" h="1075" extrusionOk="0">
                  <a:moveTo>
                    <a:pt x="215" y="0"/>
                  </a:moveTo>
                  <a:lnTo>
                    <a:pt x="151" y="22"/>
                  </a:lnTo>
                  <a:lnTo>
                    <a:pt x="86" y="86"/>
                  </a:lnTo>
                  <a:lnTo>
                    <a:pt x="43" y="151"/>
                  </a:lnTo>
                  <a:lnTo>
                    <a:pt x="0" y="710"/>
                  </a:lnTo>
                  <a:lnTo>
                    <a:pt x="0" y="753"/>
                  </a:lnTo>
                  <a:lnTo>
                    <a:pt x="22" y="817"/>
                  </a:lnTo>
                  <a:lnTo>
                    <a:pt x="43" y="860"/>
                  </a:lnTo>
                  <a:lnTo>
                    <a:pt x="108" y="882"/>
                  </a:lnTo>
                  <a:lnTo>
                    <a:pt x="538" y="1075"/>
                  </a:lnTo>
                  <a:lnTo>
                    <a:pt x="624" y="1075"/>
                  </a:lnTo>
                  <a:lnTo>
                    <a:pt x="710" y="1053"/>
                  </a:lnTo>
                  <a:lnTo>
                    <a:pt x="774" y="1011"/>
                  </a:lnTo>
                  <a:lnTo>
                    <a:pt x="796" y="925"/>
                  </a:lnTo>
                  <a:lnTo>
                    <a:pt x="903" y="366"/>
                  </a:lnTo>
                  <a:lnTo>
                    <a:pt x="903" y="301"/>
                  </a:lnTo>
                  <a:lnTo>
                    <a:pt x="882" y="237"/>
                  </a:lnTo>
                  <a:lnTo>
                    <a:pt x="839"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3"/>
            <p:cNvSpPr/>
            <p:nvPr/>
          </p:nvSpPr>
          <p:spPr>
            <a:xfrm>
              <a:off x="6510250" y="-900175"/>
              <a:ext cx="22600" cy="26875"/>
            </a:xfrm>
            <a:custGeom>
              <a:avLst/>
              <a:gdLst/>
              <a:ahLst/>
              <a:cxnLst/>
              <a:rect l="l" t="t" r="r" b="b"/>
              <a:pathLst>
                <a:path w="904"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3"/>
                  </a:lnTo>
                  <a:lnTo>
                    <a:pt x="774" y="1011"/>
                  </a:lnTo>
                  <a:lnTo>
                    <a:pt x="796" y="925"/>
                  </a:lnTo>
                  <a:lnTo>
                    <a:pt x="903" y="366"/>
                  </a:lnTo>
                  <a:lnTo>
                    <a:pt x="903" y="366"/>
                  </a:lnTo>
                  <a:lnTo>
                    <a:pt x="903" y="301"/>
                  </a:lnTo>
                  <a:lnTo>
                    <a:pt x="882" y="237"/>
                  </a:lnTo>
                  <a:lnTo>
                    <a:pt x="839"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3"/>
            <p:cNvSpPr/>
            <p:nvPr/>
          </p:nvSpPr>
          <p:spPr>
            <a:xfrm>
              <a:off x="6654825" y="-851825"/>
              <a:ext cx="22575" cy="26900"/>
            </a:xfrm>
            <a:custGeom>
              <a:avLst/>
              <a:gdLst/>
              <a:ahLst/>
              <a:cxnLst/>
              <a:rect l="l" t="t" r="r" b="b"/>
              <a:pathLst>
                <a:path w="903" h="1076" extrusionOk="0">
                  <a:moveTo>
                    <a:pt x="237" y="1"/>
                  </a:moveTo>
                  <a:lnTo>
                    <a:pt x="151" y="22"/>
                  </a:lnTo>
                  <a:lnTo>
                    <a:pt x="86" y="65"/>
                  </a:lnTo>
                  <a:lnTo>
                    <a:pt x="65" y="151"/>
                  </a:lnTo>
                  <a:lnTo>
                    <a:pt x="0" y="689"/>
                  </a:lnTo>
                  <a:lnTo>
                    <a:pt x="0" y="753"/>
                  </a:lnTo>
                  <a:lnTo>
                    <a:pt x="22" y="818"/>
                  </a:lnTo>
                  <a:lnTo>
                    <a:pt x="43" y="861"/>
                  </a:lnTo>
                  <a:lnTo>
                    <a:pt x="108" y="882"/>
                  </a:lnTo>
                  <a:lnTo>
                    <a:pt x="537" y="1054"/>
                  </a:lnTo>
                  <a:lnTo>
                    <a:pt x="623" y="1076"/>
                  </a:lnTo>
                  <a:lnTo>
                    <a:pt x="709" y="1054"/>
                  </a:lnTo>
                  <a:lnTo>
                    <a:pt x="774" y="990"/>
                  </a:lnTo>
                  <a:lnTo>
                    <a:pt x="817" y="925"/>
                  </a:lnTo>
                  <a:lnTo>
                    <a:pt x="903" y="366"/>
                  </a:lnTo>
                  <a:lnTo>
                    <a:pt x="903" y="302"/>
                  </a:lnTo>
                  <a:lnTo>
                    <a:pt x="881" y="237"/>
                  </a:lnTo>
                  <a:lnTo>
                    <a:pt x="838" y="194"/>
                  </a:lnTo>
                  <a:lnTo>
                    <a:pt x="795"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3"/>
            <p:cNvSpPr/>
            <p:nvPr/>
          </p:nvSpPr>
          <p:spPr>
            <a:xfrm>
              <a:off x="6654825" y="-851825"/>
              <a:ext cx="22575" cy="26900"/>
            </a:xfrm>
            <a:custGeom>
              <a:avLst/>
              <a:gdLst/>
              <a:ahLst/>
              <a:cxnLst/>
              <a:rect l="l" t="t" r="r" b="b"/>
              <a:pathLst>
                <a:path w="903" h="1076" fill="none" extrusionOk="0">
                  <a:moveTo>
                    <a:pt x="795" y="173"/>
                  </a:moveTo>
                  <a:lnTo>
                    <a:pt x="301" y="1"/>
                  </a:lnTo>
                  <a:lnTo>
                    <a:pt x="301" y="1"/>
                  </a:lnTo>
                  <a:lnTo>
                    <a:pt x="237" y="1"/>
                  </a:lnTo>
                  <a:lnTo>
                    <a:pt x="151" y="22"/>
                  </a:lnTo>
                  <a:lnTo>
                    <a:pt x="86" y="65"/>
                  </a:lnTo>
                  <a:lnTo>
                    <a:pt x="65" y="151"/>
                  </a:lnTo>
                  <a:lnTo>
                    <a:pt x="0" y="689"/>
                  </a:lnTo>
                  <a:lnTo>
                    <a:pt x="0" y="689"/>
                  </a:lnTo>
                  <a:lnTo>
                    <a:pt x="0" y="753"/>
                  </a:lnTo>
                  <a:lnTo>
                    <a:pt x="22" y="818"/>
                  </a:lnTo>
                  <a:lnTo>
                    <a:pt x="43" y="861"/>
                  </a:lnTo>
                  <a:lnTo>
                    <a:pt x="108" y="882"/>
                  </a:lnTo>
                  <a:lnTo>
                    <a:pt x="537" y="1054"/>
                  </a:lnTo>
                  <a:lnTo>
                    <a:pt x="537" y="1054"/>
                  </a:lnTo>
                  <a:lnTo>
                    <a:pt x="623" y="1076"/>
                  </a:lnTo>
                  <a:lnTo>
                    <a:pt x="709" y="1054"/>
                  </a:lnTo>
                  <a:lnTo>
                    <a:pt x="774" y="990"/>
                  </a:lnTo>
                  <a:lnTo>
                    <a:pt x="817" y="925"/>
                  </a:lnTo>
                  <a:lnTo>
                    <a:pt x="903" y="366"/>
                  </a:lnTo>
                  <a:lnTo>
                    <a:pt x="903" y="366"/>
                  </a:lnTo>
                  <a:lnTo>
                    <a:pt x="903" y="302"/>
                  </a:lnTo>
                  <a:lnTo>
                    <a:pt x="881" y="237"/>
                  </a:lnTo>
                  <a:lnTo>
                    <a:pt x="838" y="194"/>
                  </a:lnTo>
                  <a:lnTo>
                    <a:pt x="79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3"/>
            <p:cNvSpPr/>
            <p:nvPr/>
          </p:nvSpPr>
          <p:spPr>
            <a:xfrm>
              <a:off x="6683300" y="-841075"/>
              <a:ext cx="22600" cy="27450"/>
            </a:xfrm>
            <a:custGeom>
              <a:avLst/>
              <a:gdLst/>
              <a:ahLst/>
              <a:cxnLst/>
              <a:rect l="l" t="t" r="r" b="b"/>
              <a:pathLst>
                <a:path w="904" h="1098" extrusionOk="0">
                  <a:moveTo>
                    <a:pt x="215" y="1"/>
                  </a:moveTo>
                  <a:lnTo>
                    <a:pt x="151" y="22"/>
                  </a:lnTo>
                  <a:lnTo>
                    <a:pt x="86" y="87"/>
                  </a:lnTo>
                  <a:lnTo>
                    <a:pt x="65" y="151"/>
                  </a:lnTo>
                  <a:lnTo>
                    <a:pt x="0" y="710"/>
                  </a:lnTo>
                  <a:lnTo>
                    <a:pt x="0" y="775"/>
                  </a:lnTo>
                  <a:lnTo>
                    <a:pt x="22" y="818"/>
                  </a:lnTo>
                  <a:lnTo>
                    <a:pt x="43" y="861"/>
                  </a:lnTo>
                  <a:lnTo>
                    <a:pt x="108" y="882"/>
                  </a:lnTo>
                  <a:lnTo>
                    <a:pt x="538" y="1076"/>
                  </a:lnTo>
                  <a:lnTo>
                    <a:pt x="624" y="1097"/>
                  </a:lnTo>
                  <a:lnTo>
                    <a:pt x="710" y="1054"/>
                  </a:lnTo>
                  <a:lnTo>
                    <a:pt x="774" y="1011"/>
                  </a:lnTo>
                  <a:lnTo>
                    <a:pt x="796" y="925"/>
                  </a:lnTo>
                  <a:lnTo>
                    <a:pt x="903" y="366"/>
                  </a:lnTo>
                  <a:lnTo>
                    <a:pt x="903" y="302"/>
                  </a:lnTo>
                  <a:lnTo>
                    <a:pt x="882" y="259"/>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3"/>
            <p:cNvSpPr/>
            <p:nvPr/>
          </p:nvSpPr>
          <p:spPr>
            <a:xfrm>
              <a:off x="6683300" y="-841075"/>
              <a:ext cx="22600" cy="27450"/>
            </a:xfrm>
            <a:custGeom>
              <a:avLst/>
              <a:gdLst/>
              <a:ahLst/>
              <a:cxnLst/>
              <a:rect l="l" t="t" r="r" b="b"/>
              <a:pathLst>
                <a:path w="904" h="1098" fill="none" extrusionOk="0">
                  <a:moveTo>
                    <a:pt x="774" y="173"/>
                  </a:moveTo>
                  <a:lnTo>
                    <a:pt x="301" y="1"/>
                  </a:lnTo>
                  <a:lnTo>
                    <a:pt x="301" y="1"/>
                  </a:lnTo>
                  <a:lnTo>
                    <a:pt x="215" y="1"/>
                  </a:lnTo>
                  <a:lnTo>
                    <a:pt x="151" y="22"/>
                  </a:lnTo>
                  <a:lnTo>
                    <a:pt x="86" y="87"/>
                  </a:lnTo>
                  <a:lnTo>
                    <a:pt x="65" y="151"/>
                  </a:lnTo>
                  <a:lnTo>
                    <a:pt x="0" y="710"/>
                  </a:lnTo>
                  <a:lnTo>
                    <a:pt x="0" y="710"/>
                  </a:lnTo>
                  <a:lnTo>
                    <a:pt x="0" y="775"/>
                  </a:lnTo>
                  <a:lnTo>
                    <a:pt x="22" y="818"/>
                  </a:lnTo>
                  <a:lnTo>
                    <a:pt x="43" y="861"/>
                  </a:lnTo>
                  <a:lnTo>
                    <a:pt x="108" y="882"/>
                  </a:lnTo>
                  <a:lnTo>
                    <a:pt x="538" y="1076"/>
                  </a:lnTo>
                  <a:lnTo>
                    <a:pt x="538" y="1076"/>
                  </a:lnTo>
                  <a:lnTo>
                    <a:pt x="624" y="1097"/>
                  </a:lnTo>
                  <a:lnTo>
                    <a:pt x="710" y="1054"/>
                  </a:lnTo>
                  <a:lnTo>
                    <a:pt x="774" y="1011"/>
                  </a:lnTo>
                  <a:lnTo>
                    <a:pt x="796" y="925"/>
                  </a:lnTo>
                  <a:lnTo>
                    <a:pt x="903" y="366"/>
                  </a:lnTo>
                  <a:lnTo>
                    <a:pt x="903" y="366"/>
                  </a:lnTo>
                  <a:lnTo>
                    <a:pt x="903" y="302"/>
                  </a:lnTo>
                  <a:lnTo>
                    <a:pt x="882" y="259"/>
                  </a:lnTo>
                  <a:lnTo>
                    <a:pt x="839"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3"/>
            <p:cNvSpPr/>
            <p:nvPr/>
          </p:nvSpPr>
          <p:spPr>
            <a:xfrm>
              <a:off x="6711775" y="-830325"/>
              <a:ext cx="22600" cy="27450"/>
            </a:xfrm>
            <a:custGeom>
              <a:avLst/>
              <a:gdLst/>
              <a:ahLst/>
              <a:cxnLst/>
              <a:rect l="l" t="t" r="r" b="b"/>
              <a:pathLst>
                <a:path w="904" h="1098" extrusionOk="0">
                  <a:moveTo>
                    <a:pt x="216" y="1"/>
                  </a:moveTo>
                  <a:lnTo>
                    <a:pt x="151" y="44"/>
                  </a:lnTo>
                  <a:lnTo>
                    <a:pt x="87" y="87"/>
                  </a:lnTo>
                  <a:lnTo>
                    <a:pt x="44" y="173"/>
                  </a:lnTo>
                  <a:lnTo>
                    <a:pt x="1" y="710"/>
                  </a:lnTo>
                  <a:lnTo>
                    <a:pt x="1" y="775"/>
                  </a:lnTo>
                  <a:lnTo>
                    <a:pt x="22" y="818"/>
                  </a:lnTo>
                  <a:lnTo>
                    <a:pt x="44" y="861"/>
                  </a:lnTo>
                  <a:lnTo>
                    <a:pt x="108" y="904"/>
                  </a:lnTo>
                  <a:lnTo>
                    <a:pt x="538" y="1076"/>
                  </a:lnTo>
                  <a:lnTo>
                    <a:pt x="624" y="1097"/>
                  </a:lnTo>
                  <a:lnTo>
                    <a:pt x="710" y="1076"/>
                  </a:lnTo>
                  <a:lnTo>
                    <a:pt x="775" y="1011"/>
                  </a:lnTo>
                  <a:lnTo>
                    <a:pt x="796" y="947"/>
                  </a:lnTo>
                  <a:lnTo>
                    <a:pt x="904" y="366"/>
                  </a:lnTo>
                  <a:lnTo>
                    <a:pt x="904" y="323"/>
                  </a:lnTo>
                  <a:lnTo>
                    <a:pt x="882" y="259"/>
                  </a:lnTo>
                  <a:lnTo>
                    <a:pt x="839" y="216"/>
                  </a:lnTo>
                  <a:lnTo>
                    <a:pt x="775" y="173"/>
                  </a:lnTo>
                  <a:lnTo>
                    <a:pt x="302" y="22"/>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3"/>
            <p:cNvSpPr/>
            <p:nvPr/>
          </p:nvSpPr>
          <p:spPr>
            <a:xfrm>
              <a:off x="6711775" y="-830325"/>
              <a:ext cx="22600" cy="27450"/>
            </a:xfrm>
            <a:custGeom>
              <a:avLst/>
              <a:gdLst/>
              <a:ahLst/>
              <a:cxnLst/>
              <a:rect l="l" t="t" r="r" b="b"/>
              <a:pathLst>
                <a:path w="904" h="1098" fill="none" extrusionOk="0">
                  <a:moveTo>
                    <a:pt x="775" y="173"/>
                  </a:moveTo>
                  <a:lnTo>
                    <a:pt x="302" y="22"/>
                  </a:lnTo>
                  <a:lnTo>
                    <a:pt x="302" y="22"/>
                  </a:lnTo>
                  <a:lnTo>
                    <a:pt x="216" y="1"/>
                  </a:lnTo>
                  <a:lnTo>
                    <a:pt x="151" y="44"/>
                  </a:lnTo>
                  <a:lnTo>
                    <a:pt x="87" y="87"/>
                  </a:lnTo>
                  <a:lnTo>
                    <a:pt x="44" y="173"/>
                  </a:lnTo>
                  <a:lnTo>
                    <a:pt x="1" y="710"/>
                  </a:lnTo>
                  <a:lnTo>
                    <a:pt x="1" y="710"/>
                  </a:lnTo>
                  <a:lnTo>
                    <a:pt x="1" y="775"/>
                  </a:lnTo>
                  <a:lnTo>
                    <a:pt x="22" y="818"/>
                  </a:lnTo>
                  <a:lnTo>
                    <a:pt x="44" y="861"/>
                  </a:lnTo>
                  <a:lnTo>
                    <a:pt x="108" y="904"/>
                  </a:lnTo>
                  <a:lnTo>
                    <a:pt x="538" y="1076"/>
                  </a:lnTo>
                  <a:lnTo>
                    <a:pt x="538" y="1076"/>
                  </a:lnTo>
                  <a:lnTo>
                    <a:pt x="624" y="1097"/>
                  </a:lnTo>
                  <a:lnTo>
                    <a:pt x="710" y="1076"/>
                  </a:lnTo>
                  <a:lnTo>
                    <a:pt x="775" y="1011"/>
                  </a:lnTo>
                  <a:lnTo>
                    <a:pt x="796" y="947"/>
                  </a:lnTo>
                  <a:lnTo>
                    <a:pt x="904" y="366"/>
                  </a:lnTo>
                  <a:lnTo>
                    <a:pt x="904" y="366"/>
                  </a:lnTo>
                  <a:lnTo>
                    <a:pt x="904" y="323"/>
                  </a:lnTo>
                  <a:lnTo>
                    <a:pt x="882" y="259"/>
                  </a:lnTo>
                  <a:lnTo>
                    <a:pt x="839" y="216"/>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3"/>
            <p:cNvSpPr/>
            <p:nvPr/>
          </p:nvSpPr>
          <p:spPr>
            <a:xfrm>
              <a:off x="6740275" y="-819025"/>
              <a:ext cx="22575" cy="26875"/>
            </a:xfrm>
            <a:custGeom>
              <a:avLst/>
              <a:gdLst/>
              <a:ahLst/>
              <a:cxnLst/>
              <a:rect l="l" t="t" r="r" b="b"/>
              <a:pathLst>
                <a:path w="903" h="1075" extrusionOk="0">
                  <a:moveTo>
                    <a:pt x="215" y="0"/>
                  </a:moveTo>
                  <a:lnTo>
                    <a:pt x="151" y="22"/>
                  </a:lnTo>
                  <a:lnTo>
                    <a:pt x="86" y="86"/>
                  </a:lnTo>
                  <a:lnTo>
                    <a:pt x="43" y="151"/>
                  </a:lnTo>
                  <a:lnTo>
                    <a:pt x="0" y="710"/>
                  </a:lnTo>
                  <a:lnTo>
                    <a:pt x="0" y="753"/>
                  </a:lnTo>
                  <a:lnTo>
                    <a:pt x="0" y="817"/>
                  </a:lnTo>
                  <a:lnTo>
                    <a:pt x="43" y="860"/>
                  </a:lnTo>
                  <a:lnTo>
                    <a:pt x="86" y="882"/>
                  </a:lnTo>
                  <a:lnTo>
                    <a:pt x="537" y="1075"/>
                  </a:lnTo>
                  <a:lnTo>
                    <a:pt x="623" y="1075"/>
                  </a:lnTo>
                  <a:lnTo>
                    <a:pt x="709" y="1054"/>
                  </a:lnTo>
                  <a:lnTo>
                    <a:pt x="774" y="1011"/>
                  </a:lnTo>
                  <a:lnTo>
                    <a:pt x="795" y="925"/>
                  </a:lnTo>
                  <a:lnTo>
                    <a:pt x="903" y="366"/>
                  </a:lnTo>
                  <a:lnTo>
                    <a:pt x="903" y="301"/>
                  </a:lnTo>
                  <a:lnTo>
                    <a:pt x="881" y="237"/>
                  </a:lnTo>
                  <a:lnTo>
                    <a:pt x="838"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3"/>
            <p:cNvSpPr/>
            <p:nvPr/>
          </p:nvSpPr>
          <p:spPr>
            <a:xfrm>
              <a:off x="6740275" y="-819025"/>
              <a:ext cx="22575" cy="26875"/>
            </a:xfrm>
            <a:custGeom>
              <a:avLst/>
              <a:gdLst/>
              <a:ahLst/>
              <a:cxnLst/>
              <a:rect l="l" t="t" r="r" b="b"/>
              <a:pathLst>
                <a:path w="903"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0" y="817"/>
                  </a:lnTo>
                  <a:lnTo>
                    <a:pt x="43" y="860"/>
                  </a:lnTo>
                  <a:lnTo>
                    <a:pt x="86" y="882"/>
                  </a:lnTo>
                  <a:lnTo>
                    <a:pt x="537" y="1075"/>
                  </a:lnTo>
                  <a:lnTo>
                    <a:pt x="537" y="1075"/>
                  </a:lnTo>
                  <a:lnTo>
                    <a:pt x="623" y="1075"/>
                  </a:lnTo>
                  <a:lnTo>
                    <a:pt x="709" y="1054"/>
                  </a:lnTo>
                  <a:lnTo>
                    <a:pt x="774" y="1011"/>
                  </a:lnTo>
                  <a:lnTo>
                    <a:pt x="795" y="925"/>
                  </a:lnTo>
                  <a:lnTo>
                    <a:pt x="903" y="366"/>
                  </a:lnTo>
                  <a:lnTo>
                    <a:pt x="903" y="366"/>
                  </a:lnTo>
                  <a:lnTo>
                    <a:pt x="903" y="301"/>
                  </a:lnTo>
                  <a:lnTo>
                    <a:pt x="881" y="237"/>
                  </a:lnTo>
                  <a:lnTo>
                    <a:pt x="838"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3"/>
            <p:cNvSpPr/>
            <p:nvPr/>
          </p:nvSpPr>
          <p:spPr>
            <a:xfrm>
              <a:off x="6768200" y="-808275"/>
              <a:ext cx="23150" cy="27425"/>
            </a:xfrm>
            <a:custGeom>
              <a:avLst/>
              <a:gdLst/>
              <a:ahLst/>
              <a:cxnLst/>
              <a:rect l="l" t="t" r="r" b="b"/>
              <a:pathLst>
                <a:path w="926" h="1097" extrusionOk="0">
                  <a:moveTo>
                    <a:pt x="237" y="0"/>
                  </a:moveTo>
                  <a:lnTo>
                    <a:pt x="151" y="43"/>
                  </a:lnTo>
                  <a:lnTo>
                    <a:pt x="108" y="86"/>
                  </a:lnTo>
                  <a:lnTo>
                    <a:pt x="65" y="172"/>
                  </a:lnTo>
                  <a:lnTo>
                    <a:pt x="1" y="709"/>
                  </a:lnTo>
                  <a:lnTo>
                    <a:pt x="1" y="774"/>
                  </a:lnTo>
                  <a:lnTo>
                    <a:pt x="22" y="817"/>
                  </a:lnTo>
                  <a:lnTo>
                    <a:pt x="65" y="860"/>
                  </a:lnTo>
                  <a:lnTo>
                    <a:pt x="108" y="903"/>
                  </a:lnTo>
                  <a:lnTo>
                    <a:pt x="560" y="1075"/>
                  </a:lnTo>
                  <a:lnTo>
                    <a:pt x="646" y="1096"/>
                  </a:lnTo>
                  <a:lnTo>
                    <a:pt x="732" y="1075"/>
                  </a:lnTo>
                  <a:lnTo>
                    <a:pt x="796" y="1010"/>
                  </a:lnTo>
                  <a:lnTo>
                    <a:pt x="818" y="946"/>
                  </a:lnTo>
                  <a:lnTo>
                    <a:pt x="925" y="366"/>
                  </a:lnTo>
                  <a:lnTo>
                    <a:pt x="925" y="301"/>
                  </a:lnTo>
                  <a:lnTo>
                    <a:pt x="904" y="258"/>
                  </a:lnTo>
                  <a:lnTo>
                    <a:pt x="861"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3"/>
            <p:cNvSpPr/>
            <p:nvPr/>
          </p:nvSpPr>
          <p:spPr>
            <a:xfrm>
              <a:off x="6768200" y="-808275"/>
              <a:ext cx="23150" cy="27425"/>
            </a:xfrm>
            <a:custGeom>
              <a:avLst/>
              <a:gdLst/>
              <a:ahLst/>
              <a:cxnLst/>
              <a:rect l="l" t="t" r="r" b="b"/>
              <a:pathLst>
                <a:path w="926" h="1097" fill="none" extrusionOk="0">
                  <a:moveTo>
                    <a:pt x="796" y="172"/>
                  </a:moveTo>
                  <a:lnTo>
                    <a:pt x="323" y="22"/>
                  </a:lnTo>
                  <a:lnTo>
                    <a:pt x="323" y="22"/>
                  </a:lnTo>
                  <a:lnTo>
                    <a:pt x="237" y="0"/>
                  </a:lnTo>
                  <a:lnTo>
                    <a:pt x="151" y="43"/>
                  </a:lnTo>
                  <a:lnTo>
                    <a:pt x="108" y="86"/>
                  </a:lnTo>
                  <a:lnTo>
                    <a:pt x="65" y="172"/>
                  </a:lnTo>
                  <a:lnTo>
                    <a:pt x="1" y="709"/>
                  </a:lnTo>
                  <a:lnTo>
                    <a:pt x="1" y="709"/>
                  </a:lnTo>
                  <a:lnTo>
                    <a:pt x="1" y="774"/>
                  </a:lnTo>
                  <a:lnTo>
                    <a:pt x="22" y="817"/>
                  </a:lnTo>
                  <a:lnTo>
                    <a:pt x="65" y="860"/>
                  </a:lnTo>
                  <a:lnTo>
                    <a:pt x="108" y="903"/>
                  </a:lnTo>
                  <a:lnTo>
                    <a:pt x="560" y="1075"/>
                  </a:lnTo>
                  <a:lnTo>
                    <a:pt x="560" y="1075"/>
                  </a:lnTo>
                  <a:lnTo>
                    <a:pt x="646" y="1096"/>
                  </a:lnTo>
                  <a:lnTo>
                    <a:pt x="732" y="1075"/>
                  </a:lnTo>
                  <a:lnTo>
                    <a:pt x="796" y="1010"/>
                  </a:lnTo>
                  <a:lnTo>
                    <a:pt x="818" y="946"/>
                  </a:lnTo>
                  <a:lnTo>
                    <a:pt x="925" y="366"/>
                  </a:lnTo>
                  <a:lnTo>
                    <a:pt x="925" y="366"/>
                  </a:lnTo>
                  <a:lnTo>
                    <a:pt x="925" y="301"/>
                  </a:lnTo>
                  <a:lnTo>
                    <a:pt x="904" y="258"/>
                  </a:lnTo>
                  <a:lnTo>
                    <a:pt x="861"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3"/>
            <p:cNvSpPr/>
            <p:nvPr/>
          </p:nvSpPr>
          <p:spPr>
            <a:xfrm>
              <a:off x="6796700" y="-797000"/>
              <a:ext cx="22600" cy="26900"/>
            </a:xfrm>
            <a:custGeom>
              <a:avLst/>
              <a:gdLst/>
              <a:ahLst/>
              <a:cxnLst/>
              <a:rect l="l" t="t" r="r" b="b"/>
              <a:pathLst>
                <a:path w="904" h="1076" extrusionOk="0">
                  <a:moveTo>
                    <a:pt x="237" y="1"/>
                  </a:moveTo>
                  <a:lnTo>
                    <a:pt x="151" y="22"/>
                  </a:lnTo>
                  <a:lnTo>
                    <a:pt x="108" y="87"/>
                  </a:lnTo>
                  <a:lnTo>
                    <a:pt x="65" y="151"/>
                  </a:lnTo>
                  <a:lnTo>
                    <a:pt x="0" y="710"/>
                  </a:lnTo>
                  <a:lnTo>
                    <a:pt x="0" y="753"/>
                  </a:lnTo>
                  <a:lnTo>
                    <a:pt x="22" y="817"/>
                  </a:lnTo>
                  <a:lnTo>
                    <a:pt x="65" y="860"/>
                  </a:lnTo>
                  <a:lnTo>
                    <a:pt x="108" y="882"/>
                  </a:lnTo>
                  <a:lnTo>
                    <a:pt x="559" y="1075"/>
                  </a:lnTo>
                  <a:lnTo>
                    <a:pt x="645" y="1075"/>
                  </a:lnTo>
                  <a:lnTo>
                    <a:pt x="731" y="1054"/>
                  </a:lnTo>
                  <a:lnTo>
                    <a:pt x="774" y="1011"/>
                  </a:lnTo>
                  <a:lnTo>
                    <a:pt x="817" y="925"/>
                  </a:lnTo>
                  <a:lnTo>
                    <a:pt x="903" y="366"/>
                  </a:lnTo>
                  <a:lnTo>
                    <a:pt x="903" y="301"/>
                  </a:lnTo>
                  <a:lnTo>
                    <a:pt x="882" y="237"/>
                  </a:lnTo>
                  <a:lnTo>
                    <a:pt x="860"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3"/>
            <p:cNvSpPr/>
            <p:nvPr/>
          </p:nvSpPr>
          <p:spPr>
            <a:xfrm>
              <a:off x="6796700" y="-797000"/>
              <a:ext cx="22600" cy="26900"/>
            </a:xfrm>
            <a:custGeom>
              <a:avLst/>
              <a:gdLst/>
              <a:ahLst/>
              <a:cxnLst/>
              <a:rect l="l" t="t" r="r" b="b"/>
              <a:pathLst>
                <a:path w="904" h="1076" fill="none" extrusionOk="0">
                  <a:moveTo>
                    <a:pt x="796" y="173"/>
                  </a:moveTo>
                  <a:lnTo>
                    <a:pt x="323" y="1"/>
                  </a:lnTo>
                  <a:lnTo>
                    <a:pt x="323" y="1"/>
                  </a:lnTo>
                  <a:lnTo>
                    <a:pt x="237" y="1"/>
                  </a:lnTo>
                  <a:lnTo>
                    <a:pt x="151" y="22"/>
                  </a:lnTo>
                  <a:lnTo>
                    <a:pt x="108" y="87"/>
                  </a:lnTo>
                  <a:lnTo>
                    <a:pt x="65" y="151"/>
                  </a:lnTo>
                  <a:lnTo>
                    <a:pt x="0" y="710"/>
                  </a:lnTo>
                  <a:lnTo>
                    <a:pt x="0" y="710"/>
                  </a:lnTo>
                  <a:lnTo>
                    <a:pt x="0" y="753"/>
                  </a:lnTo>
                  <a:lnTo>
                    <a:pt x="22" y="817"/>
                  </a:lnTo>
                  <a:lnTo>
                    <a:pt x="65" y="860"/>
                  </a:lnTo>
                  <a:lnTo>
                    <a:pt x="108" y="882"/>
                  </a:lnTo>
                  <a:lnTo>
                    <a:pt x="559" y="1075"/>
                  </a:lnTo>
                  <a:lnTo>
                    <a:pt x="559" y="1075"/>
                  </a:lnTo>
                  <a:lnTo>
                    <a:pt x="645" y="1075"/>
                  </a:lnTo>
                  <a:lnTo>
                    <a:pt x="731" y="1054"/>
                  </a:lnTo>
                  <a:lnTo>
                    <a:pt x="774" y="1011"/>
                  </a:lnTo>
                  <a:lnTo>
                    <a:pt x="817" y="925"/>
                  </a:lnTo>
                  <a:lnTo>
                    <a:pt x="903" y="366"/>
                  </a:lnTo>
                  <a:lnTo>
                    <a:pt x="903" y="366"/>
                  </a:lnTo>
                  <a:lnTo>
                    <a:pt x="903" y="301"/>
                  </a:lnTo>
                  <a:lnTo>
                    <a:pt x="882" y="237"/>
                  </a:lnTo>
                  <a:lnTo>
                    <a:pt x="860"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3"/>
            <p:cNvSpPr/>
            <p:nvPr/>
          </p:nvSpPr>
          <p:spPr>
            <a:xfrm>
              <a:off x="6825175" y="-786250"/>
              <a:ext cx="22600" cy="27425"/>
            </a:xfrm>
            <a:custGeom>
              <a:avLst/>
              <a:gdLst/>
              <a:ahLst/>
              <a:cxnLst/>
              <a:rect l="l" t="t" r="r" b="b"/>
              <a:pathLst>
                <a:path w="904" h="1097" extrusionOk="0">
                  <a:moveTo>
                    <a:pt x="237" y="0"/>
                  </a:moveTo>
                  <a:lnTo>
                    <a:pt x="151" y="22"/>
                  </a:lnTo>
                  <a:lnTo>
                    <a:pt x="87" y="86"/>
                  </a:lnTo>
                  <a:lnTo>
                    <a:pt x="65" y="172"/>
                  </a:lnTo>
                  <a:lnTo>
                    <a:pt x="1" y="710"/>
                  </a:lnTo>
                  <a:lnTo>
                    <a:pt x="1" y="774"/>
                  </a:lnTo>
                  <a:lnTo>
                    <a:pt x="22" y="817"/>
                  </a:lnTo>
                  <a:lnTo>
                    <a:pt x="65" y="860"/>
                  </a:lnTo>
                  <a:lnTo>
                    <a:pt x="108" y="903"/>
                  </a:lnTo>
                  <a:lnTo>
                    <a:pt x="559" y="1075"/>
                  </a:lnTo>
                  <a:lnTo>
                    <a:pt x="645"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3"/>
            <p:cNvSpPr/>
            <p:nvPr/>
          </p:nvSpPr>
          <p:spPr>
            <a:xfrm>
              <a:off x="6825175" y="-786250"/>
              <a:ext cx="22600" cy="27425"/>
            </a:xfrm>
            <a:custGeom>
              <a:avLst/>
              <a:gdLst/>
              <a:ahLst/>
              <a:cxnLst/>
              <a:rect l="l" t="t" r="r" b="b"/>
              <a:pathLst>
                <a:path w="904" h="1097" fill="none" extrusionOk="0">
                  <a:moveTo>
                    <a:pt x="796" y="172"/>
                  </a:moveTo>
                  <a:lnTo>
                    <a:pt x="323" y="22"/>
                  </a:lnTo>
                  <a:lnTo>
                    <a:pt x="323" y="22"/>
                  </a:lnTo>
                  <a:lnTo>
                    <a:pt x="237" y="0"/>
                  </a:lnTo>
                  <a:lnTo>
                    <a:pt x="151" y="22"/>
                  </a:lnTo>
                  <a:lnTo>
                    <a:pt x="87" y="86"/>
                  </a:lnTo>
                  <a:lnTo>
                    <a:pt x="65" y="172"/>
                  </a:lnTo>
                  <a:lnTo>
                    <a:pt x="1" y="710"/>
                  </a:lnTo>
                  <a:lnTo>
                    <a:pt x="1" y="710"/>
                  </a:lnTo>
                  <a:lnTo>
                    <a:pt x="1" y="774"/>
                  </a:lnTo>
                  <a:lnTo>
                    <a:pt x="22" y="817"/>
                  </a:lnTo>
                  <a:lnTo>
                    <a:pt x="65" y="860"/>
                  </a:lnTo>
                  <a:lnTo>
                    <a:pt x="108" y="903"/>
                  </a:lnTo>
                  <a:lnTo>
                    <a:pt x="559" y="1075"/>
                  </a:lnTo>
                  <a:lnTo>
                    <a:pt x="559" y="1075"/>
                  </a:lnTo>
                  <a:lnTo>
                    <a:pt x="645"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3"/>
            <p:cNvSpPr/>
            <p:nvPr/>
          </p:nvSpPr>
          <p:spPr>
            <a:xfrm>
              <a:off x="6853650" y="-774975"/>
              <a:ext cx="22600" cy="26900"/>
            </a:xfrm>
            <a:custGeom>
              <a:avLst/>
              <a:gdLst/>
              <a:ahLst/>
              <a:cxnLst/>
              <a:rect l="l" t="t" r="r" b="b"/>
              <a:pathLst>
                <a:path w="904" h="1076" extrusionOk="0">
                  <a:moveTo>
                    <a:pt x="237" y="1"/>
                  </a:moveTo>
                  <a:lnTo>
                    <a:pt x="151" y="22"/>
                  </a:lnTo>
                  <a:lnTo>
                    <a:pt x="87" y="65"/>
                  </a:lnTo>
                  <a:lnTo>
                    <a:pt x="65" y="151"/>
                  </a:lnTo>
                  <a:lnTo>
                    <a:pt x="1" y="689"/>
                  </a:lnTo>
                  <a:lnTo>
                    <a:pt x="1" y="753"/>
                  </a:lnTo>
                  <a:lnTo>
                    <a:pt x="22" y="818"/>
                  </a:lnTo>
                  <a:lnTo>
                    <a:pt x="65" y="861"/>
                  </a:lnTo>
                  <a:lnTo>
                    <a:pt x="108" y="882"/>
                  </a:lnTo>
                  <a:lnTo>
                    <a:pt x="560" y="1054"/>
                  </a:lnTo>
                  <a:lnTo>
                    <a:pt x="646" y="1076"/>
                  </a:lnTo>
                  <a:lnTo>
                    <a:pt x="710" y="1054"/>
                  </a:lnTo>
                  <a:lnTo>
                    <a:pt x="775" y="990"/>
                  </a:lnTo>
                  <a:lnTo>
                    <a:pt x="818" y="925"/>
                  </a:lnTo>
                  <a:lnTo>
                    <a:pt x="904" y="366"/>
                  </a:lnTo>
                  <a:lnTo>
                    <a:pt x="904"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3"/>
            <p:cNvSpPr/>
            <p:nvPr/>
          </p:nvSpPr>
          <p:spPr>
            <a:xfrm>
              <a:off x="6853650" y="-774975"/>
              <a:ext cx="22600" cy="26900"/>
            </a:xfrm>
            <a:custGeom>
              <a:avLst/>
              <a:gdLst/>
              <a:ahLst/>
              <a:cxnLst/>
              <a:rect l="l" t="t" r="r" b="b"/>
              <a:pathLst>
                <a:path w="904" h="1076" fill="none" extrusionOk="0">
                  <a:moveTo>
                    <a:pt x="796" y="173"/>
                  </a:moveTo>
                  <a:lnTo>
                    <a:pt x="323" y="1"/>
                  </a:lnTo>
                  <a:lnTo>
                    <a:pt x="323" y="1"/>
                  </a:lnTo>
                  <a:lnTo>
                    <a:pt x="237" y="1"/>
                  </a:lnTo>
                  <a:lnTo>
                    <a:pt x="151" y="22"/>
                  </a:lnTo>
                  <a:lnTo>
                    <a:pt x="87" y="65"/>
                  </a:lnTo>
                  <a:lnTo>
                    <a:pt x="65" y="151"/>
                  </a:lnTo>
                  <a:lnTo>
                    <a:pt x="1" y="689"/>
                  </a:lnTo>
                  <a:lnTo>
                    <a:pt x="1" y="689"/>
                  </a:lnTo>
                  <a:lnTo>
                    <a:pt x="1" y="753"/>
                  </a:lnTo>
                  <a:lnTo>
                    <a:pt x="22" y="818"/>
                  </a:lnTo>
                  <a:lnTo>
                    <a:pt x="65" y="861"/>
                  </a:lnTo>
                  <a:lnTo>
                    <a:pt x="108" y="882"/>
                  </a:lnTo>
                  <a:lnTo>
                    <a:pt x="560" y="1054"/>
                  </a:lnTo>
                  <a:lnTo>
                    <a:pt x="560" y="1054"/>
                  </a:lnTo>
                  <a:lnTo>
                    <a:pt x="646" y="1076"/>
                  </a:lnTo>
                  <a:lnTo>
                    <a:pt x="710" y="1054"/>
                  </a:lnTo>
                  <a:lnTo>
                    <a:pt x="775" y="990"/>
                  </a:lnTo>
                  <a:lnTo>
                    <a:pt x="818" y="925"/>
                  </a:lnTo>
                  <a:lnTo>
                    <a:pt x="904" y="366"/>
                  </a:lnTo>
                  <a:lnTo>
                    <a:pt x="904" y="366"/>
                  </a:lnTo>
                  <a:lnTo>
                    <a:pt x="904"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3"/>
            <p:cNvSpPr/>
            <p:nvPr/>
          </p:nvSpPr>
          <p:spPr>
            <a:xfrm>
              <a:off x="6882150" y="-764225"/>
              <a:ext cx="22600" cy="27450"/>
            </a:xfrm>
            <a:custGeom>
              <a:avLst/>
              <a:gdLst/>
              <a:ahLst/>
              <a:cxnLst/>
              <a:rect l="l" t="t" r="r" b="b"/>
              <a:pathLst>
                <a:path w="904" h="1098" extrusionOk="0">
                  <a:moveTo>
                    <a:pt x="237" y="1"/>
                  </a:moveTo>
                  <a:lnTo>
                    <a:pt x="151" y="22"/>
                  </a:lnTo>
                  <a:lnTo>
                    <a:pt x="86" y="87"/>
                  </a:lnTo>
                  <a:lnTo>
                    <a:pt x="65" y="151"/>
                  </a:lnTo>
                  <a:lnTo>
                    <a:pt x="0" y="710"/>
                  </a:lnTo>
                  <a:lnTo>
                    <a:pt x="0" y="775"/>
                  </a:lnTo>
                  <a:lnTo>
                    <a:pt x="22" y="818"/>
                  </a:lnTo>
                  <a:lnTo>
                    <a:pt x="65" y="861"/>
                  </a:lnTo>
                  <a:lnTo>
                    <a:pt x="108" y="882"/>
                  </a:lnTo>
                  <a:lnTo>
                    <a:pt x="538" y="1076"/>
                  </a:lnTo>
                  <a:lnTo>
                    <a:pt x="624" y="1097"/>
                  </a:lnTo>
                  <a:lnTo>
                    <a:pt x="710" y="1054"/>
                  </a:lnTo>
                  <a:lnTo>
                    <a:pt x="774" y="1011"/>
                  </a:lnTo>
                  <a:lnTo>
                    <a:pt x="817" y="925"/>
                  </a:lnTo>
                  <a:lnTo>
                    <a:pt x="903" y="366"/>
                  </a:lnTo>
                  <a:lnTo>
                    <a:pt x="903" y="302"/>
                  </a:lnTo>
                  <a:lnTo>
                    <a:pt x="882" y="259"/>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3"/>
            <p:cNvSpPr/>
            <p:nvPr/>
          </p:nvSpPr>
          <p:spPr>
            <a:xfrm>
              <a:off x="6882150" y="-764225"/>
              <a:ext cx="22600" cy="27450"/>
            </a:xfrm>
            <a:custGeom>
              <a:avLst/>
              <a:gdLst/>
              <a:ahLst/>
              <a:cxnLst/>
              <a:rect l="l" t="t" r="r" b="b"/>
              <a:pathLst>
                <a:path w="904" h="1098" fill="none" extrusionOk="0">
                  <a:moveTo>
                    <a:pt x="796" y="173"/>
                  </a:moveTo>
                  <a:lnTo>
                    <a:pt x="323" y="1"/>
                  </a:lnTo>
                  <a:lnTo>
                    <a:pt x="323" y="1"/>
                  </a:lnTo>
                  <a:lnTo>
                    <a:pt x="237" y="1"/>
                  </a:lnTo>
                  <a:lnTo>
                    <a:pt x="151" y="22"/>
                  </a:lnTo>
                  <a:lnTo>
                    <a:pt x="86" y="87"/>
                  </a:lnTo>
                  <a:lnTo>
                    <a:pt x="65" y="151"/>
                  </a:lnTo>
                  <a:lnTo>
                    <a:pt x="0" y="710"/>
                  </a:lnTo>
                  <a:lnTo>
                    <a:pt x="0" y="710"/>
                  </a:lnTo>
                  <a:lnTo>
                    <a:pt x="0" y="775"/>
                  </a:lnTo>
                  <a:lnTo>
                    <a:pt x="22" y="818"/>
                  </a:lnTo>
                  <a:lnTo>
                    <a:pt x="65" y="861"/>
                  </a:lnTo>
                  <a:lnTo>
                    <a:pt x="108" y="882"/>
                  </a:lnTo>
                  <a:lnTo>
                    <a:pt x="538" y="1076"/>
                  </a:lnTo>
                  <a:lnTo>
                    <a:pt x="538" y="1076"/>
                  </a:lnTo>
                  <a:lnTo>
                    <a:pt x="624" y="1097"/>
                  </a:lnTo>
                  <a:lnTo>
                    <a:pt x="710" y="1054"/>
                  </a:lnTo>
                  <a:lnTo>
                    <a:pt x="774" y="1011"/>
                  </a:lnTo>
                  <a:lnTo>
                    <a:pt x="817" y="925"/>
                  </a:lnTo>
                  <a:lnTo>
                    <a:pt x="903" y="366"/>
                  </a:lnTo>
                  <a:lnTo>
                    <a:pt x="903" y="366"/>
                  </a:lnTo>
                  <a:lnTo>
                    <a:pt x="903" y="302"/>
                  </a:lnTo>
                  <a:lnTo>
                    <a:pt x="882" y="259"/>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3"/>
            <p:cNvSpPr/>
            <p:nvPr/>
          </p:nvSpPr>
          <p:spPr>
            <a:xfrm>
              <a:off x="6910625" y="-753475"/>
              <a:ext cx="22600" cy="27450"/>
            </a:xfrm>
            <a:custGeom>
              <a:avLst/>
              <a:gdLst/>
              <a:ahLst/>
              <a:cxnLst/>
              <a:rect l="l" t="t" r="r" b="b"/>
              <a:pathLst>
                <a:path w="904" h="1098" extrusionOk="0">
                  <a:moveTo>
                    <a:pt x="237" y="1"/>
                  </a:moveTo>
                  <a:lnTo>
                    <a:pt x="151" y="44"/>
                  </a:lnTo>
                  <a:lnTo>
                    <a:pt x="86" y="87"/>
                  </a:lnTo>
                  <a:lnTo>
                    <a:pt x="65" y="173"/>
                  </a:lnTo>
                  <a:lnTo>
                    <a:pt x="0" y="710"/>
                  </a:lnTo>
                  <a:lnTo>
                    <a:pt x="0" y="775"/>
                  </a:lnTo>
                  <a:lnTo>
                    <a:pt x="22" y="818"/>
                  </a:lnTo>
                  <a:lnTo>
                    <a:pt x="65" y="861"/>
                  </a:lnTo>
                  <a:lnTo>
                    <a:pt x="108" y="904"/>
                  </a:lnTo>
                  <a:lnTo>
                    <a:pt x="538" y="1076"/>
                  </a:lnTo>
                  <a:lnTo>
                    <a:pt x="624" y="1097"/>
                  </a:lnTo>
                  <a:lnTo>
                    <a:pt x="710" y="1076"/>
                  </a:lnTo>
                  <a:lnTo>
                    <a:pt x="774" y="1011"/>
                  </a:lnTo>
                  <a:lnTo>
                    <a:pt x="817" y="947"/>
                  </a:lnTo>
                  <a:lnTo>
                    <a:pt x="903" y="366"/>
                  </a:lnTo>
                  <a:lnTo>
                    <a:pt x="903" y="323"/>
                  </a:lnTo>
                  <a:lnTo>
                    <a:pt x="882" y="259"/>
                  </a:lnTo>
                  <a:lnTo>
                    <a:pt x="839"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3"/>
            <p:cNvSpPr/>
            <p:nvPr/>
          </p:nvSpPr>
          <p:spPr>
            <a:xfrm>
              <a:off x="6910625" y="-753475"/>
              <a:ext cx="22600" cy="27450"/>
            </a:xfrm>
            <a:custGeom>
              <a:avLst/>
              <a:gdLst/>
              <a:ahLst/>
              <a:cxnLst/>
              <a:rect l="l" t="t" r="r" b="b"/>
              <a:pathLst>
                <a:path w="904" h="1098" fill="none" extrusionOk="0">
                  <a:moveTo>
                    <a:pt x="796" y="173"/>
                  </a:moveTo>
                  <a:lnTo>
                    <a:pt x="323" y="22"/>
                  </a:lnTo>
                  <a:lnTo>
                    <a:pt x="323" y="22"/>
                  </a:lnTo>
                  <a:lnTo>
                    <a:pt x="237" y="1"/>
                  </a:lnTo>
                  <a:lnTo>
                    <a:pt x="151" y="44"/>
                  </a:lnTo>
                  <a:lnTo>
                    <a:pt x="86" y="87"/>
                  </a:lnTo>
                  <a:lnTo>
                    <a:pt x="65" y="173"/>
                  </a:lnTo>
                  <a:lnTo>
                    <a:pt x="0" y="710"/>
                  </a:lnTo>
                  <a:lnTo>
                    <a:pt x="0" y="710"/>
                  </a:lnTo>
                  <a:lnTo>
                    <a:pt x="0" y="775"/>
                  </a:lnTo>
                  <a:lnTo>
                    <a:pt x="22" y="818"/>
                  </a:lnTo>
                  <a:lnTo>
                    <a:pt x="65" y="861"/>
                  </a:lnTo>
                  <a:lnTo>
                    <a:pt x="108" y="904"/>
                  </a:lnTo>
                  <a:lnTo>
                    <a:pt x="538" y="1076"/>
                  </a:lnTo>
                  <a:lnTo>
                    <a:pt x="538" y="1076"/>
                  </a:lnTo>
                  <a:lnTo>
                    <a:pt x="624" y="1097"/>
                  </a:lnTo>
                  <a:lnTo>
                    <a:pt x="710" y="1076"/>
                  </a:lnTo>
                  <a:lnTo>
                    <a:pt x="774" y="1011"/>
                  </a:lnTo>
                  <a:lnTo>
                    <a:pt x="817" y="947"/>
                  </a:lnTo>
                  <a:lnTo>
                    <a:pt x="903" y="366"/>
                  </a:lnTo>
                  <a:lnTo>
                    <a:pt x="903" y="366"/>
                  </a:lnTo>
                  <a:lnTo>
                    <a:pt x="903" y="323"/>
                  </a:lnTo>
                  <a:lnTo>
                    <a:pt x="882" y="259"/>
                  </a:lnTo>
                  <a:lnTo>
                    <a:pt x="839"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3"/>
            <p:cNvSpPr/>
            <p:nvPr/>
          </p:nvSpPr>
          <p:spPr>
            <a:xfrm>
              <a:off x="6939100" y="-742175"/>
              <a:ext cx="22600" cy="26900"/>
            </a:xfrm>
            <a:custGeom>
              <a:avLst/>
              <a:gdLst/>
              <a:ahLst/>
              <a:cxnLst/>
              <a:rect l="l" t="t" r="r" b="b"/>
              <a:pathLst>
                <a:path w="904" h="1076" extrusionOk="0">
                  <a:moveTo>
                    <a:pt x="216" y="0"/>
                  </a:moveTo>
                  <a:lnTo>
                    <a:pt x="151" y="22"/>
                  </a:lnTo>
                  <a:lnTo>
                    <a:pt x="87" y="86"/>
                  </a:lnTo>
                  <a:lnTo>
                    <a:pt x="65" y="151"/>
                  </a:lnTo>
                  <a:lnTo>
                    <a:pt x="1" y="710"/>
                  </a:lnTo>
                  <a:lnTo>
                    <a:pt x="1" y="753"/>
                  </a:lnTo>
                  <a:lnTo>
                    <a:pt x="22" y="817"/>
                  </a:lnTo>
                  <a:lnTo>
                    <a:pt x="44" y="860"/>
                  </a:lnTo>
                  <a:lnTo>
                    <a:pt x="108" y="882"/>
                  </a:lnTo>
                  <a:lnTo>
                    <a:pt x="538" y="1075"/>
                  </a:lnTo>
                  <a:lnTo>
                    <a:pt x="624" y="1075"/>
                  </a:lnTo>
                  <a:lnTo>
                    <a:pt x="710" y="1054"/>
                  </a:lnTo>
                  <a:lnTo>
                    <a:pt x="775" y="1011"/>
                  </a:lnTo>
                  <a:lnTo>
                    <a:pt x="818" y="925"/>
                  </a:lnTo>
                  <a:lnTo>
                    <a:pt x="904" y="366"/>
                  </a:lnTo>
                  <a:lnTo>
                    <a:pt x="904" y="301"/>
                  </a:lnTo>
                  <a:lnTo>
                    <a:pt x="882" y="237"/>
                  </a:lnTo>
                  <a:lnTo>
                    <a:pt x="839" y="194"/>
                  </a:lnTo>
                  <a:lnTo>
                    <a:pt x="775" y="172"/>
                  </a:lnTo>
                  <a:lnTo>
                    <a:pt x="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3"/>
            <p:cNvSpPr/>
            <p:nvPr/>
          </p:nvSpPr>
          <p:spPr>
            <a:xfrm>
              <a:off x="6939100" y="-742175"/>
              <a:ext cx="22600" cy="26900"/>
            </a:xfrm>
            <a:custGeom>
              <a:avLst/>
              <a:gdLst/>
              <a:ahLst/>
              <a:cxnLst/>
              <a:rect l="l" t="t" r="r" b="b"/>
              <a:pathLst>
                <a:path w="904" h="1076" fill="none" extrusionOk="0">
                  <a:moveTo>
                    <a:pt x="775" y="172"/>
                  </a:moveTo>
                  <a:lnTo>
                    <a:pt x="302" y="0"/>
                  </a:lnTo>
                  <a:lnTo>
                    <a:pt x="302" y="0"/>
                  </a:lnTo>
                  <a:lnTo>
                    <a:pt x="216" y="0"/>
                  </a:lnTo>
                  <a:lnTo>
                    <a:pt x="151" y="22"/>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710" y="1054"/>
                  </a:lnTo>
                  <a:lnTo>
                    <a:pt x="775" y="1011"/>
                  </a:lnTo>
                  <a:lnTo>
                    <a:pt x="818" y="925"/>
                  </a:lnTo>
                  <a:lnTo>
                    <a:pt x="904" y="366"/>
                  </a:lnTo>
                  <a:lnTo>
                    <a:pt x="904" y="366"/>
                  </a:lnTo>
                  <a:lnTo>
                    <a:pt x="904" y="301"/>
                  </a:lnTo>
                  <a:lnTo>
                    <a:pt x="882" y="237"/>
                  </a:lnTo>
                  <a:lnTo>
                    <a:pt x="839" y="194"/>
                  </a:lnTo>
                  <a:lnTo>
                    <a:pt x="77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3"/>
            <p:cNvSpPr/>
            <p:nvPr/>
          </p:nvSpPr>
          <p:spPr>
            <a:xfrm>
              <a:off x="6967600" y="-731425"/>
              <a:ext cx="22575" cy="27425"/>
            </a:xfrm>
            <a:custGeom>
              <a:avLst/>
              <a:gdLst/>
              <a:ahLst/>
              <a:cxnLst/>
              <a:rect l="l" t="t" r="r" b="b"/>
              <a:pathLst>
                <a:path w="903" h="1097" extrusionOk="0">
                  <a:moveTo>
                    <a:pt x="215" y="0"/>
                  </a:moveTo>
                  <a:lnTo>
                    <a:pt x="151" y="43"/>
                  </a:lnTo>
                  <a:lnTo>
                    <a:pt x="86" y="86"/>
                  </a:lnTo>
                  <a:lnTo>
                    <a:pt x="43" y="172"/>
                  </a:lnTo>
                  <a:lnTo>
                    <a:pt x="0" y="710"/>
                  </a:lnTo>
                  <a:lnTo>
                    <a:pt x="0" y="774"/>
                  </a:lnTo>
                  <a:lnTo>
                    <a:pt x="22" y="817"/>
                  </a:lnTo>
                  <a:lnTo>
                    <a:pt x="43" y="860"/>
                  </a:lnTo>
                  <a:lnTo>
                    <a:pt x="108" y="903"/>
                  </a:lnTo>
                  <a:lnTo>
                    <a:pt x="538" y="1075"/>
                  </a:lnTo>
                  <a:lnTo>
                    <a:pt x="624" y="1096"/>
                  </a:lnTo>
                  <a:lnTo>
                    <a:pt x="710" y="1075"/>
                  </a:lnTo>
                  <a:lnTo>
                    <a:pt x="774" y="1010"/>
                  </a:lnTo>
                  <a:lnTo>
                    <a:pt x="796" y="946"/>
                  </a:lnTo>
                  <a:lnTo>
                    <a:pt x="903" y="366"/>
                  </a:lnTo>
                  <a:lnTo>
                    <a:pt x="903" y="301"/>
                  </a:lnTo>
                  <a:lnTo>
                    <a:pt x="882" y="258"/>
                  </a:lnTo>
                  <a:lnTo>
                    <a:pt x="839" y="215"/>
                  </a:lnTo>
                  <a:lnTo>
                    <a:pt x="774" y="172"/>
                  </a:lnTo>
                  <a:lnTo>
                    <a:pt x="301" y="22"/>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3"/>
            <p:cNvSpPr/>
            <p:nvPr/>
          </p:nvSpPr>
          <p:spPr>
            <a:xfrm>
              <a:off x="6967600" y="-731425"/>
              <a:ext cx="22575" cy="27425"/>
            </a:xfrm>
            <a:custGeom>
              <a:avLst/>
              <a:gdLst/>
              <a:ahLst/>
              <a:cxnLst/>
              <a:rect l="l" t="t" r="r" b="b"/>
              <a:pathLst>
                <a:path w="903" h="1097" fill="none" extrusionOk="0">
                  <a:moveTo>
                    <a:pt x="774" y="172"/>
                  </a:moveTo>
                  <a:lnTo>
                    <a:pt x="301" y="22"/>
                  </a:lnTo>
                  <a:lnTo>
                    <a:pt x="301" y="22"/>
                  </a:lnTo>
                  <a:lnTo>
                    <a:pt x="215" y="0"/>
                  </a:lnTo>
                  <a:lnTo>
                    <a:pt x="151" y="43"/>
                  </a:lnTo>
                  <a:lnTo>
                    <a:pt x="86" y="86"/>
                  </a:lnTo>
                  <a:lnTo>
                    <a:pt x="43" y="172"/>
                  </a:lnTo>
                  <a:lnTo>
                    <a:pt x="0" y="710"/>
                  </a:lnTo>
                  <a:lnTo>
                    <a:pt x="0" y="710"/>
                  </a:lnTo>
                  <a:lnTo>
                    <a:pt x="0" y="774"/>
                  </a:lnTo>
                  <a:lnTo>
                    <a:pt x="22" y="817"/>
                  </a:lnTo>
                  <a:lnTo>
                    <a:pt x="43" y="860"/>
                  </a:lnTo>
                  <a:lnTo>
                    <a:pt x="108" y="903"/>
                  </a:lnTo>
                  <a:lnTo>
                    <a:pt x="538" y="1075"/>
                  </a:lnTo>
                  <a:lnTo>
                    <a:pt x="538" y="1075"/>
                  </a:lnTo>
                  <a:lnTo>
                    <a:pt x="624" y="1096"/>
                  </a:lnTo>
                  <a:lnTo>
                    <a:pt x="710" y="1075"/>
                  </a:lnTo>
                  <a:lnTo>
                    <a:pt x="774" y="1010"/>
                  </a:lnTo>
                  <a:lnTo>
                    <a:pt x="796" y="946"/>
                  </a:lnTo>
                  <a:lnTo>
                    <a:pt x="903" y="366"/>
                  </a:lnTo>
                  <a:lnTo>
                    <a:pt x="903" y="366"/>
                  </a:lnTo>
                  <a:lnTo>
                    <a:pt x="903" y="301"/>
                  </a:lnTo>
                  <a:lnTo>
                    <a:pt x="882" y="258"/>
                  </a:lnTo>
                  <a:lnTo>
                    <a:pt x="839" y="215"/>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3"/>
            <p:cNvSpPr/>
            <p:nvPr/>
          </p:nvSpPr>
          <p:spPr>
            <a:xfrm>
              <a:off x="6996075" y="-720150"/>
              <a:ext cx="22600" cy="26900"/>
            </a:xfrm>
            <a:custGeom>
              <a:avLst/>
              <a:gdLst/>
              <a:ahLst/>
              <a:cxnLst/>
              <a:rect l="l" t="t" r="r" b="b"/>
              <a:pathLst>
                <a:path w="904" h="1076" extrusionOk="0">
                  <a:moveTo>
                    <a:pt x="215" y="1"/>
                  </a:moveTo>
                  <a:lnTo>
                    <a:pt x="151" y="22"/>
                  </a:lnTo>
                  <a:lnTo>
                    <a:pt x="86" y="87"/>
                  </a:lnTo>
                  <a:lnTo>
                    <a:pt x="43" y="151"/>
                  </a:lnTo>
                  <a:lnTo>
                    <a:pt x="0" y="710"/>
                  </a:lnTo>
                  <a:lnTo>
                    <a:pt x="0" y="753"/>
                  </a:lnTo>
                  <a:lnTo>
                    <a:pt x="22" y="817"/>
                  </a:lnTo>
                  <a:lnTo>
                    <a:pt x="43" y="860"/>
                  </a:lnTo>
                  <a:lnTo>
                    <a:pt x="108" y="882"/>
                  </a:lnTo>
                  <a:lnTo>
                    <a:pt x="538" y="1075"/>
                  </a:lnTo>
                  <a:lnTo>
                    <a:pt x="624" y="1075"/>
                  </a:lnTo>
                  <a:lnTo>
                    <a:pt x="710" y="1054"/>
                  </a:lnTo>
                  <a:lnTo>
                    <a:pt x="774" y="1011"/>
                  </a:lnTo>
                  <a:lnTo>
                    <a:pt x="796" y="925"/>
                  </a:lnTo>
                  <a:lnTo>
                    <a:pt x="903" y="366"/>
                  </a:lnTo>
                  <a:lnTo>
                    <a:pt x="903" y="302"/>
                  </a:lnTo>
                  <a:lnTo>
                    <a:pt x="882" y="237"/>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3"/>
            <p:cNvSpPr/>
            <p:nvPr/>
          </p:nvSpPr>
          <p:spPr>
            <a:xfrm>
              <a:off x="6996075" y="-720150"/>
              <a:ext cx="22600" cy="26900"/>
            </a:xfrm>
            <a:custGeom>
              <a:avLst/>
              <a:gdLst/>
              <a:ahLst/>
              <a:cxnLst/>
              <a:rect l="l" t="t" r="r" b="b"/>
              <a:pathLst>
                <a:path w="904"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4"/>
                  </a:lnTo>
                  <a:lnTo>
                    <a:pt x="774" y="1011"/>
                  </a:lnTo>
                  <a:lnTo>
                    <a:pt x="796" y="925"/>
                  </a:lnTo>
                  <a:lnTo>
                    <a:pt x="903" y="366"/>
                  </a:lnTo>
                  <a:lnTo>
                    <a:pt x="903" y="366"/>
                  </a:lnTo>
                  <a:lnTo>
                    <a:pt x="903" y="302"/>
                  </a:lnTo>
                  <a:lnTo>
                    <a:pt x="882" y="237"/>
                  </a:lnTo>
                  <a:lnTo>
                    <a:pt x="839"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3"/>
            <p:cNvSpPr/>
            <p:nvPr/>
          </p:nvSpPr>
          <p:spPr>
            <a:xfrm>
              <a:off x="6103425" y="-1128050"/>
              <a:ext cx="51075" cy="93000"/>
            </a:xfrm>
            <a:custGeom>
              <a:avLst/>
              <a:gdLst/>
              <a:ahLst/>
              <a:cxnLst/>
              <a:rect l="l" t="t" r="r" b="b"/>
              <a:pathLst>
                <a:path w="2043" h="3720" extrusionOk="0">
                  <a:moveTo>
                    <a:pt x="645" y="1"/>
                  </a:moveTo>
                  <a:lnTo>
                    <a:pt x="559" y="44"/>
                  </a:lnTo>
                  <a:lnTo>
                    <a:pt x="495" y="87"/>
                  </a:lnTo>
                  <a:lnTo>
                    <a:pt x="452" y="151"/>
                  </a:lnTo>
                  <a:lnTo>
                    <a:pt x="409" y="216"/>
                  </a:lnTo>
                  <a:lnTo>
                    <a:pt x="387" y="302"/>
                  </a:lnTo>
                  <a:lnTo>
                    <a:pt x="0" y="2881"/>
                  </a:lnTo>
                  <a:lnTo>
                    <a:pt x="0" y="2989"/>
                  </a:lnTo>
                  <a:lnTo>
                    <a:pt x="22" y="3096"/>
                  </a:lnTo>
                  <a:lnTo>
                    <a:pt x="108" y="3204"/>
                  </a:lnTo>
                  <a:lnTo>
                    <a:pt x="194" y="3268"/>
                  </a:lnTo>
                  <a:lnTo>
                    <a:pt x="1075" y="3676"/>
                  </a:lnTo>
                  <a:lnTo>
                    <a:pt x="1161" y="3698"/>
                  </a:lnTo>
                  <a:lnTo>
                    <a:pt x="1247" y="3719"/>
                  </a:lnTo>
                  <a:lnTo>
                    <a:pt x="1333" y="3698"/>
                  </a:lnTo>
                  <a:lnTo>
                    <a:pt x="1398" y="3676"/>
                  </a:lnTo>
                  <a:lnTo>
                    <a:pt x="1462" y="3633"/>
                  </a:lnTo>
                  <a:lnTo>
                    <a:pt x="1527" y="3569"/>
                  </a:lnTo>
                  <a:lnTo>
                    <a:pt x="1570" y="3483"/>
                  </a:lnTo>
                  <a:lnTo>
                    <a:pt x="1591" y="3397"/>
                  </a:lnTo>
                  <a:lnTo>
                    <a:pt x="2043" y="796"/>
                  </a:lnTo>
                  <a:lnTo>
                    <a:pt x="2043" y="667"/>
                  </a:lnTo>
                  <a:lnTo>
                    <a:pt x="2021" y="559"/>
                  </a:lnTo>
                  <a:lnTo>
                    <a:pt x="1935" y="473"/>
                  </a:lnTo>
                  <a:lnTo>
                    <a:pt x="1828" y="387"/>
                  </a:lnTo>
                  <a:lnTo>
                    <a:pt x="882" y="22"/>
                  </a:lnTo>
                  <a:lnTo>
                    <a:pt x="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3"/>
            <p:cNvSpPr/>
            <p:nvPr/>
          </p:nvSpPr>
          <p:spPr>
            <a:xfrm>
              <a:off x="6576350" y="-952325"/>
              <a:ext cx="51625" cy="93000"/>
            </a:xfrm>
            <a:custGeom>
              <a:avLst/>
              <a:gdLst/>
              <a:ahLst/>
              <a:cxnLst/>
              <a:rect l="l" t="t" r="r" b="b"/>
              <a:pathLst>
                <a:path w="2065" h="3720" extrusionOk="0">
                  <a:moveTo>
                    <a:pt x="645" y="1"/>
                  </a:moveTo>
                  <a:lnTo>
                    <a:pt x="559" y="44"/>
                  </a:lnTo>
                  <a:lnTo>
                    <a:pt x="495" y="87"/>
                  </a:lnTo>
                  <a:lnTo>
                    <a:pt x="452" y="151"/>
                  </a:lnTo>
                  <a:lnTo>
                    <a:pt x="409" y="216"/>
                  </a:lnTo>
                  <a:lnTo>
                    <a:pt x="388" y="302"/>
                  </a:lnTo>
                  <a:lnTo>
                    <a:pt x="1" y="2882"/>
                  </a:lnTo>
                  <a:lnTo>
                    <a:pt x="1" y="2989"/>
                  </a:lnTo>
                  <a:lnTo>
                    <a:pt x="44" y="3097"/>
                  </a:lnTo>
                  <a:lnTo>
                    <a:pt x="108" y="3204"/>
                  </a:lnTo>
                  <a:lnTo>
                    <a:pt x="216" y="3268"/>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667"/>
                  </a:lnTo>
                  <a:lnTo>
                    <a:pt x="2021" y="560"/>
                  </a:lnTo>
                  <a:lnTo>
                    <a:pt x="1935" y="452"/>
                  </a:lnTo>
                  <a:lnTo>
                    <a:pt x="1828" y="388"/>
                  </a:lnTo>
                  <a:lnTo>
                    <a:pt x="882" y="22"/>
                  </a:lnTo>
                  <a:lnTo>
                    <a:pt x="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3"/>
            <p:cNvSpPr/>
            <p:nvPr/>
          </p:nvSpPr>
          <p:spPr>
            <a:xfrm>
              <a:off x="6576350" y="-952325"/>
              <a:ext cx="51625" cy="93000"/>
            </a:xfrm>
            <a:custGeom>
              <a:avLst/>
              <a:gdLst/>
              <a:ahLst/>
              <a:cxnLst/>
              <a:rect l="l" t="t" r="r" b="b"/>
              <a:pathLst>
                <a:path w="2065" h="3720" fill="none" extrusionOk="0">
                  <a:moveTo>
                    <a:pt x="1828" y="388"/>
                  </a:moveTo>
                  <a:lnTo>
                    <a:pt x="882" y="22"/>
                  </a:lnTo>
                  <a:lnTo>
                    <a:pt x="882" y="22"/>
                  </a:lnTo>
                  <a:lnTo>
                    <a:pt x="817" y="1"/>
                  </a:lnTo>
                  <a:lnTo>
                    <a:pt x="731" y="1"/>
                  </a:lnTo>
                  <a:lnTo>
                    <a:pt x="645" y="1"/>
                  </a:lnTo>
                  <a:lnTo>
                    <a:pt x="559" y="44"/>
                  </a:lnTo>
                  <a:lnTo>
                    <a:pt x="495" y="87"/>
                  </a:lnTo>
                  <a:lnTo>
                    <a:pt x="452" y="151"/>
                  </a:lnTo>
                  <a:lnTo>
                    <a:pt x="409" y="216"/>
                  </a:lnTo>
                  <a:lnTo>
                    <a:pt x="388" y="302"/>
                  </a:lnTo>
                  <a:lnTo>
                    <a:pt x="1" y="2882"/>
                  </a:lnTo>
                  <a:lnTo>
                    <a:pt x="1" y="2882"/>
                  </a:lnTo>
                  <a:lnTo>
                    <a:pt x="1" y="2989"/>
                  </a:lnTo>
                  <a:lnTo>
                    <a:pt x="44" y="3097"/>
                  </a:lnTo>
                  <a:lnTo>
                    <a:pt x="108" y="3204"/>
                  </a:lnTo>
                  <a:lnTo>
                    <a:pt x="216" y="3268"/>
                  </a:lnTo>
                  <a:lnTo>
                    <a:pt x="1075" y="3677"/>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796"/>
                  </a:lnTo>
                  <a:lnTo>
                    <a:pt x="2064" y="667"/>
                  </a:lnTo>
                  <a:lnTo>
                    <a:pt x="2021" y="560"/>
                  </a:lnTo>
                  <a:lnTo>
                    <a:pt x="1935" y="452"/>
                  </a:lnTo>
                  <a:lnTo>
                    <a:pt x="1828" y="388"/>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3"/>
            <p:cNvSpPr/>
            <p:nvPr/>
          </p:nvSpPr>
          <p:spPr>
            <a:xfrm>
              <a:off x="7394850" y="-1138800"/>
              <a:ext cx="1057650" cy="643850"/>
            </a:xfrm>
            <a:custGeom>
              <a:avLst/>
              <a:gdLst/>
              <a:ahLst/>
              <a:cxnLst/>
              <a:rect l="l" t="t" r="r" b="b"/>
              <a:pathLst>
                <a:path w="42306" h="25754" fill="none" extrusionOk="0">
                  <a:moveTo>
                    <a:pt x="42305" y="1011"/>
                  </a:moveTo>
                  <a:lnTo>
                    <a:pt x="38350" y="1"/>
                  </a:lnTo>
                  <a:lnTo>
                    <a:pt x="14811" y="14683"/>
                  </a:lnTo>
                  <a:lnTo>
                    <a:pt x="13887" y="15263"/>
                  </a:lnTo>
                  <a:lnTo>
                    <a:pt x="0" y="23926"/>
                  </a:lnTo>
                  <a:lnTo>
                    <a:pt x="0" y="23926"/>
                  </a:lnTo>
                  <a:lnTo>
                    <a:pt x="1096" y="24163"/>
                  </a:lnTo>
                  <a:lnTo>
                    <a:pt x="2279" y="24399"/>
                  </a:lnTo>
                  <a:lnTo>
                    <a:pt x="3547" y="24614"/>
                  </a:lnTo>
                  <a:lnTo>
                    <a:pt x="4923" y="24851"/>
                  </a:lnTo>
                  <a:lnTo>
                    <a:pt x="6385" y="25066"/>
                  </a:lnTo>
                  <a:lnTo>
                    <a:pt x="7932" y="25259"/>
                  </a:lnTo>
                  <a:lnTo>
                    <a:pt x="9545" y="25431"/>
                  </a:lnTo>
                  <a:lnTo>
                    <a:pt x="11264" y="25603"/>
                  </a:lnTo>
                  <a:lnTo>
                    <a:pt x="11264" y="25603"/>
                  </a:lnTo>
                  <a:lnTo>
                    <a:pt x="13220" y="25754"/>
                  </a:lnTo>
                  <a:lnTo>
                    <a:pt x="35341" y="11329"/>
                  </a:lnTo>
                  <a:lnTo>
                    <a:pt x="42305" y="1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3"/>
            <p:cNvSpPr/>
            <p:nvPr/>
          </p:nvSpPr>
          <p:spPr>
            <a:xfrm>
              <a:off x="5455300" y="-1260800"/>
              <a:ext cx="550" cy="3800"/>
            </a:xfrm>
            <a:custGeom>
              <a:avLst/>
              <a:gdLst/>
              <a:ahLst/>
              <a:cxnLst/>
              <a:rect l="l" t="t" r="r" b="b"/>
              <a:pathLst>
                <a:path w="22" h="152" extrusionOk="0">
                  <a:moveTo>
                    <a:pt x="1" y="151"/>
                  </a:moveTo>
                  <a:lnTo>
                    <a:pt x="1" y="151"/>
                  </a:lnTo>
                  <a:lnTo>
                    <a:pt x="1" y="151"/>
                  </a:lnTo>
                  <a:lnTo>
                    <a:pt x="1" y="151"/>
                  </a:lnTo>
                  <a:lnTo>
                    <a:pt x="1" y="151"/>
                  </a:lnTo>
                  <a:close/>
                  <a:moveTo>
                    <a:pt x="1" y="130"/>
                  </a:moveTo>
                  <a:lnTo>
                    <a:pt x="1" y="130"/>
                  </a:lnTo>
                  <a:lnTo>
                    <a:pt x="1" y="130"/>
                  </a:lnTo>
                  <a:lnTo>
                    <a:pt x="1" y="130"/>
                  </a:lnTo>
                  <a:lnTo>
                    <a:pt x="1" y="130"/>
                  </a:lnTo>
                  <a:close/>
                  <a:moveTo>
                    <a:pt x="1" y="130"/>
                  </a:moveTo>
                  <a:lnTo>
                    <a:pt x="1" y="130"/>
                  </a:lnTo>
                  <a:lnTo>
                    <a:pt x="1" y="130"/>
                  </a:lnTo>
                  <a:lnTo>
                    <a:pt x="1" y="130"/>
                  </a:lnTo>
                  <a:lnTo>
                    <a:pt x="1" y="130"/>
                  </a:lnTo>
                  <a:close/>
                  <a:moveTo>
                    <a:pt x="1" y="108"/>
                  </a:moveTo>
                  <a:lnTo>
                    <a:pt x="1" y="108"/>
                  </a:lnTo>
                  <a:lnTo>
                    <a:pt x="1" y="108"/>
                  </a:lnTo>
                  <a:lnTo>
                    <a:pt x="1" y="108"/>
                  </a:lnTo>
                  <a:lnTo>
                    <a:pt x="1" y="108"/>
                  </a:lnTo>
                  <a:close/>
                  <a:moveTo>
                    <a:pt x="1" y="87"/>
                  </a:moveTo>
                  <a:lnTo>
                    <a:pt x="1" y="87"/>
                  </a:lnTo>
                  <a:lnTo>
                    <a:pt x="1" y="108"/>
                  </a:lnTo>
                  <a:lnTo>
                    <a:pt x="1" y="108"/>
                  </a:lnTo>
                  <a:lnTo>
                    <a:pt x="1" y="87"/>
                  </a:lnTo>
                  <a:close/>
                  <a:moveTo>
                    <a:pt x="1" y="87"/>
                  </a:moveTo>
                  <a:lnTo>
                    <a:pt x="1" y="87"/>
                  </a:lnTo>
                  <a:lnTo>
                    <a:pt x="1" y="87"/>
                  </a:lnTo>
                  <a:lnTo>
                    <a:pt x="1" y="87"/>
                  </a:lnTo>
                  <a:lnTo>
                    <a:pt x="1" y="87"/>
                  </a:lnTo>
                  <a:close/>
                  <a:moveTo>
                    <a:pt x="1" y="65"/>
                  </a:moveTo>
                  <a:lnTo>
                    <a:pt x="1" y="65"/>
                  </a:lnTo>
                  <a:lnTo>
                    <a:pt x="1" y="65"/>
                  </a:lnTo>
                  <a:lnTo>
                    <a:pt x="1" y="65"/>
                  </a:lnTo>
                  <a:lnTo>
                    <a:pt x="1" y="65"/>
                  </a:lnTo>
                  <a:close/>
                  <a:moveTo>
                    <a:pt x="1" y="65"/>
                  </a:moveTo>
                  <a:lnTo>
                    <a:pt x="1" y="65"/>
                  </a:lnTo>
                  <a:lnTo>
                    <a:pt x="1" y="65"/>
                  </a:lnTo>
                  <a:lnTo>
                    <a:pt x="1" y="65"/>
                  </a:lnTo>
                  <a:lnTo>
                    <a:pt x="1" y="65"/>
                  </a:lnTo>
                  <a:close/>
                  <a:moveTo>
                    <a:pt x="1" y="44"/>
                  </a:moveTo>
                  <a:lnTo>
                    <a:pt x="1" y="44"/>
                  </a:lnTo>
                  <a:lnTo>
                    <a:pt x="1" y="44"/>
                  </a:lnTo>
                  <a:lnTo>
                    <a:pt x="1" y="44"/>
                  </a:lnTo>
                  <a:lnTo>
                    <a:pt x="1" y="44"/>
                  </a:lnTo>
                  <a:close/>
                  <a:moveTo>
                    <a:pt x="22" y="44"/>
                  </a:moveTo>
                  <a:lnTo>
                    <a:pt x="22" y="44"/>
                  </a:lnTo>
                  <a:lnTo>
                    <a:pt x="22" y="44"/>
                  </a:lnTo>
                  <a:lnTo>
                    <a:pt x="22" y="44"/>
                  </a:lnTo>
                  <a:lnTo>
                    <a:pt x="22" y="44"/>
                  </a:lnTo>
                  <a:close/>
                  <a:moveTo>
                    <a:pt x="22" y="22"/>
                  </a:moveTo>
                  <a:lnTo>
                    <a:pt x="22" y="22"/>
                  </a:lnTo>
                  <a:lnTo>
                    <a:pt x="22" y="22"/>
                  </a:lnTo>
                  <a:lnTo>
                    <a:pt x="22" y="22"/>
                  </a:lnTo>
                  <a:lnTo>
                    <a:pt x="22" y="22"/>
                  </a:lnTo>
                  <a:close/>
                  <a:moveTo>
                    <a:pt x="22" y="1"/>
                  </a:moveTo>
                  <a:lnTo>
                    <a:pt x="22" y="1"/>
                  </a:lnTo>
                  <a:lnTo>
                    <a:pt x="22" y="1"/>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3"/>
            <p:cNvSpPr/>
            <p:nvPr/>
          </p:nvSpPr>
          <p:spPr>
            <a:xfrm>
              <a:off x="5455300" y="-125702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3"/>
            <p:cNvSpPr/>
            <p:nvPr/>
          </p:nvSpPr>
          <p:spPr>
            <a:xfrm>
              <a:off x="5455300" y="-125757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3"/>
            <p:cNvSpPr/>
            <p:nvPr/>
          </p:nvSpPr>
          <p:spPr>
            <a:xfrm>
              <a:off x="5455300" y="-125757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3"/>
            <p:cNvSpPr/>
            <p:nvPr/>
          </p:nvSpPr>
          <p:spPr>
            <a:xfrm>
              <a:off x="5455300" y="-1258100"/>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3"/>
            <p:cNvSpPr/>
            <p:nvPr/>
          </p:nvSpPr>
          <p:spPr>
            <a:xfrm>
              <a:off x="5455300" y="-1258650"/>
              <a:ext cx="25" cy="575"/>
            </a:xfrm>
            <a:custGeom>
              <a:avLst/>
              <a:gdLst/>
              <a:ahLst/>
              <a:cxnLst/>
              <a:rect l="l" t="t" r="r" b="b"/>
              <a:pathLst>
                <a:path w="1" h="23" fill="none" extrusionOk="0">
                  <a:moveTo>
                    <a:pt x="1" y="1"/>
                  </a:moveTo>
                  <a:lnTo>
                    <a:pt x="1" y="1"/>
                  </a:lnTo>
                  <a:lnTo>
                    <a:pt x="1" y="22"/>
                  </a:lnTo>
                  <a:lnTo>
                    <a:pt x="1" y="22"/>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3"/>
            <p:cNvSpPr/>
            <p:nvPr/>
          </p:nvSpPr>
          <p:spPr>
            <a:xfrm>
              <a:off x="5455300" y="-1258650"/>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3"/>
            <p:cNvSpPr/>
            <p:nvPr/>
          </p:nvSpPr>
          <p:spPr>
            <a:xfrm>
              <a:off x="5455300" y="-125917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3"/>
            <p:cNvSpPr/>
            <p:nvPr/>
          </p:nvSpPr>
          <p:spPr>
            <a:xfrm>
              <a:off x="5455300" y="-125917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3"/>
            <p:cNvSpPr/>
            <p:nvPr/>
          </p:nvSpPr>
          <p:spPr>
            <a:xfrm>
              <a:off x="5455300" y="-125972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3"/>
            <p:cNvSpPr/>
            <p:nvPr/>
          </p:nvSpPr>
          <p:spPr>
            <a:xfrm>
              <a:off x="5455825" y="-125972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3"/>
            <p:cNvSpPr/>
            <p:nvPr/>
          </p:nvSpPr>
          <p:spPr>
            <a:xfrm>
              <a:off x="5455825" y="-1260250"/>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3"/>
            <p:cNvSpPr/>
            <p:nvPr/>
          </p:nvSpPr>
          <p:spPr>
            <a:xfrm>
              <a:off x="5455825" y="-1260800"/>
              <a:ext cx="25" cy="25"/>
            </a:xfrm>
            <a:custGeom>
              <a:avLst/>
              <a:gdLst/>
              <a:ahLst/>
              <a:cxnLst/>
              <a:rect l="l" t="t" r="r" b="b"/>
              <a:pathLst>
                <a:path w="1" h="1" fill="none" extrusionOk="0">
                  <a:moveTo>
                    <a:pt x="1" y="1"/>
                  </a:move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3"/>
            <p:cNvSpPr/>
            <p:nvPr/>
          </p:nvSpPr>
          <p:spPr>
            <a:xfrm>
              <a:off x="5454775" y="-1315075"/>
              <a:ext cx="2213100" cy="815300"/>
            </a:xfrm>
            <a:custGeom>
              <a:avLst/>
              <a:gdLst/>
              <a:ahLst/>
              <a:cxnLst/>
              <a:rect l="l" t="t" r="r" b="b"/>
              <a:pathLst>
                <a:path w="88524" h="32612" extrusionOk="0">
                  <a:moveTo>
                    <a:pt x="60750" y="23346"/>
                  </a:moveTo>
                  <a:lnTo>
                    <a:pt x="60814" y="23368"/>
                  </a:lnTo>
                  <a:lnTo>
                    <a:pt x="61287" y="23518"/>
                  </a:lnTo>
                  <a:lnTo>
                    <a:pt x="61352" y="23561"/>
                  </a:lnTo>
                  <a:lnTo>
                    <a:pt x="61395" y="23604"/>
                  </a:lnTo>
                  <a:lnTo>
                    <a:pt x="61416" y="23647"/>
                  </a:lnTo>
                  <a:lnTo>
                    <a:pt x="61416" y="23712"/>
                  </a:lnTo>
                  <a:lnTo>
                    <a:pt x="61309" y="24292"/>
                  </a:lnTo>
                  <a:lnTo>
                    <a:pt x="61287" y="24356"/>
                  </a:lnTo>
                  <a:lnTo>
                    <a:pt x="61244" y="24399"/>
                  </a:lnTo>
                  <a:lnTo>
                    <a:pt x="61201" y="24421"/>
                  </a:lnTo>
                  <a:lnTo>
                    <a:pt x="61137" y="24442"/>
                  </a:lnTo>
                  <a:lnTo>
                    <a:pt x="61051" y="24421"/>
                  </a:lnTo>
                  <a:lnTo>
                    <a:pt x="60621" y="24249"/>
                  </a:lnTo>
                  <a:lnTo>
                    <a:pt x="60556" y="24206"/>
                  </a:lnTo>
                  <a:lnTo>
                    <a:pt x="60535" y="24163"/>
                  </a:lnTo>
                  <a:lnTo>
                    <a:pt x="60513" y="24120"/>
                  </a:lnTo>
                  <a:lnTo>
                    <a:pt x="60513" y="24056"/>
                  </a:lnTo>
                  <a:lnTo>
                    <a:pt x="60556" y="23518"/>
                  </a:lnTo>
                  <a:lnTo>
                    <a:pt x="60599" y="23454"/>
                  </a:lnTo>
                  <a:lnTo>
                    <a:pt x="60642" y="23389"/>
                  </a:lnTo>
                  <a:lnTo>
                    <a:pt x="60685" y="23368"/>
                  </a:lnTo>
                  <a:lnTo>
                    <a:pt x="60750" y="23346"/>
                  </a:lnTo>
                  <a:close/>
                  <a:moveTo>
                    <a:pt x="61953" y="23798"/>
                  </a:moveTo>
                  <a:lnTo>
                    <a:pt x="62426" y="23970"/>
                  </a:lnTo>
                  <a:lnTo>
                    <a:pt x="62491" y="23991"/>
                  </a:lnTo>
                  <a:lnTo>
                    <a:pt x="62534" y="24034"/>
                  </a:lnTo>
                  <a:lnTo>
                    <a:pt x="62555" y="24099"/>
                  </a:lnTo>
                  <a:lnTo>
                    <a:pt x="62555" y="24163"/>
                  </a:lnTo>
                  <a:lnTo>
                    <a:pt x="62448" y="24722"/>
                  </a:lnTo>
                  <a:lnTo>
                    <a:pt x="62426" y="24786"/>
                  </a:lnTo>
                  <a:lnTo>
                    <a:pt x="62383" y="24829"/>
                  </a:lnTo>
                  <a:lnTo>
                    <a:pt x="62319" y="24872"/>
                  </a:lnTo>
                  <a:lnTo>
                    <a:pt x="62190" y="24872"/>
                  </a:lnTo>
                  <a:lnTo>
                    <a:pt x="61760" y="24679"/>
                  </a:lnTo>
                  <a:lnTo>
                    <a:pt x="61695" y="24657"/>
                  </a:lnTo>
                  <a:lnTo>
                    <a:pt x="61674" y="24614"/>
                  </a:lnTo>
                  <a:lnTo>
                    <a:pt x="61652" y="24550"/>
                  </a:lnTo>
                  <a:lnTo>
                    <a:pt x="61652" y="24507"/>
                  </a:lnTo>
                  <a:lnTo>
                    <a:pt x="61695" y="23948"/>
                  </a:lnTo>
                  <a:lnTo>
                    <a:pt x="61717" y="23884"/>
                  </a:lnTo>
                  <a:lnTo>
                    <a:pt x="61760" y="23841"/>
                  </a:lnTo>
                  <a:lnTo>
                    <a:pt x="61824" y="23798"/>
                  </a:lnTo>
                  <a:close/>
                  <a:moveTo>
                    <a:pt x="1268" y="1"/>
                  </a:moveTo>
                  <a:lnTo>
                    <a:pt x="1053" y="194"/>
                  </a:lnTo>
                  <a:lnTo>
                    <a:pt x="860" y="409"/>
                  </a:lnTo>
                  <a:lnTo>
                    <a:pt x="666" y="646"/>
                  </a:lnTo>
                  <a:lnTo>
                    <a:pt x="494" y="904"/>
                  </a:lnTo>
                  <a:lnTo>
                    <a:pt x="344" y="1183"/>
                  </a:lnTo>
                  <a:lnTo>
                    <a:pt x="215" y="1484"/>
                  </a:lnTo>
                  <a:lnTo>
                    <a:pt x="107" y="1806"/>
                  </a:lnTo>
                  <a:lnTo>
                    <a:pt x="43" y="2172"/>
                  </a:lnTo>
                  <a:lnTo>
                    <a:pt x="43" y="2193"/>
                  </a:lnTo>
                  <a:lnTo>
                    <a:pt x="43" y="2215"/>
                  </a:lnTo>
                  <a:lnTo>
                    <a:pt x="22" y="2215"/>
                  </a:lnTo>
                  <a:lnTo>
                    <a:pt x="22" y="2236"/>
                  </a:lnTo>
                  <a:lnTo>
                    <a:pt x="22" y="2258"/>
                  </a:lnTo>
                  <a:lnTo>
                    <a:pt x="22" y="2279"/>
                  </a:lnTo>
                  <a:lnTo>
                    <a:pt x="22" y="2301"/>
                  </a:lnTo>
                  <a:lnTo>
                    <a:pt x="22" y="2322"/>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6638" y="11372"/>
                  </a:lnTo>
                  <a:lnTo>
                    <a:pt x="21045" y="12899"/>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766" y="29731"/>
                  </a:lnTo>
                  <a:lnTo>
                    <a:pt x="73046" y="29817"/>
                  </a:lnTo>
                  <a:lnTo>
                    <a:pt x="73884" y="30053"/>
                  </a:lnTo>
                  <a:lnTo>
                    <a:pt x="75217" y="30419"/>
                  </a:lnTo>
                  <a:lnTo>
                    <a:pt x="76077" y="30634"/>
                  </a:lnTo>
                  <a:lnTo>
                    <a:pt x="77044" y="30848"/>
                  </a:lnTo>
                  <a:lnTo>
                    <a:pt x="77610" y="30973"/>
                  </a:lnTo>
                  <a:lnTo>
                    <a:pt x="82246" y="2807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59675" y="22916"/>
                  </a:lnTo>
                  <a:lnTo>
                    <a:pt x="60148" y="23088"/>
                  </a:lnTo>
                  <a:lnTo>
                    <a:pt x="60212" y="23110"/>
                  </a:lnTo>
                  <a:lnTo>
                    <a:pt x="60255" y="23153"/>
                  </a:lnTo>
                  <a:lnTo>
                    <a:pt x="60277" y="23217"/>
                  </a:lnTo>
                  <a:lnTo>
                    <a:pt x="60277" y="23282"/>
                  </a:lnTo>
                  <a:lnTo>
                    <a:pt x="60191" y="23841"/>
                  </a:lnTo>
                  <a:lnTo>
                    <a:pt x="60148" y="23905"/>
                  </a:lnTo>
                  <a:lnTo>
                    <a:pt x="60105" y="23948"/>
                  </a:lnTo>
                  <a:lnTo>
                    <a:pt x="60062" y="23991"/>
                  </a:lnTo>
                  <a:lnTo>
                    <a:pt x="59911" y="23991"/>
                  </a:lnTo>
                  <a:lnTo>
                    <a:pt x="59481" y="23798"/>
                  </a:lnTo>
                  <a:lnTo>
                    <a:pt x="59417" y="23776"/>
                  </a:lnTo>
                  <a:lnTo>
                    <a:pt x="59395" y="23733"/>
                  </a:lnTo>
                  <a:lnTo>
                    <a:pt x="59374" y="23669"/>
                  </a:lnTo>
                  <a:lnTo>
                    <a:pt x="59374" y="23626"/>
                  </a:lnTo>
                  <a:lnTo>
                    <a:pt x="59438" y="23067"/>
                  </a:lnTo>
                  <a:lnTo>
                    <a:pt x="59460" y="23002"/>
                  </a:lnTo>
                  <a:lnTo>
                    <a:pt x="59503" y="22959"/>
                  </a:lnTo>
                  <a:lnTo>
                    <a:pt x="59546" y="22916"/>
                  </a:lnTo>
                  <a:lnTo>
                    <a:pt x="59675" y="22916"/>
                  </a:lnTo>
                  <a:lnTo>
                    <a:pt x="59116" y="22723"/>
                  </a:lnTo>
                  <a:lnTo>
                    <a:pt x="59137" y="22787"/>
                  </a:lnTo>
                  <a:lnTo>
                    <a:pt x="59137" y="22830"/>
                  </a:lnTo>
                  <a:lnTo>
                    <a:pt x="59051" y="23411"/>
                  </a:lnTo>
                  <a:lnTo>
                    <a:pt x="59030" y="23475"/>
                  </a:lnTo>
                  <a:lnTo>
                    <a:pt x="58965" y="23518"/>
                  </a:lnTo>
                  <a:lnTo>
                    <a:pt x="58922" y="23540"/>
                  </a:lnTo>
                  <a:lnTo>
                    <a:pt x="58858" y="23561"/>
                  </a:lnTo>
                  <a:lnTo>
                    <a:pt x="58772" y="23540"/>
                  </a:lnTo>
                  <a:lnTo>
                    <a:pt x="58342" y="23368"/>
                  </a:lnTo>
                  <a:lnTo>
                    <a:pt x="58299" y="23325"/>
                  </a:lnTo>
                  <a:lnTo>
                    <a:pt x="58256" y="23282"/>
                  </a:lnTo>
                  <a:lnTo>
                    <a:pt x="58234" y="23239"/>
                  </a:lnTo>
                  <a:lnTo>
                    <a:pt x="58234" y="23174"/>
                  </a:lnTo>
                  <a:lnTo>
                    <a:pt x="58299" y="22637"/>
                  </a:lnTo>
                  <a:lnTo>
                    <a:pt x="58299" y="22594"/>
                  </a:lnTo>
                  <a:lnTo>
                    <a:pt x="58342" y="22551"/>
                  </a:lnTo>
                  <a:lnTo>
                    <a:pt x="58363" y="22508"/>
                  </a:lnTo>
                  <a:lnTo>
                    <a:pt x="58428" y="22486"/>
                  </a:lnTo>
                  <a:lnTo>
                    <a:pt x="57998" y="22336"/>
                  </a:lnTo>
                  <a:lnTo>
                    <a:pt x="57998" y="22400"/>
                  </a:lnTo>
                  <a:lnTo>
                    <a:pt x="57912" y="22959"/>
                  </a:lnTo>
                  <a:lnTo>
                    <a:pt x="57891" y="23024"/>
                  </a:lnTo>
                  <a:lnTo>
                    <a:pt x="57848" y="23088"/>
                  </a:lnTo>
                  <a:lnTo>
                    <a:pt x="57783" y="23110"/>
                  </a:lnTo>
                  <a:lnTo>
                    <a:pt x="57719" y="23131"/>
                  </a:lnTo>
                  <a:lnTo>
                    <a:pt x="57633" y="23110"/>
                  </a:lnTo>
                  <a:lnTo>
                    <a:pt x="57203" y="22916"/>
                  </a:lnTo>
                  <a:lnTo>
                    <a:pt x="57160" y="22895"/>
                  </a:lnTo>
                  <a:lnTo>
                    <a:pt x="57117" y="22852"/>
                  </a:lnTo>
                  <a:lnTo>
                    <a:pt x="57095" y="22809"/>
                  </a:lnTo>
                  <a:lnTo>
                    <a:pt x="57095" y="22744"/>
                  </a:lnTo>
                  <a:lnTo>
                    <a:pt x="57160" y="22185"/>
                  </a:lnTo>
                  <a:lnTo>
                    <a:pt x="57181" y="22121"/>
                  </a:lnTo>
                  <a:lnTo>
                    <a:pt x="57224" y="22078"/>
                  </a:lnTo>
                  <a:lnTo>
                    <a:pt x="56859" y="21949"/>
                  </a:lnTo>
                  <a:lnTo>
                    <a:pt x="56859" y="21970"/>
                  </a:lnTo>
                  <a:lnTo>
                    <a:pt x="56773" y="22529"/>
                  </a:lnTo>
                  <a:lnTo>
                    <a:pt x="56751" y="22594"/>
                  </a:lnTo>
                  <a:lnTo>
                    <a:pt x="56708" y="22637"/>
                  </a:lnTo>
                  <a:lnTo>
                    <a:pt x="56644" y="22680"/>
                  </a:lnTo>
                  <a:lnTo>
                    <a:pt x="56579" y="22680"/>
                  </a:lnTo>
                  <a:lnTo>
                    <a:pt x="56515" y="22658"/>
                  </a:lnTo>
                  <a:lnTo>
                    <a:pt x="56063" y="22486"/>
                  </a:lnTo>
                  <a:lnTo>
                    <a:pt x="56020" y="22465"/>
                  </a:lnTo>
                  <a:lnTo>
                    <a:pt x="55977" y="22422"/>
                  </a:lnTo>
                  <a:lnTo>
                    <a:pt x="55956" y="22357"/>
                  </a:lnTo>
                  <a:lnTo>
                    <a:pt x="55956" y="22293"/>
                  </a:lnTo>
                  <a:lnTo>
                    <a:pt x="56020" y="21755"/>
                  </a:lnTo>
                  <a:lnTo>
                    <a:pt x="56063" y="21669"/>
                  </a:lnTo>
                  <a:lnTo>
                    <a:pt x="55719" y="21562"/>
                  </a:lnTo>
                  <a:lnTo>
                    <a:pt x="55633" y="22078"/>
                  </a:lnTo>
                  <a:lnTo>
                    <a:pt x="55612" y="22142"/>
                  </a:lnTo>
                  <a:lnTo>
                    <a:pt x="55569" y="22207"/>
                  </a:lnTo>
                  <a:lnTo>
                    <a:pt x="55504" y="22228"/>
                  </a:lnTo>
                  <a:lnTo>
                    <a:pt x="55440" y="22250"/>
                  </a:lnTo>
                  <a:lnTo>
                    <a:pt x="55375" y="22228"/>
                  </a:lnTo>
                  <a:lnTo>
                    <a:pt x="54924" y="22056"/>
                  </a:lnTo>
                  <a:lnTo>
                    <a:pt x="54881" y="22013"/>
                  </a:lnTo>
                  <a:lnTo>
                    <a:pt x="54838" y="21970"/>
                  </a:lnTo>
                  <a:lnTo>
                    <a:pt x="54817" y="21927"/>
                  </a:lnTo>
                  <a:lnTo>
                    <a:pt x="54817" y="21863"/>
                  </a:lnTo>
                  <a:lnTo>
                    <a:pt x="54881" y="21325"/>
                  </a:lnTo>
                  <a:lnTo>
                    <a:pt x="54903" y="21261"/>
                  </a:lnTo>
                  <a:lnTo>
                    <a:pt x="54580" y="21153"/>
                  </a:lnTo>
                  <a:lnTo>
                    <a:pt x="54494" y="21648"/>
                  </a:lnTo>
                  <a:lnTo>
                    <a:pt x="54473" y="21712"/>
                  </a:lnTo>
                  <a:lnTo>
                    <a:pt x="54430" y="21755"/>
                  </a:lnTo>
                  <a:lnTo>
                    <a:pt x="54365" y="21798"/>
                  </a:lnTo>
                  <a:lnTo>
                    <a:pt x="54236" y="21798"/>
                  </a:lnTo>
                  <a:lnTo>
                    <a:pt x="53785" y="21605"/>
                  </a:lnTo>
                  <a:lnTo>
                    <a:pt x="53742" y="21583"/>
                  </a:lnTo>
                  <a:lnTo>
                    <a:pt x="53699" y="21540"/>
                  </a:lnTo>
                  <a:lnTo>
                    <a:pt x="53677" y="21476"/>
                  </a:lnTo>
                  <a:lnTo>
                    <a:pt x="53677" y="21433"/>
                  </a:lnTo>
                  <a:lnTo>
                    <a:pt x="53742" y="20874"/>
                  </a:lnTo>
                  <a:lnTo>
                    <a:pt x="53441" y="20767"/>
                  </a:lnTo>
                  <a:lnTo>
                    <a:pt x="53355" y="21218"/>
                  </a:lnTo>
                  <a:lnTo>
                    <a:pt x="53333" y="21261"/>
                  </a:lnTo>
                  <a:lnTo>
                    <a:pt x="53290" y="21325"/>
                  </a:lnTo>
                  <a:lnTo>
                    <a:pt x="53226" y="21347"/>
                  </a:lnTo>
                  <a:lnTo>
                    <a:pt x="53161" y="21368"/>
                  </a:lnTo>
                  <a:lnTo>
                    <a:pt x="53097" y="21347"/>
                  </a:lnTo>
                  <a:lnTo>
                    <a:pt x="52645" y="21175"/>
                  </a:lnTo>
                  <a:lnTo>
                    <a:pt x="52602" y="21132"/>
                  </a:lnTo>
                  <a:lnTo>
                    <a:pt x="52559" y="21089"/>
                  </a:lnTo>
                  <a:lnTo>
                    <a:pt x="52538" y="21046"/>
                  </a:lnTo>
                  <a:lnTo>
                    <a:pt x="52538" y="20981"/>
                  </a:lnTo>
                  <a:lnTo>
                    <a:pt x="52602" y="20487"/>
                  </a:lnTo>
                  <a:lnTo>
                    <a:pt x="52280" y="20380"/>
                  </a:lnTo>
                  <a:lnTo>
                    <a:pt x="52215" y="20767"/>
                  </a:lnTo>
                  <a:lnTo>
                    <a:pt x="52194" y="20831"/>
                  </a:lnTo>
                  <a:lnTo>
                    <a:pt x="52151" y="20874"/>
                  </a:lnTo>
                  <a:lnTo>
                    <a:pt x="52086" y="20917"/>
                  </a:lnTo>
                  <a:lnTo>
                    <a:pt x="51957" y="20917"/>
                  </a:lnTo>
                  <a:lnTo>
                    <a:pt x="51506" y="20724"/>
                  </a:lnTo>
                  <a:lnTo>
                    <a:pt x="51463" y="20702"/>
                  </a:lnTo>
                  <a:lnTo>
                    <a:pt x="51420" y="20659"/>
                  </a:lnTo>
                  <a:lnTo>
                    <a:pt x="51420" y="20595"/>
                  </a:lnTo>
                  <a:lnTo>
                    <a:pt x="51420" y="20552"/>
                  </a:lnTo>
                  <a:lnTo>
                    <a:pt x="51463" y="20079"/>
                  </a:lnTo>
                  <a:lnTo>
                    <a:pt x="51141" y="19971"/>
                  </a:lnTo>
                  <a:lnTo>
                    <a:pt x="51076" y="20337"/>
                  </a:lnTo>
                  <a:lnTo>
                    <a:pt x="51055" y="20401"/>
                  </a:lnTo>
                  <a:lnTo>
                    <a:pt x="51012" y="20444"/>
                  </a:lnTo>
                  <a:lnTo>
                    <a:pt x="50969" y="20466"/>
                  </a:lnTo>
                  <a:lnTo>
                    <a:pt x="50883" y="20487"/>
                  </a:lnTo>
                  <a:lnTo>
                    <a:pt x="50818" y="20466"/>
                  </a:lnTo>
                  <a:lnTo>
                    <a:pt x="50388" y="20294"/>
                  </a:lnTo>
                  <a:lnTo>
                    <a:pt x="50324" y="20251"/>
                  </a:lnTo>
                  <a:lnTo>
                    <a:pt x="50302" y="20208"/>
                  </a:lnTo>
                  <a:lnTo>
                    <a:pt x="50281" y="20165"/>
                  </a:lnTo>
                  <a:lnTo>
                    <a:pt x="50281" y="20100"/>
                  </a:lnTo>
                  <a:lnTo>
                    <a:pt x="50324" y="19692"/>
                  </a:lnTo>
                  <a:lnTo>
                    <a:pt x="50001" y="19584"/>
                  </a:lnTo>
                  <a:lnTo>
                    <a:pt x="49937" y="19885"/>
                  </a:lnTo>
                  <a:lnTo>
                    <a:pt x="49915" y="19950"/>
                  </a:lnTo>
                  <a:lnTo>
                    <a:pt x="49872" y="20014"/>
                  </a:lnTo>
                  <a:lnTo>
                    <a:pt x="49829" y="20036"/>
                  </a:lnTo>
                  <a:lnTo>
                    <a:pt x="49765" y="20057"/>
                  </a:lnTo>
                  <a:lnTo>
                    <a:pt x="49679" y="20036"/>
                  </a:lnTo>
                  <a:lnTo>
                    <a:pt x="49249" y="19842"/>
                  </a:lnTo>
                  <a:lnTo>
                    <a:pt x="49184" y="19821"/>
                  </a:lnTo>
                  <a:lnTo>
                    <a:pt x="49163" y="19778"/>
                  </a:lnTo>
                  <a:lnTo>
                    <a:pt x="49141" y="19735"/>
                  </a:lnTo>
                  <a:lnTo>
                    <a:pt x="49141" y="19670"/>
                  </a:lnTo>
                  <a:lnTo>
                    <a:pt x="49184" y="19305"/>
                  </a:lnTo>
                  <a:lnTo>
                    <a:pt x="48862" y="19197"/>
                  </a:lnTo>
                  <a:lnTo>
                    <a:pt x="48819" y="19455"/>
                  </a:lnTo>
                  <a:lnTo>
                    <a:pt x="48776" y="19520"/>
                  </a:lnTo>
                  <a:lnTo>
                    <a:pt x="48733" y="19563"/>
                  </a:lnTo>
                  <a:lnTo>
                    <a:pt x="48690" y="19606"/>
                  </a:lnTo>
                  <a:lnTo>
                    <a:pt x="48625" y="19606"/>
                  </a:lnTo>
                  <a:lnTo>
                    <a:pt x="48539" y="19584"/>
                  </a:lnTo>
                  <a:lnTo>
                    <a:pt x="48110" y="19412"/>
                  </a:lnTo>
                  <a:lnTo>
                    <a:pt x="48045" y="19391"/>
                  </a:lnTo>
                  <a:lnTo>
                    <a:pt x="48024" y="19348"/>
                  </a:lnTo>
                  <a:lnTo>
                    <a:pt x="48002" y="19283"/>
                  </a:lnTo>
                  <a:lnTo>
                    <a:pt x="48002" y="19219"/>
                  </a:lnTo>
                  <a:lnTo>
                    <a:pt x="48024" y="18918"/>
                  </a:lnTo>
                  <a:lnTo>
                    <a:pt x="46024" y="18208"/>
                  </a:lnTo>
                  <a:lnTo>
                    <a:pt x="45938" y="18187"/>
                  </a:lnTo>
                  <a:lnTo>
                    <a:pt x="43079" y="17198"/>
                  </a:lnTo>
                  <a:lnTo>
                    <a:pt x="43015" y="17521"/>
                  </a:lnTo>
                  <a:lnTo>
                    <a:pt x="42993" y="17585"/>
                  </a:lnTo>
                  <a:lnTo>
                    <a:pt x="42950" y="17628"/>
                  </a:lnTo>
                  <a:lnTo>
                    <a:pt x="42886" y="17671"/>
                  </a:lnTo>
                  <a:lnTo>
                    <a:pt x="42757" y="17671"/>
                  </a:lnTo>
                  <a:lnTo>
                    <a:pt x="42327" y="17478"/>
                  </a:lnTo>
                  <a:lnTo>
                    <a:pt x="42262" y="17456"/>
                  </a:lnTo>
                  <a:lnTo>
                    <a:pt x="42241" y="17413"/>
                  </a:lnTo>
                  <a:lnTo>
                    <a:pt x="42219" y="17349"/>
                  </a:lnTo>
                  <a:lnTo>
                    <a:pt x="42219" y="17306"/>
                  </a:lnTo>
                  <a:lnTo>
                    <a:pt x="42262" y="16919"/>
                  </a:lnTo>
                  <a:lnTo>
                    <a:pt x="41940" y="16811"/>
                  </a:lnTo>
                  <a:lnTo>
                    <a:pt x="41876" y="17091"/>
                  </a:lnTo>
                  <a:lnTo>
                    <a:pt x="41854" y="17155"/>
                  </a:lnTo>
                  <a:lnTo>
                    <a:pt x="41811" y="17198"/>
                  </a:lnTo>
                  <a:lnTo>
                    <a:pt x="41768" y="17220"/>
                  </a:lnTo>
                  <a:lnTo>
                    <a:pt x="41704" y="17241"/>
                  </a:lnTo>
                  <a:lnTo>
                    <a:pt x="41618" y="17220"/>
                  </a:lnTo>
                  <a:lnTo>
                    <a:pt x="41188" y="17048"/>
                  </a:lnTo>
                  <a:lnTo>
                    <a:pt x="41123" y="17005"/>
                  </a:lnTo>
                  <a:lnTo>
                    <a:pt x="41102" y="16962"/>
                  </a:lnTo>
                  <a:lnTo>
                    <a:pt x="41080" y="16919"/>
                  </a:lnTo>
                  <a:lnTo>
                    <a:pt x="41080" y="16854"/>
                  </a:lnTo>
                  <a:lnTo>
                    <a:pt x="41102" y="16532"/>
                  </a:lnTo>
                  <a:lnTo>
                    <a:pt x="40779" y="16403"/>
                  </a:lnTo>
                  <a:lnTo>
                    <a:pt x="40758" y="16639"/>
                  </a:lnTo>
                  <a:lnTo>
                    <a:pt x="40715" y="16704"/>
                  </a:lnTo>
                  <a:lnTo>
                    <a:pt x="40672" y="16768"/>
                  </a:lnTo>
                  <a:lnTo>
                    <a:pt x="40629" y="16790"/>
                  </a:lnTo>
                  <a:lnTo>
                    <a:pt x="40564" y="16811"/>
                  </a:lnTo>
                  <a:lnTo>
                    <a:pt x="40478" y="16790"/>
                  </a:lnTo>
                  <a:lnTo>
                    <a:pt x="40048" y="16596"/>
                  </a:lnTo>
                  <a:lnTo>
                    <a:pt x="39984" y="16575"/>
                  </a:lnTo>
                  <a:lnTo>
                    <a:pt x="39962" y="16532"/>
                  </a:lnTo>
                  <a:lnTo>
                    <a:pt x="39941" y="16489"/>
                  </a:lnTo>
                  <a:lnTo>
                    <a:pt x="39941" y="16424"/>
                  </a:lnTo>
                  <a:lnTo>
                    <a:pt x="39962" y="16123"/>
                  </a:lnTo>
                  <a:lnTo>
                    <a:pt x="39640" y="16016"/>
                  </a:lnTo>
                  <a:lnTo>
                    <a:pt x="39618" y="16209"/>
                  </a:lnTo>
                  <a:lnTo>
                    <a:pt x="39597" y="16274"/>
                  </a:lnTo>
                  <a:lnTo>
                    <a:pt x="39532" y="16317"/>
                  </a:lnTo>
                  <a:lnTo>
                    <a:pt x="39489" y="16360"/>
                  </a:lnTo>
                  <a:lnTo>
                    <a:pt x="39425" y="16360"/>
                  </a:lnTo>
                  <a:lnTo>
                    <a:pt x="39339" y="16338"/>
                  </a:lnTo>
                  <a:lnTo>
                    <a:pt x="38909" y="16166"/>
                  </a:lnTo>
                  <a:lnTo>
                    <a:pt x="38866" y="16145"/>
                  </a:lnTo>
                  <a:lnTo>
                    <a:pt x="38823" y="16102"/>
                  </a:lnTo>
                  <a:lnTo>
                    <a:pt x="38802" y="16037"/>
                  </a:lnTo>
                  <a:lnTo>
                    <a:pt x="38802" y="15973"/>
                  </a:lnTo>
                  <a:lnTo>
                    <a:pt x="38823" y="15736"/>
                  </a:lnTo>
                  <a:lnTo>
                    <a:pt x="38501" y="15629"/>
                  </a:lnTo>
                  <a:lnTo>
                    <a:pt x="38479" y="15758"/>
                  </a:lnTo>
                  <a:lnTo>
                    <a:pt x="38458" y="15822"/>
                  </a:lnTo>
                  <a:lnTo>
                    <a:pt x="38415" y="15887"/>
                  </a:lnTo>
                  <a:lnTo>
                    <a:pt x="38350" y="15908"/>
                  </a:lnTo>
                  <a:lnTo>
                    <a:pt x="38286" y="15930"/>
                  </a:lnTo>
                  <a:lnTo>
                    <a:pt x="38221" y="15908"/>
                  </a:lnTo>
                  <a:lnTo>
                    <a:pt x="37770" y="15736"/>
                  </a:lnTo>
                  <a:lnTo>
                    <a:pt x="37727" y="15693"/>
                  </a:lnTo>
                  <a:lnTo>
                    <a:pt x="37684" y="15650"/>
                  </a:lnTo>
                  <a:lnTo>
                    <a:pt x="37662" y="15607"/>
                  </a:lnTo>
                  <a:lnTo>
                    <a:pt x="37662" y="15543"/>
                  </a:lnTo>
                  <a:lnTo>
                    <a:pt x="37684" y="15349"/>
                  </a:lnTo>
                  <a:lnTo>
                    <a:pt x="37361" y="15220"/>
                  </a:lnTo>
                  <a:lnTo>
                    <a:pt x="37340" y="15328"/>
                  </a:lnTo>
                  <a:lnTo>
                    <a:pt x="37318" y="15392"/>
                  </a:lnTo>
                  <a:lnTo>
                    <a:pt x="37275" y="15435"/>
                  </a:lnTo>
                  <a:lnTo>
                    <a:pt x="37211" y="15478"/>
                  </a:lnTo>
                  <a:lnTo>
                    <a:pt x="37082" y="15478"/>
                  </a:lnTo>
                  <a:lnTo>
                    <a:pt x="36630" y="15285"/>
                  </a:lnTo>
                  <a:lnTo>
                    <a:pt x="36587" y="15263"/>
                  </a:lnTo>
                  <a:lnTo>
                    <a:pt x="36544" y="15220"/>
                  </a:lnTo>
                  <a:lnTo>
                    <a:pt x="36523" y="15156"/>
                  </a:lnTo>
                  <a:lnTo>
                    <a:pt x="36523" y="15113"/>
                  </a:lnTo>
                  <a:lnTo>
                    <a:pt x="36544" y="14941"/>
                  </a:lnTo>
                  <a:lnTo>
                    <a:pt x="36200" y="14833"/>
                  </a:lnTo>
                  <a:lnTo>
                    <a:pt x="36200" y="14876"/>
                  </a:lnTo>
                  <a:lnTo>
                    <a:pt x="36179" y="14941"/>
                  </a:lnTo>
                  <a:lnTo>
                    <a:pt x="36136" y="15005"/>
                  </a:lnTo>
                  <a:lnTo>
                    <a:pt x="36071" y="15027"/>
                  </a:lnTo>
                  <a:lnTo>
                    <a:pt x="36007" y="15048"/>
                  </a:lnTo>
                  <a:lnTo>
                    <a:pt x="35942" y="15027"/>
                  </a:lnTo>
                  <a:lnTo>
                    <a:pt x="35491" y="14855"/>
                  </a:lnTo>
                  <a:lnTo>
                    <a:pt x="35448" y="14812"/>
                  </a:lnTo>
                  <a:lnTo>
                    <a:pt x="35405" y="14769"/>
                  </a:lnTo>
                  <a:lnTo>
                    <a:pt x="35384" y="14726"/>
                  </a:lnTo>
                  <a:lnTo>
                    <a:pt x="35384" y="14661"/>
                  </a:lnTo>
                  <a:lnTo>
                    <a:pt x="35405" y="14554"/>
                  </a:lnTo>
                  <a:lnTo>
                    <a:pt x="35061" y="14446"/>
                  </a:lnTo>
                  <a:lnTo>
                    <a:pt x="35040" y="14511"/>
                  </a:lnTo>
                  <a:lnTo>
                    <a:pt x="34997" y="14554"/>
                  </a:lnTo>
                  <a:lnTo>
                    <a:pt x="34932" y="14597"/>
                  </a:lnTo>
                  <a:lnTo>
                    <a:pt x="34803" y="14597"/>
                  </a:lnTo>
                  <a:lnTo>
                    <a:pt x="34352" y="14403"/>
                  </a:lnTo>
                  <a:lnTo>
                    <a:pt x="34309" y="14382"/>
                  </a:lnTo>
                  <a:lnTo>
                    <a:pt x="34266" y="14339"/>
                  </a:lnTo>
                  <a:lnTo>
                    <a:pt x="34244" y="14275"/>
                  </a:lnTo>
                  <a:lnTo>
                    <a:pt x="34244" y="14232"/>
                  </a:lnTo>
                  <a:lnTo>
                    <a:pt x="34266" y="14167"/>
                  </a:lnTo>
                  <a:lnTo>
                    <a:pt x="33922" y="14038"/>
                  </a:lnTo>
                  <a:lnTo>
                    <a:pt x="33879" y="14103"/>
                  </a:lnTo>
                  <a:lnTo>
                    <a:pt x="33836" y="14124"/>
                  </a:lnTo>
                  <a:lnTo>
                    <a:pt x="33793" y="14167"/>
                  </a:lnTo>
                  <a:lnTo>
                    <a:pt x="33728" y="14167"/>
                  </a:lnTo>
                  <a:lnTo>
                    <a:pt x="33664" y="14146"/>
                  </a:lnTo>
                  <a:lnTo>
                    <a:pt x="33212" y="13974"/>
                  </a:lnTo>
                  <a:lnTo>
                    <a:pt x="33169" y="13931"/>
                  </a:lnTo>
                  <a:lnTo>
                    <a:pt x="33126" y="13888"/>
                  </a:lnTo>
                  <a:lnTo>
                    <a:pt x="33105" y="13845"/>
                  </a:lnTo>
                  <a:lnTo>
                    <a:pt x="33105" y="13780"/>
                  </a:lnTo>
                  <a:lnTo>
                    <a:pt x="33126" y="13759"/>
                  </a:lnTo>
                  <a:lnTo>
                    <a:pt x="32761" y="13651"/>
                  </a:lnTo>
                  <a:lnTo>
                    <a:pt x="32696" y="13694"/>
                  </a:lnTo>
                  <a:lnTo>
                    <a:pt x="32589" y="13737"/>
                  </a:lnTo>
                  <a:lnTo>
                    <a:pt x="32524" y="13716"/>
                  </a:lnTo>
                  <a:lnTo>
                    <a:pt x="32073" y="13522"/>
                  </a:lnTo>
                  <a:lnTo>
                    <a:pt x="32030" y="13501"/>
                  </a:lnTo>
                  <a:lnTo>
                    <a:pt x="32009" y="13458"/>
                  </a:lnTo>
                  <a:lnTo>
                    <a:pt x="31987" y="13415"/>
                  </a:lnTo>
                  <a:lnTo>
                    <a:pt x="31966" y="13372"/>
                  </a:lnTo>
                  <a:lnTo>
                    <a:pt x="31579" y="13243"/>
                  </a:lnTo>
                  <a:lnTo>
                    <a:pt x="31536" y="13286"/>
                  </a:lnTo>
                  <a:lnTo>
                    <a:pt x="31450" y="13286"/>
                  </a:lnTo>
                  <a:lnTo>
                    <a:pt x="31385" y="13264"/>
                  </a:lnTo>
                  <a:lnTo>
                    <a:pt x="30955" y="13092"/>
                  </a:lnTo>
                  <a:lnTo>
                    <a:pt x="30891" y="13049"/>
                  </a:lnTo>
                  <a:lnTo>
                    <a:pt x="30848" y="12985"/>
                  </a:lnTo>
                  <a:lnTo>
                    <a:pt x="30396" y="12834"/>
                  </a:lnTo>
                  <a:lnTo>
                    <a:pt x="30332" y="12856"/>
                  </a:lnTo>
                  <a:lnTo>
                    <a:pt x="30246" y="12834"/>
                  </a:lnTo>
                  <a:lnTo>
                    <a:pt x="29816" y="12662"/>
                  </a:lnTo>
                  <a:lnTo>
                    <a:pt x="29730" y="12598"/>
                  </a:lnTo>
                  <a:lnTo>
                    <a:pt x="29171" y="12404"/>
                  </a:lnTo>
                  <a:lnTo>
                    <a:pt x="29107" y="12404"/>
                  </a:lnTo>
                  <a:lnTo>
                    <a:pt x="28978" y="12340"/>
                  </a:lnTo>
                  <a:lnTo>
                    <a:pt x="24399" y="10771"/>
                  </a:lnTo>
                  <a:lnTo>
                    <a:pt x="24356" y="11093"/>
                  </a:lnTo>
                  <a:lnTo>
                    <a:pt x="24334" y="11157"/>
                  </a:lnTo>
                  <a:lnTo>
                    <a:pt x="24291" y="11222"/>
                  </a:lnTo>
                  <a:lnTo>
                    <a:pt x="24227" y="11243"/>
                  </a:lnTo>
                  <a:lnTo>
                    <a:pt x="24162" y="11265"/>
                  </a:lnTo>
                  <a:lnTo>
                    <a:pt x="24098" y="11243"/>
                  </a:lnTo>
                  <a:lnTo>
                    <a:pt x="23646" y="11071"/>
                  </a:lnTo>
                  <a:lnTo>
                    <a:pt x="23603" y="11029"/>
                  </a:lnTo>
                  <a:lnTo>
                    <a:pt x="23560" y="10986"/>
                  </a:lnTo>
                  <a:lnTo>
                    <a:pt x="23539" y="10943"/>
                  </a:lnTo>
                  <a:lnTo>
                    <a:pt x="23539" y="10878"/>
                  </a:lnTo>
                  <a:lnTo>
                    <a:pt x="23582" y="10470"/>
                  </a:lnTo>
                  <a:lnTo>
                    <a:pt x="23259" y="10362"/>
                  </a:lnTo>
                  <a:lnTo>
                    <a:pt x="23216" y="10663"/>
                  </a:lnTo>
                  <a:lnTo>
                    <a:pt x="23195" y="10728"/>
                  </a:lnTo>
                  <a:lnTo>
                    <a:pt x="23152" y="10771"/>
                  </a:lnTo>
                  <a:lnTo>
                    <a:pt x="23087" y="10814"/>
                  </a:lnTo>
                  <a:lnTo>
                    <a:pt x="22958" y="10814"/>
                  </a:lnTo>
                  <a:lnTo>
                    <a:pt x="22507" y="10620"/>
                  </a:lnTo>
                  <a:lnTo>
                    <a:pt x="22464" y="10599"/>
                  </a:lnTo>
                  <a:lnTo>
                    <a:pt x="22421" y="10556"/>
                  </a:lnTo>
                  <a:lnTo>
                    <a:pt x="22400" y="10491"/>
                  </a:lnTo>
                  <a:lnTo>
                    <a:pt x="22400" y="10448"/>
                  </a:lnTo>
                  <a:lnTo>
                    <a:pt x="22443" y="10083"/>
                  </a:lnTo>
                  <a:lnTo>
                    <a:pt x="22120" y="9975"/>
                  </a:lnTo>
                  <a:lnTo>
                    <a:pt x="22077" y="10233"/>
                  </a:lnTo>
                  <a:lnTo>
                    <a:pt x="22056" y="10298"/>
                  </a:lnTo>
                  <a:lnTo>
                    <a:pt x="22013" y="10341"/>
                  </a:lnTo>
                  <a:lnTo>
                    <a:pt x="21948" y="10362"/>
                  </a:lnTo>
                  <a:lnTo>
                    <a:pt x="21884" y="10384"/>
                  </a:lnTo>
                  <a:lnTo>
                    <a:pt x="21819" y="10362"/>
                  </a:lnTo>
                  <a:lnTo>
                    <a:pt x="21368" y="10190"/>
                  </a:lnTo>
                  <a:lnTo>
                    <a:pt x="21325" y="10147"/>
                  </a:lnTo>
                  <a:lnTo>
                    <a:pt x="21282" y="10104"/>
                  </a:lnTo>
                  <a:lnTo>
                    <a:pt x="21260" y="10061"/>
                  </a:lnTo>
                  <a:lnTo>
                    <a:pt x="21260" y="9997"/>
                  </a:lnTo>
                  <a:lnTo>
                    <a:pt x="21303" y="9696"/>
                  </a:lnTo>
                  <a:lnTo>
                    <a:pt x="20981" y="9588"/>
                  </a:lnTo>
                  <a:lnTo>
                    <a:pt x="20938" y="9782"/>
                  </a:lnTo>
                  <a:lnTo>
                    <a:pt x="20916" y="9846"/>
                  </a:lnTo>
                  <a:lnTo>
                    <a:pt x="20873" y="9889"/>
                  </a:lnTo>
                  <a:lnTo>
                    <a:pt x="20809" y="9932"/>
                  </a:lnTo>
                  <a:lnTo>
                    <a:pt x="20680" y="9932"/>
                  </a:lnTo>
                  <a:lnTo>
                    <a:pt x="20228" y="9739"/>
                  </a:lnTo>
                  <a:lnTo>
                    <a:pt x="20185" y="9717"/>
                  </a:lnTo>
                  <a:lnTo>
                    <a:pt x="20142" y="9674"/>
                  </a:lnTo>
                  <a:lnTo>
                    <a:pt x="20121" y="9610"/>
                  </a:lnTo>
                  <a:lnTo>
                    <a:pt x="20121" y="9567"/>
                  </a:lnTo>
                  <a:lnTo>
                    <a:pt x="20164" y="9287"/>
                  </a:lnTo>
                  <a:lnTo>
                    <a:pt x="19841" y="9180"/>
                  </a:lnTo>
                  <a:lnTo>
                    <a:pt x="19798" y="9352"/>
                  </a:lnTo>
                  <a:lnTo>
                    <a:pt x="19777" y="9416"/>
                  </a:lnTo>
                  <a:lnTo>
                    <a:pt x="19734" y="9459"/>
                  </a:lnTo>
                  <a:lnTo>
                    <a:pt x="19669" y="9481"/>
                  </a:lnTo>
                  <a:lnTo>
                    <a:pt x="19605" y="9502"/>
                  </a:lnTo>
                  <a:lnTo>
                    <a:pt x="19540" y="9481"/>
                  </a:lnTo>
                  <a:lnTo>
                    <a:pt x="19089" y="9309"/>
                  </a:lnTo>
                  <a:lnTo>
                    <a:pt x="19046" y="9266"/>
                  </a:lnTo>
                  <a:lnTo>
                    <a:pt x="19003" y="9223"/>
                  </a:lnTo>
                  <a:lnTo>
                    <a:pt x="19003" y="9180"/>
                  </a:lnTo>
                  <a:lnTo>
                    <a:pt x="19003" y="9115"/>
                  </a:lnTo>
                  <a:lnTo>
                    <a:pt x="19025" y="8900"/>
                  </a:lnTo>
                  <a:lnTo>
                    <a:pt x="18681" y="8793"/>
                  </a:lnTo>
                  <a:lnTo>
                    <a:pt x="18659" y="8900"/>
                  </a:lnTo>
                  <a:lnTo>
                    <a:pt x="18638" y="8965"/>
                  </a:lnTo>
                  <a:lnTo>
                    <a:pt x="18595" y="9029"/>
                  </a:lnTo>
                  <a:lnTo>
                    <a:pt x="18552" y="9051"/>
                  </a:lnTo>
                  <a:lnTo>
                    <a:pt x="18466" y="9072"/>
                  </a:lnTo>
                  <a:lnTo>
                    <a:pt x="18401" y="9051"/>
                  </a:lnTo>
                  <a:lnTo>
                    <a:pt x="17971" y="8857"/>
                  </a:lnTo>
                  <a:lnTo>
                    <a:pt x="17907" y="8836"/>
                  </a:lnTo>
                  <a:lnTo>
                    <a:pt x="17885" y="8793"/>
                  </a:lnTo>
                  <a:lnTo>
                    <a:pt x="17864" y="8750"/>
                  </a:lnTo>
                  <a:lnTo>
                    <a:pt x="17864" y="8685"/>
                  </a:lnTo>
                  <a:lnTo>
                    <a:pt x="17885" y="8513"/>
                  </a:lnTo>
                  <a:lnTo>
                    <a:pt x="17541" y="8384"/>
                  </a:lnTo>
                  <a:lnTo>
                    <a:pt x="17520" y="8470"/>
                  </a:lnTo>
                  <a:lnTo>
                    <a:pt x="17498" y="8535"/>
                  </a:lnTo>
                  <a:lnTo>
                    <a:pt x="17455" y="8578"/>
                  </a:lnTo>
                  <a:lnTo>
                    <a:pt x="17412" y="8621"/>
                  </a:lnTo>
                  <a:lnTo>
                    <a:pt x="17348" y="8621"/>
                  </a:lnTo>
                  <a:lnTo>
                    <a:pt x="17262" y="8599"/>
                  </a:lnTo>
                  <a:lnTo>
                    <a:pt x="16832" y="8427"/>
                  </a:lnTo>
                  <a:lnTo>
                    <a:pt x="16767" y="8406"/>
                  </a:lnTo>
                  <a:lnTo>
                    <a:pt x="16746" y="8363"/>
                  </a:lnTo>
                  <a:lnTo>
                    <a:pt x="16724" y="8298"/>
                  </a:lnTo>
                  <a:lnTo>
                    <a:pt x="16724" y="8234"/>
                  </a:lnTo>
                  <a:lnTo>
                    <a:pt x="16724" y="8105"/>
                  </a:lnTo>
                  <a:lnTo>
                    <a:pt x="16402" y="7997"/>
                  </a:lnTo>
                  <a:lnTo>
                    <a:pt x="16402" y="8019"/>
                  </a:lnTo>
                  <a:lnTo>
                    <a:pt x="16359" y="8083"/>
                  </a:lnTo>
                  <a:lnTo>
                    <a:pt x="16316" y="8148"/>
                  </a:lnTo>
                  <a:lnTo>
                    <a:pt x="16273" y="8169"/>
                  </a:lnTo>
                  <a:lnTo>
                    <a:pt x="16208" y="8191"/>
                  </a:lnTo>
                  <a:lnTo>
                    <a:pt x="16123" y="8169"/>
                  </a:lnTo>
                  <a:lnTo>
                    <a:pt x="15693" y="7997"/>
                  </a:lnTo>
                  <a:lnTo>
                    <a:pt x="15628" y="7954"/>
                  </a:lnTo>
                  <a:lnTo>
                    <a:pt x="15607" y="7911"/>
                  </a:lnTo>
                  <a:lnTo>
                    <a:pt x="15585" y="7868"/>
                  </a:lnTo>
                  <a:lnTo>
                    <a:pt x="15585" y="7804"/>
                  </a:lnTo>
                  <a:lnTo>
                    <a:pt x="15585" y="7718"/>
                  </a:lnTo>
                  <a:lnTo>
                    <a:pt x="15263" y="7611"/>
                  </a:lnTo>
                  <a:lnTo>
                    <a:pt x="15220" y="7654"/>
                  </a:lnTo>
                  <a:lnTo>
                    <a:pt x="15177" y="7697"/>
                  </a:lnTo>
                  <a:lnTo>
                    <a:pt x="15134" y="7740"/>
                  </a:lnTo>
                  <a:lnTo>
                    <a:pt x="14983" y="7740"/>
                  </a:lnTo>
                  <a:lnTo>
                    <a:pt x="14553" y="7546"/>
                  </a:lnTo>
                  <a:lnTo>
                    <a:pt x="14510" y="7525"/>
                  </a:lnTo>
                  <a:lnTo>
                    <a:pt x="14467" y="7482"/>
                  </a:lnTo>
                  <a:lnTo>
                    <a:pt x="14446" y="7417"/>
                  </a:lnTo>
                  <a:lnTo>
                    <a:pt x="14446" y="7374"/>
                  </a:lnTo>
                  <a:lnTo>
                    <a:pt x="14446" y="7331"/>
                  </a:lnTo>
                  <a:lnTo>
                    <a:pt x="14102" y="7202"/>
                  </a:lnTo>
                  <a:lnTo>
                    <a:pt x="14080" y="7245"/>
                  </a:lnTo>
                  <a:lnTo>
                    <a:pt x="14037" y="7288"/>
                  </a:lnTo>
                  <a:lnTo>
                    <a:pt x="13973" y="7288"/>
                  </a:lnTo>
                  <a:lnTo>
                    <a:pt x="13930" y="7310"/>
                  </a:lnTo>
                  <a:lnTo>
                    <a:pt x="13865" y="7288"/>
                  </a:lnTo>
                  <a:lnTo>
                    <a:pt x="13414" y="7116"/>
                  </a:lnTo>
                  <a:lnTo>
                    <a:pt x="13371" y="7073"/>
                  </a:lnTo>
                  <a:lnTo>
                    <a:pt x="13328" y="7030"/>
                  </a:lnTo>
                  <a:lnTo>
                    <a:pt x="13306" y="6987"/>
                  </a:lnTo>
                  <a:lnTo>
                    <a:pt x="13306" y="6923"/>
                  </a:lnTo>
                  <a:lnTo>
                    <a:pt x="12941" y="6794"/>
                  </a:lnTo>
                  <a:lnTo>
                    <a:pt x="12877" y="6858"/>
                  </a:lnTo>
                  <a:lnTo>
                    <a:pt x="12726" y="6858"/>
                  </a:lnTo>
                  <a:lnTo>
                    <a:pt x="12275" y="6665"/>
                  </a:lnTo>
                  <a:lnTo>
                    <a:pt x="12210" y="6622"/>
                  </a:lnTo>
                  <a:lnTo>
                    <a:pt x="12167" y="6536"/>
                  </a:lnTo>
                  <a:lnTo>
                    <a:pt x="11759" y="6385"/>
                  </a:lnTo>
                  <a:lnTo>
                    <a:pt x="11716" y="6428"/>
                  </a:lnTo>
                  <a:lnTo>
                    <a:pt x="11651" y="6428"/>
                  </a:lnTo>
                  <a:lnTo>
                    <a:pt x="11587" y="6407"/>
                  </a:lnTo>
                  <a:lnTo>
                    <a:pt x="11135" y="6235"/>
                  </a:lnTo>
                  <a:lnTo>
                    <a:pt x="11092" y="6192"/>
                  </a:lnTo>
                  <a:lnTo>
                    <a:pt x="11049" y="6149"/>
                  </a:lnTo>
                  <a:lnTo>
                    <a:pt x="10576" y="5977"/>
                  </a:lnTo>
                  <a:lnTo>
                    <a:pt x="10512" y="5998"/>
                  </a:lnTo>
                  <a:lnTo>
                    <a:pt x="10447" y="5977"/>
                  </a:lnTo>
                  <a:lnTo>
                    <a:pt x="9996" y="5783"/>
                  </a:lnTo>
                  <a:lnTo>
                    <a:pt x="9953" y="5762"/>
                  </a:lnTo>
                  <a:lnTo>
                    <a:pt x="8706" y="5332"/>
                  </a:lnTo>
                  <a:lnTo>
                    <a:pt x="8556" y="6127"/>
                  </a:lnTo>
                  <a:lnTo>
                    <a:pt x="8513" y="6256"/>
                  </a:lnTo>
                  <a:lnTo>
                    <a:pt x="8427" y="6364"/>
                  </a:lnTo>
                  <a:lnTo>
                    <a:pt x="8319" y="6407"/>
                  </a:lnTo>
                  <a:lnTo>
                    <a:pt x="8190" y="6428"/>
                  </a:lnTo>
                  <a:lnTo>
                    <a:pt x="8126" y="6428"/>
                  </a:lnTo>
                  <a:lnTo>
                    <a:pt x="8040" y="6407"/>
                  </a:lnTo>
                  <a:lnTo>
                    <a:pt x="7158" y="5998"/>
                  </a:lnTo>
                  <a:lnTo>
                    <a:pt x="7072" y="5934"/>
                  </a:lnTo>
                  <a:lnTo>
                    <a:pt x="7008" y="5826"/>
                  </a:lnTo>
                  <a:lnTo>
                    <a:pt x="6965" y="5719"/>
                  </a:lnTo>
                  <a:lnTo>
                    <a:pt x="6965" y="5590"/>
                  </a:lnTo>
                  <a:lnTo>
                    <a:pt x="7094" y="4773"/>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close/>
                  <a:moveTo>
                    <a:pt x="77610" y="30973"/>
                  </a:moveTo>
                  <a:lnTo>
                    <a:pt x="77603" y="30977"/>
                  </a:lnTo>
                  <a:lnTo>
                    <a:pt x="78656" y="31214"/>
                  </a:lnTo>
                  <a:lnTo>
                    <a:pt x="79012" y="31280"/>
                  </a:lnTo>
                  <a:lnTo>
                    <a:pt x="79012" y="31280"/>
                  </a:lnTo>
                  <a:lnTo>
                    <a:pt x="78119" y="31085"/>
                  </a:lnTo>
                  <a:lnTo>
                    <a:pt x="77610" y="30973"/>
                  </a:lnTo>
                  <a:close/>
                  <a:moveTo>
                    <a:pt x="79012" y="31280"/>
                  </a:moveTo>
                  <a:lnTo>
                    <a:pt x="79301" y="31343"/>
                  </a:lnTo>
                  <a:lnTo>
                    <a:pt x="80573" y="31572"/>
                  </a:lnTo>
                  <a:lnTo>
                    <a:pt x="79817" y="31429"/>
                  </a:lnTo>
                  <a:lnTo>
                    <a:pt x="79012" y="31280"/>
                  </a:lnTo>
                  <a:close/>
                  <a:moveTo>
                    <a:pt x="80573" y="31572"/>
                  </a:moveTo>
                  <a:lnTo>
                    <a:pt x="81064" y="31665"/>
                  </a:lnTo>
                  <a:lnTo>
                    <a:pt x="82397" y="31880"/>
                  </a:lnTo>
                  <a:lnTo>
                    <a:pt x="82751" y="31934"/>
                  </a:lnTo>
                  <a:lnTo>
                    <a:pt x="82751" y="31934"/>
                  </a:lnTo>
                  <a:lnTo>
                    <a:pt x="82010" y="31816"/>
                  </a:lnTo>
                  <a:lnTo>
                    <a:pt x="80613" y="31579"/>
                  </a:lnTo>
                  <a:lnTo>
                    <a:pt x="80573" y="31572"/>
                  </a:lnTo>
                  <a:close/>
                  <a:moveTo>
                    <a:pt x="82751" y="31934"/>
                  </a:moveTo>
                  <a:lnTo>
                    <a:pt x="83493" y="32052"/>
                  </a:lnTo>
                  <a:lnTo>
                    <a:pt x="83689" y="32076"/>
                  </a:lnTo>
                  <a:lnTo>
                    <a:pt x="83689" y="32076"/>
                  </a:lnTo>
                  <a:lnTo>
                    <a:pt x="82751" y="31934"/>
                  </a:lnTo>
                  <a:close/>
                  <a:moveTo>
                    <a:pt x="83689" y="32076"/>
                  </a:moveTo>
                  <a:lnTo>
                    <a:pt x="83816" y="32095"/>
                  </a:lnTo>
                  <a:lnTo>
                    <a:pt x="85299" y="32289"/>
                  </a:lnTo>
                  <a:lnTo>
                    <a:pt x="86890" y="32461"/>
                  </a:lnTo>
                  <a:lnTo>
                    <a:pt x="88523" y="32611"/>
                  </a:lnTo>
                  <a:lnTo>
                    <a:pt x="86761" y="32439"/>
                  </a:lnTo>
                  <a:lnTo>
                    <a:pt x="85084" y="32246"/>
                  </a:lnTo>
                  <a:lnTo>
                    <a:pt x="83689" y="32076"/>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3"/>
            <p:cNvSpPr/>
            <p:nvPr/>
          </p:nvSpPr>
          <p:spPr>
            <a:xfrm>
              <a:off x="6996075" y="-720150"/>
              <a:ext cx="22600" cy="26900"/>
            </a:xfrm>
            <a:custGeom>
              <a:avLst/>
              <a:gdLst/>
              <a:ahLst/>
              <a:cxnLst/>
              <a:rect l="l" t="t" r="r" b="b"/>
              <a:pathLst>
                <a:path w="904" h="1076" fill="none" extrusionOk="0">
                  <a:moveTo>
                    <a:pt x="602" y="1075"/>
                  </a:moveTo>
                  <a:lnTo>
                    <a:pt x="602" y="1075"/>
                  </a:lnTo>
                  <a:lnTo>
                    <a:pt x="538" y="1075"/>
                  </a:lnTo>
                  <a:lnTo>
                    <a:pt x="108" y="882"/>
                  </a:lnTo>
                  <a:lnTo>
                    <a:pt x="108" y="882"/>
                  </a:lnTo>
                  <a:lnTo>
                    <a:pt x="43" y="860"/>
                  </a:lnTo>
                  <a:lnTo>
                    <a:pt x="22" y="817"/>
                  </a:lnTo>
                  <a:lnTo>
                    <a:pt x="0" y="753"/>
                  </a:lnTo>
                  <a:lnTo>
                    <a:pt x="0" y="710"/>
                  </a:lnTo>
                  <a:lnTo>
                    <a:pt x="43" y="151"/>
                  </a:lnTo>
                  <a:lnTo>
                    <a:pt x="43" y="151"/>
                  </a:lnTo>
                  <a:lnTo>
                    <a:pt x="65" y="87"/>
                  </a:lnTo>
                  <a:lnTo>
                    <a:pt x="108" y="44"/>
                  </a:lnTo>
                  <a:lnTo>
                    <a:pt x="172" y="1"/>
                  </a:lnTo>
                  <a:lnTo>
                    <a:pt x="237" y="1"/>
                  </a:lnTo>
                  <a:lnTo>
                    <a:pt x="237" y="1"/>
                  </a:lnTo>
                  <a:lnTo>
                    <a:pt x="301" y="1"/>
                  </a:lnTo>
                  <a:lnTo>
                    <a:pt x="774" y="173"/>
                  </a:lnTo>
                  <a:lnTo>
                    <a:pt x="774" y="173"/>
                  </a:lnTo>
                  <a:lnTo>
                    <a:pt x="839" y="194"/>
                  </a:lnTo>
                  <a:lnTo>
                    <a:pt x="882" y="237"/>
                  </a:lnTo>
                  <a:lnTo>
                    <a:pt x="903" y="302"/>
                  </a:lnTo>
                  <a:lnTo>
                    <a:pt x="903" y="366"/>
                  </a:lnTo>
                  <a:lnTo>
                    <a:pt x="796" y="925"/>
                  </a:lnTo>
                  <a:lnTo>
                    <a:pt x="796" y="925"/>
                  </a:lnTo>
                  <a:lnTo>
                    <a:pt x="774" y="989"/>
                  </a:lnTo>
                  <a:lnTo>
                    <a:pt x="731" y="1032"/>
                  </a:lnTo>
                  <a:lnTo>
                    <a:pt x="667" y="1075"/>
                  </a:lnTo>
                  <a:lnTo>
                    <a:pt x="602" y="1075"/>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3"/>
            <p:cNvSpPr/>
            <p:nvPr/>
          </p:nvSpPr>
          <p:spPr>
            <a:xfrm>
              <a:off x="6967600" y="-731425"/>
              <a:ext cx="22575" cy="27425"/>
            </a:xfrm>
            <a:custGeom>
              <a:avLst/>
              <a:gdLst/>
              <a:ahLst/>
              <a:cxnLst/>
              <a:rect l="l" t="t" r="r" b="b"/>
              <a:pathLst>
                <a:path w="903" h="1097" fill="none" extrusionOk="0">
                  <a:moveTo>
                    <a:pt x="624" y="1096"/>
                  </a:moveTo>
                  <a:lnTo>
                    <a:pt x="624" y="1096"/>
                  </a:lnTo>
                  <a:lnTo>
                    <a:pt x="538" y="1075"/>
                  </a:lnTo>
                  <a:lnTo>
                    <a:pt x="108" y="903"/>
                  </a:lnTo>
                  <a:lnTo>
                    <a:pt x="108" y="903"/>
                  </a:lnTo>
                  <a:lnTo>
                    <a:pt x="43" y="860"/>
                  </a:lnTo>
                  <a:lnTo>
                    <a:pt x="22" y="817"/>
                  </a:lnTo>
                  <a:lnTo>
                    <a:pt x="0" y="774"/>
                  </a:lnTo>
                  <a:lnTo>
                    <a:pt x="0" y="710"/>
                  </a:lnTo>
                  <a:lnTo>
                    <a:pt x="43" y="172"/>
                  </a:lnTo>
                  <a:lnTo>
                    <a:pt x="43" y="172"/>
                  </a:lnTo>
                  <a:lnTo>
                    <a:pt x="86" y="108"/>
                  </a:lnTo>
                  <a:lnTo>
                    <a:pt x="129" y="43"/>
                  </a:lnTo>
                  <a:lnTo>
                    <a:pt x="172" y="22"/>
                  </a:lnTo>
                  <a:lnTo>
                    <a:pt x="237" y="0"/>
                  </a:lnTo>
                  <a:lnTo>
                    <a:pt x="237" y="0"/>
                  </a:lnTo>
                  <a:lnTo>
                    <a:pt x="301" y="22"/>
                  </a:lnTo>
                  <a:lnTo>
                    <a:pt x="774" y="172"/>
                  </a:lnTo>
                  <a:lnTo>
                    <a:pt x="774" y="172"/>
                  </a:lnTo>
                  <a:lnTo>
                    <a:pt x="839" y="215"/>
                  </a:lnTo>
                  <a:lnTo>
                    <a:pt x="882" y="258"/>
                  </a:lnTo>
                  <a:lnTo>
                    <a:pt x="903" y="301"/>
                  </a:lnTo>
                  <a:lnTo>
                    <a:pt x="903" y="366"/>
                  </a:lnTo>
                  <a:lnTo>
                    <a:pt x="796" y="946"/>
                  </a:lnTo>
                  <a:lnTo>
                    <a:pt x="796" y="946"/>
                  </a:lnTo>
                  <a:lnTo>
                    <a:pt x="774" y="1010"/>
                  </a:lnTo>
                  <a:lnTo>
                    <a:pt x="731" y="1053"/>
                  </a:lnTo>
                  <a:lnTo>
                    <a:pt x="688" y="1075"/>
                  </a:lnTo>
                  <a:lnTo>
                    <a:pt x="624" y="109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3"/>
            <p:cNvSpPr/>
            <p:nvPr/>
          </p:nvSpPr>
          <p:spPr>
            <a:xfrm>
              <a:off x="6939100" y="-742175"/>
              <a:ext cx="22600" cy="26900"/>
            </a:xfrm>
            <a:custGeom>
              <a:avLst/>
              <a:gdLst/>
              <a:ahLst/>
              <a:cxnLst/>
              <a:rect l="l" t="t" r="r" b="b"/>
              <a:pathLst>
                <a:path w="904" h="1076" fill="none" extrusionOk="0">
                  <a:moveTo>
                    <a:pt x="624" y="1075"/>
                  </a:moveTo>
                  <a:lnTo>
                    <a:pt x="624" y="1075"/>
                  </a:lnTo>
                  <a:lnTo>
                    <a:pt x="538" y="1075"/>
                  </a:lnTo>
                  <a:lnTo>
                    <a:pt x="108" y="882"/>
                  </a:lnTo>
                  <a:lnTo>
                    <a:pt x="108" y="882"/>
                  </a:lnTo>
                  <a:lnTo>
                    <a:pt x="44" y="860"/>
                  </a:lnTo>
                  <a:lnTo>
                    <a:pt x="22" y="817"/>
                  </a:lnTo>
                  <a:lnTo>
                    <a:pt x="1" y="753"/>
                  </a:lnTo>
                  <a:lnTo>
                    <a:pt x="1" y="710"/>
                  </a:lnTo>
                  <a:lnTo>
                    <a:pt x="65" y="151"/>
                  </a:lnTo>
                  <a:lnTo>
                    <a:pt x="65" y="151"/>
                  </a:lnTo>
                  <a:lnTo>
                    <a:pt x="87" y="86"/>
                  </a:lnTo>
                  <a:lnTo>
                    <a:pt x="130" y="43"/>
                  </a:lnTo>
                  <a:lnTo>
                    <a:pt x="173" y="0"/>
                  </a:lnTo>
                  <a:lnTo>
                    <a:pt x="259" y="0"/>
                  </a:lnTo>
                  <a:lnTo>
                    <a:pt x="259" y="0"/>
                  </a:lnTo>
                  <a:lnTo>
                    <a:pt x="302" y="0"/>
                  </a:lnTo>
                  <a:lnTo>
                    <a:pt x="775" y="172"/>
                  </a:lnTo>
                  <a:lnTo>
                    <a:pt x="775" y="172"/>
                  </a:lnTo>
                  <a:lnTo>
                    <a:pt x="839" y="194"/>
                  </a:lnTo>
                  <a:lnTo>
                    <a:pt x="882" y="237"/>
                  </a:lnTo>
                  <a:lnTo>
                    <a:pt x="904" y="301"/>
                  </a:lnTo>
                  <a:lnTo>
                    <a:pt x="904" y="366"/>
                  </a:lnTo>
                  <a:lnTo>
                    <a:pt x="818" y="925"/>
                  </a:lnTo>
                  <a:lnTo>
                    <a:pt x="818" y="925"/>
                  </a:lnTo>
                  <a:lnTo>
                    <a:pt x="775" y="989"/>
                  </a:lnTo>
                  <a:lnTo>
                    <a:pt x="732" y="1032"/>
                  </a:lnTo>
                  <a:lnTo>
                    <a:pt x="689" y="1075"/>
                  </a:lnTo>
                  <a:lnTo>
                    <a:pt x="624" y="1075"/>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3"/>
            <p:cNvSpPr/>
            <p:nvPr/>
          </p:nvSpPr>
          <p:spPr>
            <a:xfrm>
              <a:off x="5454775" y="-1315075"/>
              <a:ext cx="2213100" cy="815300"/>
            </a:xfrm>
            <a:custGeom>
              <a:avLst/>
              <a:gdLst/>
              <a:ahLst/>
              <a:cxnLst/>
              <a:rect l="l" t="t" r="r" b="b"/>
              <a:pathLst>
                <a:path w="88524" h="32612" fill="none" extrusionOk="0">
                  <a:moveTo>
                    <a:pt x="1268" y="1"/>
                  </a:moveTo>
                  <a:lnTo>
                    <a:pt x="1268" y="1"/>
                  </a:lnTo>
                  <a:lnTo>
                    <a:pt x="1053" y="194"/>
                  </a:lnTo>
                  <a:lnTo>
                    <a:pt x="860" y="409"/>
                  </a:lnTo>
                  <a:lnTo>
                    <a:pt x="666" y="646"/>
                  </a:lnTo>
                  <a:lnTo>
                    <a:pt x="494" y="904"/>
                  </a:lnTo>
                  <a:lnTo>
                    <a:pt x="344" y="1183"/>
                  </a:lnTo>
                  <a:lnTo>
                    <a:pt x="215" y="1484"/>
                  </a:lnTo>
                  <a:lnTo>
                    <a:pt x="107" y="1806"/>
                  </a:lnTo>
                  <a:lnTo>
                    <a:pt x="43" y="2172"/>
                  </a:lnTo>
                  <a:lnTo>
                    <a:pt x="43" y="2172"/>
                  </a:lnTo>
                  <a:lnTo>
                    <a:pt x="43" y="2172"/>
                  </a:lnTo>
                  <a:lnTo>
                    <a:pt x="43" y="2193"/>
                  </a:lnTo>
                  <a:lnTo>
                    <a:pt x="43" y="2193"/>
                  </a:lnTo>
                  <a:lnTo>
                    <a:pt x="43" y="2193"/>
                  </a:lnTo>
                  <a:lnTo>
                    <a:pt x="43" y="2193"/>
                  </a:lnTo>
                  <a:lnTo>
                    <a:pt x="43" y="2215"/>
                  </a:lnTo>
                  <a:lnTo>
                    <a:pt x="43" y="2215"/>
                  </a:lnTo>
                  <a:lnTo>
                    <a:pt x="43" y="2215"/>
                  </a:lnTo>
                  <a:lnTo>
                    <a:pt x="43" y="2215"/>
                  </a:lnTo>
                  <a:lnTo>
                    <a:pt x="22" y="2215"/>
                  </a:lnTo>
                  <a:lnTo>
                    <a:pt x="22" y="2215"/>
                  </a:lnTo>
                  <a:lnTo>
                    <a:pt x="22" y="2215"/>
                  </a:lnTo>
                  <a:lnTo>
                    <a:pt x="22" y="2215"/>
                  </a:lnTo>
                  <a:lnTo>
                    <a:pt x="22" y="2236"/>
                  </a:lnTo>
                  <a:lnTo>
                    <a:pt x="22" y="2236"/>
                  </a:lnTo>
                  <a:lnTo>
                    <a:pt x="22" y="2236"/>
                  </a:lnTo>
                  <a:lnTo>
                    <a:pt x="22" y="2236"/>
                  </a:lnTo>
                  <a:lnTo>
                    <a:pt x="22" y="2236"/>
                  </a:lnTo>
                  <a:lnTo>
                    <a:pt x="22" y="2236"/>
                  </a:lnTo>
                  <a:lnTo>
                    <a:pt x="22" y="2236"/>
                  </a:lnTo>
                  <a:lnTo>
                    <a:pt x="22" y="2236"/>
                  </a:lnTo>
                  <a:lnTo>
                    <a:pt x="22" y="2258"/>
                  </a:lnTo>
                  <a:lnTo>
                    <a:pt x="22" y="2258"/>
                  </a:lnTo>
                  <a:lnTo>
                    <a:pt x="22" y="2258"/>
                  </a:lnTo>
                  <a:lnTo>
                    <a:pt x="22" y="2258"/>
                  </a:lnTo>
                  <a:lnTo>
                    <a:pt x="22" y="2258"/>
                  </a:lnTo>
                  <a:lnTo>
                    <a:pt x="22" y="2258"/>
                  </a:lnTo>
                  <a:lnTo>
                    <a:pt x="22" y="2279"/>
                  </a:lnTo>
                  <a:lnTo>
                    <a:pt x="22" y="2279"/>
                  </a:lnTo>
                  <a:lnTo>
                    <a:pt x="22" y="2279"/>
                  </a:lnTo>
                  <a:lnTo>
                    <a:pt x="22" y="2279"/>
                  </a:lnTo>
                  <a:lnTo>
                    <a:pt x="22" y="2279"/>
                  </a:lnTo>
                  <a:lnTo>
                    <a:pt x="22" y="2279"/>
                  </a:lnTo>
                  <a:lnTo>
                    <a:pt x="22" y="2301"/>
                  </a:lnTo>
                  <a:lnTo>
                    <a:pt x="22" y="2301"/>
                  </a:lnTo>
                  <a:lnTo>
                    <a:pt x="22" y="2301"/>
                  </a:lnTo>
                  <a:lnTo>
                    <a:pt x="22" y="2301"/>
                  </a:lnTo>
                  <a:lnTo>
                    <a:pt x="22" y="2301"/>
                  </a:lnTo>
                  <a:lnTo>
                    <a:pt x="22" y="2301"/>
                  </a:lnTo>
                  <a:lnTo>
                    <a:pt x="22" y="2301"/>
                  </a:lnTo>
                  <a:lnTo>
                    <a:pt x="22" y="2301"/>
                  </a:lnTo>
                  <a:lnTo>
                    <a:pt x="22" y="2322"/>
                  </a:lnTo>
                  <a:lnTo>
                    <a:pt x="22" y="2322"/>
                  </a:lnTo>
                  <a:lnTo>
                    <a:pt x="22" y="2322"/>
                  </a:lnTo>
                  <a:lnTo>
                    <a:pt x="22" y="2322"/>
                  </a:lnTo>
                  <a:lnTo>
                    <a:pt x="22" y="2322"/>
                  </a:lnTo>
                  <a:lnTo>
                    <a:pt x="22" y="2322"/>
                  </a:lnTo>
                  <a:lnTo>
                    <a:pt x="22" y="2322"/>
                  </a:lnTo>
                  <a:lnTo>
                    <a:pt x="0" y="2537"/>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2468" y="9975"/>
                  </a:lnTo>
                  <a:lnTo>
                    <a:pt x="16638" y="11372"/>
                  </a:lnTo>
                  <a:lnTo>
                    <a:pt x="21045" y="12899"/>
                  </a:lnTo>
                  <a:lnTo>
                    <a:pt x="25968" y="14618"/>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229" y="29731"/>
                  </a:lnTo>
                  <a:lnTo>
                    <a:pt x="72766" y="29731"/>
                  </a:lnTo>
                  <a:lnTo>
                    <a:pt x="72766" y="29731"/>
                  </a:lnTo>
                  <a:lnTo>
                    <a:pt x="73046" y="29817"/>
                  </a:lnTo>
                  <a:lnTo>
                    <a:pt x="73884" y="30053"/>
                  </a:lnTo>
                  <a:lnTo>
                    <a:pt x="75217" y="30419"/>
                  </a:lnTo>
                  <a:lnTo>
                    <a:pt x="76077" y="30634"/>
                  </a:lnTo>
                  <a:lnTo>
                    <a:pt x="77044" y="30848"/>
                  </a:lnTo>
                  <a:lnTo>
                    <a:pt x="78119" y="31085"/>
                  </a:lnTo>
                  <a:lnTo>
                    <a:pt x="79301" y="31343"/>
                  </a:lnTo>
                  <a:lnTo>
                    <a:pt x="80613" y="31579"/>
                  </a:lnTo>
                  <a:lnTo>
                    <a:pt x="82010" y="31816"/>
                  </a:lnTo>
                  <a:lnTo>
                    <a:pt x="83493" y="32052"/>
                  </a:lnTo>
                  <a:lnTo>
                    <a:pt x="85084" y="32246"/>
                  </a:lnTo>
                  <a:lnTo>
                    <a:pt x="86761" y="32439"/>
                  </a:lnTo>
                  <a:lnTo>
                    <a:pt x="88523" y="32611"/>
                  </a:lnTo>
                  <a:lnTo>
                    <a:pt x="88523" y="32611"/>
                  </a:lnTo>
                  <a:lnTo>
                    <a:pt x="86890" y="32461"/>
                  </a:lnTo>
                  <a:lnTo>
                    <a:pt x="85299" y="32289"/>
                  </a:lnTo>
                  <a:lnTo>
                    <a:pt x="83816" y="32095"/>
                  </a:lnTo>
                  <a:lnTo>
                    <a:pt x="82397" y="31880"/>
                  </a:lnTo>
                  <a:lnTo>
                    <a:pt x="81064" y="31665"/>
                  </a:lnTo>
                  <a:lnTo>
                    <a:pt x="79817" y="31429"/>
                  </a:lnTo>
                  <a:lnTo>
                    <a:pt x="78656" y="31214"/>
                  </a:lnTo>
                  <a:lnTo>
                    <a:pt x="77603" y="30977"/>
                  </a:lnTo>
                  <a:lnTo>
                    <a:pt x="82246" y="28075"/>
                  </a:lnTo>
                  <a:lnTo>
                    <a:pt x="76700" y="2734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63587" y="24270"/>
                  </a:lnTo>
                  <a:lnTo>
                    <a:pt x="59116" y="22723"/>
                  </a:lnTo>
                  <a:lnTo>
                    <a:pt x="59116" y="22723"/>
                  </a:lnTo>
                  <a:lnTo>
                    <a:pt x="59137" y="22787"/>
                  </a:lnTo>
                  <a:lnTo>
                    <a:pt x="59137" y="22830"/>
                  </a:lnTo>
                  <a:lnTo>
                    <a:pt x="59051" y="23411"/>
                  </a:lnTo>
                  <a:lnTo>
                    <a:pt x="59051" y="23411"/>
                  </a:lnTo>
                  <a:lnTo>
                    <a:pt x="59030" y="23475"/>
                  </a:lnTo>
                  <a:lnTo>
                    <a:pt x="58965" y="23518"/>
                  </a:lnTo>
                  <a:lnTo>
                    <a:pt x="58922" y="23540"/>
                  </a:lnTo>
                  <a:lnTo>
                    <a:pt x="58858" y="23561"/>
                  </a:lnTo>
                  <a:lnTo>
                    <a:pt x="58858" y="23561"/>
                  </a:lnTo>
                  <a:lnTo>
                    <a:pt x="58772" y="23540"/>
                  </a:lnTo>
                  <a:lnTo>
                    <a:pt x="58342" y="23368"/>
                  </a:lnTo>
                  <a:lnTo>
                    <a:pt x="58342" y="23368"/>
                  </a:lnTo>
                  <a:lnTo>
                    <a:pt x="58299" y="23325"/>
                  </a:lnTo>
                  <a:lnTo>
                    <a:pt x="58256" y="23282"/>
                  </a:lnTo>
                  <a:lnTo>
                    <a:pt x="58234" y="23239"/>
                  </a:lnTo>
                  <a:lnTo>
                    <a:pt x="58234" y="23174"/>
                  </a:lnTo>
                  <a:lnTo>
                    <a:pt x="58299" y="22637"/>
                  </a:lnTo>
                  <a:lnTo>
                    <a:pt x="58299" y="22637"/>
                  </a:lnTo>
                  <a:lnTo>
                    <a:pt x="58299" y="22594"/>
                  </a:lnTo>
                  <a:lnTo>
                    <a:pt x="58342" y="22551"/>
                  </a:lnTo>
                  <a:lnTo>
                    <a:pt x="58363" y="22508"/>
                  </a:lnTo>
                  <a:lnTo>
                    <a:pt x="58428" y="22486"/>
                  </a:lnTo>
                  <a:lnTo>
                    <a:pt x="58428" y="22486"/>
                  </a:lnTo>
                  <a:lnTo>
                    <a:pt x="57998" y="22336"/>
                  </a:lnTo>
                  <a:lnTo>
                    <a:pt x="57998" y="22336"/>
                  </a:lnTo>
                  <a:lnTo>
                    <a:pt x="57998" y="22400"/>
                  </a:lnTo>
                  <a:lnTo>
                    <a:pt x="57912" y="22959"/>
                  </a:lnTo>
                  <a:lnTo>
                    <a:pt x="57912" y="22959"/>
                  </a:lnTo>
                  <a:lnTo>
                    <a:pt x="57891" y="23024"/>
                  </a:lnTo>
                  <a:lnTo>
                    <a:pt x="57848" y="23088"/>
                  </a:lnTo>
                  <a:lnTo>
                    <a:pt x="57783" y="23110"/>
                  </a:lnTo>
                  <a:lnTo>
                    <a:pt x="57719" y="23131"/>
                  </a:lnTo>
                  <a:lnTo>
                    <a:pt x="57719" y="23131"/>
                  </a:lnTo>
                  <a:lnTo>
                    <a:pt x="57633" y="23110"/>
                  </a:lnTo>
                  <a:lnTo>
                    <a:pt x="57203" y="22916"/>
                  </a:lnTo>
                  <a:lnTo>
                    <a:pt x="57203" y="22916"/>
                  </a:lnTo>
                  <a:lnTo>
                    <a:pt x="57160" y="22895"/>
                  </a:lnTo>
                  <a:lnTo>
                    <a:pt x="57117" y="22852"/>
                  </a:lnTo>
                  <a:lnTo>
                    <a:pt x="57095" y="22809"/>
                  </a:lnTo>
                  <a:lnTo>
                    <a:pt x="57095" y="22744"/>
                  </a:lnTo>
                  <a:lnTo>
                    <a:pt x="57160" y="22185"/>
                  </a:lnTo>
                  <a:lnTo>
                    <a:pt x="57160" y="22185"/>
                  </a:lnTo>
                  <a:lnTo>
                    <a:pt x="57181" y="22121"/>
                  </a:lnTo>
                  <a:lnTo>
                    <a:pt x="57224" y="22078"/>
                  </a:lnTo>
                  <a:lnTo>
                    <a:pt x="57224" y="22078"/>
                  </a:lnTo>
                  <a:lnTo>
                    <a:pt x="56859" y="21949"/>
                  </a:lnTo>
                  <a:lnTo>
                    <a:pt x="56859" y="21949"/>
                  </a:lnTo>
                  <a:lnTo>
                    <a:pt x="56859" y="21970"/>
                  </a:lnTo>
                  <a:lnTo>
                    <a:pt x="56773" y="22529"/>
                  </a:lnTo>
                  <a:lnTo>
                    <a:pt x="56773" y="22529"/>
                  </a:lnTo>
                  <a:lnTo>
                    <a:pt x="56751" y="22594"/>
                  </a:lnTo>
                  <a:lnTo>
                    <a:pt x="56708" y="22637"/>
                  </a:lnTo>
                  <a:lnTo>
                    <a:pt x="56644" y="22680"/>
                  </a:lnTo>
                  <a:lnTo>
                    <a:pt x="56579" y="22680"/>
                  </a:lnTo>
                  <a:lnTo>
                    <a:pt x="56579" y="22680"/>
                  </a:lnTo>
                  <a:lnTo>
                    <a:pt x="56515" y="22658"/>
                  </a:lnTo>
                  <a:lnTo>
                    <a:pt x="56063" y="22486"/>
                  </a:lnTo>
                  <a:lnTo>
                    <a:pt x="56063" y="22486"/>
                  </a:lnTo>
                  <a:lnTo>
                    <a:pt x="56020" y="22465"/>
                  </a:lnTo>
                  <a:lnTo>
                    <a:pt x="55977" y="22422"/>
                  </a:lnTo>
                  <a:lnTo>
                    <a:pt x="55956" y="22357"/>
                  </a:lnTo>
                  <a:lnTo>
                    <a:pt x="55956" y="22293"/>
                  </a:lnTo>
                  <a:lnTo>
                    <a:pt x="56020" y="21755"/>
                  </a:lnTo>
                  <a:lnTo>
                    <a:pt x="56020" y="21755"/>
                  </a:lnTo>
                  <a:lnTo>
                    <a:pt x="56063" y="21669"/>
                  </a:lnTo>
                  <a:lnTo>
                    <a:pt x="56063" y="21669"/>
                  </a:lnTo>
                  <a:lnTo>
                    <a:pt x="55719" y="21562"/>
                  </a:lnTo>
                  <a:lnTo>
                    <a:pt x="55633" y="22078"/>
                  </a:lnTo>
                  <a:lnTo>
                    <a:pt x="55633" y="22078"/>
                  </a:lnTo>
                  <a:lnTo>
                    <a:pt x="55612" y="22142"/>
                  </a:lnTo>
                  <a:lnTo>
                    <a:pt x="55569" y="22207"/>
                  </a:lnTo>
                  <a:lnTo>
                    <a:pt x="55504" y="22228"/>
                  </a:lnTo>
                  <a:lnTo>
                    <a:pt x="55440" y="22250"/>
                  </a:lnTo>
                  <a:lnTo>
                    <a:pt x="55440" y="22250"/>
                  </a:lnTo>
                  <a:lnTo>
                    <a:pt x="55375" y="22228"/>
                  </a:lnTo>
                  <a:lnTo>
                    <a:pt x="54924" y="22056"/>
                  </a:lnTo>
                  <a:lnTo>
                    <a:pt x="54924" y="22056"/>
                  </a:lnTo>
                  <a:lnTo>
                    <a:pt x="54881" y="22013"/>
                  </a:lnTo>
                  <a:lnTo>
                    <a:pt x="54838" y="21970"/>
                  </a:lnTo>
                  <a:lnTo>
                    <a:pt x="54817" y="21927"/>
                  </a:lnTo>
                  <a:lnTo>
                    <a:pt x="54817" y="21863"/>
                  </a:lnTo>
                  <a:lnTo>
                    <a:pt x="54881" y="21325"/>
                  </a:lnTo>
                  <a:lnTo>
                    <a:pt x="54881" y="21325"/>
                  </a:lnTo>
                  <a:lnTo>
                    <a:pt x="54903" y="21261"/>
                  </a:lnTo>
                  <a:lnTo>
                    <a:pt x="54903" y="21261"/>
                  </a:lnTo>
                  <a:lnTo>
                    <a:pt x="54580" y="21153"/>
                  </a:lnTo>
                  <a:lnTo>
                    <a:pt x="54494" y="21648"/>
                  </a:lnTo>
                  <a:lnTo>
                    <a:pt x="54494" y="21648"/>
                  </a:lnTo>
                  <a:lnTo>
                    <a:pt x="54473" y="21712"/>
                  </a:lnTo>
                  <a:lnTo>
                    <a:pt x="54430" y="21755"/>
                  </a:lnTo>
                  <a:lnTo>
                    <a:pt x="54365" y="21798"/>
                  </a:lnTo>
                  <a:lnTo>
                    <a:pt x="54301" y="21798"/>
                  </a:lnTo>
                  <a:lnTo>
                    <a:pt x="54301" y="21798"/>
                  </a:lnTo>
                  <a:lnTo>
                    <a:pt x="54236" y="21798"/>
                  </a:lnTo>
                  <a:lnTo>
                    <a:pt x="53785" y="21605"/>
                  </a:lnTo>
                  <a:lnTo>
                    <a:pt x="53785" y="21605"/>
                  </a:lnTo>
                  <a:lnTo>
                    <a:pt x="53742" y="21583"/>
                  </a:lnTo>
                  <a:lnTo>
                    <a:pt x="53699" y="21540"/>
                  </a:lnTo>
                  <a:lnTo>
                    <a:pt x="53677" y="21476"/>
                  </a:lnTo>
                  <a:lnTo>
                    <a:pt x="53677" y="21433"/>
                  </a:lnTo>
                  <a:lnTo>
                    <a:pt x="53742" y="20874"/>
                  </a:lnTo>
                  <a:lnTo>
                    <a:pt x="53742" y="20874"/>
                  </a:lnTo>
                  <a:lnTo>
                    <a:pt x="53742" y="20874"/>
                  </a:lnTo>
                  <a:lnTo>
                    <a:pt x="53742" y="20874"/>
                  </a:lnTo>
                  <a:lnTo>
                    <a:pt x="53441" y="20767"/>
                  </a:lnTo>
                  <a:lnTo>
                    <a:pt x="53355" y="21218"/>
                  </a:lnTo>
                  <a:lnTo>
                    <a:pt x="53355" y="21218"/>
                  </a:lnTo>
                  <a:lnTo>
                    <a:pt x="53333" y="21261"/>
                  </a:lnTo>
                  <a:lnTo>
                    <a:pt x="53290" y="21325"/>
                  </a:lnTo>
                  <a:lnTo>
                    <a:pt x="53226" y="21347"/>
                  </a:lnTo>
                  <a:lnTo>
                    <a:pt x="53161" y="21368"/>
                  </a:lnTo>
                  <a:lnTo>
                    <a:pt x="53161" y="21368"/>
                  </a:lnTo>
                  <a:lnTo>
                    <a:pt x="53097" y="21347"/>
                  </a:lnTo>
                  <a:lnTo>
                    <a:pt x="52645" y="21175"/>
                  </a:lnTo>
                  <a:lnTo>
                    <a:pt x="52645" y="21175"/>
                  </a:lnTo>
                  <a:lnTo>
                    <a:pt x="52602" y="21132"/>
                  </a:lnTo>
                  <a:lnTo>
                    <a:pt x="52559" y="21089"/>
                  </a:lnTo>
                  <a:lnTo>
                    <a:pt x="52538" y="21046"/>
                  </a:lnTo>
                  <a:lnTo>
                    <a:pt x="52538" y="20981"/>
                  </a:lnTo>
                  <a:lnTo>
                    <a:pt x="52602" y="20487"/>
                  </a:lnTo>
                  <a:lnTo>
                    <a:pt x="52602" y="20487"/>
                  </a:lnTo>
                  <a:lnTo>
                    <a:pt x="52280" y="20380"/>
                  </a:lnTo>
                  <a:lnTo>
                    <a:pt x="52215" y="20767"/>
                  </a:lnTo>
                  <a:lnTo>
                    <a:pt x="52215" y="20767"/>
                  </a:lnTo>
                  <a:lnTo>
                    <a:pt x="52194" y="20831"/>
                  </a:lnTo>
                  <a:lnTo>
                    <a:pt x="52151" y="20874"/>
                  </a:lnTo>
                  <a:lnTo>
                    <a:pt x="52086" y="20917"/>
                  </a:lnTo>
                  <a:lnTo>
                    <a:pt x="52022" y="20917"/>
                  </a:lnTo>
                  <a:lnTo>
                    <a:pt x="52022" y="20917"/>
                  </a:lnTo>
                  <a:lnTo>
                    <a:pt x="51957" y="20917"/>
                  </a:lnTo>
                  <a:lnTo>
                    <a:pt x="51506" y="20724"/>
                  </a:lnTo>
                  <a:lnTo>
                    <a:pt x="51506" y="20724"/>
                  </a:lnTo>
                  <a:lnTo>
                    <a:pt x="51463" y="20702"/>
                  </a:lnTo>
                  <a:lnTo>
                    <a:pt x="51420" y="20659"/>
                  </a:lnTo>
                  <a:lnTo>
                    <a:pt x="51420" y="20595"/>
                  </a:lnTo>
                  <a:lnTo>
                    <a:pt x="51420" y="20552"/>
                  </a:lnTo>
                  <a:lnTo>
                    <a:pt x="51463" y="20079"/>
                  </a:lnTo>
                  <a:lnTo>
                    <a:pt x="51463" y="20079"/>
                  </a:lnTo>
                  <a:lnTo>
                    <a:pt x="51141" y="19971"/>
                  </a:lnTo>
                  <a:lnTo>
                    <a:pt x="51076" y="20337"/>
                  </a:lnTo>
                  <a:lnTo>
                    <a:pt x="51076" y="20337"/>
                  </a:lnTo>
                  <a:lnTo>
                    <a:pt x="51055" y="20401"/>
                  </a:lnTo>
                  <a:lnTo>
                    <a:pt x="51012" y="20444"/>
                  </a:lnTo>
                  <a:lnTo>
                    <a:pt x="50969" y="20466"/>
                  </a:lnTo>
                  <a:lnTo>
                    <a:pt x="50883" y="20487"/>
                  </a:lnTo>
                  <a:lnTo>
                    <a:pt x="50883" y="20487"/>
                  </a:lnTo>
                  <a:lnTo>
                    <a:pt x="50818" y="20466"/>
                  </a:lnTo>
                  <a:lnTo>
                    <a:pt x="50388" y="20294"/>
                  </a:lnTo>
                  <a:lnTo>
                    <a:pt x="50388" y="20294"/>
                  </a:lnTo>
                  <a:lnTo>
                    <a:pt x="50324" y="20251"/>
                  </a:lnTo>
                  <a:lnTo>
                    <a:pt x="50302" y="20208"/>
                  </a:lnTo>
                  <a:lnTo>
                    <a:pt x="50281" y="20165"/>
                  </a:lnTo>
                  <a:lnTo>
                    <a:pt x="50281" y="20100"/>
                  </a:lnTo>
                  <a:lnTo>
                    <a:pt x="50324" y="19692"/>
                  </a:lnTo>
                  <a:lnTo>
                    <a:pt x="50324" y="19692"/>
                  </a:lnTo>
                  <a:lnTo>
                    <a:pt x="50001" y="19584"/>
                  </a:lnTo>
                  <a:lnTo>
                    <a:pt x="49937" y="19885"/>
                  </a:lnTo>
                  <a:lnTo>
                    <a:pt x="49937" y="19885"/>
                  </a:lnTo>
                  <a:lnTo>
                    <a:pt x="49915" y="19950"/>
                  </a:lnTo>
                  <a:lnTo>
                    <a:pt x="49872" y="20014"/>
                  </a:lnTo>
                  <a:lnTo>
                    <a:pt x="49829" y="20036"/>
                  </a:lnTo>
                  <a:lnTo>
                    <a:pt x="49765" y="20057"/>
                  </a:lnTo>
                  <a:lnTo>
                    <a:pt x="49765" y="20057"/>
                  </a:lnTo>
                  <a:lnTo>
                    <a:pt x="49679" y="20036"/>
                  </a:lnTo>
                  <a:lnTo>
                    <a:pt x="49249" y="19842"/>
                  </a:lnTo>
                  <a:lnTo>
                    <a:pt x="49249" y="19842"/>
                  </a:lnTo>
                  <a:lnTo>
                    <a:pt x="49184" y="19821"/>
                  </a:lnTo>
                  <a:lnTo>
                    <a:pt x="49163" y="19778"/>
                  </a:lnTo>
                  <a:lnTo>
                    <a:pt x="49141" y="19735"/>
                  </a:lnTo>
                  <a:lnTo>
                    <a:pt x="49141" y="19670"/>
                  </a:lnTo>
                  <a:lnTo>
                    <a:pt x="49184" y="19305"/>
                  </a:lnTo>
                  <a:lnTo>
                    <a:pt x="49184" y="19305"/>
                  </a:lnTo>
                  <a:lnTo>
                    <a:pt x="48862" y="19197"/>
                  </a:lnTo>
                  <a:lnTo>
                    <a:pt x="48819" y="19455"/>
                  </a:lnTo>
                  <a:lnTo>
                    <a:pt x="48819" y="19455"/>
                  </a:lnTo>
                  <a:lnTo>
                    <a:pt x="48776" y="19520"/>
                  </a:lnTo>
                  <a:lnTo>
                    <a:pt x="48733" y="19563"/>
                  </a:lnTo>
                  <a:lnTo>
                    <a:pt x="48690" y="19606"/>
                  </a:lnTo>
                  <a:lnTo>
                    <a:pt x="48625" y="19606"/>
                  </a:lnTo>
                  <a:lnTo>
                    <a:pt x="48625" y="19606"/>
                  </a:lnTo>
                  <a:lnTo>
                    <a:pt x="48539" y="19584"/>
                  </a:lnTo>
                  <a:lnTo>
                    <a:pt x="48110" y="19412"/>
                  </a:lnTo>
                  <a:lnTo>
                    <a:pt x="48110" y="19412"/>
                  </a:lnTo>
                  <a:lnTo>
                    <a:pt x="48045" y="19391"/>
                  </a:lnTo>
                  <a:lnTo>
                    <a:pt x="48024" y="19348"/>
                  </a:lnTo>
                  <a:lnTo>
                    <a:pt x="48002" y="19283"/>
                  </a:lnTo>
                  <a:lnTo>
                    <a:pt x="48002" y="19219"/>
                  </a:lnTo>
                  <a:lnTo>
                    <a:pt x="48024" y="18918"/>
                  </a:lnTo>
                  <a:lnTo>
                    <a:pt x="48024" y="18918"/>
                  </a:lnTo>
                  <a:lnTo>
                    <a:pt x="46024" y="18208"/>
                  </a:lnTo>
                  <a:lnTo>
                    <a:pt x="46024" y="18208"/>
                  </a:lnTo>
                  <a:lnTo>
                    <a:pt x="45938" y="18187"/>
                  </a:lnTo>
                  <a:lnTo>
                    <a:pt x="45938" y="18187"/>
                  </a:lnTo>
                  <a:lnTo>
                    <a:pt x="45938" y="18187"/>
                  </a:lnTo>
                  <a:lnTo>
                    <a:pt x="43079" y="17198"/>
                  </a:lnTo>
                  <a:lnTo>
                    <a:pt x="43015" y="17521"/>
                  </a:lnTo>
                  <a:lnTo>
                    <a:pt x="43015" y="17521"/>
                  </a:lnTo>
                  <a:lnTo>
                    <a:pt x="42993" y="17585"/>
                  </a:lnTo>
                  <a:lnTo>
                    <a:pt x="42950" y="17628"/>
                  </a:lnTo>
                  <a:lnTo>
                    <a:pt x="42886" y="17671"/>
                  </a:lnTo>
                  <a:lnTo>
                    <a:pt x="42821" y="17671"/>
                  </a:lnTo>
                  <a:lnTo>
                    <a:pt x="42821" y="17671"/>
                  </a:lnTo>
                  <a:lnTo>
                    <a:pt x="42757" y="17671"/>
                  </a:lnTo>
                  <a:lnTo>
                    <a:pt x="42327" y="17478"/>
                  </a:lnTo>
                  <a:lnTo>
                    <a:pt x="42327" y="17478"/>
                  </a:lnTo>
                  <a:lnTo>
                    <a:pt x="42262" y="17456"/>
                  </a:lnTo>
                  <a:lnTo>
                    <a:pt x="42241" y="17413"/>
                  </a:lnTo>
                  <a:lnTo>
                    <a:pt x="42219" y="17349"/>
                  </a:lnTo>
                  <a:lnTo>
                    <a:pt x="42219" y="17306"/>
                  </a:lnTo>
                  <a:lnTo>
                    <a:pt x="42262" y="16919"/>
                  </a:lnTo>
                  <a:lnTo>
                    <a:pt x="42262" y="16919"/>
                  </a:lnTo>
                  <a:lnTo>
                    <a:pt x="41940" y="16811"/>
                  </a:lnTo>
                  <a:lnTo>
                    <a:pt x="41876" y="17091"/>
                  </a:lnTo>
                  <a:lnTo>
                    <a:pt x="41876" y="17091"/>
                  </a:lnTo>
                  <a:lnTo>
                    <a:pt x="41854" y="17155"/>
                  </a:lnTo>
                  <a:lnTo>
                    <a:pt x="41811" y="17198"/>
                  </a:lnTo>
                  <a:lnTo>
                    <a:pt x="41768" y="17220"/>
                  </a:lnTo>
                  <a:lnTo>
                    <a:pt x="41704" y="17241"/>
                  </a:lnTo>
                  <a:lnTo>
                    <a:pt x="41704" y="17241"/>
                  </a:lnTo>
                  <a:lnTo>
                    <a:pt x="41618" y="17220"/>
                  </a:lnTo>
                  <a:lnTo>
                    <a:pt x="41188" y="17048"/>
                  </a:lnTo>
                  <a:lnTo>
                    <a:pt x="41188" y="17048"/>
                  </a:lnTo>
                  <a:lnTo>
                    <a:pt x="41123" y="17005"/>
                  </a:lnTo>
                  <a:lnTo>
                    <a:pt x="41102" y="16962"/>
                  </a:lnTo>
                  <a:lnTo>
                    <a:pt x="41080" y="16919"/>
                  </a:lnTo>
                  <a:lnTo>
                    <a:pt x="41080" y="16854"/>
                  </a:lnTo>
                  <a:lnTo>
                    <a:pt x="41102" y="16532"/>
                  </a:lnTo>
                  <a:lnTo>
                    <a:pt x="41102" y="16532"/>
                  </a:lnTo>
                  <a:lnTo>
                    <a:pt x="40779" y="16403"/>
                  </a:lnTo>
                  <a:lnTo>
                    <a:pt x="40758" y="16639"/>
                  </a:lnTo>
                  <a:lnTo>
                    <a:pt x="40758" y="16639"/>
                  </a:lnTo>
                  <a:lnTo>
                    <a:pt x="40715" y="16704"/>
                  </a:lnTo>
                  <a:lnTo>
                    <a:pt x="40672" y="16768"/>
                  </a:lnTo>
                  <a:lnTo>
                    <a:pt x="40629" y="16790"/>
                  </a:lnTo>
                  <a:lnTo>
                    <a:pt x="40564" y="16811"/>
                  </a:lnTo>
                  <a:lnTo>
                    <a:pt x="40564" y="16811"/>
                  </a:lnTo>
                  <a:lnTo>
                    <a:pt x="40478" y="16790"/>
                  </a:lnTo>
                  <a:lnTo>
                    <a:pt x="40048" y="16596"/>
                  </a:lnTo>
                  <a:lnTo>
                    <a:pt x="40048" y="16596"/>
                  </a:lnTo>
                  <a:lnTo>
                    <a:pt x="39984" y="16575"/>
                  </a:lnTo>
                  <a:lnTo>
                    <a:pt x="39962" y="16532"/>
                  </a:lnTo>
                  <a:lnTo>
                    <a:pt x="39941" y="16489"/>
                  </a:lnTo>
                  <a:lnTo>
                    <a:pt x="39941" y="16424"/>
                  </a:lnTo>
                  <a:lnTo>
                    <a:pt x="39962" y="16123"/>
                  </a:lnTo>
                  <a:lnTo>
                    <a:pt x="39962" y="16123"/>
                  </a:lnTo>
                  <a:lnTo>
                    <a:pt x="39640" y="16016"/>
                  </a:lnTo>
                  <a:lnTo>
                    <a:pt x="39618" y="16209"/>
                  </a:lnTo>
                  <a:lnTo>
                    <a:pt x="39618" y="16209"/>
                  </a:lnTo>
                  <a:lnTo>
                    <a:pt x="39597" y="16274"/>
                  </a:lnTo>
                  <a:lnTo>
                    <a:pt x="39532" y="16317"/>
                  </a:lnTo>
                  <a:lnTo>
                    <a:pt x="39489" y="16360"/>
                  </a:lnTo>
                  <a:lnTo>
                    <a:pt x="39425" y="16360"/>
                  </a:lnTo>
                  <a:lnTo>
                    <a:pt x="39425" y="16360"/>
                  </a:lnTo>
                  <a:lnTo>
                    <a:pt x="39339" y="16338"/>
                  </a:lnTo>
                  <a:lnTo>
                    <a:pt x="38909" y="16166"/>
                  </a:lnTo>
                  <a:lnTo>
                    <a:pt x="38909" y="16166"/>
                  </a:lnTo>
                  <a:lnTo>
                    <a:pt x="38866" y="16145"/>
                  </a:lnTo>
                  <a:lnTo>
                    <a:pt x="38823" y="16102"/>
                  </a:lnTo>
                  <a:lnTo>
                    <a:pt x="38802" y="16037"/>
                  </a:lnTo>
                  <a:lnTo>
                    <a:pt x="38802" y="15973"/>
                  </a:lnTo>
                  <a:lnTo>
                    <a:pt x="38823" y="15736"/>
                  </a:lnTo>
                  <a:lnTo>
                    <a:pt x="38823" y="15736"/>
                  </a:lnTo>
                  <a:lnTo>
                    <a:pt x="38501" y="15629"/>
                  </a:lnTo>
                  <a:lnTo>
                    <a:pt x="38479" y="15758"/>
                  </a:lnTo>
                  <a:lnTo>
                    <a:pt x="38479" y="15758"/>
                  </a:lnTo>
                  <a:lnTo>
                    <a:pt x="38458" y="15822"/>
                  </a:lnTo>
                  <a:lnTo>
                    <a:pt x="38415" y="15887"/>
                  </a:lnTo>
                  <a:lnTo>
                    <a:pt x="38350" y="15908"/>
                  </a:lnTo>
                  <a:lnTo>
                    <a:pt x="38286" y="15930"/>
                  </a:lnTo>
                  <a:lnTo>
                    <a:pt x="38286" y="15930"/>
                  </a:lnTo>
                  <a:lnTo>
                    <a:pt x="38221" y="15908"/>
                  </a:lnTo>
                  <a:lnTo>
                    <a:pt x="37770" y="15736"/>
                  </a:lnTo>
                  <a:lnTo>
                    <a:pt x="37770" y="15736"/>
                  </a:lnTo>
                  <a:lnTo>
                    <a:pt x="37727" y="15693"/>
                  </a:lnTo>
                  <a:lnTo>
                    <a:pt x="37684" y="15650"/>
                  </a:lnTo>
                  <a:lnTo>
                    <a:pt x="37662" y="15607"/>
                  </a:lnTo>
                  <a:lnTo>
                    <a:pt x="37662" y="15543"/>
                  </a:lnTo>
                  <a:lnTo>
                    <a:pt x="37684" y="15349"/>
                  </a:lnTo>
                  <a:lnTo>
                    <a:pt x="37684" y="15349"/>
                  </a:lnTo>
                  <a:lnTo>
                    <a:pt x="37361" y="15220"/>
                  </a:lnTo>
                  <a:lnTo>
                    <a:pt x="37340" y="15328"/>
                  </a:lnTo>
                  <a:lnTo>
                    <a:pt x="37340" y="15328"/>
                  </a:lnTo>
                  <a:lnTo>
                    <a:pt x="37318" y="15392"/>
                  </a:lnTo>
                  <a:lnTo>
                    <a:pt x="37275" y="15435"/>
                  </a:lnTo>
                  <a:lnTo>
                    <a:pt x="37211" y="15478"/>
                  </a:lnTo>
                  <a:lnTo>
                    <a:pt x="37146" y="15478"/>
                  </a:lnTo>
                  <a:lnTo>
                    <a:pt x="37146" y="15478"/>
                  </a:lnTo>
                  <a:lnTo>
                    <a:pt x="37082" y="15478"/>
                  </a:lnTo>
                  <a:lnTo>
                    <a:pt x="36630" y="15285"/>
                  </a:lnTo>
                  <a:lnTo>
                    <a:pt x="36630" y="15285"/>
                  </a:lnTo>
                  <a:lnTo>
                    <a:pt x="36587" y="15263"/>
                  </a:lnTo>
                  <a:lnTo>
                    <a:pt x="36544" y="15220"/>
                  </a:lnTo>
                  <a:lnTo>
                    <a:pt x="36523" y="15156"/>
                  </a:lnTo>
                  <a:lnTo>
                    <a:pt x="36523" y="15113"/>
                  </a:lnTo>
                  <a:lnTo>
                    <a:pt x="36544" y="14941"/>
                  </a:lnTo>
                  <a:lnTo>
                    <a:pt x="36544" y="14941"/>
                  </a:lnTo>
                  <a:lnTo>
                    <a:pt x="36200" y="14833"/>
                  </a:lnTo>
                  <a:lnTo>
                    <a:pt x="36200" y="14876"/>
                  </a:lnTo>
                  <a:lnTo>
                    <a:pt x="36200" y="14876"/>
                  </a:lnTo>
                  <a:lnTo>
                    <a:pt x="36179" y="14941"/>
                  </a:lnTo>
                  <a:lnTo>
                    <a:pt x="36136" y="15005"/>
                  </a:lnTo>
                  <a:lnTo>
                    <a:pt x="36071" y="15027"/>
                  </a:lnTo>
                  <a:lnTo>
                    <a:pt x="36007" y="15048"/>
                  </a:lnTo>
                  <a:lnTo>
                    <a:pt x="36007" y="15048"/>
                  </a:lnTo>
                  <a:lnTo>
                    <a:pt x="35942" y="15027"/>
                  </a:lnTo>
                  <a:lnTo>
                    <a:pt x="35491" y="14855"/>
                  </a:lnTo>
                  <a:lnTo>
                    <a:pt x="35491" y="14855"/>
                  </a:lnTo>
                  <a:lnTo>
                    <a:pt x="35448" y="14812"/>
                  </a:lnTo>
                  <a:lnTo>
                    <a:pt x="35405" y="14769"/>
                  </a:lnTo>
                  <a:lnTo>
                    <a:pt x="35384" y="14726"/>
                  </a:lnTo>
                  <a:lnTo>
                    <a:pt x="35384" y="14661"/>
                  </a:lnTo>
                  <a:lnTo>
                    <a:pt x="35405" y="14554"/>
                  </a:lnTo>
                  <a:lnTo>
                    <a:pt x="35405" y="14554"/>
                  </a:lnTo>
                  <a:lnTo>
                    <a:pt x="35061" y="14446"/>
                  </a:lnTo>
                  <a:lnTo>
                    <a:pt x="35061" y="14446"/>
                  </a:lnTo>
                  <a:lnTo>
                    <a:pt x="35061" y="14446"/>
                  </a:lnTo>
                  <a:lnTo>
                    <a:pt x="35040" y="14511"/>
                  </a:lnTo>
                  <a:lnTo>
                    <a:pt x="34997" y="14554"/>
                  </a:lnTo>
                  <a:lnTo>
                    <a:pt x="34932" y="14597"/>
                  </a:lnTo>
                  <a:lnTo>
                    <a:pt x="34868" y="14597"/>
                  </a:lnTo>
                  <a:lnTo>
                    <a:pt x="34868" y="14597"/>
                  </a:lnTo>
                  <a:lnTo>
                    <a:pt x="34803" y="14597"/>
                  </a:lnTo>
                  <a:lnTo>
                    <a:pt x="34352" y="14403"/>
                  </a:lnTo>
                  <a:lnTo>
                    <a:pt x="34352" y="14403"/>
                  </a:lnTo>
                  <a:lnTo>
                    <a:pt x="34309" y="14382"/>
                  </a:lnTo>
                  <a:lnTo>
                    <a:pt x="34266" y="14339"/>
                  </a:lnTo>
                  <a:lnTo>
                    <a:pt x="34244" y="14275"/>
                  </a:lnTo>
                  <a:lnTo>
                    <a:pt x="34244" y="14232"/>
                  </a:lnTo>
                  <a:lnTo>
                    <a:pt x="34266" y="14167"/>
                  </a:lnTo>
                  <a:lnTo>
                    <a:pt x="34266" y="14167"/>
                  </a:lnTo>
                  <a:lnTo>
                    <a:pt x="33922" y="14038"/>
                  </a:lnTo>
                  <a:lnTo>
                    <a:pt x="33922" y="14038"/>
                  </a:lnTo>
                  <a:lnTo>
                    <a:pt x="33879" y="14103"/>
                  </a:lnTo>
                  <a:lnTo>
                    <a:pt x="33836" y="14124"/>
                  </a:lnTo>
                  <a:lnTo>
                    <a:pt x="33793" y="14167"/>
                  </a:lnTo>
                  <a:lnTo>
                    <a:pt x="33728" y="14167"/>
                  </a:lnTo>
                  <a:lnTo>
                    <a:pt x="33728" y="14167"/>
                  </a:lnTo>
                  <a:lnTo>
                    <a:pt x="33664" y="14146"/>
                  </a:lnTo>
                  <a:lnTo>
                    <a:pt x="33212" y="13974"/>
                  </a:lnTo>
                  <a:lnTo>
                    <a:pt x="33212" y="13974"/>
                  </a:lnTo>
                  <a:lnTo>
                    <a:pt x="33169" y="13931"/>
                  </a:lnTo>
                  <a:lnTo>
                    <a:pt x="33126" y="13888"/>
                  </a:lnTo>
                  <a:lnTo>
                    <a:pt x="33105" y="13845"/>
                  </a:lnTo>
                  <a:lnTo>
                    <a:pt x="33105" y="13780"/>
                  </a:lnTo>
                  <a:lnTo>
                    <a:pt x="33126" y="13759"/>
                  </a:lnTo>
                  <a:lnTo>
                    <a:pt x="33126" y="13759"/>
                  </a:lnTo>
                  <a:lnTo>
                    <a:pt x="32761" y="13651"/>
                  </a:lnTo>
                  <a:lnTo>
                    <a:pt x="32761" y="13651"/>
                  </a:lnTo>
                  <a:lnTo>
                    <a:pt x="32696" y="13694"/>
                  </a:lnTo>
                  <a:lnTo>
                    <a:pt x="32589" y="13737"/>
                  </a:lnTo>
                  <a:lnTo>
                    <a:pt x="32589" y="13737"/>
                  </a:lnTo>
                  <a:lnTo>
                    <a:pt x="32524" y="13716"/>
                  </a:lnTo>
                  <a:lnTo>
                    <a:pt x="32073" y="13522"/>
                  </a:lnTo>
                  <a:lnTo>
                    <a:pt x="32073" y="13522"/>
                  </a:lnTo>
                  <a:lnTo>
                    <a:pt x="32030" y="13501"/>
                  </a:lnTo>
                  <a:lnTo>
                    <a:pt x="32009" y="13458"/>
                  </a:lnTo>
                  <a:lnTo>
                    <a:pt x="31987" y="13415"/>
                  </a:lnTo>
                  <a:lnTo>
                    <a:pt x="31966" y="13372"/>
                  </a:lnTo>
                  <a:lnTo>
                    <a:pt x="31966" y="13372"/>
                  </a:lnTo>
                  <a:lnTo>
                    <a:pt x="31579" y="13243"/>
                  </a:lnTo>
                  <a:lnTo>
                    <a:pt x="31579" y="13243"/>
                  </a:lnTo>
                  <a:lnTo>
                    <a:pt x="31536" y="13286"/>
                  </a:lnTo>
                  <a:lnTo>
                    <a:pt x="31450" y="13286"/>
                  </a:lnTo>
                  <a:lnTo>
                    <a:pt x="31450" y="13286"/>
                  </a:lnTo>
                  <a:lnTo>
                    <a:pt x="31385" y="13264"/>
                  </a:lnTo>
                  <a:lnTo>
                    <a:pt x="30955" y="13092"/>
                  </a:lnTo>
                  <a:lnTo>
                    <a:pt x="30955" y="13092"/>
                  </a:lnTo>
                  <a:lnTo>
                    <a:pt x="30891" y="13049"/>
                  </a:lnTo>
                  <a:lnTo>
                    <a:pt x="30848" y="12985"/>
                  </a:lnTo>
                  <a:lnTo>
                    <a:pt x="30848" y="12985"/>
                  </a:lnTo>
                  <a:lnTo>
                    <a:pt x="30396" y="12834"/>
                  </a:lnTo>
                  <a:lnTo>
                    <a:pt x="30396" y="12834"/>
                  </a:lnTo>
                  <a:lnTo>
                    <a:pt x="30332" y="12856"/>
                  </a:lnTo>
                  <a:lnTo>
                    <a:pt x="30332" y="12856"/>
                  </a:lnTo>
                  <a:lnTo>
                    <a:pt x="30246" y="12834"/>
                  </a:lnTo>
                  <a:lnTo>
                    <a:pt x="29816" y="12662"/>
                  </a:lnTo>
                  <a:lnTo>
                    <a:pt x="29816" y="12662"/>
                  </a:lnTo>
                  <a:lnTo>
                    <a:pt x="29730" y="12598"/>
                  </a:lnTo>
                  <a:lnTo>
                    <a:pt x="29730" y="12598"/>
                  </a:lnTo>
                  <a:lnTo>
                    <a:pt x="29171" y="12404"/>
                  </a:lnTo>
                  <a:lnTo>
                    <a:pt x="29171" y="12404"/>
                  </a:lnTo>
                  <a:lnTo>
                    <a:pt x="29107" y="12404"/>
                  </a:lnTo>
                  <a:lnTo>
                    <a:pt x="28978" y="12340"/>
                  </a:lnTo>
                  <a:lnTo>
                    <a:pt x="28978" y="12340"/>
                  </a:lnTo>
                  <a:lnTo>
                    <a:pt x="24399" y="10771"/>
                  </a:lnTo>
                  <a:lnTo>
                    <a:pt x="24356" y="11093"/>
                  </a:lnTo>
                  <a:lnTo>
                    <a:pt x="24356" y="11093"/>
                  </a:lnTo>
                  <a:lnTo>
                    <a:pt x="24334" y="11157"/>
                  </a:lnTo>
                  <a:lnTo>
                    <a:pt x="24291" y="11222"/>
                  </a:lnTo>
                  <a:lnTo>
                    <a:pt x="24227" y="11243"/>
                  </a:lnTo>
                  <a:lnTo>
                    <a:pt x="24162" y="11265"/>
                  </a:lnTo>
                  <a:lnTo>
                    <a:pt x="24162" y="11265"/>
                  </a:lnTo>
                  <a:lnTo>
                    <a:pt x="24098" y="11243"/>
                  </a:lnTo>
                  <a:lnTo>
                    <a:pt x="23646" y="11071"/>
                  </a:lnTo>
                  <a:lnTo>
                    <a:pt x="23646" y="11071"/>
                  </a:lnTo>
                  <a:lnTo>
                    <a:pt x="23603" y="11029"/>
                  </a:lnTo>
                  <a:lnTo>
                    <a:pt x="23560" y="10986"/>
                  </a:lnTo>
                  <a:lnTo>
                    <a:pt x="23539" y="10943"/>
                  </a:lnTo>
                  <a:lnTo>
                    <a:pt x="23539" y="10878"/>
                  </a:lnTo>
                  <a:lnTo>
                    <a:pt x="23582" y="10470"/>
                  </a:lnTo>
                  <a:lnTo>
                    <a:pt x="23582" y="10470"/>
                  </a:lnTo>
                  <a:lnTo>
                    <a:pt x="23259" y="10362"/>
                  </a:lnTo>
                  <a:lnTo>
                    <a:pt x="23216" y="10663"/>
                  </a:lnTo>
                  <a:lnTo>
                    <a:pt x="23216" y="10663"/>
                  </a:lnTo>
                  <a:lnTo>
                    <a:pt x="23195" y="10728"/>
                  </a:lnTo>
                  <a:lnTo>
                    <a:pt x="23152" y="10771"/>
                  </a:lnTo>
                  <a:lnTo>
                    <a:pt x="23087" y="10814"/>
                  </a:lnTo>
                  <a:lnTo>
                    <a:pt x="23023" y="10814"/>
                  </a:lnTo>
                  <a:lnTo>
                    <a:pt x="23023" y="10814"/>
                  </a:lnTo>
                  <a:lnTo>
                    <a:pt x="22958" y="10814"/>
                  </a:lnTo>
                  <a:lnTo>
                    <a:pt x="22507" y="10620"/>
                  </a:lnTo>
                  <a:lnTo>
                    <a:pt x="22507" y="10620"/>
                  </a:lnTo>
                  <a:lnTo>
                    <a:pt x="22464" y="10599"/>
                  </a:lnTo>
                  <a:lnTo>
                    <a:pt x="22421" y="10556"/>
                  </a:lnTo>
                  <a:lnTo>
                    <a:pt x="22400" y="10491"/>
                  </a:lnTo>
                  <a:lnTo>
                    <a:pt x="22400" y="10448"/>
                  </a:lnTo>
                  <a:lnTo>
                    <a:pt x="22443" y="10083"/>
                  </a:lnTo>
                  <a:lnTo>
                    <a:pt x="22443" y="10083"/>
                  </a:lnTo>
                  <a:lnTo>
                    <a:pt x="22120" y="9975"/>
                  </a:lnTo>
                  <a:lnTo>
                    <a:pt x="22077" y="10233"/>
                  </a:lnTo>
                  <a:lnTo>
                    <a:pt x="22077" y="10233"/>
                  </a:lnTo>
                  <a:lnTo>
                    <a:pt x="22056" y="10298"/>
                  </a:lnTo>
                  <a:lnTo>
                    <a:pt x="22013" y="10341"/>
                  </a:lnTo>
                  <a:lnTo>
                    <a:pt x="21948" y="10362"/>
                  </a:lnTo>
                  <a:lnTo>
                    <a:pt x="21884" y="10384"/>
                  </a:lnTo>
                  <a:lnTo>
                    <a:pt x="21884" y="10384"/>
                  </a:lnTo>
                  <a:lnTo>
                    <a:pt x="21819" y="10362"/>
                  </a:lnTo>
                  <a:lnTo>
                    <a:pt x="21368" y="10190"/>
                  </a:lnTo>
                  <a:lnTo>
                    <a:pt x="21368" y="10190"/>
                  </a:lnTo>
                  <a:lnTo>
                    <a:pt x="21325" y="10147"/>
                  </a:lnTo>
                  <a:lnTo>
                    <a:pt x="21282" y="10104"/>
                  </a:lnTo>
                  <a:lnTo>
                    <a:pt x="21260" y="10061"/>
                  </a:lnTo>
                  <a:lnTo>
                    <a:pt x="21260" y="9997"/>
                  </a:lnTo>
                  <a:lnTo>
                    <a:pt x="21303" y="9696"/>
                  </a:lnTo>
                  <a:lnTo>
                    <a:pt x="21303" y="9696"/>
                  </a:lnTo>
                  <a:lnTo>
                    <a:pt x="20981" y="9588"/>
                  </a:lnTo>
                  <a:lnTo>
                    <a:pt x="20938" y="9782"/>
                  </a:lnTo>
                  <a:lnTo>
                    <a:pt x="20938" y="9782"/>
                  </a:lnTo>
                  <a:lnTo>
                    <a:pt x="20916" y="9846"/>
                  </a:lnTo>
                  <a:lnTo>
                    <a:pt x="20873" y="9889"/>
                  </a:lnTo>
                  <a:lnTo>
                    <a:pt x="20809" y="9932"/>
                  </a:lnTo>
                  <a:lnTo>
                    <a:pt x="20744" y="9932"/>
                  </a:lnTo>
                  <a:lnTo>
                    <a:pt x="20744" y="9932"/>
                  </a:lnTo>
                  <a:lnTo>
                    <a:pt x="20680" y="9932"/>
                  </a:lnTo>
                  <a:lnTo>
                    <a:pt x="20228" y="9739"/>
                  </a:lnTo>
                  <a:lnTo>
                    <a:pt x="20228" y="9739"/>
                  </a:lnTo>
                  <a:lnTo>
                    <a:pt x="20185" y="9717"/>
                  </a:lnTo>
                  <a:lnTo>
                    <a:pt x="20142" y="9674"/>
                  </a:lnTo>
                  <a:lnTo>
                    <a:pt x="20121" y="9610"/>
                  </a:lnTo>
                  <a:lnTo>
                    <a:pt x="20121" y="9567"/>
                  </a:lnTo>
                  <a:lnTo>
                    <a:pt x="20164" y="9287"/>
                  </a:lnTo>
                  <a:lnTo>
                    <a:pt x="20164" y="9287"/>
                  </a:lnTo>
                  <a:lnTo>
                    <a:pt x="19841" y="9180"/>
                  </a:lnTo>
                  <a:lnTo>
                    <a:pt x="19798" y="9352"/>
                  </a:lnTo>
                  <a:lnTo>
                    <a:pt x="19798" y="9352"/>
                  </a:lnTo>
                  <a:lnTo>
                    <a:pt x="19777" y="9416"/>
                  </a:lnTo>
                  <a:lnTo>
                    <a:pt x="19734" y="9459"/>
                  </a:lnTo>
                  <a:lnTo>
                    <a:pt x="19669" y="9481"/>
                  </a:lnTo>
                  <a:lnTo>
                    <a:pt x="19605" y="9502"/>
                  </a:lnTo>
                  <a:lnTo>
                    <a:pt x="19605" y="9502"/>
                  </a:lnTo>
                  <a:lnTo>
                    <a:pt x="19540" y="9481"/>
                  </a:lnTo>
                  <a:lnTo>
                    <a:pt x="19089" y="9309"/>
                  </a:lnTo>
                  <a:lnTo>
                    <a:pt x="19089" y="9309"/>
                  </a:lnTo>
                  <a:lnTo>
                    <a:pt x="19046" y="9266"/>
                  </a:lnTo>
                  <a:lnTo>
                    <a:pt x="19003" y="9223"/>
                  </a:lnTo>
                  <a:lnTo>
                    <a:pt x="19003" y="9180"/>
                  </a:lnTo>
                  <a:lnTo>
                    <a:pt x="19003" y="9115"/>
                  </a:lnTo>
                  <a:lnTo>
                    <a:pt x="19025" y="8900"/>
                  </a:lnTo>
                  <a:lnTo>
                    <a:pt x="19025" y="8900"/>
                  </a:lnTo>
                  <a:lnTo>
                    <a:pt x="18681" y="8793"/>
                  </a:lnTo>
                  <a:lnTo>
                    <a:pt x="18659" y="8900"/>
                  </a:lnTo>
                  <a:lnTo>
                    <a:pt x="18659" y="8900"/>
                  </a:lnTo>
                  <a:lnTo>
                    <a:pt x="18638" y="8965"/>
                  </a:lnTo>
                  <a:lnTo>
                    <a:pt x="18595" y="9029"/>
                  </a:lnTo>
                  <a:lnTo>
                    <a:pt x="18552" y="9051"/>
                  </a:lnTo>
                  <a:lnTo>
                    <a:pt x="18466" y="9072"/>
                  </a:lnTo>
                  <a:lnTo>
                    <a:pt x="18466" y="9072"/>
                  </a:lnTo>
                  <a:lnTo>
                    <a:pt x="18401" y="9051"/>
                  </a:lnTo>
                  <a:lnTo>
                    <a:pt x="17971" y="8857"/>
                  </a:lnTo>
                  <a:lnTo>
                    <a:pt x="17971" y="8857"/>
                  </a:lnTo>
                  <a:lnTo>
                    <a:pt x="17907" y="8836"/>
                  </a:lnTo>
                  <a:lnTo>
                    <a:pt x="17885" y="8793"/>
                  </a:lnTo>
                  <a:lnTo>
                    <a:pt x="17864" y="8750"/>
                  </a:lnTo>
                  <a:lnTo>
                    <a:pt x="17864" y="8685"/>
                  </a:lnTo>
                  <a:lnTo>
                    <a:pt x="17885" y="8513"/>
                  </a:lnTo>
                  <a:lnTo>
                    <a:pt x="17885" y="8513"/>
                  </a:lnTo>
                  <a:lnTo>
                    <a:pt x="17541" y="8384"/>
                  </a:lnTo>
                  <a:lnTo>
                    <a:pt x="17520" y="8470"/>
                  </a:lnTo>
                  <a:lnTo>
                    <a:pt x="17520" y="8470"/>
                  </a:lnTo>
                  <a:lnTo>
                    <a:pt x="17498" y="8535"/>
                  </a:lnTo>
                  <a:lnTo>
                    <a:pt x="17455" y="8578"/>
                  </a:lnTo>
                  <a:lnTo>
                    <a:pt x="17412" y="8621"/>
                  </a:lnTo>
                  <a:lnTo>
                    <a:pt x="17348" y="8621"/>
                  </a:lnTo>
                  <a:lnTo>
                    <a:pt x="17348" y="8621"/>
                  </a:lnTo>
                  <a:lnTo>
                    <a:pt x="17262" y="8599"/>
                  </a:lnTo>
                  <a:lnTo>
                    <a:pt x="16832" y="8427"/>
                  </a:lnTo>
                  <a:lnTo>
                    <a:pt x="16832" y="8427"/>
                  </a:lnTo>
                  <a:lnTo>
                    <a:pt x="16767" y="8406"/>
                  </a:lnTo>
                  <a:lnTo>
                    <a:pt x="16746" y="8363"/>
                  </a:lnTo>
                  <a:lnTo>
                    <a:pt x="16724" y="8298"/>
                  </a:lnTo>
                  <a:lnTo>
                    <a:pt x="16724" y="8234"/>
                  </a:lnTo>
                  <a:lnTo>
                    <a:pt x="16724" y="8105"/>
                  </a:lnTo>
                  <a:lnTo>
                    <a:pt x="16724" y="8105"/>
                  </a:lnTo>
                  <a:lnTo>
                    <a:pt x="16402" y="7997"/>
                  </a:lnTo>
                  <a:lnTo>
                    <a:pt x="16402" y="8019"/>
                  </a:lnTo>
                  <a:lnTo>
                    <a:pt x="16402" y="8019"/>
                  </a:lnTo>
                  <a:lnTo>
                    <a:pt x="16359" y="8083"/>
                  </a:lnTo>
                  <a:lnTo>
                    <a:pt x="16316" y="8148"/>
                  </a:lnTo>
                  <a:lnTo>
                    <a:pt x="16273" y="8169"/>
                  </a:lnTo>
                  <a:lnTo>
                    <a:pt x="16208" y="8191"/>
                  </a:lnTo>
                  <a:lnTo>
                    <a:pt x="16208" y="8191"/>
                  </a:lnTo>
                  <a:lnTo>
                    <a:pt x="16123" y="8169"/>
                  </a:lnTo>
                  <a:lnTo>
                    <a:pt x="15693" y="7997"/>
                  </a:lnTo>
                  <a:lnTo>
                    <a:pt x="15693" y="7997"/>
                  </a:lnTo>
                  <a:lnTo>
                    <a:pt x="15628" y="7954"/>
                  </a:lnTo>
                  <a:lnTo>
                    <a:pt x="15607" y="7911"/>
                  </a:lnTo>
                  <a:lnTo>
                    <a:pt x="15585" y="7868"/>
                  </a:lnTo>
                  <a:lnTo>
                    <a:pt x="15585" y="7804"/>
                  </a:lnTo>
                  <a:lnTo>
                    <a:pt x="15585" y="7718"/>
                  </a:lnTo>
                  <a:lnTo>
                    <a:pt x="15585" y="7718"/>
                  </a:lnTo>
                  <a:lnTo>
                    <a:pt x="15263" y="7611"/>
                  </a:lnTo>
                  <a:lnTo>
                    <a:pt x="15263" y="7611"/>
                  </a:lnTo>
                  <a:lnTo>
                    <a:pt x="15220" y="7654"/>
                  </a:lnTo>
                  <a:lnTo>
                    <a:pt x="15177" y="7697"/>
                  </a:lnTo>
                  <a:lnTo>
                    <a:pt x="15134" y="7740"/>
                  </a:lnTo>
                  <a:lnTo>
                    <a:pt x="15069" y="7740"/>
                  </a:lnTo>
                  <a:lnTo>
                    <a:pt x="15069" y="7740"/>
                  </a:lnTo>
                  <a:lnTo>
                    <a:pt x="14983" y="7740"/>
                  </a:lnTo>
                  <a:lnTo>
                    <a:pt x="14553" y="7546"/>
                  </a:lnTo>
                  <a:lnTo>
                    <a:pt x="14553" y="7546"/>
                  </a:lnTo>
                  <a:lnTo>
                    <a:pt x="14510" y="7525"/>
                  </a:lnTo>
                  <a:lnTo>
                    <a:pt x="14467" y="7482"/>
                  </a:lnTo>
                  <a:lnTo>
                    <a:pt x="14446" y="7417"/>
                  </a:lnTo>
                  <a:lnTo>
                    <a:pt x="14446" y="7374"/>
                  </a:lnTo>
                  <a:lnTo>
                    <a:pt x="14446" y="7331"/>
                  </a:lnTo>
                  <a:lnTo>
                    <a:pt x="14446" y="7331"/>
                  </a:lnTo>
                  <a:lnTo>
                    <a:pt x="14102" y="7202"/>
                  </a:lnTo>
                  <a:lnTo>
                    <a:pt x="14102" y="7202"/>
                  </a:lnTo>
                  <a:lnTo>
                    <a:pt x="14080" y="7245"/>
                  </a:lnTo>
                  <a:lnTo>
                    <a:pt x="14037" y="7288"/>
                  </a:lnTo>
                  <a:lnTo>
                    <a:pt x="13973" y="7288"/>
                  </a:lnTo>
                  <a:lnTo>
                    <a:pt x="13930" y="7310"/>
                  </a:lnTo>
                  <a:lnTo>
                    <a:pt x="13930" y="7310"/>
                  </a:lnTo>
                  <a:lnTo>
                    <a:pt x="13865" y="7288"/>
                  </a:lnTo>
                  <a:lnTo>
                    <a:pt x="13414" y="7116"/>
                  </a:lnTo>
                  <a:lnTo>
                    <a:pt x="13414" y="7116"/>
                  </a:lnTo>
                  <a:lnTo>
                    <a:pt x="13371" y="7073"/>
                  </a:lnTo>
                  <a:lnTo>
                    <a:pt x="13328" y="7030"/>
                  </a:lnTo>
                  <a:lnTo>
                    <a:pt x="13306" y="6987"/>
                  </a:lnTo>
                  <a:lnTo>
                    <a:pt x="13306" y="6923"/>
                  </a:lnTo>
                  <a:lnTo>
                    <a:pt x="13306" y="6923"/>
                  </a:lnTo>
                  <a:lnTo>
                    <a:pt x="12941" y="6794"/>
                  </a:lnTo>
                  <a:lnTo>
                    <a:pt x="12941" y="6794"/>
                  </a:lnTo>
                  <a:lnTo>
                    <a:pt x="12877" y="6858"/>
                  </a:lnTo>
                  <a:lnTo>
                    <a:pt x="12791" y="6858"/>
                  </a:lnTo>
                  <a:lnTo>
                    <a:pt x="12791" y="6858"/>
                  </a:lnTo>
                  <a:lnTo>
                    <a:pt x="12726" y="6858"/>
                  </a:lnTo>
                  <a:lnTo>
                    <a:pt x="12275" y="6665"/>
                  </a:lnTo>
                  <a:lnTo>
                    <a:pt x="12275" y="6665"/>
                  </a:lnTo>
                  <a:lnTo>
                    <a:pt x="12210" y="6622"/>
                  </a:lnTo>
                  <a:lnTo>
                    <a:pt x="12167" y="6536"/>
                  </a:lnTo>
                  <a:lnTo>
                    <a:pt x="12167" y="6536"/>
                  </a:lnTo>
                  <a:lnTo>
                    <a:pt x="11759" y="6385"/>
                  </a:lnTo>
                  <a:lnTo>
                    <a:pt x="11759" y="6385"/>
                  </a:lnTo>
                  <a:lnTo>
                    <a:pt x="11716" y="6428"/>
                  </a:lnTo>
                  <a:lnTo>
                    <a:pt x="11651" y="6428"/>
                  </a:lnTo>
                  <a:lnTo>
                    <a:pt x="11651" y="6428"/>
                  </a:lnTo>
                  <a:lnTo>
                    <a:pt x="11587" y="6407"/>
                  </a:lnTo>
                  <a:lnTo>
                    <a:pt x="11135" y="6235"/>
                  </a:lnTo>
                  <a:lnTo>
                    <a:pt x="11135" y="6235"/>
                  </a:lnTo>
                  <a:lnTo>
                    <a:pt x="11092" y="6192"/>
                  </a:lnTo>
                  <a:lnTo>
                    <a:pt x="11049" y="6149"/>
                  </a:lnTo>
                  <a:lnTo>
                    <a:pt x="11049" y="6149"/>
                  </a:lnTo>
                  <a:lnTo>
                    <a:pt x="10576" y="5977"/>
                  </a:lnTo>
                  <a:lnTo>
                    <a:pt x="10576" y="5977"/>
                  </a:lnTo>
                  <a:lnTo>
                    <a:pt x="10512" y="5998"/>
                  </a:lnTo>
                  <a:lnTo>
                    <a:pt x="10512" y="5998"/>
                  </a:lnTo>
                  <a:lnTo>
                    <a:pt x="10447" y="5977"/>
                  </a:lnTo>
                  <a:lnTo>
                    <a:pt x="9996" y="5783"/>
                  </a:lnTo>
                  <a:lnTo>
                    <a:pt x="9996" y="5783"/>
                  </a:lnTo>
                  <a:lnTo>
                    <a:pt x="9953" y="5762"/>
                  </a:lnTo>
                  <a:lnTo>
                    <a:pt x="9953" y="5762"/>
                  </a:lnTo>
                  <a:lnTo>
                    <a:pt x="8706" y="5332"/>
                  </a:lnTo>
                  <a:lnTo>
                    <a:pt x="8556" y="6127"/>
                  </a:lnTo>
                  <a:lnTo>
                    <a:pt x="8556" y="6127"/>
                  </a:lnTo>
                  <a:lnTo>
                    <a:pt x="8513" y="6256"/>
                  </a:lnTo>
                  <a:lnTo>
                    <a:pt x="8427" y="6364"/>
                  </a:lnTo>
                  <a:lnTo>
                    <a:pt x="8319" y="6407"/>
                  </a:lnTo>
                  <a:lnTo>
                    <a:pt x="8190" y="6428"/>
                  </a:lnTo>
                  <a:lnTo>
                    <a:pt x="8190" y="6428"/>
                  </a:lnTo>
                  <a:lnTo>
                    <a:pt x="8126" y="6428"/>
                  </a:lnTo>
                  <a:lnTo>
                    <a:pt x="8040" y="6407"/>
                  </a:lnTo>
                  <a:lnTo>
                    <a:pt x="7158" y="5998"/>
                  </a:lnTo>
                  <a:lnTo>
                    <a:pt x="7158" y="5998"/>
                  </a:lnTo>
                  <a:lnTo>
                    <a:pt x="7072" y="5934"/>
                  </a:lnTo>
                  <a:lnTo>
                    <a:pt x="7008" y="5826"/>
                  </a:lnTo>
                  <a:lnTo>
                    <a:pt x="6965" y="5719"/>
                  </a:lnTo>
                  <a:lnTo>
                    <a:pt x="6965" y="5590"/>
                  </a:lnTo>
                  <a:lnTo>
                    <a:pt x="7094" y="4773"/>
                  </a:lnTo>
                  <a:lnTo>
                    <a:pt x="7094" y="4773"/>
                  </a:lnTo>
                  <a:lnTo>
                    <a:pt x="5310" y="4150"/>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3"/>
            <p:cNvSpPr/>
            <p:nvPr/>
          </p:nvSpPr>
          <p:spPr>
            <a:xfrm>
              <a:off x="5628875" y="-1195775"/>
              <a:ext cx="43575" cy="41425"/>
            </a:xfrm>
            <a:custGeom>
              <a:avLst/>
              <a:gdLst/>
              <a:ahLst/>
              <a:cxnLst/>
              <a:rect l="l" t="t" r="r" b="b"/>
              <a:pathLst>
                <a:path w="1743" h="1657" extrusionOk="0">
                  <a:moveTo>
                    <a:pt x="130" y="1"/>
                  </a:moveTo>
                  <a:lnTo>
                    <a:pt x="1" y="818"/>
                  </a:lnTo>
                  <a:lnTo>
                    <a:pt x="1" y="947"/>
                  </a:lnTo>
                  <a:lnTo>
                    <a:pt x="44" y="1054"/>
                  </a:lnTo>
                  <a:lnTo>
                    <a:pt x="108" y="1162"/>
                  </a:lnTo>
                  <a:lnTo>
                    <a:pt x="194" y="1226"/>
                  </a:lnTo>
                  <a:lnTo>
                    <a:pt x="1076" y="1635"/>
                  </a:lnTo>
                  <a:lnTo>
                    <a:pt x="1162" y="1656"/>
                  </a:lnTo>
                  <a:lnTo>
                    <a:pt x="1226" y="1656"/>
                  </a:lnTo>
                  <a:lnTo>
                    <a:pt x="1355" y="1635"/>
                  </a:lnTo>
                  <a:lnTo>
                    <a:pt x="1463" y="1592"/>
                  </a:lnTo>
                  <a:lnTo>
                    <a:pt x="1549" y="1484"/>
                  </a:lnTo>
                  <a:lnTo>
                    <a:pt x="1592" y="1355"/>
                  </a:lnTo>
                  <a:lnTo>
                    <a:pt x="1742" y="560"/>
                  </a:lnTo>
                  <a:lnTo>
                    <a:pt x="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3"/>
            <p:cNvSpPr/>
            <p:nvPr/>
          </p:nvSpPr>
          <p:spPr>
            <a:xfrm>
              <a:off x="5628875" y="-1195775"/>
              <a:ext cx="43575" cy="41425"/>
            </a:xfrm>
            <a:custGeom>
              <a:avLst/>
              <a:gdLst/>
              <a:ahLst/>
              <a:cxnLst/>
              <a:rect l="l" t="t" r="r" b="b"/>
              <a:pathLst>
                <a:path w="1743" h="1657" fill="none" extrusionOk="0">
                  <a:moveTo>
                    <a:pt x="130" y="1"/>
                  </a:moveTo>
                  <a:lnTo>
                    <a:pt x="1" y="818"/>
                  </a:lnTo>
                  <a:lnTo>
                    <a:pt x="1" y="818"/>
                  </a:lnTo>
                  <a:lnTo>
                    <a:pt x="1" y="947"/>
                  </a:lnTo>
                  <a:lnTo>
                    <a:pt x="44" y="1054"/>
                  </a:lnTo>
                  <a:lnTo>
                    <a:pt x="108" y="1162"/>
                  </a:lnTo>
                  <a:lnTo>
                    <a:pt x="194" y="1226"/>
                  </a:lnTo>
                  <a:lnTo>
                    <a:pt x="1076" y="1635"/>
                  </a:lnTo>
                  <a:lnTo>
                    <a:pt x="1076" y="1635"/>
                  </a:lnTo>
                  <a:lnTo>
                    <a:pt x="1162" y="1656"/>
                  </a:lnTo>
                  <a:lnTo>
                    <a:pt x="1226" y="1656"/>
                  </a:lnTo>
                  <a:lnTo>
                    <a:pt x="1226" y="1656"/>
                  </a:lnTo>
                  <a:lnTo>
                    <a:pt x="1355" y="1635"/>
                  </a:lnTo>
                  <a:lnTo>
                    <a:pt x="1463" y="1592"/>
                  </a:lnTo>
                  <a:lnTo>
                    <a:pt x="1549" y="1484"/>
                  </a:lnTo>
                  <a:lnTo>
                    <a:pt x="1592" y="1355"/>
                  </a:lnTo>
                  <a:lnTo>
                    <a:pt x="1742" y="560"/>
                  </a:lnTo>
                  <a:lnTo>
                    <a:pt x="1742" y="560"/>
                  </a:lnTo>
                  <a:lnTo>
                    <a:pt x="13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3"/>
            <p:cNvSpPr/>
            <p:nvPr/>
          </p:nvSpPr>
          <p:spPr>
            <a:xfrm>
              <a:off x="5703575" y="-1171050"/>
              <a:ext cx="15625" cy="5950"/>
            </a:xfrm>
            <a:custGeom>
              <a:avLst/>
              <a:gdLst/>
              <a:ahLst/>
              <a:cxnLst/>
              <a:rect l="l" t="t" r="r" b="b"/>
              <a:pathLst>
                <a:path w="625" h="238" extrusionOk="0">
                  <a:moveTo>
                    <a:pt x="1" y="1"/>
                  </a:moveTo>
                  <a:lnTo>
                    <a:pt x="44" y="22"/>
                  </a:lnTo>
                  <a:lnTo>
                    <a:pt x="495" y="216"/>
                  </a:lnTo>
                  <a:lnTo>
                    <a:pt x="560" y="237"/>
                  </a:lnTo>
                  <a:lnTo>
                    <a:pt x="624" y="21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3"/>
            <p:cNvSpPr/>
            <p:nvPr/>
          </p:nvSpPr>
          <p:spPr>
            <a:xfrm>
              <a:off x="5703575" y="-1171050"/>
              <a:ext cx="15625" cy="5950"/>
            </a:xfrm>
            <a:custGeom>
              <a:avLst/>
              <a:gdLst/>
              <a:ahLst/>
              <a:cxnLst/>
              <a:rect l="l" t="t" r="r" b="b"/>
              <a:pathLst>
                <a:path w="625" h="238" fill="none" extrusionOk="0">
                  <a:moveTo>
                    <a:pt x="1" y="1"/>
                  </a:moveTo>
                  <a:lnTo>
                    <a:pt x="1" y="1"/>
                  </a:lnTo>
                  <a:lnTo>
                    <a:pt x="44" y="22"/>
                  </a:lnTo>
                  <a:lnTo>
                    <a:pt x="495" y="216"/>
                  </a:lnTo>
                  <a:lnTo>
                    <a:pt x="495" y="216"/>
                  </a:lnTo>
                  <a:lnTo>
                    <a:pt x="560" y="237"/>
                  </a:lnTo>
                  <a:lnTo>
                    <a:pt x="560" y="237"/>
                  </a:lnTo>
                  <a:lnTo>
                    <a:pt x="624" y="216"/>
                  </a:lnTo>
                  <a:lnTo>
                    <a:pt x="624" y="216"/>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3"/>
            <p:cNvSpPr/>
            <p:nvPr/>
          </p:nvSpPr>
          <p:spPr>
            <a:xfrm>
              <a:off x="5731000" y="-1161375"/>
              <a:ext cx="17750" cy="7025"/>
            </a:xfrm>
            <a:custGeom>
              <a:avLst/>
              <a:gdLst/>
              <a:ahLst/>
              <a:cxnLst/>
              <a:rect l="l" t="t" r="r" b="b"/>
              <a:pathLst>
                <a:path w="710" h="281" extrusionOk="0">
                  <a:moveTo>
                    <a:pt x="0" y="1"/>
                  </a:moveTo>
                  <a:lnTo>
                    <a:pt x="43" y="44"/>
                  </a:lnTo>
                  <a:lnTo>
                    <a:pt x="86" y="87"/>
                  </a:lnTo>
                  <a:lnTo>
                    <a:pt x="538" y="259"/>
                  </a:lnTo>
                  <a:lnTo>
                    <a:pt x="602" y="280"/>
                  </a:lnTo>
                  <a:lnTo>
                    <a:pt x="667" y="280"/>
                  </a:lnTo>
                  <a:lnTo>
                    <a:pt x="710" y="23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3"/>
            <p:cNvSpPr/>
            <p:nvPr/>
          </p:nvSpPr>
          <p:spPr>
            <a:xfrm>
              <a:off x="5731000" y="-1161375"/>
              <a:ext cx="17750" cy="7025"/>
            </a:xfrm>
            <a:custGeom>
              <a:avLst/>
              <a:gdLst/>
              <a:ahLst/>
              <a:cxnLst/>
              <a:rect l="l" t="t" r="r" b="b"/>
              <a:pathLst>
                <a:path w="710" h="281" fill="none" extrusionOk="0">
                  <a:moveTo>
                    <a:pt x="0" y="1"/>
                  </a:moveTo>
                  <a:lnTo>
                    <a:pt x="0" y="1"/>
                  </a:lnTo>
                  <a:lnTo>
                    <a:pt x="43" y="44"/>
                  </a:lnTo>
                  <a:lnTo>
                    <a:pt x="86" y="87"/>
                  </a:lnTo>
                  <a:lnTo>
                    <a:pt x="538" y="259"/>
                  </a:lnTo>
                  <a:lnTo>
                    <a:pt x="538" y="259"/>
                  </a:lnTo>
                  <a:lnTo>
                    <a:pt x="602" y="280"/>
                  </a:lnTo>
                  <a:lnTo>
                    <a:pt x="602" y="280"/>
                  </a:lnTo>
                  <a:lnTo>
                    <a:pt x="667" y="280"/>
                  </a:lnTo>
                  <a:lnTo>
                    <a:pt x="710" y="237"/>
                  </a:lnTo>
                  <a:lnTo>
                    <a:pt x="710" y="237"/>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3"/>
            <p:cNvSpPr/>
            <p:nvPr/>
          </p:nvSpPr>
          <p:spPr>
            <a:xfrm>
              <a:off x="5758950" y="-1151700"/>
              <a:ext cx="19350" cy="8100"/>
            </a:xfrm>
            <a:custGeom>
              <a:avLst/>
              <a:gdLst/>
              <a:ahLst/>
              <a:cxnLst/>
              <a:rect l="l" t="t" r="r" b="b"/>
              <a:pathLst>
                <a:path w="774" h="324" extrusionOk="0">
                  <a:moveTo>
                    <a:pt x="0" y="1"/>
                  </a:moveTo>
                  <a:lnTo>
                    <a:pt x="43" y="87"/>
                  </a:lnTo>
                  <a:lnTo>
                    <a:pt x="108" y="130"/>
                  </a:lnTo>
                  <a:lnTo>
                    <a:pt x="559" y="323"/>
                  </a:lnTo>
                  <a:lnTo>
                    <a:pt x="710" y="323"/>
                  </a:lnTo>
                  <a:lnTo>
                    <a:pt x="774" y="25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3"/>
            <p:cNvSpPr/>
            <p:nvPr/>
          </p:nvSpPr>
          <p:spPr>
            <a:xfrm>
              <a:off x="5758950" y="-1151700"/>
              <a:ext cx="19350" cy="8100"/>
            </a:xfrm>
            <a:custGeom>
              <a:avLst/>
              <a:gdLst/>
              <a:ahLst/>
              <a:cxnLst/>
              <a:rect l="l" t="t" r="r" b="b"/>
              <a:pathLst>
                <a:path w="774" h="324" fill="none" extrusionOk="0">
                  <a:moveTo>
                    <a:pt x="0" y="1"/>
                  </a:moveTo>
                  <a:lnTo>
                    <a:pt x="0" y="1"/>
                  </a:lnTo>
                  <a:lnTo>
                    <a:pt x="43" y="87"/>
                  </a:lnTo>
                  <a:lnTo>
                    <a:pt x="108" y="130"/>
                  </a:lnTo>
                  <a:lnTo>
                    <a:pt x="559" y="323"/>
                  </a:lnTo>
                  <a:lnTo>
                    <a:pt x="559" y="323"/>
                  </a:lnTo>
                  <a:lnTo>
                    <a:pt x="624" y="323"/>
                  </a:lnTo>
                  <a:lnTo>
                    <a:pt x="624" y="323"/>
                  </a:lnTo>
                  <a:lnTo>
                    <a:pt x="710" y="323"/>
                  </a:lnTo>
                  <a:lnTo>
                    <a:pt x="774" y="259"/>
                  </a:lnTo>
                  <a:lnTo>
                    <a:pt x="774" y="259"/>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3"/>
            <p:cNvSpPr/>
            <p:nvPr/>
          </p:nvSpPr>
          <p:spPr>
            <a:xfrm>
              <a:off x="5787425" y="-1142025"/>
              <a:ext cx="19900" cy="9700"/>
            </a:xfrm>
            <a:custGeom>
              <a:avLst/>
              <a:gdLst/>
              <a:ahLst/>
              <a:cxnLst/>
              <a:rect l="l" t="t" r="r" b="b"/>
              <a:pathLst>
                <a:path w="796" h="388" extrusionOk="0">
                  <a:moveTo>
                    <a:pt x="0" y="1"/>
                  </a:moveTo>
                  <a:lnTo>
                    <a:pt x="0" y="65"/>
                  </a:lnTo>
                  <a:lnTo>
                    <a:pt x="22" y="108"/>
                  </a:lnTo>
                  <a:lnTo>
                    <a:pt x="65" y="151"/>
                  </a:lnTo>
                  <a:lnTo>
                    <a:pt x="108" y="194"/>
                  </a:lnTo>
                  <a:lnTo>
                    <a:pt x="559" y="366"/>
                  </a:lnTo>
                  <a:lnTo>
                    <a:pt x="624" y="388"/>
                  </a:lnTo>
                  <a:lnTo>
                    <a:pt x="667" y="366"/>
                  </a:lnTo>
                  <a:lnTo>
                    <a:pt x="731" y="366"/>
                  </a:lnTo>
                  <a:lnTo>
                    <a:pt x="774" y="323"/>
                  </a:lnTo>
                  <a:lnTo>
                    <a:pt x="796" y="28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3"/>
            <p:cNvSpPr/>
            <p:nvPr/>
          </p:nvSpPr>
          <p:spPr>
            <a:xfrm>
              <a:off x="5787425" y="-1142025"/>
              <a:ext cx="19900" cy="9700"/>
            </a:xfrm>
            <a:custGeom>
              <a:avLst/>
              <a:gdLst/>
              <a:ahLst/>
              <a:cxnLst/>
              <a:rect l="l" t="t" r="r" b="b"/>
              <a:pathLst>
                <a:path w="796" h="388" fill="none" extrusionOk="0">
                  <a:moveTo>
                    <a:pt x="0" y="1"/>
                  </a:moveTo>
                  <a:lnTo>
                    <a:pt x="0" y="1"/>
                  </a:lnTo>
                  <a:lnTo>
                    <a:pt x="0" y="65"/>
                  </a:lnTo>
                  <a:lnTo>
                    <a:pt x="22" y="108"/>
                  </a:lnTo>
                  <a:lnTo>
                    <a:pt x="65" y="151"/>
                  </a:lnTo>
                  <a:lnTo>
                    <a:pt x="108" y="194"/>
                  </a:lnTo>
                  <a:lnTo>
                    <a:pt x="559" y="366"/>
                  </a:lnTo>
                  <a:lnTo>
                    <a:pt x="559" y="366"/>
                  </a:lnTo>
                  <a:lnTo>
                    <a:pt x="624" y="388"/>
                  </a:lnTo>
                  <a:lnTo>
                    <a:pt x="624" y="388"/>
                  </a:lnTo>
                  <a:lnTo>
                    <a:pt x="667" y="366"/>
                  </a:lnTo>
                  <a:lnTo>
                    <a:pt x="731" y="366"/>
                  </a:lnTo>
                  <a:lnTo>
                    <a:pt x="774" y="323"/>
                  </a:lnTo>
                  <a:lnTo>
                    <a:pt x="796" y="280"/>
                  </a:lnTo>
                  <a:lnTo>
                    <a:pt x="796" y="280"/>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3"/>
            <p:cNvSpPr/>
            <p:nvPr/>
          </p:nvSpPr>
          <p:spPr>
            <a:xfrm>
              <a:off x="5815900" y="-1131800"/>
              <a:ext cx="20450" cy="10225"/>
            </a:xfrm>
            <a:custGeom>
              <a:avLst/>
              <a:gdLst/>
              <a:ahLst/>
              <a:cxnLst/>
              <a:rect l="l" t="t" r="r" b="b"/>
              <a:pathLst>
                <a:path w="818" h="409" extrusionOk="0">
                  <a:moveTo>
                    <a:pt x="1" y="0"/>
                  </a:moveTo>
                  <a:lnTo>
                    <a:pt x="1" y="43"/>
                  </a:lnTo>
                  <a:lnTo>
                    <a:pt x="1" y="86"/>
                  </a:lnTo>
                  <a:lnTo>
                    <a:pt x="22" y="151"/>
                  </a:lnTo>
                  <a:lnTo>
                    <a:pt x="65" y="194"/>
                  </a:lnTo>
                  <a:lnTo>
                    <a:pt x="108" y="215"/>
                  </a:lnTo>
                  <a:lnTo>
                    <a:pt x="538" y="409"/>
                  </a:lnTo>
                  <a:lnTo>
                    <a:pt x="689" y="409"/>
                  </a:lnTo>
                  <a:lnTo>
                    <a:pt x="732" y="366"/>
                  </a:lnTo>
                  <a:lnTo>
                    <a:pt x="775" y="323"/>
                  </a:lnTo>
                  <a:lnTo>
                    <a:pt x="818" y="2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3"/>
            <p:cNvSpPr/>
            <p:nvPr/>
          </p:nvSpPr>
          <p:spPr>
            <a:xfrm>
              <a:off x="5815900" y="-1131800"/>
              <a:ext cx="20450" cy="10225"/>
            </a:xfrm>
            <a:custGeom>
              <a:avLst/>
              <a:gdLst/>
              <a:ahLst/>
              <a:cxnLst/>
              <a:rect l="l" t="t" r="r" b="b"/>
              <a:pathLst>
                <a:path w="818" h="409" fill="none" extrusionOk="0">
                  <a:moveTo>
                    <a:pt x="1" y="0"/>
                  </a:moveTo>
                  <a:lnTo>
                    <a:pt x="1" y="43"/>
                  </a:lnTo>
                  <a:lnTo>
                    <a:pt x="1" y="43"/>
                  </a:lnTo>
                  <a:lnTo>
                    <a:pt x="1" y="86"/>
                  </a:lnTo>
                  <a:lnTo>
                    <a:pt x="22" y="151"/>
                  </a:lnTo>
                  <a:lnTo>
                    <a:pt x="65" y="194"/>
                  </a:lnTo>
                  <a:lnTo>
                    <a:pt x="108" y="215"/>
                  </a:lnTo>
                  <a:lnTo>
                    <a:pt x="538" y="409"/>
                  </a:lnTo>
                  <a:lnTo>
                    <a:pt x="538" y="409"/>
                  </a:lnTo>
                  <a:lnTo>
                    <a:pt x="624" y="409"/>
                  </a:lnTo>
                  <a:lnTo>
                    <a:pt x="624" y="409"/>
                  </a:lnTo>
                  <a:lnTo>
                    <a:pt x="689" y="409"/>
                  </a:lnTo>
                  <a:lnTo>
                    <a:pt x="732" y="366"/>
                  </a:lnTo>
                  <a:lnTo>
                    <a:pt x="775" y="323"/>
                  </a:lnTo>
                  <a:lnTo>
                    <a:pt x="818" y="280"/>
                  </a:lnTo>
                  <a:lnTo>
                    <a:pt x="818" y="28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3"/>
            <p:cNvSpPr/>
            <p:nvPr/>
          </p:nvSpPr>
          <p:spPr>
            <a:xfrm>
              <a:off x="5844400" y="-1122125"/>
              <a:ext cx="20425" cy="11825"/>
            </a:xfrm>
            <a:custGeom>
              <a:avLst/>
              <a:gdLst/>
              <a:ahLst/>
              <a:cxnLst/>
              <a:rect l="l" t="t" r="r" b="b"/>
              <a:pathLst>
                <a:path w="817" h="473" extrusionOk="0">
                  <a:moveTo>
                    <a:pt x="0" y="0"/>
                  </a:moveTo>
                  <a:lnTo>
                    <a:pt x="0" y="86"/>
                  </a:lnTo>
                  <a:lnTo>
                    <a:pt x="0" y="150"/>
                  </a:lnTo>
                  <a:lnTo>
                    <a:pt x="22" y="193"/>
                  </a:lnTo>
                  <a:lnTo>
                    <a:pt x="43" y="236"/>
                  </a:lnTo>
                  <a:lnTo>
                    <a:pt x="108" y="279"/>
                  </a:lnTo>
                  <a:lnTo>
                    <a:pt x="538" y="451"/>
                  </a:lnTo>
                  <a:lnTo>
                    <a:pt x="623" y="473"/>
                  </a:lnTo>
                  <a:lnTo>
                    <a:pt x="688" y="451"/>
                  </a:lnTo>
                  <a:lnTo>
                    <a:pt x="731" y="430"/>
                  </a:lnTo>
                  <a:lnTo>
                    <a:pt x="774" y="365"/>
                  </a:lnTo>
                  <a:lnTo>
                    <a:pt x="817" y="301"/>
                  </a:lnTo>
                  <a:lnTo>
                    <a:pt x="817" y="27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3"/>
            <p:cNvSpPr/>
            <p:nvPr/>
          </p:nvSpPr>
          <p:spPr>
            <a:xfrm>
              <a:off x="5844400" y="-1122125"/>
              <a:ext cx="20425" cy="11825"/>
            </a:xfrm>
            <a:custGeom>
              <a:avLst/>
              <a:gdLst/>
              <a:ahLst/>
              <a:cxnLst/>
              <a:rect l="l" t="t" r="r" b="b"/>
              <a:pathLst>
                <a:path w="817" h="473" fill="none" extrusionOk="0">
                  <a:moveTo>
                    <a:pt x="0" y="0"/>
                  </a:moveTo>
                  <a:lnTo>
                    <a:pt x="0" y="86"/>
                  </a:lnTo>
                  <a:lnTo>
                    <a:pt x="0" y="86"/>
                  </a:lnTo>
                  <a:lnTo>
                    <a:pt x="0" y="150"/>
                  </a:lnTo>
                  <a:lnTo>
                    <a:pt x="22" y="193"/>
                  </a:lnTo>
                  <a:lnTo>
                    <a:pt x="43" y="236"/>
                  </a:lnTo>
                  <a:lnTo>
                    <a:pt x="108" y="279"/>
                  </a:lnTo>
                  <a:lnTo>
                    <a:pt x="538" y="451"/>
                  </a:lnTo>
                  <a:lnTo>
                    <a:pt x="538" y="451"/>
                  </a:lnTo>
                  <a:lnTo>
                    <a:pt x="623" y="473"/>
                  </a:lnTo>
                  <a:lnTo>
                    <a:pt x="623" y="473"/>
                  </a:lnTo>
                  <a:lnTo>
                    <a:pt x="688" y="451"/>
                  </a:lnTo>
                  <a:lnTo>
                    <a:pt x="731" y="430"/>
                  </a:lnTo>
                  <a:lnTo>
                    <a:pt x="774" y="365"/>
                  </a:lnTo>
                  <a:lnTo>
                    <a:pt x="817" y="301"/>
                  </a:lnTo>
                  <a:lnTo>
                    <a:pt x="817" y="279"/>
                  </a:lnTo>
                  <a:lnTo>
                    <a:pt x="817" y="279"/>
                  </a:lnTo>
                  <a:lnTo>
                    <a:pt x="0"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3"/>
            <p:cNvSpPr/>
            <p:nvPr/>
          </p:nvSpPr>
          <p:spPr>
            <a:xfrm>
              <a:off x="5872875" y="-1112475"/>
              <a:ext cx="20450" cy="12925"/>
            </a:xfrm>
            <a:custGeom>
              <a:avLst/>
              <a:gdLst/>
              <a:ahLst/>
              <a:cxnLst/>
              <a:rect l="l" t="t" r="r" b="b"/>
              <a:pathLst>
                <a:path w="818" h="517" extrusionOk="0">
                  <a:moveTo>
                    <a:pt x="0" y="1"/>
                  </a:moveTo>
                  <a:lnTo>
                    <a:pt x="0" y="130"/>
                  </a:lnTo>
                  <a:lnTo>
                    <a:pt x="0" y="194"/>
                  </a:lnTo>
                  <a:lnTo>
                    <a:pt x="22" y="259"/>
                  </a:lnTo>
                  <a:lnTo>
                    <a:pt x="43" y="302"/>
                  </a:lnTo>
                  <a:lnTo>
                    <a:pt x="108" y="323"/>
                  </a:lnTo>
                  <a:lnTo>
                    <a:pt x="538" y="495"/>
                  </a:lnTo>
                  <a:lnTo>
                    <a:pt x="624" y="517"/>
                  </a:lnTo>
                  <a:lnTo>
                    <a:pt x="688" y="517"/>
                  </a:lnTo>
                  <a:lnTo>
                    <a:pt x="731" y="474"/>
                  </a:lnTo>
                  <a:lnTo>
                    <a:pt x="774" y="431"/>
                  </a:lnTo>
                  <a:lnTo>
                    <a:pt x="796" y="366"/>
                  </a:lnTo>
                  <a:lnTo>
                    <a:pt x="817" y="28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3"/>
            <p:cNvSpPr/>
            <p:nvPr/>
          </p:nvSpPr>
          <p:spPr>
            <a:xfrm>
              <a:off x="5872875" y="-1112475"/>
              <a:ext cx="20450" cy="12925"/>
            </a:xfrm>
            <a:custGeom>
              <a:avLst/>
              <a:gdLst/>
              <a:ahLst/>
              <a:cxnLst/>
              <a:rect l="l" t="t" r="r" b="b"/>
              <a:pathLst>
                <a:path w="818" h="517" fill="none" extrusionOk="0">
                  <a:moveTo>
                    <a:pt x="0" y="1"/>
                  </a:moveTo>
                  <a:lnTo>
                    <a:pt x="0" y="130"/>
                  </a:lnTo>
                  <a:lnTo>
                    <a:pt x="0" y="130"/>
                  </a:lnTo>
                  <a:lnTo>
                    <a:pt x="0" y="194"/>
                  </a:lnTo>
                  <a:lnTo>
                    <a:pt x="22" y="259"/>
                  </a:lnTo>
                  <a:lnTo>
                    <a:pt x="43" y="302"/>
                  </a:lnTo>
                  <a:lnTo>
                    <a:pt x="108" y="323"/>
                  </a:lnTo>
                  <a:lnTo>
                    <a:pt x="538" y="495"/>
                  </a:lnTo>
                  <a:lnTo>
                    <a:pt x="538" y="495"/>
                  </a:lnTo>
                  <a:lnTo>
                    <a:pt x="624" y="517"/>
                  </a:lnTo>
                  <a:lnTo>
                    <a:pt x="624" y="517"/>
                  </a:lnTo>
                  <a:lnTo>
                    <a:pt x="688" y="517"/>
                  </a:lnTo>
                  <a:lnTo>
                    <a:pt x="731" y="474"/>
                  </a:lnTo>
                  <a:lnTo>
                    <a:pt x="774" y="431"/>
                  </a:lnTo>
                  <a:lnTo>
                    <a:pt x="796" y="366"/>
                  </a:lnTo>
                  <a:lnTo>
                    <a:pt x="817" y="280"/>
                  </a:lnTo>
                  <a:lnTo>
                    <a:pt x="817" y="280"/>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3"/>
            <p:cNvSpPr/>
            <p:nvPr/>
          </p:nvSpPr>
          <p:spPr>
            <a:xfrm>
              <a:off x="5901350" y="-1102250"/>
              <a:ext cx="20450" cy="14000"/>
            </a:xfrm>
            <a:custGeom>
              <a:avLst/>
              <a:gdLst/>
              <a:ahLst/>
              <a:cxnLst/>
              <a:rect l="l" t="t" r="r" b="b"/>
              <a:pathLst>
                <a:path w="818" h="560" extrusionOk="0">
                  <a:moveTo>
                    <a:pt x="22" y="0"/>
                  </a:moveTo>
                  <a:lnTo>
                    <a:pt x="1" y="172"/>
                  </a:lnTo>
                  <a:lnTo>
                    <a:pt x="1" y="237"/>
                  </a:lnTo>
                  <a:lnTo>
                    <a:pt x="22" y="280"/>
                  </a:lnTo>
                  <a:lnTo>
                    <a:pt x="44" y="323"/>
                  </a:lnTo>
                  <a:lnTo>
                    <a:pt x="108" y="344"/>
                  </a:lnTo>
                  <a:lnTo>
                    <a:pt x="538" y="538"/>
                  </a:lnTo>
                  <a:lnTo>
                    <a:pt x="603" y="559"/>
                  </a:lnTo>
                  <a:lnTo>
                    <a:pt x="689" y="538"/>
                  </a:lnTo>
                  <a:lnTo>
                    <a:pt x="732" y="516"/>
                  </a:lnTo>
                  <a:lnTo>
                    <a:pt x="775" y="452"/>
                  </a:lnTo>
                  <a:lnTo>
                    <a:pt x="796" y="387"/>
                  </a:lnTo>
                  <a:lnTo>
                    <a:pt x="818"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3"/>
            <p:cNvSpPr/>
            <p:nvPr/>
          </p:nvSpPr>
          <p:spPr>
            <a:xfrm>
              <a:off x="5901350" y="-1102250"/>
              <a:ext cx="20450" cy="14000"/>
            </a:xfrm>
            <a:custGeom>
              <a:avLst/>
              <a:gdLst/>
              <a:ahLst/>
              <a:cxnLst/>
              <a:rect l="l" t="t" r="r" b="b"/>
              <a:pathLst>
                <a:path w="818" h="560" fill="none" extrusionOk="0">
                  <a:moveTo>
                    <a:pt x="22" y="0"/>
                  </a:moveTo>
                  <a:lnTo>
                    <a:pt x="1" y="172"/>
                  </a:lnTo>
                  <a:lnTo>
                    <a:pt x="1" y="172"/>
                  </a:lnTo>
                  <a:lnTo>
                    <a:pt x="1" y="237"/>
                  </a:lnTo>
                  <a:lnTo>
                    <a:pt x="22" y="280"/>
                  </a:lnTo>
                  <a:lnTo>
                    <a:pt x="44" y="323"/>
                  </a:lnTo>
                  <a:lnTo>
                    <a:pt x="108" y="344"/>
                  </a:lnTo>
                  <a:lnTo>
                    <a:pt x="538" y="538"/>
                  </a:lnTo>
                  <a:lnTo>
                    <a:pt x="538" y="538"/>
                  </a:lnTo>
                  <a:lnTo>
                    <a:pt x="603" y="559"/>
                  </a:lnTo>
                  <a:lnTo>
                    <a:pt x="603" y="559"/>
                  </a:lnTo>
                  <a:lnTo>
                    <a:pt x="689" y="538"/>
                  </a:lnTo>
                  <a:lnTo>
                    <a:pt x="732" y="516"/>
                  </a:lnTo>
                  <a:lnTo>
                    <a:pt x="775" y="452"/>
                  </a:lnTo>
                  <a:lnTo>
                    <a:pt x="796" y="387"/>
                  </a:lnTo>
                  <a:lnTo>
                    <a:pt x="818" y="280"/>
                  </a:lnTo>
                  <a:lnTo>
                    <a:pt x="818"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3"/>
            <p:cNvSpPr/>
            <p:nvPr/>
          </p:nvSpPr>
          <p:spPr>
            <a:xfrm>
              <a:off x="5929850" y="-1092575"/>
              <a:ext cx="20975" cy="15075"/>
            </a:xfrm>
            <a:custGeom>
              <a:avLst/>
              <a:gdLst/>
              <a:ahLst/>
              <a:cxnLst/>
              <a:rect l="l" t="t" r="r" b="b"/>
              <a:pathLst>
                <a:path w="839" h="603" extrusionOk="0">
                  <a:moveTo>
                    <a:pt x="22" y="0"/>
                  </a:moveTo>
                  <a:lnTo>
                    <a:pt x="0" y="215"/>
                  </a:lnTo>
                  <a:lnTo>
                    <a:pt x="0" y="280"/>
                  </a:lnTo>
                  <a:lnTo>
                    <a:pt x="0" y="323"/>
                  </a:lnTo>
                  <a:lnTo>
                    <a:pt x="43" y="366"/>
                  </a:lnTo>
                  <a:lnTo>
                    <a:pt x="86" y="409"/>
                  </a:lnTo>
                  <a:lnTo>
                    <a:pt x="537" y="581"/>
                  </a:lnTo>
                  <a:lnTo>
                    <a:pt x="602" y="602"/>
                  </a:lnTo>
                  <a:lnTo>
                    <a:pt x="666" y="581"/>
                  </a:lnTo>
                  <a:lnTo>
                    <a:pt x="731" y="559"/>
                  </a:lnTo>
                  <a:lnTo>
                    <a:pt x="774" y="516"/>
                  </a:lnTo>
                  <a:lnTo>
                    <a:pt x="795" y="452"/>
                  </a:lnTo>
                  <a:lnTo>
                    <a:pt x="838"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3"/>
            <p:cNvSpPr/>
            <p:nvPr/>
          </p:nvSpPr>
          <p:spPr>
            <a:xfrm>
              <a:off x="5929850" y="-1092575"/>
              <a:ext cx="20975" cy="15075"/>
            </a:xfrm>
            <a:custGeom>
              <a:avLst/>
              <a:gdLst/>
              <a:ahLst/>
              <a:cxnLst/>
              <a:rect l="l" t="t" r="r" b="b"/>
              <a:pathLst>
                <a:path w="839" h="603" fill="none" extrusionOk="0">
                  <a:moveTo>
                    <a:pt x="22" y="0"/>
                  </a:moveTo>
                  <a:lnTo>
                    <a:pt x="0" y="215"/>
                  </a:lnTo>
                  <a:lnTo>
                    <a:pt x="0" y="215"/>
                  </a:lnTo>
                  <a:lnTo>
                    <a:pt x="0" y="280"/>
                  </a:lnTo>
                  <a:lnTo>
                    <a:pt x="0" y="323"/>
                  </a:lnTo>
                  <a:lnTo>
                    <a:pt x="43" y="366"/>
                  </a:lnTo>
                  <a:lnTo>
                    <a:pt x="86" y="409"/>
                  </a:lnTo>
                  <a:lnTo>
                    <a:pt x="537" y="581"/>
                  </a:lnTo>
                  <a:lnTo>
                    <a:pt x="537" y="581"/>
                  </a:lnTo>
                  <a:lnTo>
                    <a:pt x="602" y="602"/>
                  </a:lnTo>
                  <a:lnTo>
                    <a:pt x="602" y="602"/>
                  </a:lnTo>
                  <a:lnTo>
                    <a:pt x="666" y="581"/>
                  </a:lnTo>
                  <a:lnTo>
                    <a:pt x="731" y="559"/>
                  </a:lnTo>
                  <a:lnTo>
                    <a:pt x="774" y="516"/>
                  </a:lnTo>
                  <a:lnTo>
                    <a:pt x="795" y="452"/>
                  </a:lnTo>
                  <a:lnTo>
                    <a:pt x="838" y="280"/>
                  </a:lnTo>
                  <a:lnTo>
                    <a:pt x="838"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3"/>
            <p:cNvSpPr/>
            <p:nvPr/>
          </p:nvSpPr>
          <p:spPr>
            <a:xfrm>
              <a:off x="5957775" y="-1082900"/>
              <a:ext cx="21525" cy="16150"/>
            </a:xfrm>
            <a:custGeom>
              <a:avLst/>
              <a:gdLst/>
              <a:ahLst/>
              <a:cxnLst/>
              <a:rect l="l" t="t" r="r" b="b"/>
              <a:pathLst>
                <a:path w="861" h="646" extrusionOk="0">
                  <a:moveTo>
                    <a:pt x="44" y="0"/>
                  </a:moveTo>
                  <a:lnTo>
                    <a:pt x="1" y="280"/>
                  </a:lnTo>
                  <a:lnTo>
                    <a:pt x="1" y="323"/>
                  </a:lnTo>
                  <a:lnTo>
                    <a:pt x="22" y="387"/>
                  </a:lnTo>
                  <a:lnTo>
                    <a:pt x="65" y="430"/>
                  </a:lnTo>
                  <a:lnTo>
                    <a:pt x="108" y="452"/>
                  </a:lnTo>
                  <a:lnTo>
                    <a:pt x="560" y="645"/>
                  </a:lnTo>
                  <a:lnTo>
                    <a:pt x="689" y="645"/>
                  </a:lnTo>
                  <a:lnTo>
                    <a:pt x="753" y="602"/>
                  </a:lnTo>
                  <a:lnTo>
                    <a:pt x="796" y="559"/>
                  </a:lnTo>
                  <a:lnTo>
                    <a:pt x="818" y="495"/>
                  </a:lnTo>
                  <a:lnTo>
                    <a:pt x="861" y="301"/>
                  </a:lnTo>
                  <a:lnTo>
                    <a:pt x="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3"/>
            <p:cNvSpPr/>
            <p:nvPr/>
          </p:nvSpPr>
          <p:spPr>
            <a:xfrm>
              <a:off x="5957775" y="-1082900"/>
              <a:ext cx="21525" cy="16150"/>
            </a:xfrm>
            <a:custGeom>
              <a:avLst/>
              <a:gdLst/>
              <a:ahLst/>
              <a:cxnLst/>
              <a:rect l="l" t="t" r="r" b="b"/>
              <a:pathLst>
                <a:path w="861" h="646" fill="none" extrusionOk="0">
                  <a:moveTo>
                    <a:pt x="44" y="0"/>
                  </a:moveTo>
                  <a:lnTo>
                    <a:pt x="1" y="280"/>
                  </a:lnTo>
                  <a:lnTo>
                    <a:pt x="1" y="280"/>
                  </a:lnTo>
                  <a:lnTo>
                    <a:pt x="1" y="323"/>
                  </a:lnTo>
                  <a:lnTo>
                    <a:pt x="22" y="387"/>
                  </a:lnTo>
                  <a:lnTo>
                    <a:pt x="65" y="430"/>
                  </a:lnTo>
                  <a:lnTo>
                    <a:pt x="108" y="452"/>
                  </a:lnTo>
                  <a:lnTo>
                    <a:pt x="560" y="645"/>
                  </a:lnTo>
                  <a:lnTo>
                    <a:pt x="560" y="645"/>
                  </a:lnTo>
                  <a:lnTo>
                    <a:pt x="624" y="645"/>
                  </a:lnTo>
                  <a:lnTo>
                    <a:pt x="624" y="645"/>
                  </a:lnTo>
                  <a:lnTo>
                    <a:pt x="689" y="645"/>
                  </a:lnTo>
                  <a:lnTo>
                    <a:pt x="753" y="602"/>
                  </a:lnTo>
                  <a:lnTo>
                    <a:pt x="796" y="559"/>
                  </a:lnTo>
                  <a:lnTo>
                    <a:pt x="818" y="495"/>
                  </a:lnTo>
                  <a:lnTo>
                    <a:pt x="861" y="301"/>
                  </a:lnTo>
                  <a:lnTo>
                    <a:pt x="861" y="301"/>
                  </a:lnTo>
                  <a:lnTo>
                    <a:pt x="44"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3"/>
            <p:cNvSpPr/>
            <p:nvPr/>
          </p:nvSpPr>
          <p:spPr>
            <a:xfrm>
              <a:off x="5986275" y="-1072700"/>
              <a:ext cx="21525" cy="17225"/>
            </a:xfrm>
            <a:custGeom>
              <a:avLst/>
              <a:gdLst/>
              <a:ahLst/>
              <a:cxnLst/>
              <a:rect l="l" t="t" r="r" b="b"/>
              <a:pathLst>
                <a:path w="861" h="689" extrusionOk="0">
                  <a:moveTo>
                    <a:pt x="43" y="1"/>
                  </a:moveTo>
                  <a:lnTo>
                    <a:pt x="0" y="302"/>
                  </a:lnTo>
                  <a:lnTo>
                    <a:pt x="0" y="366"/>
                  </a:lnTo>
                  <a:lnTo>
                    <a:pt x="22" y="409"/>
                  </a:lnTo>
                  <a:lnTo>
                    <a:pt x="65" y="452"/>
                  </a:lnTo>
                  <a:lnTo>
                    <a:pt x="108" y="495"/>
                  </a:lnTo>
                  <a:lnTo>
                    <a:pt x="559" y="667"/>
                  </a:lnTo>
                  <a:lnTo>
                    <a:pt x="624" y="689"/>
                  </a:lnTo>
                  <a:lnTo>
                    <a:pt x="688" y="667"/>
                  </a:lnTo>
                  <a:lnTo>
                    <a:pt x="753" y="646"/>
                  </a:lnTo>
                  <a:lnTo>
                    <a:pt x="796" y="603"/>
                  </a:lnTo>
                  <a:lnTo>
                    <a:pt x="817" y="538"/>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3"/>
            <p:cNvSpPr/>
            <p:nvPr/>
          </p:nvSpPr>
          <p:spPr>
            <a:xfrm>
              <a:off x="5986275" y="-1072700"/>
              <a:ext cx="21525" cy="17225"/>
            </a:xfrm>
            <a:custGeom>
              <a:avLst/>
              <a:gdLst/>
              <a:ahLst/>
              <a:cxnLst/>
              <a:rect l="l" t="t" r="r" b="b"/>
              <a:pathLst>
                <a:path w="861" h="689" fill="none" extrusionOk="0">
                  <a:moveTo>
                    <a:pt x="43" y="1"/>
                  </a:moveTo>
                  <a:lnTo>
                    <a:pt x="0" y="302"/>
                  </a:lnTo>
                  <a:lnTo>
                    <a:pt x="0" y="302"/>
                  </a:lnTo>
                  <a:lnTo>
                    <a:pt x="0" y="366"/>
                  </a:lnTo>
                  <a:lnTo>
                    <a:pt x="22" y="409"/>
                  </a:lnTo>
                  <a:lnTo>
                    <a:pt x="65" y="452"/>
                  </a:lnTo>
                  <a:lnTo>
                    <a:pt x="108" y="495"/>
                  </a:lnTo>
                  <a:lnTo>
                    <a:pt x="559" y="667"/>
                  </a:lnTo>
                  <a:lnTo>
                    <a:pt x="559" y="667"/>
                  </a:lnTo>
                  <a:lnTo>
                    <a:pt x="624" y="689"/>
                  </a:lnTo>
                  <a:lnTo>
                    <a:pt x="624" y="689"/>
                  </a:lnTo>
                  <a:lnTo>
                    <a:pt x="688" y="667"/>
                  </a:lnTo>
                  <a:lnTo>
                    <a:pt x="753" y="646"/>
                  </a:lnTo>
                  <a:lnTo>
                    <a:pt x="796" y="603"/>
                  </a:lnTo>
                  <a:lnTo>
                    <a:pt x="817" y="538"/>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3"/>
            <p:cNvSpPr/>
            <p:nvPr/>
          </p:nvSpPr>
          <p:spPr>
            <a:xfrm>
              <a:off x="6014750" y="-1063025"/>
              <a:ext cx="21525" cy="18300"/>
            </a:xfrm>
            <a:custGeom>
              <a:avLst/>
              <a:gdLst/>
              <a:ahLst/>
              <a:cxnLst/>
              <a:rect l="l" t="t" r="r" b="b"/>
              <a:pathLst>
                <a:path w="861" h="732" extrusionOk="0">
                  <a:moveTo>
                    <a:pt x="44" y="1"/>
                  </a:moveTo>
                  <a:lnTo>
                    <a:pt x="1" y="366"/>
                  </a:lnTo>
                  <a:lnTo>
                    <a:pt x="1" y="409"/>
                  </a:lnTo>
                  <a:lnTo>
                    <a:pt x="22" y="474"/>
                  </a:lnTo>
                  <a:lnTo>
                    <a:pt x="65" y="517"/>
                  </a:lnTo>
                  <a:lnTo>
                    <a:pt x="108" y="538"/>
                  </a:lnTo>
                  <a:lnTo>
                    <a:pt x="559" y="732"/>
                  </a:lnTo>
                  <a:lnTo>
                    <a:pt x="688" y="732"/>
                  </a:lnTo>
                  <a:lnTo>
                    <a:pt x="753" y="689"/>
                  </a:lnTo>
                  <a:lnTo>
                    <a:pt x="796" y="646"/>
                  </a:lnTo>
                  <a:lnTo>
                    <a:pt x="817" y="581"/>
                  </a:lnTo>
                  <a:lnTo>
                    <a:pt x="860" y="280"/>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3"/>
            <p:cNvSpPr/>
            <p:nvPr/>
          </p:nvSpPr>
          <p:spPr>
            <a:xfrm>
              <a:off x="6014750" y="-1063025"/>
              <a:ext cx="21525" cy="18300"/>
            </a:xfrm>
            <a:custGeom>
              <a:avLst/>
              <a:gdLst/>
              <a:ahLst/>
              <a:cxnLst/>
              <a:rect l="l" t="t" r="r" b="b"/>
              <a:pathLst>
                <a:path w="861" h="732" fill="none" extrusionOk="0">
                  <a:moveTo>
                    <a:pt x="44" y="1"/>
                  </a:moveTo>
                  <a:lnTo>
                    <a:pt x="1" y="366"/>
                  </a:lnTo>
                  <a:lnTo>
                    <a:pt x="1" y="366"/>
                  </a:lnTo>
                  <a:lnTo>
                    <a:pt x="1" y="409"/>
                  </a:lnTo>
                  <a:lnTo>
                    <a:pt x="22" y="474"/>
                  </a:lnTo>
                  <a:lnTo>
                    <a:pt x="65" y="517"/>
                  </a:lnTo>
                  <a:lnTo>
                    <a:pt x="108" y="538"/>
                  </a:lnTo>
                  <a:lnTo>
                    <a:pt x="559" y="732"/>
                  </a:lnTo>
                  <a:lnTo>
                    <a:pt x="559" y="732"/>
                  </a:lnTo>
                  <a:lnTo>
                    <a:pt x="624" y="732"/>
                  </a:lnTo>
                  <a:lnTo>
                    <a:pt x="624" y="732"/>
                  </a:lnTo>
                  <a:lnTo>
                    <a:pt x="688" y="732"/>
                  </a:lnTo>
                  <a:lnTo>
                    <a:pt x="753" y="689"/>
                  </a:lnTo>
                  <a:lnTo>
                    <a:pt x="796" y="646"/>
                  </a:lnTo>
                  <a:lnTo>
                    <a:pt x="817" y="581"/>
                  </a:lnTo>
                  <a:lnTo>
                    <a:pt x="860" y="280"/>
                  </a:lnTo>
                  <a:lnTo>
                    <a:pt x="860" y="280"/>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3"/>
            <p:cNvSpPr/>
            <p:nvPr/>
          </p:nvSpPr>
          <p:spPr>
            <a:xfrm>
              <a:off x="6043225" y="-1053350"/>
              <a:ext cx="21525" cy="19900"/>
            </a:xfrm>
            <a:custGeom>
              <a:avLst/>
              <a:gdLst/>
              <a:ahLst/>
              <a:cxnLst/>
              <a:rect l="l" t="t" r="r" b="b"/>
              <a:pathLst>
                <a:path w="861" h="796" extrusionOk="0">
                  <a:moveTo>
                    <a:pt x="44" y="1"/>
                  </a:moveTo>
                  <a:lnTo>
                    <a:pt x="1" y="409"/>
                  </a:lnTo>
                  <a:lnTo>
                    <a:pt x="1" y="474"/>
                  </a:lnTo>
                  <a:lnTo>
                    <a:pt x="22" y="517"/>
                  </a:lnTo>
                  <a:lnTo>
                    <a:pt x="65" y="560"/>
                  </a:lnTo>
                  <a:lnTo>
                    <a:pt x="108" y="602"/>
                  </a:lnTo>
                  <a:lnTo>
                    <a:pt x="560" y="774"/>
                  </a:lnTo>
                  <a:lnTo>
                    <a:pt x="624" y="796"/>
                  </a:lnTo>
                  <a:lnTo>
                    <a:pt x="689" y="774"/>
                  </a:lnTo>
                  <a:lnTo>
                    <a:pt x="753" y="753"/>
                  </a:lnTo>
                  <a:lnTo>
                    <a:pt x="796" y="688"/>
                  </a:lnTo>
                  <a:lnTo>
                    <a:pt x="818" y="624"/>
                  </a:lnTo>
                  <a:lnTo>
                    <a:pt x="861" y="302"/>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43"/>
            <p:cNvSpPr/>
            <p:nvPr/>
          </p:nvSpPr>
          <p:spPr>
            <a:xfrm>
              <a:off x="6043225" y="-1053350"/>
              <a:ext cx="21525" cy="19900"/>
            </a:xfrm>
            <a:custGeom>
              <a:avLst/>
              <a:gdLst/>
              <a:ahLst/>
              <a:cxnLst/>
              <a:rect l="l" t="t" r="r" b="b"/>
              <a:pathLst>
                <a:path w="861" h="796" fill="none" extrusionOk="0">
                  <a:moveTo>
                    <a:pt x="44" y="1"/>
                  </a:moveTo>
                  <a:lnTo>
                    <a:pt x="1" y="409"/>
                  </a:lnTo>
                  <a:lnTo>
                    <a:pt x="1" y="409"/>
                  </a:lnTo>
                  <a:lnTo>
                    <a:pt x="1" y="474"/>
                  </a:lnTo>
                  <a:lnTo>
                    <a:pt x="22" y="517"/>
                  </a:lnTo>
                  <a:lnTo>
                    <a:pt x="65" y="560"/>
                  </a:lnTo>
                  <a:lnTo>
                    <a:pt x="108" y="602"/>
                  </a:lnTo>
                  <a:lnTo>
                    <a:pt x="560" y="774"/>
                  </a:lnTo>
                  <a:lnTo>
                    <a:pt x="560" y="774"/>
                  </a:lnTo>
                  <a:lnTo>
                    <a:pt x="624" y="796"/>
                  </a:lnTo>
                  <a:lnTo>
                    <a:pt x="624" y="796"/>
                  </a:lnTo>
                  <a:lnTo>
                    <a:pt x="689" y="774"/>
                  </a:lnTo>
                  <a:lnTo>
                    <a:pt x="753" y="753"/>
                  </a:lnTo>
                  <a:lnTo>
                    <a:pt x="796" y="688"/>
                  </a:lnTo>
                  <a:lnTo>
                    <a:pt x="818" y="624"/>
                  </a:lnTo>
                  <a:lnTo>
                    <a:pt x="861" y="302"/>
                  </a:lnTo>
                  <a:lnTo>
                    <a:pt x="861" y="302"/>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43"/>
            <p:cNvSpPr/>
            <p:nvPr/>
          </p:nvSpPr>
          <p:spPr>
            <a:xfrm>
              <a:off x="6179200" y="-1006600"/>
              <a:ext cx="4850" cy="1650"/>
            </a:xfrm>
            <a:custGeom>
              <a:avLst/>
              <a:gdLst/>
              <a:ahLst/>
              <a:cxnLst/>
              <a:rect l="l" t="t" r="r" b="b"/>
              <a:pathLst>
                <a:path w="194" h="66" extrusionOk="0">
                  <a:moveTo>
                    <a:pt x="1" y="1"/>
                  </a:moveTo>
                  <a:lnTo>
                    <a:pt x="130" y="65"/>
                  </a:lnTo>
                  <a:lnTo>
                    <a:pt x="194" y="6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3"/>
            <p:cNvSpPr/>
            <p:nvPr/>
          </p:nvSpPr>
          <p:spPr>
            <a:xfrm>
              <a:off x="6179200" y="-1006600"/>
              <a:ext cx="4850" cy="1650"/>
            </a:xfrm>
            <a:custGeom>
              <a:avLst/>
              <a:gdLst/>
              <a:ahLst/>
              <a:cxnLst/>
              <a:rect l="l" t="t" r="r" b="b"/>
              <a:pathLst>
                <a:path w="194" h="66" fill="none" extrusionOk="0">
                  <a:moveTo>
                    <a:pt x="1" y="1"/>
                  </a:moveTo>
                  <a:lnTo>
                    <a:pt x="130" y="65"/>
                  </a:lnTo>
                  <a:lnTo>
                    <a:pt x="130" y="65"/>
                  </a:lnTo>
                  <a:lnTo>
                    <a:pt x="194" y="65"/>
                  </a:lnTo>
                  <a:lnTo>
                    <a:pt x="194" y="65"/>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3"/>
            <p:cNvSpPr/>
            <p:nvPr/>
          </p:nvSpPr>
          <p:spPr>
            <a:xfrm>
              <a:off x="6198000" y="-1000150"/>
              <a:ext cx="16700" cy="6475"/>
            </a:xfrm>
            <a:custGeom>
              <a:avLst/>
              <a:gdLst/>
              <a:ahLst/>
              <a:cxnLst/>
              <a:rect l="l" t="t" r="r" b="b"/>
              <a:pathLst>
                <a:path w="668" h="259" extrusionOk="0">
                  <a:moveTo>
                    <a:pt x="1" y="1"/>
                  </a:moveTo>
                  <a:lnTo>
                    <a:pt x="87" y="65"/>
                  </a:lnTo>
                  <a:lnTo>
                    <a:pt x="517" y="237"/>
                  </a:lnTo>
                  <a:lnTo>
                    <a:pt x="603" y="259"/>
                  </a:lnTo>
                  <a:lnTo>
                    <a:pt x="667" y="23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3"/>
            <p:cNvSpPr/>
            <p:nvPr/>
          </p:nvSpPr>
          <p:spPr>
            <a:xfrm>
              <a:off x="6198000" y="-1000150"/>
              <a:ext cx="16700" cy="6475"/>
            </a:xfrm>
            <a:custGeom>
              <a:avLst/>
              <a:gdLst/>
              <a:ahLst/>
              <a:cxnLst/>
              <a:rect l="l" t="t" r="r" b="b"/>
              <a:pathLst>
                <a:path w="668" h="259" fill="none" extrusionOk="0">
                  <a:moveTo>
                    <a:pt x="1" y="1"/>
                  </a:moveTo>
                  <a:lnTo>
                    <a:pt x="1" y="1"/>
                  </a:lnTo>
                  <a:lnTo>
                    <a:pt x="87" y="65"/>
                  </a:lnTo>
                  <a:lnTo>
                    <a:pt x="517" y="237"/>
                  </a:lnTo>
                  <a:lnTo>
                    <a:pt x="517" y="237"/>
                  </a:lnTo>
                  <a:lnTo>
                    <a:pt x="603" y="259"/>
                  </a:lnTo>
                  <a:lnTo>
                    <a:pt x="603" y="259"/>
                  </a:lnTo>
                  <a:lnTo>
                    <a:pt x="667" y="237"/>
                  </a:lnTo>
                  <a:lnTo>
                    <a:pt x="667" y="237"/>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3"/>
            <p:cNvSpPr/>
            <p:nvPr/>
          </p:nvSpPr>
          <p:spPr>
            <a:xfrm>
              <a:off x="6225950" y="-990475"/>
              <a:ext cx="18300" cy="7550"/>
            </a:xfrm>
            <a:custGeom>
              <a:avLst/>
              <a:gdLst/>
              <a:ahLst/>
              <a:cxnLst/>
              <a:rect l="l" t="t" r="r" b="b"/>
              <a:pathLst>
                <a:path w="732" h="302" extrusionOk="0">
                  <a:moveTo>
                    <a:pt x="1" y="1"/>
                  </a:moveTo>
                  <a:lnTo>
                    <a:pt x="44" y="65"/>
                  </a:lnTo>
                  <a:lnTo>
                    <a:pt x="108" y="108"/>
                  </a:lnTo>
                  <a:lnTo>
                    <a:pt x="538" y="280"/>
                  </a:lnTo>
                  <a:lnTo>
                    <a:pt x="603" y="302"/>
                  </a:lnTo>
                  <a:lnTo>
                    <a:pt x="689" y="302"/>
                  </a:lnTo>
                  <a:lnTo>
                    <a:pt x="732" y="2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3"/>
            <p:cNvSpPr/>
            <p:nvPr/>
          </p:nvSpPr>
          <p:spPr>
            <a:xfrm>
              <a:off x="6225950" y="-990475"/>
              <a:ext cx="18300" cy="7550"/>
            </a:xfrm>
            <a:custGeom>
              <a:avLst/>
              <a:gdLst/>
              <a:ahLst/>
              <a:cxnLst/>
              <a:rect l="l" t="t" r="r" b="b"/>
              <a:pathLst>
                <a:path w="732" h="302" fill="none" extrusionOk="0">
                  <a:moveTo>
                    <a:pt x="1" y="1"/>
                  </a:moveTo>
                  <a:lnTo>
                    <a:pt x="1" y="1"/>
                  </a:lnTo>
                  <a:lnTo>
                    <a:pt x="44" y="65"/>
                  </a:lnTo>
                  <a:lnTo>
                    <a:pt x="108" y="108"/>
                  </a:lnTo>
                  <a:lnTo>
                    <a:pt x="538" y="280"/>
                  </a:lnTo>
                  <a:lnTo>
                    <a:pt x="538" y="280"/>
                  </a:lnTo>
                  <a:lnTo>
                    <a:pt x="603" y="302"/>
                  </a:lnTo>
                  <a:lnTo>
                    <a:pt x="603" y="302"/>
                  </a:lnTo>
                  <a:lnTo>
                    <a:pt x="689" y="302"/>
                  </a:lnTo>
                  <a:lnTo>
                    <a:pt x="732" y="259"/>
                  </a:lnTo>
                  <a:lnTo>
                    <a:pt x="732" y="259"/>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3"/>
            <p:cNvSpPr/>
            <p:nvPr/>
          </p:nvSpPr>
          <p:spPr>
            <a:xfrm>
              <a:off x="6253900" y="-980800"/>
              <a:ext cx="19900" cy="9175"/>
            </a:xfrm>
            <a:custGeom>
              <a:avLst/>
              <a:gdLst/>
              <a:ahLst/>
              <a:cxnLst/>
              <a:rect l="l" t="t" r="r" b="b"/>
              <a:pathLst>
                <a:path w="796" h="367" extrusionOk="0">
                  <a:moveTo>
                    <a:pt x="1" y="1"/>
                  </a:moveTo>
                  <a:lnTo>
                    <a:pt x="22" y="44"/>
                  </a:lnTo>
                  <a:lnTo>
                    <a:pt x="44" y="87"/>
                  </a:lnTo>
                  <a:lnTo>
                    <a:pt x="65" y="130"/>
                  </a:lnTo>
                  <a:lnTo>
                    <a:pt x="108" y="151"/>
                  </a:lnTo>
                  <a:lnTo>
                    <a:pt x="559" y="345"/>
                  </a:lnTo>
                  <a:lnTo>
                    <a:pt x="624" y="366"/>
                  </a:lnTo>
                  <a:lnTo>
                    <a:pt x="731" y="323"/>
                  </a:lnTo>
                  <a:lnTo>
                    <a:pt x="796" y="2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3"/>
            <p:cNvSpPr/>
            <p:nvPr/>
          </p:nvSpPr>
          <p:spPr>
            <a:xfrm>
              <a:off x="6253900" y="-980800"/>
              <a:ext cx="19900" cy="9175"/>
            </a:xfrm>
            <a:custGeom>
              <a:avLst/>
              <a:gdLst/>
              <a:ahLst/>
              <a:cxnLst/>
              <a:rect l="l" t="t" r="r" b="b"/>
              <a:pathLst>
                <a:path w="796" h="367" fill="none" extrusionOk="0">
                  <a:moveTo>
                    <a:pt x="1" y="1"/>
                  </a:moveTo>
                  <a:lnTo>
                    <a:pt x="1" y="1"/>
                  </a:lnTo>
                  <a:lnTo>
                    <a:pt x="22" y="44"/>
                  </a:lnTo>
                  <a:lnTo>
                    <a:pt x="44" y="87"/>
                  </a:lnTo>
                  <a:lnTo>
                    <a:pt x="65" y="130"/>
                  </a:lnTo>
                  <a:lnTo>
                    <a:pt x="108" y="151"/>
                  </a:lnTo>
                  <a:lnTo>
                    <a:pt x="559" y="345"/>
                  </a:lnTo>
                  <a:lnTo>
                    <a:pt x="559" y="345"/>
                  </a:lnTo>
                  <a:lnTo>
                    <a:pt x="624" y="366"/>
                  </a:lnTo>
                  <a:lnTo>
                    <a:pt x="624" y="366"/>
                  </a:lnTo>
                  <a:lnTo>
                    <a:pt x="731" y="323"/>
                  </a:lnTo>
                  <a:lnTo>
                    <a:pt x="796" y="280"/>
                  </a:lnTo>
                  <a:lnTo>
                    <a:pt x="796" y="280"/>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3"/>
            <p:cNvSpPr/>
            <p:nvPr/>
          </p:nvSpPr>
          <p:spPr>
            <a:xfrm>
              <a:off x="6282375" y="-971125"/>
              <a:ext cx="20450" cy="10250"/>
            </a:xfrm>
            <a:custGeom>
              <a:avLst/>
              <a:gdLst/>
              <a:ahLst/>
              <a:cxnLst/>
              <a:rect l="l" t="t" r="r" b="b"/>
              <a:pathLst>
                <a:path w="818" h="410" extrusionOk="0">
                  <a:moveTo>
                    <a:pt x="22" y="1"/>
                  </a:moveTo>
                  <a:lnTo>
                    <a:pt x="1" y="22"/>
                  </a:lnTo>
                  <a:lnTo>
                    <a:pt x="1" y="87"/>
                  </a:lnTo>
                  <a:lnTo>
                    <a:pt x="22" y="130"/>
                  </a:lnTo>
                  <a:lnTo>
                    <a:pt x="65" y="173"/>
                  </a:lnTo>
                  <a:lnTo>
                    <a:pt x="108" y="216"/>
                  </a:lnTo>
                  <a:lnTo>
                    <a:pt x="560" y="388"/>
                  </a:lnTo>
                  <a:lnTo>
                    <a:pt x="624" y="409"/>
                  </a:lnTo>
                  <a:lnTo>
                    <a:pt x="689" y="409"/>
                  </a:lnTo>
                  <a:lnTo>
                    <a:pt x="732" y="366"/>
                  </a:lnTo>
                  <a:lnTo>
                    <a:pt x="775" y="345"/>
                  </a:lnTo>
                  <a:lnTo>
                    <a:pt x="818"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3"/>
            <p:cNvSpPr/>
            <p:nvPr/>
          </p:nvSpPr>
          <p:spPr>
            <a:xfrm>
              <a:off x="6282375" y="-971125"/>
              <a:ext cx="20450" cy="10250"/>
            </a:xfrm>
            <a:custGeom>
              <a:avLst/>
              <a:gdLst/>
              <a:ahLst/>
              <a:cxnLst/>
              <a:rect l="l" t="t" r="r" b="b"/>
              <a:pathLst>
                <a:path w="818" h="410" fill="none" extrusionOk="0">
                  <a:moveTo>
                    <a:pt x="22" y="1"/>
                  </a:moveTo>
                  <a:lnTo>
                    <a:pt x="1" y="22"/>
                  </a:lnTo>
                  <a:lnTo>
                    <a:pt x="1" y="22"/>
                  </a:lnTo>
                  <a:lnTo>
                    <a:pt x="1" y="87"/>
                  </a:lnTo>
                  <a:lnTo>
                    <a:pt x="22" y="130"/>
                  </a:lnTo>
                  <a:lnTo>
                    <a:pt x="65" y="173"/>
                  </a:lnTo>
                  <a:lnTo>
                    <a:pt x="108" y="216"/>
                  </a:lnTo>
                  <a:lnTo>
                    <a:pt x="560" y="388"/>
                  </a:lnTo>
                  <a:lnTo>
                    <a:pt x="560" y="388"/>
                  </a:lnTo>
                  <a:lnTo>
                    <a:pt x="624" y="409"/>
                  </a:lnTo>
                  <a:lnTo>
                    <a:pt x="624" y="409"/>
                  </a:lnTo>
                  <a:lnTo>
                    <a:pt x="689" y="409"/>
                  </a:lnTo>
                  <a:lnTo>
                    <a:pt x="732" y="366"/>
                  </a:lnTo>
                  <a:lnTo>
                    <a:pt x="775" y="345"/>
                  </a:lnTo>
                  <a:lnTo>
                    <a:pt x="818" y="280"/>
                  </a:lnTo>
                  <a:lnTo>
                    <a:pt x="818"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3"/>
            <p:cNvSpPr/>
            <p:nvPr/>
          </p:nvSpPr>
          <p:spPr>
            <a:xfrm>
              <a:off x="6310875" y="-960900"/>
              <a:ext cx="20450" cy="10750"/>
            </a:xfrm>
            <a:custGeom>
              <a:avLst/>
              <a:gdLst/>
              <a:ahLst/>
              <a:cxnLst/>
              <a:rect l="l" t="t" r="r" b="b"/>
              <a:pathLst>
                <a:path w="818" h="430" extrusionOk="0">
                  <a:moveTo>
                    <a:pt x="22" y="0"/>
                  </a:moveTo>
                  <a:lnTo>
                    <a:pt x="0" y="65"/>
                  </a:lnTo>
                  <a:lnTo>
                    <a:pt x="0" y="108"/>
                  </a:lnTo>
                  <a:lnTo>
                    <a:pt x="22" y="172"/>
                  </a:lnTo>
                  <a:lnTo>
                    <a:pt x="65" y="215"/>
                  </a:lnTo>
                  <a:lnTo>
                    <a:pt x="108" y="236"/>
                  </a:lnTo>
                  <a:lnTo>
                    <a:pt x="559" y="430"/>
                  </a:lnTo>
                  <a:lnTo>
                    <a:pt x="688" y="430"/>
                  </a:lnTo>
                  <a:lnTo>
                    <a:pt x="753" y="387"/>
                  </a:lnTo>
                  <a:lnTo>
                    <a:pt x="796" y="344"/>
                  </a:lnTo>
                  <a:lnTo>
                    <a:pt x="817" y="279"/>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3"/>
            <p:cNvSpPr/>
            <p:nvPr/>
          </p:nvSpPr>
          <p:spPr>
            <a:xfrm>
              <a:off x="6310875" y="-960900"/>
              <a:ext cx="20450" cy="10750"/>
            </a:xfrm>
            <a:custGeom>
              <a:avLst/>
              <a:gdLst/>
              <a:ahLst/>
              <a:cxnLst/>
              <a:rect l="l" t="t" r="r" b="b"/>
              <a:pathLst>
                <a:path w="818" h="430" fill="none" extrusionOk="0">
                  <a:moveTo>
                    <a:pt x="22" y="0"/>
                  </a:moveTo>
                  <a:lnTo>
                    <a:pt x="0" y="65"/>
                  </a:lnTo>
                  <a:lnTo>
                    <a:pt x="0" y="65"/>
                  </a:lnTo>
                  <a:lnTo>
                    <a:pt x="0" y="108"/>
                  </a:lnTo>
                  <a:lnTo>
                    <a:pt x="22" y="172"/>
                  </a:lnTo>
                  <a:lnTo>
                    <a:pt x="65" y="215"/>
                  </a:lnTo>
                  <a:lnTo>
                    <a:pt x="108" y="236"/>
                  </a:lnTo>
                  <a:lnTo>
                    <a:pt x="559" y="430"/>
                  </a:lnTo>
                  <a:lnTo>
                    <a:pt x="559" y="430"/>
                  </a:lnTo>
                  <a:lnTo>
                    <a:pt x="624" y="430"/>
                  </a:lnTo>
                  <a:lnTo>
                    <a:pt x="624" y="430"/>
                  </a:lnTo>
                  <a:lnTo>
                    <a:pt x="688" y="430"/>
                  </a:lnTo>
                  <a:lnTo>
                    <a:pt x="753" y="387"/>
                  </a:lnTo>
                  <a:lnTo>
                    <a:pt x="796" y="344"/>
                  </a:lnTo>
                  <a:lnTo>
                    <a:pt x="817" y="279"/>
                  </a:lnTo>
                  <a:lnTo>
                    <a:pt x="817" y="279"/>
                  </a:lnTo>
                  <a:lnTo>
                    <a:pt x="817" y="279"/>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3"/>
            <p:cNvSpPr/>
            <p:nvPr/>
          </p:nvSpPr>
          <p:spPr>
            <a:xfrm>
              <a:off x="6339350" y="-951250"/>
              <a:ext cx="20450" cy="12400"/>
            </a:xfrm>
            <a:custGeom>
              <a:avLst/>
              <a:gdLst/>
              <a:ahLst/>
              <a:cxnLst/>
              <a:rect l="l" t="t" r="r" b="b"/>
              <a:pathLst>
                <a:path w="818" h="496" extrusionOk="0">
                  <a:moveTo>
                    <a:pt x="22" y="1"/>
                  </a:moveTo>
                  <a:lnTo>
                    <a:pt x="1" y="108"/>
                  </a:lnTo>
                  <a:lnTo>
                    <a:pt x="1" y="173"/>
                  </a:lnTo>
                  <a:lnTo>
                    <a:pt x="22" y="216"/>
                  </a:lnTo>
                  <a:lnTo>
                    <a:pt x="65" y="259"/>
                  </a:lnTo>
                  <a:lnTo>
                    <a:pt x="108" y="302"/>
                  </a:lnTo>
                  <a:lnTo>
                    <a:pt x="559" y="474"/>
                  </a:lnTo>
                  <a:lnTo>
                    <a:pt x="624" y="495"/>
                  </a:lnTo>
                  <a:lnTo>
                    <a:pt x="688" y="474"/>
                  </a:lnTo>
                  <a:lnTo>
                    <a:pt x="753" y="452"/>
                  </a:lnTo>
                  <a:lnTo>
                    <a:pt x="796" y="388"/>
                  </a:lnTo>
                  <a:lnTo>
                    <a:pt x="817" y="323"/>
                  </a:lnTo>
                  <a:lnTo>
                    <a:pt x="817"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3"/>
            <p:cNvSpPr/>
            <p:nvPr/>
          </p:nvSpPr>
          <p:spPr>
            <a:xfrm>
              <a:off x="6339350" y="-951250"/>
              <a:ext cx="20450" cy="12400"/>
            </a:xfrm>
            <a:custGeom>
              <a:avLst/>
              <a:gdLst/>
              <a:ahLst/>
              <a:cxnLst/>
              <a:rect l="l" t="t" r="r" b="b"/>
              <a:pathLst>
                <a:path w="818" h="496" fill="none" extrusionOk="0">
                  <a:moveTo>
                    <a:pt x="22" y="1"/>
                  </a:moveTo>
                  <a:lnTo>
                    <a:pt x="1" y="108"/>
                  </a:lnTo>
                  <a:lnTo>
                    <a:pt x="1" y="108"/>
                  </a:lnTo>
                  <a:lnTo>
                    <a:pt x="1" y="173"/>
                  </a:lnTo>
                  <a:lnTo>
                    <a:pt x="22" y="216"/>
                  </a:lnTo>
                  <a:lnTo>
                    <a:pt x="65" y="259"/>
                  </a:lnTo>
                  <a:lnTo>
                    <a:pt x="108" y="302"/>
                  </a:lnTo>
                  <a:lnTo>
                    <a:pt x="559" y="474"/>
                  </a:lnTo>
                  <a:lnTo>
                    <a:pt x="559" y="474"/>
                  </a:lnTo>
                  <a:lnTo>
                    <a:pt x="624" y="495"/>
                  </a:lnTo>
                  <a:lnTo>
                    <a:pt x="624" y="495"/>
                  </a:lnTo>
                  <a:lnTo>
                    <a:pt x="688" y="474"/>
                  </a:lnTo>
                  <a:lnTo>
                    <a:pt x="753" y="452"/>
                  </a:lnTo>
                  <a:lnTo>
                    <a:pt x="796" y="388"/>
                  </a:lnTo>
                  <a:lnTo>
                    <a:pt x="817" y="323"/>
                  </a:lnTo>
                  <a:lnTo>
                    <a:pt x="817" y="280"/>
                  </a:lnTo>
                  <a:lnTo>
                    <a:pt x="817"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3"/>
            <p:cNvSpPr/>
            <p:nvPr/>
          </p:nvSpPr>
          <p:spPr>
            <a:xfrm>
              <a:off x="6367825" y="-941575"/>
              <a:ext cx="21000" cy="13475"/>
            </a:xfrm>
            <a:custGeom>
              <a:avLst/>
              <a:gdLst/>
              <a:ahLst/>
              <a:cxnLst/>
              <a:rect l="l" t="t" r="r" b="b"/>
              <a:pathLst>
                <a:path w="840" h="539" extrusionOk="0">
                  <a:moveTo>
                    <a:pt x="22" y="1"/>
                  </a:moveTo>
                  <a:lnTo>
                    <a:pt x="1" y="173"/>
                  </a:lnTo>
                  <a:lnTo>
                    <a:pt x="1" y="216"/>
                  </a:lnTo>
                  <a:lnTo>
                    <a:pt x="22" y="280"/>
                  </a:lnTo>
                  <a:lnTo>
                    <a:pt x="65" y="323"/>
                  </a:lnTo>
                  <a:lnTo>
                    <a:pt x="108" y="345"/>
                  </a:lnTo>
                  <a:lnTo>
                    <a:pt x="560" y="538"/>
                  </a:lnTo>
                  <a:lnTo>
                    <a:pt x="689" y="538"/>
                  </a:lnTo>
                  <a:lnTo>
                    <a:pt x="753" y="495"/>
                  </a:lnTo>
                  <a:lnTo>
                    <a:pt x="796" y="452"/>
                  </a:lnTo>
                  <a:lnTo>
                    <a:pt x="818" y="388"/>
                  </a:lnTo>
                  <a:lnTo>
                    <a:pt x="839"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3"/>
            <p:cNvSpPr/>
            <p:nvPr/>
          </p:nvSpPr>
          <p:spPr>
            <a:xfrm>
              <a:off x="6367825" y="-941575"/>
              <a:ext cx="21000" cy="13475"/>
            </a:xfrm>
            <a:custGeom>
              <a:avLst/>
              <a:gdLst/>
              <a:ahLst/>
              <a:cxnLst/>
              <a:rect l="l" t="t" r="r" b="b"/>
              <a:pathLst>
                <a:path w="840" h="539" fill="none" extrusionOk="0">
                  <a:moveTo>
                    <a:pt x="22" y="1"/>
                  </a:moveTo>
                  <a:lnTo>
                    <a:pt x="1" y="173"/>
                  </a:lnTo>
                  <a:lnTo>
                    <a:pt x="1" y="173"/>
                  </a:lnTo>
                  <a:lnTo>
                    <a:pt x="1" y="216"/>
                  </a:lnTo>
                  <a:lnTo>
                    <a:pt x="22" y="280"/>
                  </a:lnTo>
                  <a:lnTo>
                    <a:pt x="65" y="323"/>
                  </a:lnTo>
                  <a:lnTo>
                    <a:pt x="108" y="345"/>
                  </a:lnTo>
                  <a:lnTo>
                    <a:pt x="560" y="538"/>
                  </a:lnTo>
                  <a:lnTo>
                    <a:pt x="560" y="538"/>
                  </a:lnTo>
                  <a:lnTo>
                    <a:pt x="624" y="538"/>
                  </a:lnTo>
                  <a:lnTo>
                    <a:pt x="624" y="538"/>
                  </a:lnTo>
                  <a:lnTo>
                    <a:pt x="689" y="538"/>
                  </a:lnTo>
                  <a:lnTo>
                    <a:pt x="753" y="495"/>
                  </a:lnTo>
                  <a:lnTo>
                    <a:pt x="796" y="452"/>
                  </a:lnTo>
                  <a:lnTo>
                    <a:pt x="818" y="388"/>
                  </a:lnTo>
                  <a:lnTo>
                    <a:pt x="839" y="280"/>
                  </a:lnTo>
                  <a:lnTo>
                    <a:pt x="839"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3"/>
            <p:cNvSpPr/>
            <p:nvPr/>
          </p:nvSpPr>
          <p:spPr>
            <a:xfrm>
              <a:off x="6396325" y="-931350"/>
              <a:ext cx="20975" cy="14525"/>
            </a:xfrm>
            <a:custGeom>
              <a:avLst/>
              <a:gdLst/>
              <a:ahLst/>
              <a:cxnLst/>
              <a:rect l="l" t="t" r="r" b="b"/>
              <a:pathLst>
                <a:path w="839" h="581" extrusionOk="0">
                  <a:moveTo>
                    <a:pt x="22" y="0"/>
                  </a:moveTo>
                  <a:lnTo>
                    <a:pt x="0" y="194"/>
                  </a:lnTo>
                  <a:lnTo>
                    <a:pt x="0" y="258"/>
                  </a:lnTo>
                  <a:lnTo>
                    <a:pt x="22" y="301"/>
                  </a:lnTo>
                  <a:lnTo>
                    <a:pt x="65" y="344"/>
                  </a:lnTo>
                  <a:lnTo>
                    <a:pt x="108" y="387"/>
                  </a:lnTo>
                  <a:lnTo>
                    <a:pt x="559" y="559"/>
                  </a:lnTo>
                  <a:lnTo>
                    <a:pt x="624" y="581"/>
                  </a:lnTo>
                  <a:lnTo>
                    <a:pt x="688" y="559"/>
                  </a:lnTo>
                  <a:lnTo>
                    <a:pt x="753" y="538"/>
                  </a:lnTo>
                  <a:lnTo>
                    <a:pt x="796" y="473"/>
                  </a:lnTo>
                  <a:lnTo>
                    <a:pt x="817" y="409"/>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3"/>
            <p:cNvSpPr/>
            <p:nvPr/>
          </p:nvSpPr>
          <p:spPr>
            <a:xfrm>
              <a:off x="6396325" y="-931350"/>
              <a:ext cx="20975" cy="14525"/>
            </a:xfrm>
            <a:custGeom>
              <a:avLst/>
              <a:gdLst/>
              <a:ahLst/>
              <a:cxnLst/>
              <a:rect l="l" t="t" r="r" b="b"/>
              <a:pathLst>
                <a:path w="839" h="581" fill="none" extrusionOk="0">
                  <a:moveTo>
                    <a:pt x="22" y="0"/>
                  </a:moveTo>
                  <a:lnTo>
                    <a:pt x="0" y="194"/>
                  </a:lnTo>
                  <a:lnTo>
                    <a:pt x="0" y="194"/>
                  </a:lnTo>
                  <a:lnTo>
                    <a:pt x="0" y="258"/>
                  </a:lnTo>
                  <a:lnTo>
                    <a:pt x="22" y="301"/>
                  </a:lnTo>
                  <a:lnTo>
                    <a:pt x="65" y="344"/>
                  </a:lnTo>
                  <a:lnTo>
                    <a:pt x="108" y="387"/>
                  </a:lnTo>
                  <a:lnTo>
                    <a:pt x="559" y="559"/>
                  </a:lnTo>
                  <a:lnTo>
                    <a:pt x="559" y="559"/>
                  </a:lnTo>
                  <a:lnTo>
                    <a:pt x="624" y="581"/>
                  </a:lnTo>
                  <a:lnTo>
                    <a:pt x="624" y="581"/>
                  </a:lnTo>
                  <a:lnTo>
                    <a:pt x="688" y="559"/>
                  </a:lnTo>
                  <a:lnTo>
                    <a:pt x="753" y="538"/>
                  </a:lnTo>
                  <a:lnTo>
                    <a:pt x="796" y="473"/>
                  </a:lnTo>
                  <a:lnTo>
                    <a:pt x="817" y="409"/>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3"/>
            <p:cNvSpPr/>
            <p:nvPr/>
          </p:nvSpPr>
          <p:spPr>
            <a:xfrm>
              <a:off x="6424800" y="-921675"/>
              <a:ext cx="20975" cy="15600"/>
            </a:xfrm>
            <a:custGeom>
              <a:avLst/>
              <a:gdLst/>
              <a:ahLst/>
              <a:cxnLst/>
              <a:rect l="l" t="t" r="r" b="b"/>
              <a:pathLst>
                <a:path w="839" h="624" extrusionOk="0">
                  <a:moveTo>
                    <a:pt x="22" y="0"/>
                  </a:moveTo>
                  <a:lnTo>
                    <a:pt x="1" y="237"/>
                  </a:lnTo>
                  <a:lnTo>
                    <a:pt x="1" y="301"/>
                  </a:lnTo>
                  <a:lnTo>
                    <a:pt x="22" y="366"/>
                  </a:lnTo>
                  <a:lnTo>
                    <a:pt x="65" y="409"/>
                  </a:lnTo>
                  <a:lnTo>
                    <a:pt x="108" y="430"/>
                  </a:lnTo>
                  <a:lnTo>
                    <a:pt x="538" y="602"/>
                  </a:lnTo>
                  <a:lnTo>
                    <a:pt x="624" y="624"/>
                  </a:lnTo>
                  <a:lnTo>
                    <a:pt x="688" y="624"/>
                  </a:lnTo>
                  <a:lnTo>
                    <a:pt x="731" y="581"/>
                  </a:lnTo>
                  <a:lnTo>
                    <a:pt x="796" y="538"/>
                  </a:lnTo>
                  <a:lnTo>
                    <a:pt x="817" y="473"/>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3"/>
            <p:cNvSpPr/>
            <p:nvPr/>
          </p:nvSpPr>
          <p:spPr>
            <a:xfrm>
              <a:off x="6424800" y="-921675"/>
              <a:ext cx="20975" cy="15600"/>
            </a:xfrm>
            <a:custGeom>
              <a:avLst/>
              <a:gdLst/>
              <a:ahLst/>
              <a:cxnLst/>
              <a:rect l="l" t="t" r="r" b="b"/>
              <a:pathLst>
                <a:path w="839" h="624" fill="none" extrusionOk="0">
                  <a:moveTo>
                    <a:pt x="22" y="0"/>
                  </a:moveTo>
                  <a:lnTo>
                    <a:pt x="1" y="237"/>
                  </a:lnTo>
                  <a:lnTo>
                    <a:pt x="1" y="237"/>
                  </a:lnTo>
                  <a:lnTo>
                    <a:pt x="1" y="301"/>
                  </a:lnTo>
                  <a:lnTo>
                    <a:pt x="22" y="366"/>
                  </a:lnTo>
                  <a:lnTo>
                    <a:pt x="65" y="409"/>
                  </a:lnTo>
                  <a:lnTo>
                    <a:pt x="108" y="430"/>
                  </a:lnTo>
                  <a:lnTo>
                    <a:pt x="538" y="602"/>
                  </a:lnTo>
                  <a:lnTo>
                    <a:pt x="538" y="602"/>
                  </a:lnTo>
                  <a:lnTo>
                    <a:pt x="624" y="624"/>
                  </a:lnTo>
                  <a:lnTo>
                    <a:pt x="624" y="624"/>
                  </a:lnTo>
                  <a:lnTo>
                    <a:pt x="688" y="624"/>
                  </a:lnTo>
                  <a:lnTo>
                    <a:pt x="731" y="581"/>
                  </a:lnTo>
                  <a:lnTo>
                    <a:pt x="796" y="538"/>
                  </a:lnTo>
                  <a:lnTo>
                    <a:pt x="817" y="473"/>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3"/>
            <p:cNvSpPr/>
            <p:nvPr/>
          </p:nvSpPr>
          <p:spPr>
            <a:xfrm>
              <a:off x="6453275" y="-912000"/>
              <a:ext cx="21000" cy="17225"/>
            </a:xfrm>
            <a:custGeom>
              <a:avLst/>
              <a:gdLst/>
              <a:ahLst/>
              <a:cxnLst/>
              <a:rect l="l" t="t" r="r" b="b"/>
              <a:pathLst>
                <a:path w="840" h="689" extrusionOk="0">
                  <a:moveTo>
                    <a:pt x="22" y="0"/>
                  </a:moveTo>
                  <a:lnTo>
                    <a:pt x="1" y="301"/>
                  </a:lnTo>
                  <a:lnTo>
                    <a:pt x="1" y="366"/>
                  </a:lnTo>
                  <a:lnTo>
                    <a:pt x="22" y="409"/>
                  </a:lnTo>
                  <a:lnTo>
                    <a:pt x="44" y="452"/>
                  </a:lnTo>
                  <a:lnTo>
                    <a:pt x="108" y="473"/>
                  </a:lnTo>
                  <a:lnTo>
                    <a:pt x="538" y="667"/>
                  </a:lnTo>
                  <a:lnTo>
                    <a:pt x="624" y="688"/>
                  </a:lnTo>
                  <a:lnTo>
                    <a:pt x="689" y="667"/>
                  </a:lnTo>
                  <a:lnTo>
                    <a:pt x="732" y="645"/>
                  </a:lnTo>
                  <a:lnTo>
                    <a:pt x="775" y="581"/>
                  </a:lnTo>
                  <a:lnTo>
                    <a:pt x="818" y="516"/>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3"/>
            <p:cNvSpPr/>
            <p:nvPr/>
          </p:nvSpPr>
          <p:spPr>
            <a:xfrm>
              <a:off x="6453275" y="-912000"/>
              <a:ext cx="21000" cy="17225"/>
            </a:xfrm>
            <a:custGeom>
              <a:avLst/>
              <a:gdLst/>
              <a:ahLst/>
              <a:cxnLst/>
              <a:rect l="l" t="t" r="r" b="b"/>
              <a:pathLst>
                <a:path w="840" h="689" fill="none" extrusionOk="0">
                  <a:moveTo>
                    <a:pt x="22" y="0"/>
                  </a:moveTo>
                  <a:lnTo>
                    <a:pt x="1" y="301"/>
                  </a:lnTo>
                  <a:lnTo>
                    <a:pt x="1" y="301"/>
                  </a:lnTo>
                  <a:lnTo>
                    <a:pt x="1" y="366"/>
                  </a:lnTo>
                  <a:lnTo>
                    <a:pt x="22" y="409"/>
                  </a:lnTo>
                  <a:lnTo>
                    <a:pt x="44" y="452"/>
                  </a:lnTo>
                  <a:lnTo>
                    <a:pt x="108" y="473"/>
                  </a:lnTo>
                  <a:lnTo>
                    <a:pt x="538" y="667"/>
                  </a:lnTo>
                  <a:lnTo>
                    <a:pt x="538" y="667"/>
                  </a:lnTo>
                  <a:lnTo>
                    <a:pt x="624" y="688"/>
                  </a:lnTo>
                  <a:lnTo>
                    <a:pt x="624" y="688"/>
                  </a:lnTo>
                  <a:lnTo>
                    <a:pt x="689" y="667"/>
                  </a:lnTo>
                  <a:lnTo>
                    <a:pt x="732" y="645"/>
                  </a:lnTo>
                  <a:lnTo>
                    <a:pt x="775" y="581"/>
                  </a:lnTo>
                  <a:lnTo>
                    <a:pt x="818" y="516"/>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3"/>
            <p:cNvSpPr/>
            <p:nvPr/>
          </p:nvSpPr>
          <p:spPr>
            <a:xfrm>
              <a:off x="6481775" y="-901800"/>
              <a:ext cx="21525" cy="17775"/>
            </a:xfrm>
            <a:custGeom>
              <a:avLst/>
              <a:gdLst/>
              <a:ahLst/>
              <a:cxnLst/>
              <a:rect l="l" t="t" r="r" b="b"/>
              <a:pathLst>
                <a:path w="861" h="711" extrusionOk="0">
                  <a:moveTo>
                    <a:pt x="22" y="1"/>
                  </a:moveTo>
                  <a:lnTo>
                    <a:pt x="0" y="323"/>
                  </a:lnTo>
                  <a:lnTo>
                    <a:pt x="0" y="388"/>
                  </a:lnTo>
                  <a:lnTo>
                    <a:pt x="22" y="431"/>
                  </a:lnTo>
                  <a:lnTo>
                    <a:pt x="43" y="474"/>
                  </a:lnTo>
                  <a:lnTo>
                    <a:pt x="108" y="517"/>
                  </a:lnTo>
                  <a:lnTo>
                    <a:pt x="538" y="689"/>
                  </a:lnTo>
                  <a:lnTo>
                    <a:pt x="624" y="710"/>
                  </a:lnTo>
                  <a:lnTo>
                    <a:pt x="688" y="689"/>
                  </a:lnTo>
                  <a:lnTo>
                    <a:pt x="731" y="667"/>
                  </a:lnTo>
                  <a:lnTo>
                    <a:pt x="774" y="624"/>
                  </a:lnTo>
                  <a:lnTo>
                    <a:pt x="796" y="560"/>
                  </a:lnTo>
                  <a:lnTo>
                    <a:pt x="860"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3"/>
            <p:cNvSpPr/>
            <p:nvPr/>
          </p:nvSpPr>
          <p:spPr>
            <a:xfrm>
              <a:off x="6481775" y="-901800"/>
              <a:ext cx="21525" cy="17775"/>
            </a:xfrm>
            <a:custGeom>
              <a:avLst/>
              <a:gdLst/>
              <a:ahLst/>
              <a:cxnLst/>
              <a:rect l="l" t="t" r="r" b="b"/>
              <a:pathLst>
                <a:path w="861" h="711" fill="none" extrusionOk="0">
                  <a:moveTo>
                    <a:pt x="22" y="1"/>
                  </a:moveTo>
                  <a:lnTo>
                    <a:pt x="0" y="323"/>
                  </a:lnTo>
                  <a:lnTo>
                    <a:pt x="0" y="323"/>
                  </a:lnTo>
                  <a:lnTo>
                    <a:pt x="0" y="388"/>
                  </a:lnTo>
                  <a:lnTo>
                    <a:pt x="22" y="431"/>
                  </a:lnTo>
                  <a:lnTo>
                    <a:pt x="43" y="474"/>
                  </a:lnTo>
                  <a:lnTo>
                    <a:pt x="108" y="517"/>
                  </a:lnTo>
                  <a:lnTo>
                    <a:pt x="538" y="689"/>
                  </a:lnTo>
                  <a:lnTo>
                    <a:pt x="538" y="689"/>
                  </a:lnTo>
                  <a:lnTo>
                    <a:pt x="624" y="710"/>
                  </a:lnTo>
                  <a:lnTo>
                    <a:pt x="624" y="710"/>
                  </a:lnTo>
                  <a:lnTo>
                    <a:pt x="688" y="689"/>
                  </a:lnTo>
                  <a:lnTo>
                    <a:pt x="731" y="667"/>
                  </a:lnTo>
                  <a:lnTo>
                    <a:pt x="774" y="624"/>
                  </a:lnTo>
                  <a:lnTo>
                    <a:pt x="796" y="560"/>
                  </a:lnTo>
                  <a:lnTo>
                    <a:pt x="860" y="280"/>
                  </a:lnTo>
                  <a:lnTo>
                    <a:pt x="860"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3"/>
            <p:cNvSpPr/>
            <p:nvPr/>
          </p:nvSpPr>
          <p:spPr>
            <a:xfrm>
              <a:off x="7678600" y="-569675"/>
              <a:ext cx="610525" cy="98375"/>
            </a:xfrm>
            <a:custGeom>
              <a:avLst/>
              <a:gdLst/>
              <a:ahLst/>
              <a:cxnLst/>
              <a:rect l="l" t="t" r="r" b="b"/>
              <a:pathLst>
                <a:path w="24421" h="3935" extrusionOk="0">
                  <a:moveTo>
                    <a:pt x="0" y="2838"/>
                  </a:moveTo>
                  <a:lnTo>
                    <a:pt x="1870" y="2989"/>
                  </a:lnTo>
                  <a:lnTo>
                    <a:pt x="1873" y="2987"/>
                  </a:lnTo>
                  <a:lnTo>
                    <a:pt x="1873" y="2987"/>
                  </a:lnTo>
                  <a:lnTo>
                    <a:pt x="0" y="2838"/>
                  </a:lnTo>
                  <a:close/>
                  <a:moveTo>
                    <a:pt x="6449" y="1"/>
                  </a:moveTo>
                  <a:lnTo>
                    <a:pt x="1873" y="2987"/>
                  </a:lnTo>
                  <a:lnTo>
                    <a:pt x="1873" y="2987"/>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3"/>
            <p:cNvSpPr/>
            <p:nvPr/>
          </p:nvSpPr>
          <p:spPr>
            <a:xfrm>
              <a:off x="7675375" y="-499275"/>
              <a:ext cx="25" cy="575"/>
            </a:xfrm>
            <a:custGeom>
              <a:avLst/>
              <a:gdLst/>
              <a:ahLst/>
              <a:cxnLst/>
              <a:rect l="l" t="t" r="r" b="b"/>
              <a:pathLst>
                <a:path w="1" h="23" fill="none" extrusionOk="0">
                  <a:moveTo>
                    <a:pt x="0" y="1"/>
                  </a:moveTo>
                  <a:lnTo>
                    <a:pt x="0" y="1"/>
                  </a:lnTo>
                  <a:lnTo>
                    <a:pt x="0" y="22"/>
                  </a:lnTo>
                  <a:lnTo>
                    <a:pt x="0"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3"/>
            <p:cNvSpPr/>
            <p:nvPr/>
          </p:nvSpPr>
          <p:spPr>
            <a:xfrm>
              <a:off x="767430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3"/>
            <p:cNvSpPr/>
            <p:nvPr/>
          </p:nvSpPr>
          <p:spPr>
            <a:xfrm>
              <a:off x="767375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3"/>
            <p:cNvSpPr/>
            <p:nvPr/>
          </p:nvSpPr>
          <p:spPr>
            <a:xfrm>
              <a:off x="7673225" y="-49927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3"/>
            <p:cNvSpPr/>
            <p:nvPr/>
          </p:nvSpPr>
          <p:spPr>
            <a:xfrm>
              <a:off x="767215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3"/>
            <p:cNvSpPr/>
            <p:nvPr/>
          </p:nvSpPr>
          <p:spPr>
            <a:xfrm>
              <a:off x="767160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3"/>
            <p:cNvSpPr/>
            <p:nvPr/>
          </p:nvSpPr>
          <p:spPr>
            <a:xfrm>
              <a:off x="7671075"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3"/>
            <p:cNvSpPr/>
            <p:nvPr/>
          </p:nvSpPr>
          <p:spPr>
            <a:xfrm>
              <a:off x="767000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3"/>
            <p:cNvSpPr/>
            <p:nvPr/>
          </p:nvSpPr>
          <p:spPr>
            <a:xfrm>
              <a:off x="766945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3"/>
            <p:cNvSpPr/>
            <p:nvPr/>
          </p:nvSpPr>
          <p:spPr>
            <a:xfrm>
              <a:off x="7668925" y="-499800"/>
              <a:ext cx="550" cy="550"/>
            </a:xfrm>
            <a:custGeom>
              <a:avLst/>
              <a:gdLst/>
              <a:ahLst/>
              <a:cxnLst/>
              <a:rect l="l" t="t" r="r" b="b"/>
              <a:pathLst>
                <a:path w="22" h="22" fill="none" extrusionOk="0">
                  <a:moveTo>
                    <a:pt x="0" y="0"/>
                  </a:moveTo>
                  <a:lnTo>
                    <a:pt x="0" y="0"/>
                  </a:lnTo>
                  <a:lnTo>
                    <a:pt x="22" y="22"/>
                  </a:lnTo>
                  <a:lnTo>
                    <a:pt x="22" y="2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3"/>
            <p:cNvSpPr/>
            <p:nvPr/>
          </p:nvSpPr>
          <p:spPr>
            <a:xfrm>
              <a:off x="7667850" y="-499800"/>
              <a:ext cx="1100" cy="25"/>
            </a:xfrm>
            <a:custGeom>
              <a:avLst/>
              <a:gdLst/>
              <a:ahLst/>
              <a:cxnLst/>
              <a:rect l="l" t="t" r="r" b="b"/>
              <a:pathLst>
                <a:path w="44" h="1" fill="none" extrusionOk="0">
                  <a:moveTo>
                    <a:pt x="0" y="0"/>
                  </a:moveTo>
                  <a:lnTo>
                    <a:pt x="0" y="0"/>
                  </a:lnTo>
                  <a:lnTo>
                    <a:pt x="43" y="0"/>
                  </a:lnTo>
                  <a:lnTo>
                    <a:pt x="4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3"/>
            <p:cNvSpPr/>
            <p:nvPr/>
          </p:nvSpPr>
          <p:spPr>
            <a:xfrm>
              <a:off x="7678600" y="-569675"/>
              <a:ext cx="610525" cy="98375"/>
            </a:xfrm>
            <a:custGeom>
              <a:avLst/>
              <a:gdLst/>
              <a:ahLst/>
              <a:cxnLst/>
              <a:rect l="l" t="t" r="r" b="b"/>
              <a:pathLst>
                <a:path w="24421" h="3935" fill="none" extrusionOk="0">
                  <a:moveTo>
                    <a:pt x="6449" y="1"/>
                  </a:moveTo>
                  <a:lnTo>
                    <a:pt x="1870" y="2989"/>
                  </a:lnTo>
                  <a:lnTo>
                    <a:pt x="1870" y="2989"/>
                  </a:lnTo>
                  <a:lnTo>
                    <a:pt x="0" y="2838"/>
                  </a:lnTo>
                  <a:lnTo>
                    <a:pt x="0" y="2838"/>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3"/>
            <p:cNvSpPr/>
            <p:nvPr/>
          </p:nvSpPr>
          <p:spPr>
            <a:xfrm>
              <a:off x="6510250" y="-892125"/>
              <a:ext cx="21525" cy="18825"/>
            </a:xfrm>
            <a:custGeom>
              <a:avLst/>
              <a:gdLst/>
              <a:ahLst/>
              <a:cxnLst/>
              <a:rect l="l" t="t" r="r" b="b"/>
              <a:pathLst>
                <a:path w="861" h="753" extrusionOk="0">
                  <a:moveTo>
                    <a:pt x="43" y="1"/>
                  </a:moveTo>
                  <a:lnTo>
                    <a:pt x="0" y="388"/>
                  </a:lnTo>
                  <a:lnTo>
                    <a:pt x="0" y="431"/>
                  </a:lnTo>
                  <a:lnTo>
                    <a:pt x="22" y="495"/>
                  </a:lnTo>
                  <a:lnTo>
                    <a:pt x="43" y="538"/>
                  </a:lnTo>
                  <a:lnTo>
                    <a:pt x="108" y="560"/>
                  </a:lnTo>
                  <a:lnTo>
                    <a:pt x="538" y="753"/>
                  </a:lnTo>
                  <a:lnTo>
                    <a:pt x="667" y="753"/>
                  </a:lnTo>
                  <a:lnTo>
                    <a:pt x="731" y="710"/>
                  </a:lnTo>
                  <a:lnTo>
                    <a:pt x="774" y="667"/>
                  </a:lnTo>
                  <a:lnTo>
                    <a:pt x="796" y="603"/>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3"/>
            <p:cNvSpPr/>
            <p:nvPr/>
          </p:nvSpPr>
          <p:spPr>
            <a:xfrm>
              <a:off x="6510250" y="-892125"/>
              <a:ext cx="21525" cy="18825"/>
            </a:xfrm>
            <a:custGeom>
              <a:avLst/>
              <a:gdLst/>
              <a:ahLst/>
              <a:cxnLst/>
              <a:rect l="l" t="t" r="r" b="b"/>
              <a:pathLst>
                <a:path w="861" h="753" fill="none" extrusionOk="0">
                  <a:moveTo>
                    <a:pt x="43" y="1"/>
                  </a:moveTo>
                  <a:lnTo>
                    <a:pt x="0" y="388"/>
                  </a:lnTo>
                  <a:lnTo>
                    <a:pt x="0" y="388"/>
                  </a:lnTo>
                  <a:lnTo>
                    <a:pt x="0" y="431"/>
                  </a:lnTo>
                  <a:lnTo>
                    <a:pt x="22" y="495"/>
                  </a:lnTo>
                  <a:lnTo>
                    <a:pt x="43" y="538"/>
                  </a:lnTo>
                  <a:lnTo>
                    <a:pt x="108" y="560"/>
                  </a:lnTo>
                  <a:lnTo>
                    <a:pt x="538" y="753"/>
                  </a:lnTo>
                  <a:lnTo>
                    <a:pt x="538" y="753"/>
                  </a:lnTo>
                  <a:lnTo>
                    <a:pt x="602" y="753"/>
                  </a:lnTo>
                  <a:lnTo>
                    <a:pt x="602" y="753"/>
                  </a:lnTo>
                  <a:lnTo>
                    <a:pt x="667" y="753"/>
                  </a:lnTo>
                  <a:lnTo>
                    <a:pt x="731" y="710"/>
                  </a:lnTo>
                  <a:lnTo>
                    <a:pt x="774" y="667"/>
                  </a:lnTo>
                  <a:lnTo>
                    <a:pt x="796" y="603"/>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3"/>
            <p:cNvSpPr/>
            <p:nvPr/>
          </p:nvSpPr>
          <p:spPr>
            <a:xfrm>
              <a:off x="6654825" y="-842150"/>
              <a:ext cx="21500" cy="17225"/>
            </a:xfrm>
            <a:custGeom>
              <a:avLst/>
              <a:gdLst/>
              <a:ahLst/>
              <a:cxnLst/>
              <a:rect l="l" t="t" r="r" b="b"/>
              <a:pathLst>
                <a:path w="860" h="689" extrusionOk="0">
                  <a:moveTo>
                    <a:pt x="22" y="1"/>
                  </a:moveTo>
                  <a:lnTo>
                    <a:pt x="0" y="302"/>
                  </a:lnTo>
                  <a:lnTo>
                    <a:pt x="0" y="366"/>
                  </a:lnTo>
                  <a:lnTo>
                    <a:pt x="22" y="431"/>
                  </a:lnTo>
                  <a:lnTo>
                    <a:pt x="43" y="474"/>
                  </a:lnTo>
                  <a:lnTo>
                    <a:pt x="108" y="495"/>
                  </a:lnTo>
                  <a:lnTo>
                    <a:pt x="537" y="667"/>
                  </a:lnTo>
                  <a:lnTo>
                    <a:pt x="623" y="689"/>
                  </a:lnTo>
                  <a:lnTo>
                    <a:pt x="688" y="689"/>
                  </a:lnTo>
                  <a:lnTo>
                    <a:pt x="731" y="646"/>
                  </a:lnTo>
                  <a:lnTo>
                    <a:pt x="774" y="603"/>
                  </a:lnTo>
                  <a:lnTo>
                    <a:pt x="817" y="538"/>
                  </a:lnTo>
                  <a:lnTo>
                    <a:pt x="860"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3"/>
            <p:cNvSpPr/>
            <p:nvPr/>
          </p:nvSpPr>
          <p:spPr>
            <a:xfrm>
              <a:off x="6654825" y="-842150"/>
              <a:ext cx="21500" cy="17225"/>
            </a:xfrm>
            <a:custGeom>
              <a:avLst/>
              <a:gdLst/>
              <a:ahLst/>
              <a:cxnLst/>
              <a:rect l="l" t="t" r="r" b="b"/>
              <a:pathLst>
                <a:path w="860" h="689" fill="none" extrusionOk="0">
                  <a:moveTo>
                    <a:pt x="22" y="1"/>
                  </a:moveTo>
                  <a:lnTo>
                    <a:pt x="0" y="302"/>
                  </a:lnTo>
                  <a:lnTo>
                    <a:pt x="0" y="302"/>
                  </a:lnTo>
                  <a:lnTo>
                    <a:pt x="0" y="366"/>
                  </a:lnTo>
                  <a:lnTo>
                    <a:pt x="22" y="431"/>
                  </a:lnTo>
                  <a:lnTo>
                    <a:pt x="43" y="474"/>
                  </a:lnTo>
                  <a:lnTo>
                    <a:pt x="108" y="495"/>
                  </a:lnTo>
                  <a:lnTo>
                    <a:pt x="537" y="667"/>
                  </a:lnTo>
                  <a:lnTo>
                    <a:pt x="537" y="667"/>
                  </a:lnTo>
                  <a:lnTo>
                    <a:pt x="623" y="689"/>
                  </a:lnTo>
                  <a:lnTo>
                    <a:pt x="623" y="689"/>
                  </a:lnTo>
                  <a:lnTo>
                    <a:pt x="688" y="689"/>
                  </a:lnTo>
                  <a:lnTo>
                    <a:pt x="731" y="646"/>
                  </a:lnTo>
                  <a:lnTo>
                    <a:pt x="774" y="603"/>
                  </a:lnTo>
                  <a:lnTo>
                    <a:pt x="817" y="538"/>
                  </a:lnTo>
                  <a:lnTo>
                    <a:pt x="860" y="280"/>
                  </a:lnTo>
                  <a:lnTo>
                    <a:pt x="860"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3"/>
            <p:cNvSpPr/>
            <p:nvPr/>
          </p:nvSpPr>
          <p:spPr>
            <a:xfrm>
              <a:off x="6683300" y="-832475"/>
              <a:ext cx="21525" cy="18850"/>
            </a:xfrm>
            <a:custGeom>
              <a:avLst/>
              <a:gdLst/>
              <a:ahLst/>
              <a:cxnLst/>
              <a:rect l="l" t="t" r="r" b="b"/>
              <a:pathLst>
                <a:path w="861" h="754" extrusionOk="0">
                  <a:moveTo>
                    <a:pt x="43" y="1"/>
                  </a:moveTo>
                  <a:lnTo>
                    <a:pt x="0" y="366"/>
                  </a:lnTo>
                  <a:lnTo>
                    <a:pt x="0" y="431"/>
                  </a:lnTo>
                  <a:lnTo>
                    <a:pt x="22" y="474"/>
                  </a:lnTo>
                  <a:lnTo>
                    <a:pt x="43" y="517"/>
                  </a:lnTo>
                  <a:lnTo>
                    <a:pt x="108" y="538"/>
                  </a:lnTo>
                  <a:lnTo>
                    <a:pt x="538" y="732"/>
                  </a:lnTo>
                  <a:lnTo>
                    <a:pt x="624" y="753"/>
                  </a:lnTo>
                  <a:lnTo>
                    <a:pt x="688" y="732"/>
                  </a:lnTo>
                  <a:lnTo>
                    <a:pt x="731" y="710"/>
                  </a:lnTo>
                  <a:lnTo>
                    <a:pt x="774" y="646"/>
                  </a:lnTo>
                  <a:lnTo>
                    <a:pt x="796" y="581"/>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3"/>
            <p:cNvSpPr/>
            <p:nvPr/>
          </p:nvSpPr>
          <p:spPr>
            <a:xfrm>
              <a:off x="6683300" y="-832475"/>
              <a:ext cx="21525" cy="18850"/>
            </a:xfrm>
            <a:custGeom>
              <a:avLst/>
              <a:gdLst/>
              <a:ahLst/>
              <a:cxnLst/>
              <a:rect l="l" t="t" r="r" b="b"/>
              <a:pathLst>
                <a:path w="861" h="754" fill="none" extrusionOk="0">
                  <a:moveTo>
                    <a:pt x="43" y="1"/>
                  </a:moveTo>
                  <a:lnTo>
                    <a:pt x="0" y="366"/>
                  </a:lnTo>
                  <a:lnTo>
                    <a:pt x="0" y="366"/>
                  </a:lnTo>
                  <a:lnTo>
                    <a:pt x="0" y="431"/>
                  </a:lnTo>
                  <a:lnTo>
                    <a:pt x="22" y="474"/>
                  </a:lnTo>
                  <a:lnTo>
                    <a:pt x="43" y="517"/>
                  </a:lnTo>
                  <a:lnTo>
                    <a:pt x="108" y="538"/>
                  </a:lnTo>
                  <a:lnTo>
                    <a:pt x="538" y="732"/>
                  </a:lnTo>
                  <a:lnTo>
                    <a:pt x="538" y="732"/>
                  </a:lnTo>
                  <a:lnTo>
                    <a:pt x="624" y="753"/>
                  </a:lnTo>
                  <a:lnTo>
                    <a:pt x="624" y="753"/>
                  </a:lnTo>
                  <a:lnTo>
                    <a:pt x="688" y="732"/>
                  </a:lnTo>
                  <a:lnTo>
                    <a:pt x="731" y="710"/>
                  </a:lnTo>
                  <a:lnTo>
                    <a:pt x="774" y="646"/>
                  </a:lnTo>
                  <a:lnTo>
                    <a:pt x="796" y="581"/>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3"/>
            <p:cNvSpPr/>
            <p:nvPr/>
          </p:nvSpPr>
          <p:spPr>
            <a:xfrm>
              <a:off x="6711775" y="-822800"/>
              <a:ext cx="21525" cy="19925"/>
            </a:xfrm>
            <a:custGeom>
              <a:avLst/>
              <a:gdLst/>
              <a:ahLst/>
              <a:cxnLst/>
              <a:rect l="l" t="t" r="r" b="b"/>
              <a:pathLst>
                <a:path w="861" h="797" extrusionOk="0">
                  <a:moveTo>
                    <a:pt x="44" y="1"/>
                  </a:moveTo>
                  <a:lnTo>
                    <a:pt x="1" y="409"/>
                  </a:lnTo>
                  <a:lnTo>
                    <a:pt x="1" y="474"/>
                  </a:lnTo>
                  <a:lnTo>
                    <a:pt x="22" y="517"/>
                  </a:lnTo>
                  <a:lnTo>
                    <a:pt x="44" y="560"/>
                  </a:lnTo>
                  <a:lnTo>
                    <a:pt x="108" y="603"/>
                  </a:lnTo>
                  <a:lnTo>
                    <a:pt x="538" y="775"/>
                  </a:lnTo>
                  <a:lnTo>
                    <a:pt x="603" y="796"/>
                  </a:lnTo>
                  <a:lnTo>
                    <a:pt x="689" y="775"/>
                  </a:lnTo>
                  <a:lnTo>
                    <a:pt x="732" y="753"/>
                  </a:lnTo>
                  <a:lnTo>
                    <a:pt x="775" y="710"/>
                  </a:lnTo>
                  <a:lnTo>
                    <a:pt x="796" y="646"/>
                  </a:lnTo>
                  <a:lnTo>
                    <a:pt x="861" y="280"/>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3"/>
            <p:cNvSpPr/>
            <p:nvPr/>
          </p:nvSpPr>
          <p:spPr>
            <a:xfrm>
              <a:off x="6711775" y="-822800"/>
              <a:ext cx="21525" cy="19925"/>
            </a:xfrm>
            <a:custGeom>
              <a:avLst/>
              <a:gdLst/>
              <a:ahLst/>
              <a:cxnLst/>
              <a:rect l="l" t="t" r="r" b="b"/>
              <a:pathLst>
                <a:path w="861" h="797" fill="none" extrusionOk="0">
                  <a:moveTo>
                    <a:pt x="44" y="1"/>
                  </a:moveTo>
                  <a:lnTo>
                    <a:pt x="1" y="409"/>
                  </a:lnTo>
                  <a:lnTo>
                    <a:pt x="1" y="409"/>
                  </a:lnTo>
                  <a:lnTo>
                    <a:pt x="1" y="474"/>
                  </a:lnTo>
                  <a:lnTo>
                    <a:pt x="22" y="517"/>
                  </a:lnTo>
                  <a:lnTo>
                    <a:pt x="44" y="560"/>
                  </a:lnTo>
                  <a:lnTo>
                    <a:pt x="108" y="603"/>
                  </a:lnTo>
                  <a:lnTo>
                    <a:pt x="538" y="775"/>
                  </a:lnTo>
                  <a:lnTo>
                    <a:pt x="538" y="775"/>
                  </a:lnTo>
                  <a:lnTo>
                    <a:pt x="603" y="796"/>
                  </a:lnTo>
                  <a:lnTo>
                    <a:pt x="603" y="796"/>
                  </a:lnTo>
                  <a:lnTo>
                    <a:pt x="689" y="775"/>
                  </a:lnTo>
                  <a:lnTo>
                    <a:pt x="732" y="753"/>
                  </a:lnTo>
                  <a:lnTo>
                    <a:pt x="775" y="710"/>
                  </a:lnTo>
                  <a:lnTo>
                    <a:pt x="796" y="646"/>
                  </a:lnTo>
                  <a:lnTo>
                    <a:pt x="861" y="280"/>
                  </a:lnTo>
                  <a:lnTo>
                    <a:pt x="861" y="280"/>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3"/>
            <p:cNvSpPr/>
            <p:nvPr/>
          </p:nvSpPr>
          <p:spPr>
            <a:xfrm>
              <a:off x="6740275" y="-813125"/>
              <a:ext cx="21500" cy="20975"/>
            </a:xfrm>
            <a:custGeom>
              <a:avLst/>
              <a:gdLst/>
              <a:ahLst/>
              <a:cxnLst/>
              <a:rect l="l" t="t" r="r" b="b"/>
              <a:pathLst>
                <a:path w="860" h="839" extrusionOk="0">
                  <a:moveTo>
                    <a:pt x="43" y="1"/>
                  </a:moveTo>
                  <a:lnTo>
                    <a:pt x="0" y="474"/>
                  </a:lnTo>
                  <a:lnTo>
                    <a:pt x="0" y="517"/>
                  </a:lnTo>
                  <a:lnTo>
                    <a:pt x="0" y="581"/>
                  </a:lnTo>
                  <a:lnTo>
                    <a:pt x="43" y="624"/>
                  </a:lnTo>
                  <a:lnTo>
                    <a:pt x="86" y="646"/>
                  </a:lnTo>
                  <a:lnTo>
                    <a:pt x="537" y="839"/>
                  </a:lnTo>
                  <a:lnTo>
                    <a:pt x="666" y="839"/>
                  </a:lnTo>
                  <a:lnTo>
                    <a:pt x="731" y="796"/>
                  </a:lnTo>
                  <a:lnTo>
                    <a:pt x="774" y="753"/>
                  </a:lnTo>
                  <a:lnTo>
                    <a:pt x="795" y="689"/>
                  </a:lnTo>
                  <a:lnTo>
                    <a:pt x="860" y="302"/>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3"/>
            <p:cNvSpPr/>
            <p:nvPr/>
          </p:nvSpPr>
          <p:spPr>
            <a:xfrm>
              <a:off x="6740275" y="-813125"/>
              <a:ext cx="21500" cy="20975"/>
            </a:xfrm>
            <a:custGeom>
              <a:avLst/>
              <a:gdLst/>
              <a:ahLst/>
              <a:cxnLst/>
              <a:rect l="l" t="t" r="r" b="b"/>
              <a:pathLst>
                <a:path w="860" h="839" fill="none" extrusionOk="0">
                  <a:moveTo>
                    <a:pt x="43" y="1"/>
                  </a:moveTo>
                  <a:lnTo>
                    <a:pt x="0" y="474"/>
                  </a:lnTo>
                  <a:lnTo>
                    <a:pt x="0" y="474"/>
                  </a:lnTo>
                  <a:lnTo>
                    <a:pt x="0" y="517"/>
                  </a:lnTo>
                  <a:lnTo>
                    <a:pt x="0" y="581"/>
                  </a:lnTo>
                  <a:lnTo>
                    <a:pt x="43" y="624"/>
                  </a:lnTo>
                  <a:lnTo>
                    <a:pt x="86" y="646"/>
                  </a:lnTo>
                  <a:lnTo>
                    <a:pt x="537" y="839"/>
                  </a:lnTo>
                  <a:lnTo>
                    <a:pt x="537" y="839"/>
                  </a:lnTo>
                  <a:lnTo>
                    <a:pt x="602" y="839"/>
                  </a:lnTo>
                  <a:lnTo>
                    <a:pt x="602" y="839"/>
                  </a:lnTo>
                  <a:lnTo>
                    <a:pt x="666" y="839"/>
                  </a:lnTo>
                  <a:lnTo>
                    <a:pt x="731" y="796"/>
                  </a:lnTo>
                  <a:lnTo>
                    <a:pt x="774" y="753"/>
                  </a:lnTo>
                  <a:lnTo>
                    <a:pt x="795" y="689"/>
                  </a:lnTo>
                  <a:lnTo>
                    <a:pt x="860" y="302"/>
                  </a:lnTo>
                  <a:lnTo>
                    <a:pt x="860" y="302"/>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3"/>
            <p:cNvSpPr/>
            <p:nvPr/>
          </p:nvSpPr>
          <p:spPr>
            <a:xfrm>
              <a:off x="6768200" y="-802900"/>
              <a:ext cx="22600" cy="22050"/>
            </a:xfrm>
            <a:custGeom>
              <a:avLst/>
              <a:gdLst/>
              <a:ahLst/>
              <a:cxnLst/>
              <a:rect l="l" t="t" r="r" b="b"/>
              <a:pathLst>
                <a:path w="904" h="882" extrusionOk="0">
                  <a:moveTo>
                    <a:pt x="65" y="0"/>
                  </a:moveTo>
                  <a:lnTo>
                    <a:pt x="1" y="494"/>
                  </a:lnTo>
                  <a:lnTo>
                    <a:pt x="1" y="559"/>
                  </a:lnTo>
                  <a:lnTo>
                    <a:pt x="22" y="602"/>
                  </a:lnTo>
                  <a:lnTo>
                    <a:pt x="65" y="645"/>
                  </a:lnTo>
                  <a:lnTo>
                    <a:pt x="108" y="688"/>
                  </a:lnTo>
                  <a:lnTo>
                    <a:pt x="560" y="860"/>
                  </a:lnTo>
                  <a:lnTo>
                    <a:pt x="624" y="881"/>
                  </a:lnTo>
                  <a:lnTo>
                    <a:pt x="689" y="860"/>
                  </a:lnTo>
                  <a:lnTo>
                    <a:pt x="753" y="838"/>
                  </a:lnTo>
                  <a:lnTo>
                    <a:pt x="796" y="774"/>
                  </a:lnTo>
                  <a:lnTo>
                    <a:pt x="818" y="731"/>
                  </a:lnTo>
                  <a:lnTo>
                    <a:pt x="904" y="280"/>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43"/>
            <p:cNvSpPr/>
            <p:nvPr/>
          </p:nvSpPr>
          <p:spPr>
            <a:xfrm>
              <a:off x="6768200" y="-802900"/>
              <a:ext cx="22600" cy="22050"/>
            </a:xfrm>
            <a:custGeom>
              <a:avLst/>
              <a:gdLst/>
              <a:ahLst/>
              <a:cxnLst/>
              <a:rect l="l" t="t" r="r" b="b"/>
              <a:pathLst>
                <a:path w="904" h="882" fill="none" extrusionOk="0">
                  <a:moveTo>
                    <a:pt x="65" y="0"/>
                  </a:moveTo>
                  <a:lnTo>
                    <a:pt x="1" y="494"/>
                  </a:lnTo>
                  <a:lnTo>
                    <a:pt x="1" y="494"/>
                  </a:lnTo>
                  <a:lnTo>
                    <a:pt x="1" y="559"/>
                  </a:lnTo>
                  <a:lnTo>
                    <a:pt x="22" y="602"/>
                  </a:lnTo>
                  <a:lnTo>
                    <a:pt x="65" y="645"/>
                  </a:lnTo>
                  <a:lnTo>
                    <a:pt x="108" y="688"/>
                  </a:lnTo>
                  <a:lnTo>
                    <a:pt x="560" y="860"/>
                  </a:lnTo>
                  <a:lnTo>
                    <a:pt x="560" y="860"/>
                  </a:lnTo>
                  <a:lnTo>
                    <a:pt x="624" y="881"/>
                  </a:lnTo>
                  <a:lnTo>
                    <a:pt x="624" y="881"/>
                  </a:lnTo>
                  <a:lnTo>
                    <a:pt x="689" y="860"/>
                  </a:lnTo>
                  <a:lnTo>
                    <a:pt x="753" y="838"/>
                  </a:lnTo>
                  <a:lnTo>
                    <a:pt x="796" y="774"/>
                  </a:lnTo>
                  <a:lnTo>
                    <a:pt x="818" y="731"/>
                  </a:lnTo>
                  <a:lnTo>
                    <a:pt x="904" y="280"/>
                  </a:lnTo>
                  <a:lnTo>
                    <a:pt x="904" y="280"/>
                  </a:lnTo>
                  <a:lnTo>
                    <a:pt x="65"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3"/>
            <p:cNvSpPr/>
            <p:nvPr/>
          </p:nvSpPr>
          <p:spPr>
            <a:xfrm>
              <a:off x="6796700" y="-793225"/>
              <a:ext cx="22600" cy="23125"/>
            </a:xfrm>
            <a:custGeom>
              <a:avLst/>
              <a:gdLst/>
              <a:ahLst/>
              <a:cxnLst/>
              <a:rect l="l" t="t" r="r" b="b"/>
              <a:pathLst>
                <a:path w="904" h="925" extrusionOk="0">
                  <a:moveTo>
                    <a:pt x="65" y="0"/>
                  </a:moveTo>
                  <a:lnTo>
                    <a:pt x="0" y="559"/>
                  </a:lnTo>
                  <a:lnTo>
                    <a:pt x="0" y="602"/>
                  </a:lnTo>
                  <a:lnTo>
                    <a:pt x="22" y="666"/>
                  </a:lnTo>
                  <a:lnTo>
                    <a:pt x="65" y="709"/>
                  </a:lnTo>
                  <a:lnTo>
                    <a:pt x="108" y="731"/>
                  </a:lnTo>
                  <a:lnTo>
                    <a:pt x="559" y="924"/>
                  </a:lnTo>
                  <a:lnTo>
                    <a:pt x="688" y="924"/>
                  </a:lnTo>
                  <a:lnTo>
                    <a:pt x="753" y="881"/>
                  </a:lnTo>
                  <a:lnTo>
                    <a:pt x="796" y="838"/>
                  </a:lnTo>
                  <a:lnTo>
                    <a:pt x="817" y="774"/>
                  </a:lnTo>
                  <a:lnTo>
                    <a:pt x="903" y="279"/>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3"/>
            <p:cNvSpPr/>
            <p:nvPr/>
          </p:nvSpPr>
          <p:spPr>
            <a:xfrm>
              <a:off x="6796700" y="-793225"/>
              <a:ext cx="22600" cy="23125"/>
            </a:xfrm>
            <a:custGeom>
              <a:avLst/>
              <a:gdLst/>
              <a:ahLst/>
              <a:cxnLst/>
              <a:rect l="l" t="t" r="r" b="b"/>
              <a:pathLst>
                <a:path w="904" h="925" fill="none" extrusionOk="0">
                  <a:moveTo>
                    <a:pt x="65" y="0"/>
                  </a:moveTo>
                  <a:lnTo>
                    <a:pt x="65" y="0"/>
                  </a:lnTo>
                  <a:lnTo>
                    <a:pt x="65" y="0"/>
                  </a:lnTo>
                  <a:lnTo>
                    <a:pt x="0" y="559"/>
                  </a:lnTo>
                  <a:lnTo>
                    <a:pt x="0" y="559"/>
                  </a:lnTo>
                  <a:lnTo>
                    <a:pt x="0" y="602"/>
                  </a:lnTo>
                  <a:lnTo>
                    <a:pt x="22" y="666"/>
                  </a:lnTo>
                  <a:lnTo>
                    <a:pt x="65" y="709"/>
                  </a:lnTo>
                  <a:lnTo>
                    <a:pt x="108" y="731"/>
                  </a:lnTo>
                  <a:lnTo>
                    <a:pt x="559" y="924"/>
                  </a:lnTo>
                  <a:lnTo>
                    <a:pt x="559" y="924"/>
                  </a:lnTo>
                  <a:lnTo>
                    <a:pt x="624" y="924"/>
                  </a:lnTo>
                  <a:lnTo>
                    <a:pt x="624" y="924"/>
                  </a:lnTo>
                  <a:lnTo>
                    <a:pt x="688" y="924"/>
                  </a:lnTo>
                  <a:lnTo>
                    <a:pt x="753" y="881"/>
                  </a:lnTo>
                  <a:lnTo>
                    <a:pt x="796" y="838"/>
                  </a:lnTo>
                  <a:lnTo>
                    <a:pt x="817" y="774"/>
                  </a:lnTo>
                  <a:lnTo>
                    <a:pt x="903" y="279"/>
                  </a:lnTo>
                  <a:lnTo>
                    <a:pt x="903" y="279"/>
                  </a:lnTo>
                  <a:lnTo>
                    <a:pt x="65"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3"/>
            <p:cNvSpPr/>
            <p:nvPr/>
          </p:nvSpPr>
          <p:spPr>
            <a:xfrm>
              <a:off x="6825175" y="-783575"/>
              <a:ext cx="22600" cy="24750"/>
            </a:xfrm>
            <a:custGeom>
              <a:avLst/>
              <a:gdLst/>
              <a:ahLst/>
              <a:cxnLst/>
              <a:rect l="l" t="t" r="r" b="b"/>
              <a:pathLst>
                <a:path w="904" h="990" extrusionOk="0">
                  <a:moveTo>
                    <a:pt x="87" y="1"/>
                  </a:moveTo>
                  <a:lnTo>
                    <a:pt x="65" y="65"/>
                  </a:lnTo>
                  <a:lnTo>
                    <a:pt x="1" y="603"/>
                  </a:lnTo>
                  <a:lnTo>
                    <a:pt x="1" y="667"/>
                  </a:lnTo>
                  <a:lnTo>
                    <a:pt x="22" y="710"/>
                  </a:lnTo>
                  <a:lnTo>
                    <a:pt x="65" y="753"/>
                  </a:lnTo>
                  <a:lnTo>
                    <a:pt x="108" y="796"/>
                  </a:lnTo>
                  <a:lnTo>
                    <a:pt x="559" y="968"/>
                  </a:lnTo>
                  <a:lnTo>
                    <a:pt x="624" y="990"/>
                  </a:lnTo>
                  <a:lnTo>
                    <a:pt x="688" y="968"/>
                  </a:lnTo>
                  <a:lnTo>
                    <a:pt x="753" y="947"/>
                  </a:lnTo>
                  <a:lnTo>
                    <a:pt x="796" y="882"/>
                  </a:lnTo>
                  <a:lnTo>
                    <a:pt x="817" y="818"/>
                  </a:lnTo>
                  <a:lnTo>
                    <a:pt x="903" y="302"/>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43"/>
            <p:cNvSpPr/>
            <p:nvPr/>
          </p:nvSpPr>
          <p:spPr>
            <a:xfrm>
              <a:off x="6825175" y="-783575"/>
              <a:ext cx="22600" cy="24750"/>
            </a:xfrm>
            <a:custGeom>
              <a:avLst/>
              <a:gdLst/>
              <a:ahLst/>
              <a:cxnLst/>
              <a:rect l="l" t="t" r="r" b="b"/>
              <a:pathLst>
                <a:path w="904" h="990" fill="none" extrusionOk="0">
                  <a:moveTo>
                    <a:pt x="87" y="1"/>
                  </a:moveTo>
                  <a:lnTo>
                    <a:pt x="87" y="1"/>
                  </a:lnTo>
                  <a:lnTo>
                    <a:pt x="65" y="65"/>
                  </a:lnTo>
                  <a:lnTo>
                    <a:pt x="1" y="603"/>
                  </a:lnTo>
                  <a:lnTo>
                    <a:pt x="1" y="603"/>
                  </a:lnTo>
                  <a:lnTo>
                    <a:pt x="1" y="667"/>
                  </a:lnTo>
                  <a:lnTo>
                    <a:pt x="22" y="710"/>
                  </a:lnTo>
                  <a:lnTo>
                    <a:pt x="65" y="753"/>
                  </a:lnTo>
                  <a:lnTo>
                    <a:pt x="108" y="796"/>
                  </a:lnTo>
                  <a:lnTo>
                    <a:pt x="559" y="968"/>
                  </a:lnTo>
                  <a:lnTo>
                    <a:pt x="559" y="968"/>
                  </a:lnTo>
                  <a:lnTo>
                    <a:pt x="624" y="990"/>
                  </a:lnTo>
                  <a:lnTo>
                    <a:pt x="624" y="990"/>
                  </a:lnTo>
                  <a:lnTo>
                    <a:pt x="688" y="968"/>
                  </a:lnTo>
                  <a:lnTo>
                    <a:pt x="753" y="947"/>
                  </a:lnTo>
                  <a:lnTo>
                    <a:pt x="796" y="882"/>
                  </a:lnTo>
                  <a:lnTo>
                    <a:pt x="817" y="818"/>
                  </a:lnTo>
                  <a:lnTo>
                    <a:pt x="903" y="302"/>
                  </a:lnTo>
                  <a:lnTo>
                    <a:pt x="903" y="302"/>
                  </a:lnTo>
                  <a:lnTo>
                    <a:pt x="87"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3"/>
            <p:cNvSpPr/>
            <p:nvPr/>
          </p:nvSpPr>
          <p:spPr>
            <a:xfrm>
              <a:off x="6853650" y="-773350"/>
              <a:ext cx="22600" cy="25275"/>
            </a:xfrm>
            <a:custGeom>
              <a:avLst/>
              <a:gdLst/>
              <a:ahLst/>
              <a:cxnLst/>
              <a:rect l="l" t="t" r="r" b="b"/>
              <a:pathLst>
                <a:path w="904" h="1011" extrusionOk="0">
                  <a:moveTo>
                    <a:pt x="108" y="0"/>
                  </a:moveTo>
                  <a:lnTo>
                    <a:pt x="65" y="86"/>
                  </a:lnTo>
                  <a:lnTo>
                    <a:pt x="1" y="624"/>
                  </a:lnTo>
                  <a:lnTo>
                    <a:pt x="1" y="688"/>
                  </a:lnTo>
                  <a:lnTo>
                    <a:pt x="22" y="753"/>
                  </a:lnTo>
                  <a:lnTo>
                    <a:pt x="65" y="796"/>
                  </a:lnTo>
                  <a:lnTo>
                    <a:pt x="108" y="817"/>
                  </a:lnTo>
                  <a:lnTo>
                    <a:pt x="560" y="989"/>
                  </a:lnTo>
                  <a:lnTo>
                    <a:pt x="624" y="1011"/>
                  </a:lnTo>
                  <a:lnTo>
                    <a:pt x="689" y="1011"/>
                  </a:lnTo>
                  <a:lnTo>
                    <a:pt x="753" y="968"/>
                  </a:lnTo>
                  <a:lnTo>
                    <a:pt x="796" y="925"/>
                  </a:lnTo>
                  <a:lnTo>
                    <a:pt x="818" y="860"/>
                  </a:lnTo>
                  <a:lnTo>
                    <a:pt x="904" y="301"/>
                  </a:lnTo>
                  <a:lnTo>
                    <a:pt x="904" y="280"/>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3"/>
            <p:cNvSpPr/>
            <p:nvPr/>
          </p:nvSpPr>
          <p:spPr>
            <a:xfrm>
              <a:off x="6853650" y="-773350"/>
              <a:ext cx="22600" cy="25275"/>
            </a:xfrm>
            <a:custGeom>
              <a:avLst/>
              <a:gdLst/>
              <a:ahLst/>
              <a:cxnLst/>
              <a:rect l="l" t="t" r="r" b="b"/>
              <a:pathLst>
                <a:path w="904" h="1011" fill="none" extrusionOk="0">
                  <a:moveTo>
                    <a:pt x="108" y="0"/>
                  </a:moveTo>
                  <a:lnTo>
                    <a:pt x="108" y="0"/>
                  </a:lnTo>
                  <a:lnTo>
                    <a:pt x="65" y="86"/>
                  </a:lnTo>
                  <a:lnTo>
                    <a:pt x="1" y="624"/>
                  </a:lnTo>
                  <a:lnTo>
                    <a:pt x="1" y="624"/>
                  </a:lnTo>
                  <a:lnTo>
                    <a:pt x="1" y="688"/>
                  </a:lnTo>
                  <a:lnTo>
                    <a:pt x="22" y="753"/>
                  </a:lnTo>
                  <a:lnTo>
                    <a:pt x="65" y="796"/>
                  </a:lnTo>
                  <a:lnTo>
                    <a:pt x="108" y="817"/>
                  </a:lnTo>
                  <a:lnTo>
                    <a:pt x="560" y="989"/>
                  </a:lnTo>
                  <a:lnTo>
                    <a:pt x="560" y="989"/>
                  </a:lnTo>
                  <a:lnTo>
                    <a:pt x="624" y="1011"/>
                  </a:lnTo>
                  <a:lnTo>
                    <a:pt x="624" y="1011"/>
                  </a:lnTo>
                  <a:lnTo>
                    <a:pt x="689" y="1011"/>
                  </a:lnTo>
                  <a:lnTo>
                    <a:pt x="753" y="968"/>
                  </a:lnTo>
                  <a:lnTo>
                    <a:pt x="796" y="925"/>
                  </a:lnTo>
                  <a:lnTo>
                    <a:pt x="818" y="860"/>
                  </a:lnTo>
                  <a:lnTo>
                    <a:pt x="904" y="301"/>
                  </a:lnTo>
                  <a:lnTo>
                    <a:pt x="904" y="301"/>
                  </a:lnTo>
                  <a:lnTo>
                    <a:pt x="904" y="280"/>
                  </a:lnTo>
                  <a:lnTo>
                    <a:pt x="904" y="280"/>
                  </a:lnTo>
                  <a:lnTo>
                    <a:pt x="108"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3"/>
            <p:cNvSpPr/>
            <p:nvPr/>
          </p:nvSpPr>
          <p:spPr>
            <a:xfrm>
              <a:off x="6882150" y="-763150"/>
              <a:ext cx="22600" cy="26375"/>
            </a:xfrm>
            <a:custGeom>
              <a:avLst/>
              <a:gdLst/>
              <a:ahLst/>
              <a:cxnLst/>
              <a:rect l="l" t="t" r="r" b="b"/>
              <a:pathLst>
                <a:path w="904" h="1055" extrusionOk="0">
                  <a:moveTo>
                    <a:pt x="129" y="1"/>
                  </a:moveTo>
                  <a:lnTo>
                    <a:pt x="86" y="44"/>
                  </a:lnTo>
                  <a:lnTo>
                    <a:pt x="65" y="108"/>
                  </a:lnTo>
                  <a:lnTo>
                    <a:pt x="0" y="667"/>
                  </a:lnTo>
                  <a:lnTo>
                    <a:pt x="0" y="732"/>
                  </a:lnTo>
                  <a:lnTo>
                    <a:pt x="22" y="775"/>
                  </a:lnTo>
                  <a:lnTo>
                    <a:pt x="65" y="818"/>
                  </a:lnTo>
                  <a:lnTo>
                    <a:pt x="108" y="839"/>
                  </a:lnTo>
                  <a:lnTo>
                    <a:pt x="538" y="1033"/>
                  </a:lnTo>
                  <a:lnTo>
                    <a:pt x="624" y="1054"/>
                  </a:lnTo>
                  <a:lnTo>
                    <a:pt x="688" y="1033"/>
                  </a:lnTo>
                  <a:lnTo>
                    <a:pt x="753" y="1011"/>
                  </a:lnTo>
                  <a:lnTo>
                    <a:pt x="796" y="947"/>
                  </a:lnTo>
                  <a:lnTo>
                    <a:pt x="817" y="882"/>
                  </a:lnTo>
                  <a:lnTo>
                    <a:pt x="903" y="323"/>
                  </a:lnTo>
                  <a:lnTo>
                    <a:pt x="903" y="259"/>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3"/>
            <p:cNvSpPr/>
            <p:nvPr/>
          </p:nvSpPr>
          <p:spPr>
            <a:xfrm>
              <a:off x="6882150" y="-763150"/>
              <a:ext cx="22600" cy="26375"/>
            </a:xfrm>
            <a:custGeom>
              <a:avLst/>
              <a:gdLst/>
              <a:ahLst/>
              <a:cxnLst/>
              <a:rect l="l" t="t" r="r" b="b"/>
              <a:pathLst>
                <a:path w="904" h="1055" fill="none" extrusionOk="0">
                  <a:moveTo>
                    <a:pt x="129" y="1"/>
                  </a:moveTo>
                  <a:lnTo>
                    <a:pt x="129" y="1"/>
                  </a:lnTo>
                  <a:lnTo>
                    <a:pt x="86" y="44"/>
                  </a:lnTo>
                  <a:lnTo>
                    <a:pt x="65" y="108"/>
                  </a:lnTo>
                  <a:lnTo>
                    <a:pt x="0" y="667"/>
                  </a:lnTo>
                  <a:lnTo>
                    <a:pt x="0" y="667"/>
                  </a:lnTo>
                  <a:lnTo>
                    <a:pt x="0" y="732"/>
                  </a:lnTo>
                  <a:lnTo>
                    <a:pt x="22" y="775"/>
                  </a:lnTo>
                  <a:lnTo>
                    <a:pt x="65" y="818"/>
                  </a:lnTo>
                  <a:lnTo>
                    <a:pt x="108" y="839"/>
                  </a:lnTo>
                  <a:lnTo>
                    <a:pt x="538" y="1033"/>
                  </a:lnTo>
                  <a:lnTo>
                    <a:pt x="538" y="1033"/>
                  </a:lnTo>
                  <a:lnTo>
                    <a:pt x="624" y="1054"/>
                  </a:lnTo>
                  <a:lnTo>
                    <a:pt x="624" y="1054"/>
                  </a:lnTo>
                  <a:lnTo>
                    <a:pt x="688" y="1033"/>
                  </a:lnTo>
                  <a:lnTo>
                    <a:pt x="753" y="1011"/>
                  </a:lnTo>
                  <a:lnTo>
                    <a:pt x="796" y="947"/>
                  </a:lnTo>
                  <a:lnTo>
                    <a:pt x="817" y="882"/>
                  </a:lnTo>
                  <a:lnTo>
                    <a:pt x="903" y="323"/>
                  </a:lnTo>
                  <a:lnTo>
                    <a:pt x="903" y="323"/>
                  </a:lnTo>
                  <a:lnTo>
                    <a:pt x="903" y="259"/>
                  </a:lnTo>
                  <a:lnTo>
                    <a:pt x="903" y="259"/>
                  </a:lnTo>
                  <a:lnTo>
                    <a:pt x="129"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3"/>
            <p:cNvSpPr/>
            <p:nvPr/>
          </p:nvSpPr>
          <p:spPr>
            <a:xfrm>
              <a:off x="6910625" y="-752925"/>
              <a:ext cx="22600" cy="26900"/>
            </a:xfrm>
            <a:custGeom>
              <a:avLst/>
              <a:gdLst/>
              <a:ahLst/>
              <a:cxnLst/>
              <a:rect l="l" t="t" r="r" b="b"/>
              <a:pathLst>
                <a:path w="904" h="1076" extrusionOk="0">
                  <a:moveTo>
                    <a:pt x="194" y="0"/>
                  </a:moveTo>
                  <a:lnTo>
                    <a:pt x="129" y="22"/>
                  </a:lnTo>
                  <a:lnTo>
                    <a:pt x="108" y="65"/>
                  </a:lnTo>
                  <a:lnTo>
                    <a:pt x="65" y="108"/>
                  </a:lnTo>
                  <a:lnTo>
                    <a:pt x="65" y="151"/>
                  </a:lnTo>
                  <a:lnTo>
                    <a:pt x="0" y="688"/>
                  </a:lnTo>
                  <a:lnTo>
                    <a:pt x="0" y="753"/>
                  </a:lnTo>
                  <a:lnTo>
                    <a:pt x="22" y="796"/>
                  </a:lnTo>
                  <a:lnTo>
                    <a:pt x="65" y="839"/>
                  </a:lnTo>
                  <a:lnTo>
                    <a:pt x="108" y="882"/>
                  </a:lnTo>
                  <a:lnTo>
                    <a:pt x="538" y="1054"/>
                  </a:lnTo>
                  <a:lnTo>
                    <a:pt x="624" y="1075"/>
                  </a:lnTo>
                  <a:lnTo>
                    <a:pt x="688" y="1054"/>
                  </a:lnTo>
                  <a:lnTo>
                    <a:pt x="731" y="1032"/>
                  </a:lnTo>
                  <a:lnTo>
                    <a:pt x="796" y="989"/>
                  </a:lnTo>
                  <a:lnTo>
                    <a:pt x="817" y="925"/>
                  </a:lnTo>
                  <a:lnTo>
                    <a:pt x="903" y="344"/>
                  </a:lnTo>
                  <a:lnTo>
                    <a:pt x="903" y="301"/>
                  </a:lnTo>
                  <a:lnTo>
                    <a:pt x="882" y="237"/>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6910625" y="-752925"/>
              <a:ext cx="22600" cy="26900"/>
            </a:xfrm>
            <a:custGeom>
              <a:avLst/>
              <a:gdLst/>
              <a:ahLst/>
              <a:cxnLst/>
              <a:rect l="l" t="t" r="r" b="b"/>
              <a:pathLst>
                <a:path w="904" h="1076" fill="none" extrusionOk="0">
                  <a:moveTo>
                    <a:pt x="194" y="0"/>
                  </a:moveTo>
                  <a:lnTo>
                    <a:pt x="194" y="0"/>
                  </a:lnTo>
                  <a:lnTo>
                    <a:pt x="129" y="22"/>
                  </a:lnTo>
                  <a:lnTo>
                    <a:pt x="108" y="65"/>
                  </a:lnTo>
                  <a:lnTo>
                    <a:pt x="65" y="108"/>
                  </a:lnTo>
                  <a:lnTo>
                    <a:pt x="65" y="151"/>
                  </a:lnTo>
                  <a:lnTo>
                    <a:pt x="0" y="688"/>
                  </a:lnTo>
                  <a:lnTo>
                    <a:pt x="0" y="688"/>
                  </a:lnTo>
                  <a:lnTo>
                    <a:pt x="0" y="753"/>
                  </a:lnTo>
                  <a:lnTo>
                    <a:pt x="22" y="796"/>
                  </a:lnTo>
                  <a:lnTo>
                    <a:pt x="65" y="839"/>
                  </a:lnTo>
                  <a:lnTo>
                    <a:pt x="108" y="882"/>
                  </a:lnTo>
                  <a:lnTo>
                    <a:pt x="538" y="1054"/>
                  </a:lnTo>
                  <a:lnTo>
                    <a:pt x="538" y="1054"/>
                  </a:lnTo>
                  <a:lnTo>
                    <a:pt x="624" y="1075"/>
                  </a:lnTo>
                  <a:lnTo>
                    <a:pt x="624" y="1075"/>
                  </a:lnTo>
                  <a:lnTo>
                    <a:pt x="688" y="1054"/>
                  </a:lnTo>
                  <a:lnTo>
                    <a:pt x="731" y="1032"/>
                  </a:lnTo>
                  <a:lnTo>
                    <a:pt x="796" y="989"/>
                  </a:lnTo>
                  <a:lnTo>
                    <a:pt x="817" y="925"/>
                  </a:lnTo>
                  <a:lnTo>
                    <a:pt x="903" y="344"/>
                  </a:lnTo>
                  <a:lnTo>
                    <a:pt x="903" y="344"/>
                  </a:lnTo>
                  <a:lnTo>
                    <a:pt x="903" y="301"/>
                  </a:lnTo>
                  <a:lnTo>
                    <a:pt x="882" y="237"/>
                  </a:lnTo>
                  <a:lnTo>
                    <a:pt x="882" y="237"/>
                  </a:lnTo>
                  <a:lnTo>
                    <a:pt x="194"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6939100" y="-742175"/>
              <a:ext cx="22600" cy="26900"/>
            </a:xfrm>
            <a:custGeom>
              <a:avLst/>
              <a:gdLst/>
              <a:ahLst/>
              <a:cxnLst/>
              <a:rect l="l" t="t" r="r" b="b"/>
              <a:pathLst>
                <a:path w="904" h="1076" extrusionOk="0">
                  <a:moveTo>
                    <a:pt x="173" y="0"/>
                  </a:moveTo>
                  <a:lnTo>
                    <a:pt x="130" y="43"/>
                  </a:lnTo>
                  <a:lnTo>
                    <a:pt x="87" y="86"/>
                  </a:lnTo>
                  <a:lnTo>
                    <a:pt x="65" y="151"/>
                  </a:lnTo>
                  <a:lnTo>
                    <a:pt x="1" y="710"/>
                  </a:lnTo>
                  <a:lnTo>
                    <a:pt x="1" y="753"/>
                  </a:lnTo>
                  <a:lnTo>
                    <a:pt x="22" y="817"/>
                  </a:lnTo>
                  <a:lnTo>
                    <a:pt x="44" y="860"/>
                  </a:lnTo>
                  <a:lnTo>
                    <a:pt x="108" y="882"/>
                  </a:lnTo>
                  <a:lnTo>
                    <a:pt x="538" y="1075"/>
                  </a:lnTo>
                  <a:lnTo>
                    <a:pt x="689" y="1075"/>
                  </a:lnTo>
                  <a:lnTo>
                    <a:pt x="732" y="1032"/>
                  </a:lnTo>
                  <a:lnTo>
                    <a:pt x="775" y="989"/>
                  </a:lnTo>
                  <a:lnTo>
                    <a:pt x="818" y="925"/>
                  </a:lnTo>
                  <a:lnTo>
                    <a:pt x="904" y="366"/>
                  </a:lnTo>
                  <a:lnTo>
                    <a:pt x="904" y="301"/>
                  </a:lnTo>
                  <a:lnTo>
                    <a:pt x="882" y="237"/>
                  </a:lnTo>
                  <a:lnTo>
                    <a:pt x="839" y="194"/>
                  </a:lnTo>
                  <a:lnTo>
                    <a:pt x="775" y="172"/>
                  </a:lnTo>
                  <a:lnTo>
                    <a:pt x="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6939100" y="-742175"/>
              <a:ext cx="22600" cy="26900"/>
            </a:xfrm>
            <a:custGeom>
              <a:avLst/>
              <a:gdLst/>
              <a:ahLst/>
              <a:cxnLst/>
              <a:rect l="l" t="t" r="r" b="b"/>
              <a:pathLst>
                <a:path w="904" h="1076" fill="none" extrusionOk="0">
                  <a:moveTo>
                    <a:pt x="259" y="0"/>
                  </a:moveTo>
                  <a:lnTo>
                    <a:pt x="259" y="0"/>
                  </a:lnTo>
                  <a:lnTo>
                    <a:pt x="173" y="0"/>
                  </a:lnTo>
                  <a:lnTo>
                    <a:pt x="130" y="43"/>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624" y="1075"/>
                  </a:lnTo>
                  <a:lnTo>
                    <a:pt x="689" y="1075"/>
                  </a:lnTo>
                  <a:lnTo>
                    <a:pt x="732" y="1032"/>
                  </a:lnTo>
                  <a:lnTo>
                    <a:pt x="775" y="989"/>
                  </a:lnTo>
                  <a:lnTo>
                    <a:pt x="818" y="925"/>
                  </a:lnTo>
                  <a:lnTo>
                    <a:pt x="904" y="366"/>
                  </a:lnTo>
                  <a:lnTo>
                    <a:pt x="904" y="366"/>
                  </a:lnTo>
                  <a:lnTo>
                    <a:pt x="904" y="301"/>
                  </a:lnTo>
                  <a:lnTo>
                    <a:pt x="882" y="237"/>
                  </a:lnTo>
                  <a:lnTo>
                    <a:pt x="839" y="194"/>
                  </a:lnTo>
                  <a:lnTo>
                    <a:pt x="775" y="172"/>
                  </a:lnTo>
                  <a:lnTo>
                    <a:pt x="302" y="0"/>
                  </a:lnTo>
                  <a:lnTo>
                    <a:pt x="302" y="0"/>
                  </a:lnTo>
                  <a:lnTo>
                    <a:pt x="259"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6967600" y="-731425"/>
              <a:ext cx="22575" cy="27425"/>
            </a:xfrm>
            <a:custGeom>
              <a:avLst/>
              <a:gdLst/>
              <a:ahLst/>
              <a:cxnLst/>
              <a:rect l="l" t="t" r="r" b="b"/>
              <a:pathLst>
                <a:path w="903" h="1097" extrusionOk="0">
                  <a:moveTo>
                    <a:pt x="237" y="0"/>
                  </a:moveTo>
                  <a:lnTo>
                    <a:pt x="172" y="22"/>
                  </a:lnTo>
                  <a:lnTo>
                    <a:pt x="129" y="43"/>
                  </a:lnTo>
                  <a:lnTo>
                    <a:pt x="86" y="108"/>
                  </a:lnTo>
                  <a:lnTo>
                    <a:pt x="43" y="172"/>
                  </a:lnTo>
                  <a:lnTo>
                    <a:pt x="0" y="710"/>
                  </a:lnTo>
                  <a:lnTo>
                    <a:pt x="0" y="774"/>
                  </a:lnTo>
                  <a:lnTo>
                    <a:pt x="22" y="817"/>
                  </a:lnTo>
                  <a:lnTo>
                    <a:pt x="43" y="860"/>
                  </a:lnTo>
                  <a:lnTo>
                    <a:pt x="108" y="903"/>
                  </a:lnTo>
                  <a:lnTo>
                    <a:pt x="538" y="1075"/>
                  </a:lnTo>
                  <a:lnTo>
                    <a:pt x="624" y="1096"/>
                  </a:lnTo>
                  <a:lnTo>
                    <a:pt x="688" y="1075"/>
                  </a:lnTo>
                  <a:lnTo>
                    <a:pt x="731" y="1053"/>
                  </a:lnTo>
                  <a:lnTo>
                    <a:pt x="774" y="1010"/>
                  </a:lnTo>
                  <a:lnTo>
                    <a:pt x="796" y="946"/>
                  </a:lnTo>
                  <a:lnTo>
                    <a:pt x="903" y="366"/>
                  </a:lnTo>
                  <a:lnTo>
                    <a:pt x="903" y="301"/>
                  </a:lnTo>
                  <a:lnTo>
                    <a:pt x="882" y="258"/>
                  </a:lnTo>
                  <a:lnTo>
                    <a:pt x="839" y="215"/>
                  </a:lnTo>
                  <a:lnTo>
                    <a:pt x="774" y="172"/>
                  </a:lnTo>
                  <a:lnTo>
                    <a:pt x="301"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6967600" y="-731425"/>
              <a:ext cx="22575" cy="27425"/>
            </a:xfrm>
            <a:custGeom>
              <a:avLst/>
              <a:gdLst/>
              <a:ahLst/>
              <a:cxnLst/>
              <a:rect l="l" t="t" r="r" b="b"/>
              <a:pathLst>
                <a:path w="903" h="1097" fill="none" extrusionOk="0">
                  <a:moveTo>
                    <a:pt x="237" y="0"/>
                  </a:moveTo>
                  <a:lnTo>
                    <a:pt x="237" y="0"/>
                  </a:lnTo>
                  <a:lnTo>
                    <a:pt x="172" y="22"/>
                  </a:lnTo>
                  <a:lnTo>
                    <a:pt x="129" y="43"/>
                  </a:lnTo>
                  <a:lnTo>
                    <a:pt x="86" y="108"/>
                  </a:lnTo>
                  <a:lnTo>
                    <a:pt x="43" y="172"/>
                  </a:lnTo>
                  <a:lnTo>
                    <a:pt x="0" y="710"/>
                  </a:lnTo>
                  <a:lnTo>
                    <a:pt x="0" y="710"/>
                  </a:lnTo>
                  <a:lnTo>
                    <a:pt x="0" y="774"/>
                  </a:lnTo>
                  <a:lnTo>
                    <a:pt x="22" y="817"/>
                  </a:lnTo>
                  <a:lnTo>
                    <a:pt x="43" y="860"/>
                  </a:lnTo>
                  <a:lnTo>
                    <a:pt x="108" y="903"/>
                  </a:lnTo>
                  <a:lnTo>
                    <a:pt x="538" y="1075"/>
                  </a:lnTo>
                  <a:lnTo>
                    <a:pt x="538" y="1075"/>
                  </a:lnTo>
                  <a:lnTo>
                    <a:pt x="624" y="1096"/>
                  </a:lnTo>
                  <a:lnTo>
                    <a:pt x="624" y="1096"/>
                  </a:lnTo>
                  <a:lnTo>
                    <a:pt x="688" y="1075"/>
                  </a:lnTo>
                  <a:lnTo>
                    <a:pt x="731" y="1053"/>
                  </a:lnTo>
                  <a:lnTo>
                    <a:pt x="774" y="1010"/>
                  </a:lnTo>
                  <a:lnTo>
                    <a:pt x="796" y="946"/>
                  </a:lnTo>
                  <a:lnTo>
                    <a:pt x="903" y="366"/>
                  </a:lnTo>
                  <a:lnTo>
                    <a:pt x="903" y="366"/>
                  </a:lnTo>
                  <a:lnTo>
                    <a:pt x="903" y="301"/>
                  </a:lnTo>
                  <a:lnTo>
                    <a:pt x="882" y="258"/>
                  </a:lnTo>
                  <a:lnTo>
                    <a:pt x="839" y="215"/>
                  </a:lnTo>
                  <a:lnTo>
                    <a:pt x="774" y="172"/>
                  </a:lnTo>
                  <a:lnTo>
                    <a:pt x="301" y="22"/>
                  </a:lnTo>
                  <a:lnTo>
                    <a:pt x="301" y="22"/>
                  </a:lnTo>
                  <a:lnTo>
                    <a:pt x="237"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996075" y="-720150"/>
              <a:ext cx="22600" cy="26900"/>
            </a:xfrm>
            <a:custGeom>
              <a:avLst/>
              <a:gdLst/>
              <a:ahLst/>
              <a:cxnLst/>
              <a:rect l="l" t="t" r="r" b="b"/>
              <a:pathLst>
                <a:path w="904" h="1076" extrusionOk="0">
                  <a:moveTo>
                    <a:pt x="172" y="1"/>
                  </a:moveTo>
                  <a:lnTo>
                    <a:pt x="108" y="44"/>
                  </a:lnTo>
                  <a:lnTo>
                    <a:pt x="65" y="87"/>
                  </a:lnTo>
                  <a:lnTo>
                    <a:pt x="43" y="151"/>
                  </a:lnTo>
                  <a:lnTo>
                    <a:pt x="0" y="710"/>
                  </a:lnTo>
                  <a:lnTo>
                    <a:pt x="0" y="753"/>
                  </a:lnTo>
                  <a:lnTo>
                    <a:pt x="22" y="817"/>
                  </a:lnTo>
                  <a:lnTo>
                    <a:pt x="43" y="860"/>
                  </a:lnTo>
                  <a:lnTo>
                    <a:pt x="108" y="882"/>
                  </a:lnTo>
                  <a:lnTo>
                    <a:pt x="538" y="1075"/>
                  </a:lnTo>
                  <a:lnTo>
                    <a:pt x="667" y="1075"/>
                  </a:lnTo>
                  <a:lnTo>
                    <a:pt x="731" y="1032"/>
                  </a:lnTo>
                  <a:lnTo>
                    <a:pt x="774" y="989"/>
                  </a:lnTo>
                  <a:lnTo>
                    <a:pt x="796" y="925"/>
                  </a:lnTo>
                  <a:lnTo>
                    <a:pt x="903" y="366"/>
                  </a:lnTo>
                  <a:lnTo>
                    <a:pt x="903" y="302"/>
                  </a:lnTo>
                  <a:lnTo>
                    <a:pt x="882" y="237"/>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996075" y="-720150"/>
              <a:ext cx="22600" cy="26900"/>
            </a:xfrm>
            <a:custGeom>
              <a:avLst/>
              <a:gdLst/>
              <a:ahLst/>
              <a:cxnLst/>
              <a:rect l="l" t="t" r="r" b="b"/>
              <a:pathLst>
                <a:path w="904" h="1076" fill="none" extrusionOk="0">
                  <a:moveTo>
                    <a:pt x="237" y="1"/>
                  </a:moveTo>
                  <a:lnTo>
                    <a:pt x="237" y="1"/>
                  </a:lnTo>
                  <a:lnTo>
                    <a:pt x="172" y="1"/>
                  </a:lnTo>
                  <a:lnTo>
                    <a:pt x="108" y="44"/>
                  </a:lnTo>
                  <a:lnTo>
                    <a:pt x="65" y="87"/>
                  </a:lnTo>
                  <a:lnTo>
                    <a:pt x="43" y="151"/>
                  </a:lnTo>
                  <a:lnTo>
                    <a:pt x="0" y="710"/>
                  </a:lnTo>
                  <a:lnTo>
                    <a:pt x="0" y="710"/>
                  </a:lnTo>
                  <a:lnTo>
                    <a:pt x="0" y="753"/>
                  </a:lnTo>
                  <a:lnTo>
                    <a:pt x="22" y="817"/>
                  </a:lnTo>
                  <a:lnTo>
                    <a:pt x="43" y="860"/>
                  </a:lnTo>
                  <a:lnTo>
                    <a:pt x="108" y="882"/>
                  </a:lnTo>
                  <a:lnTo>
                    <a:pt x="538" y="1075"/>
                  </a:lnTo>
                  <a:lnTo>
                    <a:pt x="538" y="1075"/>
                  </a:lnTo>
                  <a:lnTo>
                    <a:pt x="602" y="1075"/>
                  </a:lnTo>
                  <a:lnTo>
                    <a:pt x="602" y="1075"/>
                  </a:lnTo>
                  <a:lnTo>
                    <a:pt x="667" y="1075"/>
                  </a:lnTo>
                  <a:lnTo>
                    <a:pt x="731" y="1032"/>
                  </a:lnTo>
                  <a:lnTo>
                    <a:pt x="774" y="989"/>
                  </a:lnTo>
                  <a:lnTo>
                    <a:pt x="796" y="925"/>
                  </a:lnTo>
                  <a:lnTo>
                    <a:pt x="903" y="366"/>
                  </a:lnTo>
                  <a:lnTo>
                    <a:pt x="903" y="366"/>
                  </a:lnTo>
                  <a:lnTo>
                    <a:pt x="903" y="302"/>
                  </a:lnTo>
                  <a:lnTo>
                    <a:pt x="882" y="237"/>
                  </a:lnTo>
                  <a:lnTo>
                    <a:pt x="839" y="194"/>
                  </a:lnTo>
                  <a:lnTo>
                    <a:pt x="774" y="173"/>
                  </a:lnTo>
                  <a:lnTo>
                    <a:pt x="301" y="1"/>
                  </a:lnTo>
                  <a:lnTo>
                    <a:pt x="301" y="1"/>
                  </a:lnTo>
                  <a:lnTo>
                    <a:pt x="237"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6603225" y="-860425"/>
              <a:ext cx="2175" cy="575"/>
            </a:xfrm>
            <a:custGeom>
              <a:avLst/>
              <a:gdLst/>
              <a:ahLst/>
              <a:cxnLst/>
              <a:rect l="l" t="t" r="r" b="b"/>
              <a:pathLst>
                <a:path w="87" h="23" extrusionOk="0">
                  <a:moveTo>
                    <a:pt x="0" y="1"/>
                  </a:moveTo>
                  <a:lnTo>
                    <a:pt x="0" y="1"/>
                  </a:lnTo>
                  <a:lnTo>
                    <a:pt x="0" y="1"/>
                  </a:lnTo>
                  <a:lnTo>
                    <a:pt x="86" y="22"/>
                  </a:lnTo>
                  <a:lnTo>
                    <a:pt x="86" y="2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6603225" y="-860425"/>
              <a:ext cx="2175" cy="575"/>
            </a:xfrm>
            <a:custGeom>
              <a:avLst/>
              <a:gdLst/>
              <a:ahLst/>
              <a:cxnLst/>
              <a:rect l="l" t="t" r="r" b="b"/>
              <a:pathLst>
                <a:path w="87" h="23" fill="none" extrusionOk="0">
                  <a:moveTo>
                    <a:pt x="0" y="1"/>
                  </a:moveTo>
                  <a:lnTo>
                    <a:pt x="0" y="1"/>
                  </a:lnTo>
                  <a:lnTo>
                    <a:pt x="0" y="1"/>
                  </a:lnTo>
                  <a:lnTo>
                    <a:pt x="86" y="22"/>
                  </a:lnTo>
                  <a:lnTo>
                    <a:pt x="86" y="22"/>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7394850" y="-613200"/>
              <a:ext cx="445000" cy="118250"/>
            </a:xfrm>
            <a:custGeom>
              <a:avLst/>
              <a:gdLst/>
              <a:ahLst/>
              <a:cxnLst/>
              <a:rect l="l" t="t" r="r" b="b"/>
              <a:pathLst>
                <a:path w="17800" h="4730" extrusionOk="0">
                  <a:moveTo>
                    <a:pt x="4643" y="0"/>
                  </a:moveTo>
                  <a:lnTo>
                    <a:pt x="0" y="2902"/>
                  </a:lnTo>
                  <a:lnTo>
                    <a:pt x="1053" y="3139"/>
                  </a:lnTo>
                  <a:lnTo>
                    <a:pt x="2214" y="3354"/>
                  </a:lnTo>
                  <a:lnTo>
                    <a:pt x="3461" y="3590"/>
                  </a:lnTo>
                  <a:lnTo>
                    <a:pt x="4794" y="3805"/>
                  </a:lnTo>
                  <a:lnTo>
                    <a:pt x="6213" y="4020"/>
                  </a:lnTo>
                  <a:lnTo>
                    <a:pt x="7696" y="4214"/>
                  </a:lnTo>
                  <a:lnTo>
                    <a:pt x="9287" y="4386"/>
                  </a:lnTo>
                  <a:lnTo>
                    <a:pt x="10920" y="4536"/>
                  </a:lnTo>
                  <a:lnTo>
                    <a:pt x="10963" y="4536"/>
                  </a:lnTo>
                  <a:lnTo>
                    <a:pt x="10985" y="4558"/>
                  </a:lnTo>
                  <a:lnTo>
                    <a:pt x="11221" y="4558"/>
                  </a:lnTo>
                  <a:lnTo>
                    <a:pt x="11221" y="4579"/>
                  </a:lnTo>
                  <a:lnTo>
                    <a:pt x="11350" y="4579"/>
                  </a:lnTo>
                  <a:lnTo>
                    <a:pt x="13220" y="4730"/>
                  </a:lnTo>
                  <a:lnTo>
                    <a:pt x="17799" y="1742"/>
                  </a:lnTo>
                  <a:lnTo>
                    <a:pt x="464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7394850" y="-613200"/>
              <a:ext cx="445000" cy="118250"/>
            </a:xfrm>
            <a:custGeom>
              <a:avLst/>
              <a:gdLst/>
              <a:ahLst/>
              <a:cxnLst/>
              <a:rect l="l" t="t" r="r" b="b"/>
              <a:pathLst>
                <a:path w="17800" h="4730" fill="none" extrusionOk="0">
                  <a:moveTo>
                    <a:pt x="4643" y="0"/>
                  </a:moveTo>
                  <a:lnTo>
                    <a:pt x="0" y="2902"/>
                  </a:lnTo>
                  <a:lnTo>
                    <a:pt x="0" y="2902"/>
                  </a:lnTo>
                  <a:lnTo>
                    <a:pt x="1053" y="3139"/>
                  </a:lnTo>
                  <a:lnTo>
                    <a:pt x="2214" y="3354"/>
                  </a:lnTo>
                  <a:lnTo>
                    <a:pt x="3461" y="3590"/>
                  </a:lnTo>
                  <a:lnTo>
                    <a:pt x="4794" y="3805"/>
                  </a:lnTo>
                  <a:lnTo>
                    <a:pt x="6213" y="4020"/>
                  </a:lnTo>
                  <a:lnTo>
                    <a:pt x="7696" y="4214"/>
                  </a:lnTo>
                  <a:lnTo>
                    <a:pt x="9287" y="4386"/>
                  </a:lnTo>
                  <a:lnTo>
                    <a:pt x="10920" y="4536"/>
                  </a:lnTo>
                  <a:lnTo>
                    <a:pt x="10920" y="4536"/>
                  </a:lnTo>
                  <a:lnTo>
                    <a:pt x="10920" y="4536"/>
                  </a:lnTo>
                  <a:lnTo>
                    <a:pt x="10920" y="4536"/>
                  </a:lnTo>
                  <a:lnTo>
                    <a:pt x="10963" y="4536"/>
                  </a:lnTo>
                  <a:lnTo>
                    <a:pt x="10963" y="4536"/>
                  </a:lnTo>
                  <a:lnTo>
                    <a:pt x="10963" y="4536"/>
                  </a:lnTo>
                  <a:lnTo>
                    <a:pt x="10963" y="4536"/>
                  </a:lnTo>
                  <a:lnTo>
                    <a:pt x="10985" y="4558"/>
                  </a:lnTo>
                  <a:lnTo>
                    <a:pt x="10985" y="4558"/>
                  </a:lnTo>
                  <a:lnTo>
                    <a:pt x="10985" y="4558"/>
                  </a:lnTo>
                  <a:lnTo>
                    <a:pt x="10985" y="4558"/>
                  </a:lnTo>
                  <a:lnTo>
                    <a:pt x="11006" y="4558"/>
                  </a:lnTo>
                  <a:lnTo>
                    <a:pt x="11006" y="4558"/>
                  </a:lnTo>
                  <a:lnTo>
                    <a:pt x="11006" y="4558"/>
                  </a:lnTo>
                  <a:lnTo>
                    <a:pt x="11006" y="4558"/>
                  </a:lnTo>
                  <a:lnTo>
                    <a:pt x="11028" y="4558"/>
                  </a:lnTo>
                  <a:lnTo>
                    <a:pt x="11028" y="4558"/>
                  </a:lnTo>
                  <a:lnTo>
                    <a:pt x="11049" y="4558"/>
                  </a:lnTo>
                  <a:lnTo>
                    <a:pt x="11049" y="4558"/>
                  </a:lnTo>
                  <a:lnTo>
                    <a:pt x="11071" y="4558"/>
                  </a:lnTo>
                  <a:lnTo>
                    <a:pt x="11071" y="4558"/>
                  </a:lnTo>
                  <a:lnTo>
                    <a:pt x="11071" y="4558"/>
                  </a:lnTo>
                  <a:lnTo>
                    <a:pt x="11071" y="4558"/>
                  </a:lnTo>
                  <a:lnTo>
                    <a:pt x="11092" y="4558"/>
                  </a:lnTo>
                  <a:lnTo>
                    <a:pt x="11092" y="4558"/>
                  </a:lnTo>
                  <a:lnTo>
                    <a:pt x="11092" y="4558"/>
                  </a:lnTo>
                  <a:lnTo>
                    <a:pt x="11092" y="4558"/>
                  </a:lnTo>
                  <a:lnTo>
                    <a:pt x="11114" y="4558"/>
                  </a:lnTo>
                  <a:lnTo>
                    <a:pt x="11114" y="4558"/>
                  </a:lnTo>
                  <a:lnTo>
                    <a:pt x="11135" y="4558"/>
                  </a:lnTo>
                  <a:lnTo>
                    <a:pt x="11135" y="4558"/>
                  </a:lnTo>
                  <a:lnTo>
                    <a:pt x="11135" y="4558"/>
                  </a:lnTo>
                  <a:lnTo>
                    <a:pt x="11135" y="4558"/>
                  </a:lnTo>
                  <a:lnTo>
                    <a:pt x="11157" y="4558"/>
                  </a:lnTo>
                  <a:lnTo>
                    <a:pt x="11157" y="4558"/>
                  </a:lnTo>
                  <a:lnTo>
                    <a:pt x="11178" y="4558"/>
                  </a:lnTo>
                  <a:lnTo>
                    <a:pt x="11178" y="4558"/>
                  </a:lnTo>
                  <a:lnTo>
                    <a:pt x="11178" y="4558"/>
                  </a:lnTo>
                  <a:lnTo>
                    <a:pt x="11178" y="4558"/>
                  </a:lnTo>
                  <a:lnTo>
                    <a:pt x="11200" y="4558"/>
                  </a:lnTo>
                  <a:lnTo>
                    <a:pt x="11200" y="4558"/>
                  </a:lnTo>
                  <a:lnTo>
                    <a:pt x="11221" y="4558"/>
                  </a:lnTo>
                  <a:lnTo>
                    <a:pt x="11221" y="4558"/>
                  </a:lnTo>
                  <a:lnTo>
                    <a:pt x="11221" y="4579"/>
                  </a:lnTo>
                  <a:lnTo>
                    <a:pt x="11221" y="4579"/>
                  </a:lnTo>
                  <a:lnTo>
                    <a:pt x="11264" y="4579"/>
                  </a:lnTo>
                  <a:lnTo>
                    <a:pt x="11264" y="4579"/>
                  </a:lnTo>
                  <a:lnTo>
                    <a:pt x="11350" y="4579"/>
                  </a:lnTo>
                  <a:lnTo>
                    <a:pt x="11350" y="4579"/>
                  </a:lnTo>
                  <a:lnTo>
                    <a:pt x="13220" y="4730"/>
                  </a:lnTo>
                  <a:lnTo>
                    <a:pt x="17799" y="1742"/>
                  </a:lnTo>
                  <a:lnTo>
                    <a:pt x="46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6045925" y="-987250"/>
              <a:ext cx="735750" cy="815300"/>
            </a:xfrm>
            <a:custGeom>
              <a:avLst/>
              <a:gdLst/>
              <a:ahLst/>
              <a:cxnLst/>
              <a:rect l="l" t="t" r="r" b="b"/>
              <a:pathLst>
                <a:path w="29430" h="32612" extrusionOk="0">
                  <a:moveTo>
                    <a:pt x="1785" y="1"/>
                  </a:moveTo>
                  <a:lnTo>
                    <a:pt x="1140" y="44"/>
                  </a:lnTo>
                  <a:lnTo>
                    <a:pt x="667" y="108"/>
                  </a:lnTo>
                  <a:lnTo>
                    <a:pt x="344" y="194"/>
                  </a:lnTo>
                  <a:lnTo>
                    <a:pt x="151" y="259"/>
                  </a:lnTo>
                  <a:lnTo>
                    <a:pt x="43" y="302"/>
                  </a:lnTo>
                  <a:lnTo>
                    <a:pt x="22" y="323"/>
                  </a:lnTo>
                  <a:lnTo>
                    <a:pt x="0" y="388"/>
                  </a:lnTo>
                  <a:lnTo>
                    <a:pt x="0" y="452"/>
                  </a:lnTo>
                  <a:lnTo>
                    <a:pt x="22" y="517"/>
                  </a:lnTo>
                  <a:lnTo>
                    <a:pt x="86" y="581"/>
                  </a:lnTo>
                  <a:lnTo>
                    <a:pt x="237" y="732"/>
                  </a:lnTo>
                  <a:lnTo>
                    <a:pt x="495" y="882"/>
                  </a:lnTo>
                  <a:lnTo>
                    <a:pt x="796" y="1033"/>
                  </a:lnTo>
                  <a:lnTo>
                    <a:pt x="1140" y="1205"/>
                  </a:lnTo>
                  <a:lnTo>
                    <a:pt x="1914" y="1527"/>
                  </a:lnTo>
                  <a:lnTo>
                    <a:pt x="2709" y="1828"/>
                  </a:lnTo>
                  <a:lnTo>
                    <a:pt x="3418" y="2086"/>
                  </a:lnTo>
                  <a:lnTo>
                    <a:pt x="4128" y="2322"/>
                  </a:lnTo>
                  <a:lnTo>
                    <a:pt x="9932" y="11007"/>
                  </a:lnTo>
                  <a:lnTo>
                    <a:pt x="17649" y="30698"/>
                  </a:lnTo>
                  <a:lnTo>
                    <a:pt x="17907" y="30913"/>
                  </a:lnTo>
                  <a:lnTo>
                    <a:pt x="18165" y="31128"/>
                  </a:lnTo>
                  <a:lnTo>
                    <a:pt x="18423" y="31321"/>
                  </a:lnTo>
                  <a:lnTo>
                    <a:pt x="18681" y="31493"/>
                  </a:lnTo>
                  <a:lnTo>
                    <a:pt x="19175" y="31794"/>
                  </a:lnTo>
                  <a:lnTo>
                    <a:pt x="19670" y="32052"/>
                  </a:lnTo>
                  <a:lnTo>
                    <a:pt x="20143" y="32246"/>
                  </a:lnTo>
                  <a:lnTo>
                    <a:pt x="20616" y="32375"/>
                  </a:lnTo>
                  <a:lnTo>
                    <a:pt x="21046" y="32482"/>
                  </a:lnTo>
                  <a:lnTo>
                    <a:pt x="21454" y="32547"/>
                  </a:lnTo>
                  <a:lnTo>
                    <a:pt x="21841" y="32590"/>
                  </a:lnTo>
                  <a:lnTo>
                    <a:pt x="22163" y="32611"/>
                  </a:lnTo>
                  <a:lnTo>
                    <a:pt x="22464" y="32611"/>
                  </a:lnTo>
                  <a:lnTo>
                    <a:pt x="22722" y="32590"/>
                  </a:lnTo>
                  <a:lnTo>
                    <a:pt x="23088" y="32547"/>
                  </a:lnTo>
                  <a:lnTo>
                    <a:pt x="23217" y="32504"/>
                  </a:lnTo>
                  <a:lnTo>
                    <a:pt x="23776" y="23690"/>
                  </a:lnTo>
                  <a:lnTo>
                    <a:pt x="24786" y="23690"/>
                  </a:lnTo>
                  <a:lnTo>
                    <a:pt x="26463" y="14167"/>
                  </a:lnTo>
                  <a:lnTo>
                    <a:pt x="29429" y="12060"/>
                  </a:lnTo>
                  <a:lnTo>
                    <a:pt x="29408" y="12039"/>
                  </a:lnTo>
                  <a:lnTo>
                    <a:pt x="29300" y="11931"/>
                  </a:lnTo>
                  <a:lnTo>
                    <a:pt x="29085" y="11759"/>
                  </a:lnTo>
                  <a:lnTo>
                    <a:pt x="28698" y="11480"/>
                  </a:lnTo>
                  <a:lnTo>
                    <a:pt x="28075" y="11093"/>
                  </a:lnTo>
                  <a:lnTo>
                    <a:pt x="27215" y="10577"/>
                  </a:lnTo>
                  <a:lnTo>
                    <a:pt x="26033" y="9889"/>
                  </a:lnTo>
                  <a:lnTo>
                    <a:pt x="24507" y="9051"/>
                  </a:lnTo>
                  <a:lnTo>
                    <a:pt x="22421" y="7954"/>
                  </a:lnTo>
                  <a:lnTo>
                    <a:pt x="19777" y="6622"/>
                  </a:lnTo>
                  <a:lnTo>
                    <a:pt x="18316" y="5891"/>
                  </a:lnTo>
                  <a:lnTo>
                    <a:pt x="16789" y="5160"/>
                  </a:lnTo>
                  <a:lnTo>
                    <a:pt x="15220" y="4408"/>
                  </a:lnTo>
                  <a:lnTo>
                    <a:pt x="13651" y="3677"/>
                  </a:lnTo>
                  <a:lnTo>
                    <a:pt x="12081" y="2989"/>
                  </a:lnTo>
                  <a:lnTo>
                    <a:pt x="10555" y="2322"/>
                  </a:lnTo>
                  <a:lnTo>
                    <a:pt x="9115" y="1720"/>
                  </a:lnTo>
                  <a:lnTo>
                    <a:pt x="7761" y="1183"/>
                  </a:lnTo>
                  <a:lnTo>
                    <a:pt x="6514" y="732"/>
                  </a:lnTo>
                  <a:lnTo>
                    <a:pt x="5933" y="538"/>
                  </a:lnTo>
                  <a:lnTo>
                    <a:pt x="5418" y="388"/>
                  </a:lnTo>
                  <a:lnTo>
                    <a:pt x="4923" y="259"/>
                  </a:lnTo>
                  <a:lnTo>
                    <a:pt x="4493" y="151"/>
                  </a:lnTo>
                  <a:lnTo>
                    <a:pt x="4106" y="87"/>
                  </a:lnTo>
                  <a:lnTo>
                    <a:pt x="3762" y="44"/>
                  </a:lnTo>
                  <a:lnTo>
                    <a:pt x="2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43"/>
            <p:cNvSpPr/>
            <p:nvPr/>
          </p:nvSpPr>
          <p:spPr>
            <a:xfrm>
              <a:off x="7752225" y="-585800"/>
              <a:ext cx="394475" cy="311725"/>
            </a:xfrm>
            <a:custGeom>
              <a:avLst/>
              <a:gdLst/>
              <a:ahLst/>
              <a:cxnLst/>
              <a:rect l="l" t="t" r="r" b="b"/>
              <a:pathLst>
                <a:path w="15779" h="12469" extrusionOk="0">
                  <a:moveTo>
                    <a:pt x="0" y="1"/>
                  </a:moveTo>
                  <a:lnTo>
                    <a:pt x="1097" y="968"/>
                  </a:lnTo>
                  <a:lnTo>
                    <a:pt x="5654" y="9631"/>
                  </a:lnTo>
                  <a:lnTo>
                    <a:pt x="11974" y="12469"/>
                  </a:lnTo>
                  <a:lnTo>
                    <a:pt x="15779" y="3612"/>
                  </a:lnTo>
                  <a:lnTo>
                    <a:pt x="2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3"/>
            <p:cNvSpPr/>
            <p:nvPr/>
          </p:nvSpPr>
          <p:spPr>
            <a:xfrm>
              <a:off x="6164700" y="-980800"/>
              <a:ext cx="616975" cy="778200"/>
            </a:xfrm>
            <a:custGeom>
              <a:avLst/>
              <a:gdLst/>
              <a:ahLst/>
              <a:cxnLst/>
              <a:rect l="l" t="t" r="r" b="b"/>
              <a:pathLst>
                <a:path w="24679" h="31128" extrusionOk="0">
                  <a:moveTo>
                    <a:pt x="172" y="1"/>
                  </a:moveTo>
                  <a:lnTo>
                    <a:pt x="65" y="44"/>
                  </a:lnTo>
                  <a:lnTo>
                    <a:pt x="43" y="65"/>
                  </a:lnTo>
                  <a:lnTo>
                    <a:pt x="0" y="130"/>
                  </a:lnTo>
                  <a:lnTo>
                    <a:pt x="0" y="194"/>
                  </a:lnTo>
                  <a:lnTo>
                    <a:pt x="43" y="259"/>
                  </a:lnTo>
                  <a:lnTo>
                    <a:pt x="86" y="323"/>
                  </a:lnTo>
                  <a:lnTo>
                    <a:pt x="258" y="474"/>
                  </a:lnTo>
                  <a:lnTo>
                    <a:pt x="495" y="624"/>
                  </a:lnTo>
                  <a:lnTo>
                    <a:pt x="795" y="775"/>
                  </a:lnTo>
                  <a:lnTo>
                    <a:pt x="1139" y="947"/>
                  </a:lnTo>
                  <a:lnTo>
                    <a:pt x="1913" y="1269"/>
                  </a:lnTo>
                  <a:lnTo>
                    <a:pt x="2709" y="1570"/>
                  </a:lnTo>
                  <a:lnTo>
                    <a:pt x="3418" y="1828"/>
                  </a:lnTo>
                  <a:lnTo>
                    <a:pt x="4127" y="2064"/>
                  </a:lnTo>
                  <a:lnTo>
                    <a:pt x="9953" y="10749"/>
                  </a:lnTo>
                  <a:lnTo>
                    <a:pt x="17649" y="30440"/>
                  </a:lnTo>
                  <a:lnTo>
                    <a:pt x="18100" y="30805"/>
                  </a:lnTo>
                  <a:lnTo>
                    <a:pt x="18530" y="31128"/>
                  </a:lnTo>
                  <a:lnTo>
                    <a:pt x="19025" y="23432"/>
                  </a:lnTo>
                  <a:lnTo>
                    <a:pt x="20035" y="23432"/>
                  </a:lnTo>
                  <a:lnTo>
                    <a:pt x="21712" y="13909"/>
                  </a:lnTo>
                  <a:lnTo>
                    <a:pt x="24678" y="11802"/>
                  </a:lnTo>
                  <a:lnTo>
                    <a:pt x="24657" y="11781"/>
                  </a:lnTo>
                  <a:lnTo>
                    <a:pt x="24549" y="11673"/>
                  </a:lnTo>
                  <a:lnTo>
                    <a:pt x="24334" y="11501"/>
                  </a:lnTo>
                  <a:lnTo>
                    <a:pt x="23947" y="11222"/>
                  </a:lnTo>
                  <a:lnTo>
                    <a:pt x="23324" y="10835"/>
                  </a:lnTo>
                  <a:lnTo>
                    <a:pt x="22464" y="10319"/>
                  </a:lnTo>
                  <a:lnTo>
                    <a:pt x="21282" y="9631"/>
                  </a:lnTo>
                  <a:lnTo>
                    <a:pt x="19756" y="8793"/>
                  </a:lnTo>
                  <a:lnTo>
                    <a:pt x="17885" y="7804"/>
                  </a:lnTo>
                  <a:lnTo>
                    <a:pt x="15564" y="6622"/>
                  </a:lnTo>
                  <a:lnTo>
                    <a:pt x="12898" y="5310"/>
                  </a:lnTo>
                  <a:lnTo>
                    <a:pt x="10082" y="3956"/>
                  </a:lnTo>
                  <a:lnTo>
                    <a:pt x="8642" y="3311"/>
                  </a:lnTo>
                  <a:lnTo>
                    <a:pt x="7223" y="2666"/>
                  </a:lnTo>
                  <a:lnTo>
                    <a:pt x="5847" y="2086"/>
                  </a:lnTo>
                  <a:lnTo>
                    <a:pt x="4536" y="1527"/>
                  </a:lnTo>
                  <a:lnTo>
                    <a:pt x="3289" y="1032"/>
                  </a:lnTo>
                  <a:lnTo>
                    <a:pt x="2128" y="603"/>
                  </a:lnTo>
                  <a:lnTo>
                    <a:pt x="1075" y="259"/>
                  </a:lnTo>
                  <a:lnTo>
                    <a:pt x="602" y="108"/>
                  </a:lnTo>
                  <a:lnTo>
                    <a:pt x="1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3"/>
            <p:cNvSpPr/>
            <p:nvPr/>
          </p:nvSpPr>
          <p:spPr>
            <a:xfrm>
              <a:off x="6672000" y="-1371600"/>
              <a:ext cx="1656900" cy="461650"/>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20831" y="18186"/>
                  </a:lnTo>
                  <a:lnTo>
                    <a:pt x="7310" y="13801"/>
                  </a:lnTo>
                  <a:lnTo>
                    <a:pt x="15285" y="12382"/>
                  </a:lnTo>
                  <a:lnTo>
                    <a:pt x="21326" y="11329"/>
                  </a:lnTo>
                  <a:lnTo>
                    <a:pt x="25260" y="10641"/>
                  </a:lnTo>
                  <a:lnTo>
                    <a:pt x="26162" y="10469"/>
                  </a:lnTo>
                  <a:lnTo>
                    <a:pt x="27753" y="10146"/>
                  </a:lnTo>
                  <a:lnTo>
                    <a:pt x="32697" y="9093"/>
                  </a:lnTo>
                  <a:lnTo>
                    <a:pt x="39189" y="7674"/>
                  </a:lnTo>
                  <a:lnTo>
                    <a:pt x="46434" y="6105"/>
                  </a:lnTo>
                  <a:lnTo>
                    <a:pt x="59654" y="3182"/>
                  </a:lnTo>
                  <a:lnTo>
                    <a:pt x="65587" y="1892"/>
                  </a:lnTo>
                  <a:lnTo>
                    <a:pt x="65867" y="1870"/>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7603350" y="-837300"/>
              <a:ext cx="138675" cy="104275"/>
            </a:xfrm>
            <a:custGeom>
              <a:avLst/>
              <a:gdLst/>
              <a:ahLst/>
              <a:cxnLst/>
              <a:rect l="l" t="t" r="r" b="b"/>
              <a:pathLst>
                <a:path w="5547" h="4171" extrusionOk="0">
                  <a:moveTo>
                    <a:pt x="1" y="0"/>
                  </a:moveTo>
                  <a:lnTo>
                    <a:pt x="216" y="473"/>
                  </a:lnTo>
                  <a:lnTo>
                    <a:pt x="474" y="968"/>
                  </a:lnTo>
                  <a:lnTo>
                    <a:pt x="753" y="1441"/>
                  </a:lnTo>
                  <a:lnTo>
                    <a:pt x="1033" y="1892"/>
                  </a:lnTo>
                  <a:lnTo>
                    <a:pt x="1505" y="2601"/>
                  </a:lnTo>
                  <a:lnTo>
                    <a:pt x="1763" y="2924"/>
                  </a:lnTo>
                  <a:lnTo>
                    <a:pt x="2387" y="3289"/>
                  </a:lnTo>
                  <a:lnTo>
                    <a:pt x="3096" y="3676"/>
                  </a:lnTo>
                  <a:lnTo>
                    <a:pt x="3999" y="4171"/>
                  </a:lnTo>
                  <a:lnTo>
                    <a:pt x="5547" y="3203"/>
                  </a:lnTo>
                  <a:lnTo>
                    <a:pt x="4279" y="2601"/>
                  </a:lnTo>
                  <a:lnTo>
                    <a:pt x="3032" y="1999"/>
                  </a:lnTo>
                  <a:lnTo>
                    <a:pt x="1785" y="1355"/>
                  </a:lnTo>
                  <a:lnTo>
                    <a:pt x="560" y="710"/>
                  </a:lnTo>
                  <a:lnTo>
                    <a:pt x="1785" y="710"/>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7603350" y="-837300"/>
              <a:ext cx="138675" cy="104275"/>
            </a:xfrm>
            <a:custGeom>
              <a:avLst/>
              <a:gdLst/>
              <a:ahLst/>
              <a:cxnLst/>
              <a:rect l="l" t="t" r="r" b="b"/>
              <a:pathLst>
                <a:path w="5547" h="4171" fill="none" extrusionOk="0">
                  <a:moveTo>
                    <a:pt x="1" y="0"/>
                  </a:moveTo>
                  <a:lnTo>
                    <a:pt x="1" y="0"/>
                  </a:lnTo>
                  <a:lnTo>
                    <a:pt x="216" y="473"/>
                  </a:lnTo>
                  <a:lnTo>
                    <a:pt x="474" y="968"/>
                  </a:lnTo>
                  <a:lnTo>
                    <a:pt x="753" y="1441"/>
                  </a:lnTo>
                  <a:lnTo>
                    <a:pt x="1033" y="1892"/>
                  </a:lnTo>
                  <a:lnTo>
                    <a:pt x="1505" y="2601"/>
                  </a:lnTo>
                  <a:lnTo>
                    <a:pt x="1763" y="2924"/>
                  </a:lnTo>
                  <a:lnTo>
                    <a:pt x="1763" y="2924"/>
                  </a:lnTo>
                  <a:lnTo>
                    <a:pt x="2387" y="3289"/>
                  </a:lnTo>
                  <a:lnTo>
                    <a:pt x="3096" y="3676"/>
                  </a:lnTo>
                  <a:lnTo>
                    <a:pt x="3999" y="4171"/>
                  </a:lnTo>
                  <a:lnTo>
                    <a:pt x="5547" y="3203"/>
                  </a:lnTo>
                  <a:lnTo>
                    <a:pt x="5547" y="3203"/>
                  </a:lnTo>
                  <a:lnTo>
                    <a:pt x="4279" y="2601"/>
                  </a:lnTo>
                  <a:lnTo>
                    <a:pt x="3032" y="1999"/>
                  </a:lnTo>
                  <a:lnTo>
                    <a:pt x="1785" y="1355"/>
                  </a:lnTo>
                  <a:lnTo>
                    <a:pt x="560" y="710"/>
                  </a:lnTo>
                  <a:lnTo>
                    <a:pt x="1785" y="710"/>
                  </a:lnTo>
                  <a:lnTo>
                    <a:pt x="1785" y="7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7617325" y="-819575"/>
              <a:ext cx="147825" cy="62375"/>
            </a:xfrm>
            <a:custGeom>
              <a:avLst/>
              <a:gdLst/>
              <a:ahLst/>
              <a:cxnLst/>
              <a:rect l="l" t="t" r="r" b="b"/>
              <a:pathLst>
                <a:path w="5913" h="2495" extrusionOk="0">
                  <a:moveTo>
                    <a:pt x="1" y="1"/>
                  </a:moveTo>
                  <a:lnTo>
                    <a:pt x="1226" y="646"/>
                  </a:lnTo>
                  <a:lnTo>
                    <a:pt x="2473" y="1290"/>
                  </a:lnTo>
                  <a:lnTo>
                    <a:pt x="3720" y="1892"/>
                  </a:lnTo>
                  <a:lnTo>
                    <a:pt x="4988" y="2494"/>
                  </a:lnTo>
                  <a:lnTo>
                    <a:pt x="5912" y="1914"/>
                  </a:lnTo>
                  <a:lnTo>
                    <a:pt x="3548" y="925"/>
                  </a:lnTo>
                  <a:lnTo>
                    <a:pt x="122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8113375" y="-611600"/>
              <a:ext cx="47300" cy="22600"/>
            </a:xfrm>
            <a:custGeom>
              <a:avLst/>
              <a:gdLst/>
              <a:ahLst/>
              <a:cxnLst/>
              <a:rect l="l" t="t" r="r" b="b"/>
              <a:pathLst>
                <a:path w="1892" h="904" extrusionOk="0">
                  <a:moveTo>
                    <a:pt x="0" y="1"/>
                  </a:moveTo>
                  <a:lnTo>
                    <a:pt x="0" y="1"/>
                  </a:lnTo>
                  <a:lnTo>
                    <a:pt x="0" y="1"/>
                  </a:lnTo>
                  <a:lnTo>
                    <a:pt x="1892" y="904"/>
                  </a:lnTo>
                  <a:lnTo>
                    <a:pt x="1892" y="904"/>
                  </a:lnTo>
                  <a:lnTo>
                    <a:pt x="1892" y="904"/>
                  </a:lnTo>
                  <a:lnTo>
                    <a:pt x="1892" y="904"/>
                  </a:lnTo>
                  <a:lnTo>
                    <a:pt x="0" y="1"/>
                  </a:lnTo>
                  <a:close/>
                </a:path>
              </a:pathLst>
            </a:custGeom>
            <a:solidFill>
              <a:srgbClr val="96B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8113375" y="-611600"/>
              <a:ext cx="47300" cy="22600"/>
            </a:xfrm>
            <a:custGeom>
              <a:avLst/>
              <a:gdLst/>
              <a:ahLst/>
              <a:cxnLst/>
              <a:rect l="l" t="t" r="r" b="b"/>
              <a:pathLst>
                <a:path w="1892" h="904" fill="none" extrusionOk="0">
                  <a:moveTo>
                    <a:pt x="0" y="1"/>
                  </a:moveTo>
                  <a:lnTo>
                    <a:pt x="0" y="1"/>
                  </a:lnTo>
                  <a:lnTo>
                    <a:pt x="0" y="1"/>
                  </a:lnTo>
                  <a:lnTo>
                    <a:pt x="1892" y="904"/>
                  </a:lnTo>
                  <a:lnTo>
                    <a:pt x="1892" y="904"/>
                  </a:lnTo>
                  <a:lnTo>
                    <a:pt x="1892" y="904"/>
                  </a:lnTo>
                  <a:lnTo>
                    <a:pt x="1892" y="90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7932250" y="-657275"/>
              <a:ext cx="228425" cy="68275"/>
            </a:xfrm>
            <a:custGeom>
              <a:avLst/>
              <a:gdLst/>
              <a:ahLst/>
              <a:cxnLst/>
              <a:rect l="l" t="t" r="r" b="b"/>
              <a:pathLst>
                <a:path w="9137" h="2731" extrusionOk="0">
                  <a:moveTo>
                    <a:pt x="1656" y="1"/>
                  </a:moveTo>
                  <a:lnTo>
                    <a:pt x="1" y="1097"/>
                  </a:lnTo>
                  <a:lnTo>
                    <a:pt x="732" y="1333"/>
                  </a:lnTo>
                  <a:lnTo>
                    <a:pt x="1462" y="1548"/>
                  </a:lnTo>
                  <a:lnTo>
                    <a:pt x="2150" y="1720"/>
                  </a:lnTo>
                  <a:lnTo>
                    <a:pt x="2817" y="1871"/>
                  </a:lnTo>
                  <a:lnTo>
                    <a:pt x="3806" y="2043"/>
                  </a:lnTo>
                  <a:lnTo>
                    <a:pt x="4730" y="2193"/>
                  </a:lnTo>
                  <a:lnTo>
                    <a:pt x="6428" y="2430"/>
                  </a:lnTo>
                  <a:lnTo>
                    <a:pt x="7890" y="2623"/>
                  </a:lnTo>
                  <a:lnTo>
                    <a:pt x="9137" y="2731"/>
                  </a:lnTo>
                  <a:lnTo>
                    <a:pt x="7245" y="1828"/>
                  </a:lnTo>
                  <a:lnTo>
                    <a:pt x="7095" y="2043"/>
                  </a:lnTo>
                  <a:lnTo>
                    <a:pt x="5590" y="1505"/>
                  </a:lnTo>
                  <a:lnTo>
                    <a:pt x="3870" y="861"/>
                  </a:lnTo>
                  <a:lnTo>
                    <a:pt x="165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7932250" y="-657275"/>
              <a:ext cx="228425" cy="68275"/>
            </a:xfrm>
            <a:custGeom>
              <a:avLst/>
              <a:gdLst/>
              <a:ahLst/>
              <a:cxnLst/>
              <a:rect l="l" t="t" r="r" b="b"/>
              <a:pathLst>
                <a:path w="9137" h="2731" fill="none" extrusionOk="0">
                  <a:moveTo>
                    <a:pt x="1656" y="1"/>
                  </a:moveTo>
                  <a:lnTo>
                    <a:pt x="1" y="1097"/>
                  </a:lnTo>
                  <a:lnTo>
                    <a:pt x="1" y="1097"/>
                  </a:lnTo>
                  <a:lnTo>
                    <a:pt x="732" y="1333"/>
                  </a:lnTo>
                  <a:lnTo>
                    <a:pt x="1462" y="1548"/>
                  </a:lnTo>
                  <a:lnTo>
                    <a:pt x="2150" y="1720"/>
                  </a:lnTo>
                  <a:lnTo>
                    <a:pt x="2817" y="1871"/>
                  </a:lnTo>
                  <a:lnTo>
                    <a:pt x="2817" y="1871"/>
                  </a:lnTo>
                  <a:lnTo>
                    <a:pt x="3806" y="2043"/>
                  </a:lnTo>
                  <a:lnTo>
                    <a:pt x="4730" y="2193"/>
                  </a:lnTo>
                  <a:lnTo>
                    <a:pt x="6428" y="2430"/>
                  </a:lnTo>
                  <a:lnTo>
                    <a:pt x="7890" y="2623"/>
                  </a:lnTo>
                  <a:lnTo>
                    <a:pt x="9137" y="2731"/>
                  </a:lnTo>
                  <a:lnTo>
                    <a:pt x="9137" y="2731"/>
                  </a:lnTo>
                  <a:lnTo>
                    <a:pt x="7245" y="1828"/>
                  </a:lnTo>
                  <a:lnTo>
                    <a:pt x="7095" y="2043"/>
                  </a:lnTo>
                  <a:lnTo>
                    <a:pt x="7095" y="2043"/>
                  </a:lnTo>
                  <a:lnTo>
                    <a:pt x="5590" y="1505"/>
                  </a:lnTo>
                  <a:lnTo>
                    <a:pt x="3870" y="861"/>
                  </a:lnTo>
                  <a:lnTo>
                    <a:pt x="16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7973625" y="-669625"/>
              <a:ext cx="139775" cy="63425"/>
            </a:xfrm>
            <a:custGeom>
              <a:avLst/>
              <a:gdLst/>
              <a:ahLst/>
              <a:cxnLst/>
              <a:rect l="l" t="t" r="r" b="b"/>
              <a:pathLst>
                <a:path w="5591" h="2537" extrusionOk="0">
                  <a:moveTo>
                    <a:pt x="753" y="0"/>
                  </a:moveTo>
                  <a:lnTo>
                    <a:pt x="1" y="495"/>
                  </a:lnTo>
                  <a:lnTo>
                    <a:pt x="2215" y="1355"/>
                  </a:lnTo>
                  <a:lnTo>
                    <a:pt x="3935" y="1999"/>
                  </a:lnTo>
                  <a:lnTo>
                    <a:pt x="5440" y="2537"/>
                  </a:lnTo>
                  <a:lnTo>
                    <a:pt x="5590" y="2322"/>
                  </a:lnTo>
                  <a:lnTo>
                    <a:pt x="3290" y="1204"/>
                  </a:lnTo>
                  <a:lnTo>
                    <a:pt x="75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7703325" y="-771750"/>
              <a:ext cx="289150" cy="141925"/>
            </a:xfrm>
            <a:custGeom>
              <a:avLst/>
              <a:gdLst/>
              <a:ahLst/>
              <a:cxnLst/>
              <a:rect l="l" t="t" r="r" b="b"/>
              <a:pathLst>
                <a:path w="11566" h="5677" extrusionOk="0">
                  <a:moveTo>
                    <a:pt x="2472" y="1"/>
                  </a:moveTo>
                  <a:lnTo>
                    <a:pt x="1548" y="581"/>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9394" y="3075"/>
                  </a:lnTo>
                  <a:lnTo>
                    <a:pt x="7137" y="2065"/>
                  </a:lnTo>
                  <a:lnTo>
                    <a:pt x="4815" y="1033"/>
                  </a:lnTo>
                  <a:lnTo>
                    <a:pt x="24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7703325" y="-771750"/>
              <a:ext cx="289150" cy="141925"/>
            </a:xfrm>
            <a:custGeom>
              <a:avLst/>
              <a:gdLst/>
              <a:ahLst/>
              <a:cxnLst/>
              <a:rect l="l" t="t" r="r" b="b"/>
              <a:pathLst>
                <a:path w="11566" h="5677" fill="none" extrusionOk="0">
                  <a:moveTo>
                    <a:pt x="2472" y="1"/>
                  </a:moveTo>
                  <a:lnTo>
                    <a:pt x="1548" y="581"/>
                  </a:lnTo>
                  <a:lnTo>
                    <a:pt x="0" y="1549"/>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11565" y="4085"/>
                  </a:lnTo>
                  <a:lnTo>
                    <a:pt x="9394" y="3075"/>
                  </a:lnTo>
                  <a:lnTo>
                    <a:pt x="7137" y="2065"/>
                  </a:lnTo>
                  <a:lnTo>
                    <a:pt x="4815" y="1033"/>
                  </a:lnTo>
                  <a:lnTo>
                    <a:pt x="2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1"/>
        <p:cNvGrpSpPr/>
        <p:nvPr/>
      </p:nvGrpSpPr>
      <p:grpSpPr>
        <a:xfrm>
          <a:off x="0" y="0"/>
          <a:ext cx="0" cy="0"/>
          <a:chOff x="0" y="0"/>
          <a:chExt cx="0" cy="0"/>
        </a:xfrm>
      </p:grpSpPr>
      <p:sp>
        <p:nvSpPr>
          <p:cNvPr id="4585" name="Google Shape;4585;p45"/>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Flight Distance Distribution</a:t>
            </a:r>
            <a:endParaRPr dirty="0"/>
          </a:p>
        </p:txBody>
      </p:sp>
      <p:grpSp>
        <p:nvGrpSpPr>
          <p:cNvPr id="4599" name="Google Shape;4599;p45"/>
          <p:cNvGrpSpPr/>
          <p:nvPr/>
        </p:nvGrpSpPr>
        <p:grpSpPr>
          <a:xfrm>
            <a:off x="7606431" y="951532"/>
            <a:ext cx="1537580" cy="406948"/>
            <a:chOff x="2199025" y="-704725"/>
            <a:chExt cx="2325438" cy="615468"/>
          </a:xfrm>
        </p:grpSpPr>
        <p:sp>
          <p:nvSpPr>
            <p:cNvPr id="4600" name="Google Shape;4600;p45"/>
            <p:cNvSpPr/>
            <p:nvPr/>
          </p:nvSpPr>
          <p:spPr>
            <a:xfrm>
              <a:off x="3316458" y="-704725"/>
              <a:ext cx="98389" cy="207003"/>
            </a:xfrm>
            <a:custGeom>
              <a:avLst/>
              <a:gdLst/>
              <a:ahLst/>
              <a:cxnLst/>
              <a:rect l="l" t="t" r="r" b="b"/>
              <a:pathLst>
                <a:path w="3170" h="6670" extrusionOk="0">
                  <a:moveTo>
                    <a:pt x="1517" y="1"/>
                  </a:moveTo>
                  <a:lnTo>
                    <a:pt x="1459" y="40"/>
                  </a:lnTo>
                  <a:lnTo>
                    <a:pt x="1420" y="79"/>
                  </a:lnTo>
                  <a:lnTo>
                    <a:pt x="1381" y="156"/>
                  </a:lnTo>
                  <a:lnTo>
                    <a:pt x="1" y="6669"/>
                  </a:lnTo>
                  <a:lnTo>
                    <a:pt x="3170" y="6669"/>
                  </a:lnTo>
                  <a:lnTo>
                    <a:pt x="1789" y="156"/>
                  </a:lnTo>
                  <a:lnTo>
                    <a:pt x="1770" y="79"/>
                  </a:lnTo>
                  <a:lnTo>
                    <a:pt x="1712" y="40"/>
                  </a:lnTo>
                  <a:lnTo>
                    <a:pt x="16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5"/>
            <p:cNvSpPr/>
            <p:nvPr/>
          </p:nvSpPr>
          <p:spPr>
            <a:xfrm>
              <a:off x="3316458" y="-539396"/>
              <a:ext cx="98389" cy="41680"/>
            </a:xfrm>
            <a:custGeom>
              <a:avLst/>
              <a:gdLst/>
              <a:ahLst/>
              <a:cxnLst/>
              <a:rect l="l" t="t" r="r" b="b"/>
              <a:pathLst>
                <a:path w="3170" h="1343" extrusionOk="0">
                  <a:moveTo>
                    <a:pt x="740" y="1"/>
                  </a:moveTo>
                  <a:lnTo>
                    <a:pt x="293" y="20"/>
                  </a:lnTo>
                  <a:lnTo>
                    <a:pt x="1" y="1342"/>
                  </a:lnTo>
                  <a:lnTo>
                    <a:pt x="3170" y="1342"/>
                  </a:lnTo>
                  <a:lnTo>
                    <a:pt x="2975" y="428"/>
                  </a:lnTo>
                  <a:lnTo>
                    <a:pt x="2723" y="331"/>
                  </a:lnTo>
                  <a:lnTo>
                    <a:pt x="2450" y="253"/>
                  </a:lnTo>
                  <a:lnTo>
                    <a:pt x="2178" y="176"/>
                  </a:lnTo>
                  <a:lnTo>
                    <a:pt x="1887" y="117"/>
                  </a:lnTo>
                  <a:lnTo>
                    <a:pt x="1614" y="59"/>
                  </a:lnTo>
                  <a:lnTo>
                    <a:pt x="1323" y="40"/>
                  </a:lnTo>
                  <a:lnTo>
                    <a:pt x="103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5"/>
            <p:cNvSpPr/>
            <p:nvPr/>
          </p:nvSpPr>
          <p:spPr>
            <a:xfrm>
              <a:off x="2199025" y="-377699"/>
              <a:ext cx="1056579" cy="182238"/>
            </a:xfrm>
            <a:custGeom>
              <a:avLst/>
              <a:gdLst/>
              <a:ahLst/>
              <a:cxnLst/>
              <a:rect l="l" t="t" r="r" b="b"/>
              <a:pathLst>
                <a:path w="34042" h="5872" extrusionOk="0">
                  <a:moveTo>
                    <a:pt x="468" y="1"/>
                  </a:moveTo>
                  <a:lnTo>
                    <a:pt x="390" y="20"/>
                  </a:lnTo>
                  <a:lnTo>
                    <a:pt x="254" y="59"/>
                  </a:lnTo>
                  <a:lnTo>
                    <a:pt x="137" y="156"/>
                  </a:lnTo>
                  <a:lnTo>
                    <a:pt x="79" y="195"/>
                  </a:lnTo>
                  <a:lnTo>
                    <a:pt x="59" y="273"/>
                  </a:lnTo>
                  <a:lnTo>
                    <a:pt x="20" y="331"/>
                  </a:lnTo>
                  <a:lnTo>
                    <a:pt x="1" y="409"/>
                  </a:lnTo>
                  <a:lnTo>
                    <a:pt x="1" y="506"/>
                  </a:lnTo>
                  <a:lnTo>
                    <a:pt x="20" y="584"/>
                  </a:lnTo>
                  <a:lnTo>
                    <a:pt x="59" y="720"/>
                  </a:lnTo>
                  <a:lnTo>
                    <a:pt x="98" y="856"/>
                  </a:lnTo>
                  <a:lnTo>
                    <a:pt x="156" y="1012"/>
                  </a:lnTo>
                  <a:lnTo>
                    <a:pt x="293" y="1284"/>
                  </a:lnTo>
                  <a:lnTo>
                    <a:pt x="468" y="1537"/>
                  </a:lnTo>
                  <a:lnTo>
                    <a:pt x="681" y="1750"/>
                  </a:lnTo>
                  <a:lnTo>
                    <a:pt x="934" y="1925"/>
                  </a:lnTo>
                  <a:lnTo>
                    <a:pt x="1187" y="2081"/>
                  </a:lnTo>
                  <a:lnTo>
                    <a:pt x="1478" y="2178"/>
                  </a:lnTo>
                  <a:lnTo>
                    <a:pt x="1634" y="2217"/>
                  </a:lnTo>
                  <a:lnTo>
                    <a:pt x="1790" y="2236"/>
                  </a:lnTo>
                  <a:lnTo>
                    <a:pt x="7641" y="2995"/>
                  </a:lnTo>
                  <a:lnTo>
                    <a:pt x="11743" y="3500"/>
                  </a:lnTo>
                  <a:lnTo>
                    <a:pt x="16292" y="4044"/>
                  </a:lnTo>
                  <a:lnTo>
                    <a:pt x="21055" y="4589"/>
                  </a:lnTo>
                  <a:lnTo>
                    <a:pt x="25760" y="5094"/>
                  </a:lnTo>
                  <a:lnTo>
                    <a:pt x="28015" y="5327"/>
                  </a:lnTo>
                  <a:lnTo>
                    <a:pt x="30173" y="5541"/>
                  </a:lnTo>
                  <a:lnTo>
                    <a:pt x="32175" y="5736"/>
                  </a:lnTo>
                  <a:lnTo>
                    <a:pt x="34041" y="5872"/>
                  </a:lnTo>
                  <a:lnTo>
                    <a:pt x="33419" y="1848"/>
                  </a:lnTo>
                  <a:lnTo>
                    <a:pt x="2703" y="1031"/>
                  </a:lnTo>
                  <a:lnTo>
                    <a:pt x="2431" y="1012"/>
                  </a:lnTo>
                  <a:lnTo>
                    <a:pt x="2159" y="973"/>
                  </a:lnTo>
                  <a:lnTo>
                    <a:pt x="1906" y="895"/>
                  </a:lnTo>
                  <a:lnTo>
                    <a:pt x="1673" y="798"/>
                  </a:lnTo>
                  <a:lnTo>
                    <a:pt x="1440" y="662"/>
                  </a:lnTo>
                  <a:lnTo>
                    <a:pt x="1206" y="526"/>
                  </a:lnTo>
                  <a:lnTo>
                    <a:pt x="1012" y="351"/>
                  </a:lnTo>
                  <a:lnTo>
                    <a:pt x="817" y="156"/>
                  </a:lnTo>
                  <a:lnTo>
                    <a:pt x="759" y="98"/>
                  </a:lnTo>
                  <a:lnTo>
                    <a:pt x="681" y="59"/>
                  </a:lnTo>
                  <a:lnTo>
                    <a:pt x="604" y="20"/>
                  </a:lnTo>
                  <a:lnTo>
                    <a:pt x="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5"/>
            <p:cNvSpPr/>
            <p:nvPr/>
          </p:nvSpPr>
          <p:spPr>
            <a:xfrm>
              <a:off x="2199025" y="-377699"/>
              <a:ext cx="1056579" cy="182238"/>
            </a:xfrm>
            <a:custGeom>
              <a:avLst/>
              <a:gdLst/>
              <a:ahLst/>
              <a:cxnLst/>
              <a:rect l="l" t="t" r="r" b="b"/>
              <a:pathLst>
                <a:path w="34042" h="5872" fill="none" extrusionOk="0">
                  <a:moveTo>
                    <a:pt x="33419" y="1848"/>
                  </a:moveTo>
                  <a:lnTo>
                    <a:pt x="2703" y="1031"/>
                  </a:lnTo>
                  <a:lnTo>
                    <a:pt x="2703" y="1031"/>
                  </a:lnTo>
                  <a:lnTo>
                    <a:pt x="2431" y="1012"/>
                  </a:lnTo>
                  <a:lnTo>
                    <a:pt x="2159" y="973"/>
                  </a:lnTo>
                  <a:lnTo>
                    <a:pt x="1906" y="895"/>
                  </a:lnTo>
                  <a:lnTo>
                    <a:pt x="1673" y="798"/>
                  </a:lnTo>
                  <a:lnTo>
                    <a:pt x="1440" y="662"/>
                  </a:lnTo>
                  <a:lnTo>
                    <a:pt x="1206" y="526"/>
                  </a:lnTo>
                  <a:lnTo>
                    <a:pt x="1012" y="351"/>
                  </a:lnTo>
                  <a:lnTo>
                    <a:pt x="817" y="156"/>
                  </a:lnTo>
                  <a:lnTo>
                    <a:pt x="817" y="156"/>
                  </a:lnTo>
                  <a:lnTo>
                    <a:pt x="759" y="98"/>
                  </a:lnTo>
                  <a:lnTo>
                    <a:pt x="681" y="59"/>
                  </a:lnTo>
                  <a:lnTo>
                    <a:pt x="604" y="20"/>
                  </a:lnTo>
                  <a:lnTo>
                    <a:pt x="545" y="1"/>
                  </a:lnTo>
                  <a:lnTo>
                    <a:pt x="468" y="1"/>
                  </a:lnTo>
                  <a:lnTo>
                    <a:pt x="390" y="20"/>
                  </a:lnTo>
                  <a:lnTo>
                    <a:pt x="254" y="59"/>
                  </a:lnTo>
                  <a:lnTo>
                    <a:pt x="137" y="156"/>
                  </a:lnTo>
                  <a:lnTo>
                    <a:pt x="79" y="195"/>
                  </a:lnTo>
                  <a:lnTo>
                    <a:pt x="59" y="273"/>
                  </a:lnTo>
                  <a:lnTo>
                    <a:pt x="20" y="331"/>
                  </a:lnTo>
                  <a:lnTo>
                    <a:pt x="1" y="409"/>
                  </a:lnTo>
                  <a:lnTo>
                    <a:pt x="1" y="506"/>
                  </a:lnTo>
                  <a:lnTo>
                    <a:pt x="20" y="584"/>
                  </a:lnTo>
                  <a:lnTo>
                    <a:pt x="59" y="720"/>
                  </a:lnTo>
                  <a:lnTo>
                    <a:pt x="59" y="720"/>
                  </a:lnTo>
                  <a:lnTo>
                    <a:pt x="98" y="856"/>
                  </a:lnTo>
                  <a:lnTo>
                    <a:pt x="156" y="1012"/>
                  </a:lnTo>
                  <a:lnTo>
                    <a:pt x="293" y="1284"/>
                  </a:lnTo>
                  <a:lnTo>
                    <a:pt x="468" y="1537"/>
                  </a:lnTo>
                  <a:lnTo>
                    <a:pt x="681" y="1750"/>
                  </a:lnTo>
                  <a:lnTo>
                    <a:pt x="934" y="1925"/>
                  </a:lnTo>
                  <a:lnTo>
                    <a:pt x="1187" y="2081"/>
                  </a:lnTo>
                  <a:lnTo>
                    <a:pt x="1478" y="2178"/>
                  </a:lnTo>
                  <a:lnTo>
                    <a:pt x="1634" y="2217"/>
                  </a:lnTo>
                  <a:lnTo>
                    <a:pt x="1790" y="2236"/>
                  </a:lnTo>
                  <a:lnTo>
                    <a:pt x="1790" y="2236"/>
                  </a:lnTo>
                  <a:lnTo>
                    <a:pt x="7641" y="2995"/>
                  </a:lnTo>
                  <a:lnTo>
                    <a:pt x="11743" y="3500"/>
                  </a:lnTo>
                  <a:lnTo>
                    <a:pt x="16292" y="4044"/>
                  </a:lnTo>
                  <a:lnTo>
                    <a:pt x="21055" y="4589"/>
                  </a:lnTo>
                  <a:lnTo>
                    <a:pt x="25760" y="5094"/>
                  </a:lnTo>
                  <a:lnTo>
                    <a:pt x="28015" y="5327"/>
                  </a:lnTo>
                  <a:lnTo>
                    <a:pt x="30173" y="5541"/>
                  </a:lnTo>
                  <a:lnTo>
                    <a:pt x="32175" y="5736"/>
                  </a:lnTo>
                  <a:lnTo>
                    <a:pt x="34041" y="5872"/>
                  </a:lnTo>
                  <a:lnTo>
                    <a:pt x="33419" y="18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5"/>
            <p:cNvSpPr/>
            <p:nvPr/>
          </p:nvSpPr>
          <p:spPr>
            <a:xfrm>
              <a:off x="2396944" y="-342690"/>
              <a:ext cx="858652" cy="147230"/>
            </a:xfrm>
            <a:custGeom>
              <a:avLst/>
              <a:gdLst/>
              <a:ahLst/>
              <a:cxnLst/>
              <a:rect l="l" t="t" r="r" b="b"/>
              <a:pathLst>
                <a:path w="27665" h="4744" extrusionOk="0">
                  <a:moveTo>
                    <a:pt x="0" y="0"/>
                  </a:moveTo>
                  <a:lnTo>
                    <a:pt x="27042" y="1925"/>
                  </a:lnTo>
                  <a:lnTo>
                    <a:pt x="27334" y="4724"/>
                  </a:lnTo>
                  <a:lnTo>
                    <a:pt x="27664" y="4744"/>
                  </a:lnTo>
                  <a:lnTo>
                    <a:pt x="27042" y="720"/>
                  </a:lnTo>
                  <a:lnTo>
                    <a:pt x="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5"/>
            <p:cNvSpPr/>
            <p:nvPr/>
          </p:nvSpPr>
          <p:spPr>
            <a:xfrm>
              <a:off x="2396944" y="-342690"/>
              <a:ext cx="858652" cy="147230"/>
            </a:xfrm>
            <a:custGeom>
              <a:avLst/>
              <a:gdLst/>
              <a:ahLst/>
              <a:cxnLst/>
              <a:rect l="l" t="t" r="r" b="b"/>
              <a:pathLst>
                <a:path w="27665" h="4744" fill="none" extrusionOk="0">
                  <a:moveTo>
                    <a:pt x="27334" y="4724"/>
                  </a:moveTo>
                  <a:lnTo>
                    <a:pt x="27334" y="4724"/>
                  </a:lnTo>
                  <a:lnTo>
                    <a:pt x="27664" y="4744"/>
                  </a:lnTo>
                  <a:lnTo>
                    <a:pt x="27042" y="720"/>
                  </a:lnTo>
                  <a:lnTo>
                    <a:pt x="0" y="0"/>
                  </a:lnTo>
                  <a:lnTo>
                    <a:pt x="27042" y="1925"/>
                  </a:lnTo>
                  <a:lnTo>
                    <a:pt x="27334" y="4724"/>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5"/>
            <p:cNvSpPr/>
            <p:nvPr/>
          </p:nvSpPr>
          <p:spPr>
            <a:xfrm>
              <a:off x="3132444" y="-290208"/>
              <a:ext cx="70641" cy="90529"/>
            </a:xfrm>
            <a:custGeom>
              <a:avLst/>
              <a:gdLst/>
              <a:ahLst/>
              <a:cxnLst/>
              <a:rect l="l" t="t" r="r" b="b"/>
              <a:pathLst>
                <a:path w="2276" h="2917" extrusionOk="0">
                  <a:moveTo>
                    <a:pt x="1" y="1"/>
                  </a:moveTo>
                  <a:lnTo>
                    <a:pt x="78" y="370"/>
                  </a:lnTo>
                  <a:lnTo>
                    <a:pt x="156" y="739"/>
                  </a:lnTo>
                  <a:lnTo>
                    <a:pt x="253" y="1109"/>
                  </a:lnTo>
                  <a:lnTo>
                    <a:pt x="370" y="1459"/>
                  </a:lnTo>
                  <a:lnTo>
                    <a:pt x="487" y="1809"/>
                  </a:lnTo>
                  <a:lnTo>
                    <a:pt x="642" y="2159"/>
                  </a:lnTo>
                  <a:lnTo>
                    <a:pt x="798" y="2489"/>
                  </a:lnTo>
                  <a:lnTo>
                    <a:pt x="992" y="2800"/>
                  </a:lnTo>
                  <a:lnTo>
                    <a:pt x="2275" y="2917"/>
                  </a:lnTo>
                  <a:lnTo>
                    <a:pt x="2100" y="2625"/>
                  </a:lnTo>
                  <a:lnTo>
                    <a:pt x="1945" y="2295"/>
                  </a:lnTo>
                  <a:lnTo>
                    <a:pt x="1789" y="1984"/>
                  </a:lnTo>
                  <a:lnTo>
                    <a:pt x="1653" y="1653"/>
                  </a:lnTo>
                  <a:lnTo>
                    <a:pt x="1536" y="1303"/>
                  </a:lnTo>
                  <a:lnTo>
                    <a:pt x="1439" y="973"/>
                  </a:lnTo>
                  <a:lnTo>
                    <a:pt x="1342" y="623"/>
                  </a:lnTo>
                  <a:lnTo>
                    <a:pt x="1284" y="273"/>
                  </a:lnTo>
                  <a:lnTo>
                    <a:pt x="1245" y="98"/>
                  </a:lnTo>
                  <a:lnTo>
                    <a:pt x="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5"/>
            <p:cNvSpPr/>
            <p:nvPr/>
          </p:nvSpPr>
          <p:spPr>
            <a:xfrm>
              <a:off x="3132444" y="-290208"/>
              <a:ext cx="70641" cy="90529"/>
            </a:xfrm>
            <a:custGeom>
              <a:avLst/>
              <a:gdLst/>
              <a:ahLst/>
              <a:cxnLst/>
              <a:rect l="l" t="t" r="r" b="b"/>
              <a:pathLst>
                <a:path w="2276" h="2917" fill="none" extrusionOk="0">
                  <a:moveTo>
                    <a:pt x="1" y="1"/>
                  </a:moveTo>
                  <a:lnTo>
                    <a:pt x="1" y="1"/>
                  </a:lnTo>
                  <a:lnTo>
                    <a:pt x="78" y="370"/>
                  </a:lnTo>
                  <a:lnTo>
                    <a:pt x="156" y="739"/>
                  </a:lnTo>
                  <a:lnTo>
                    <a:pt x="253" y="1109"/>
                  </a:lnTo>
                  <a:lnTo>
                    <a:pt x="370" y="1459"/>
                  </a:lnTo>
                  <a:lnTo>
                    <a:pt x="487" y="1809"/>
                  </a:lnTo>
                  <a:lnTo>
                    <a:pt x="642" y="2159"/>
                  </a:lnTo>
                  <a:lnTo>
                    <a:pt x="798" y="2489"/>
                  </a:lnTo>
                  <a:lnTo>
                    <a:pt x="992" y="2800"/>
                  </a:lnTo>
                  <a:lnTo>
                    <a:pt x="992" y="2800"/>
                  </a:lnTo>
                  <a:lnTo>
                    <a:pt x="2275" y="2917"/>
                  </a:lnTo>
                  <a:lnTo>
                    <a:pt x="2275" y="2917"/>
                  </a:lnTo>
                  <a:lnTo>
                    <a:pt x="2100" y="2625"/>
                  </a:lnTo>
                  <a:lnTo>
                    <a:pt x="1945" y="2295"/>
                  </a:lnTo>
                  <a:lnTo>
                    <a:pt x="1789" y="1984"/>
                  </a:lnTo>
                  <a:lnTo>
                    <a:pt x="1653" y="1653"/>
                  </a:lnTo>
                  <a:lnTo>
                    <a:pt x="1536" y="1303"/>
                  </a:lnTo>
                  <a:lnTo>
                    <a:pt x="1439" y="973"/>
                  </a:lnTo>
                  <a:lnTo>
                    <a:pt x="1342" y="623"/>
                  </a:lnTo>
                  <a:lnTo>
                    <a:pt x="1284" y="273"/>
                  </a:lnTo>
                  <a:lnTo>
                    <a:pt x="1284" y="273"/>
                  </a:lnTo>
                  <a:lnTo>
                    <a:pt x="1245" y="9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5"/>
            <p:cNvSpPr/>
            <p:nvPr/>
          </p:nvSpPr>
          <p:spPr>
            <a:xfrm>
              <a:off x="3130644" y="-323386"/>
              <a:ext cx="40442" cy="36218"/>
            </a:xfrm>
            <a:custGeom>
              <a:avLst/>
              <a:gdLst/>
              <a:ahLst/>
              <a:cxnLst/>
              <a:rect l="l" t="t" r="r" b="b"/>
              <a:pathLst>
                <a:path w="1303" h="1167" extrusionOk="0">
                  <a:moveTo>
                    <a:pt x="0" y="0"/>
                  </a:moveTo>
                  <a:lnTo>
                    <a:pt x="0" y="39"/>
                  </a:lnTo>
                  <a:lnTo>
                    <a:pt x="20" y="545"/>
                  </a:lnTo>
                  <a:lnTo>
                    <a:pt x="59" y="1070"/>
                  </a:lnTo>
                  <a:lnTo>
                    <a:pt x="1303" y="1167"/>
                  </a:lnTo>
                  <a:lnTo>
                    <a:pt x="1244" y="603"/>
                  </a:lnTo>
                  <a:lnTo>
                    <a:pt x="1225" y="39"/>
                  </a:lnTo>
                  <a:lnTo>
                    <a:pt x="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5"/>
            <p:cNvSpPr/>
            <p:nvPr/>
          </p:nvSpPr>
          <p:spPr>
            <a:xfrm>
              <a:off x="3130644" y="-323386"/>
              <a:ext cx="40442" cy="36218"/>
            </a:xfrm>
            <a:custGeom>
              <a:avLst/>
              <a:gdLst/>
              <a:ahLst/>
              <a:cxnLst/>
              <a:rect l="l" t="t" r="r" b="b"/>
              <a:pathLst>
                <a:path w="1303" h="1167" fill="none" extrusionOk="0">
                  <a:moveTo>
                    <a:pt x="0" y="0"/>
                  </a:moveTo>
                  <a:lnTo>
                    <a:pt x="0" y="0"/>
                  </a:lnTo>
                  <a:lnTo>
                    <a:pt x="0" y="39"/>
                  </a:lnTo>
                  <a:lnTo>
                    <a:pt x="0" y="39"/>
                  </a:lnTo>
                  <a:lnTo>
                    <a:pt x="20" y="545"/>
                  </a:lnTo>
                  <a:lnTo>
                    <a:pt x="59" y="1070"/>
                  </a:lnTo>
                  <a:lnTo>
                    <a:pt x="1303" y="1167"/>
                  </a:lnTo>
                  <a:lnTo>
                    <a:pt x="1303" y="1167"/>
                  </a:lnTo>
                  <a:lnTo>
                    <a:pt x="1244" y="603"/>
                  </a:lnTo>
                  <a:lnTo>
                    <a:pt x="1225" y="3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5"/>
            <p:cNvSpPr/>
            <p:nvPr/>
          </p:nvSpPr>
          <p:spPr>
            <a:xfrm>
              <a:off x="2980986" y="-301071"/>
              <a:ext cx="110462" cy="91150"/>
            </a:xfrm>
            <a:custGeom>
              <a:avLst/>
              <a:gdLst/>
              <a:ahLst/>
              <a:cxnLst/>
              <a:rect l="l" t="t" r="r" b="b"/>
              <a:pathLst>
                <a:path w="3559" h="2937" extrusionOk="0">
                  <a:moveTo>
                    <a:pt x="1" y="1"/>
                  </a:moveTo>
                  <a:lnTo>
                    <a:pt x="293" y="40"/>
                  </a:lnTo>
                  <a:lnTo>
                    <a:pt x="565" y="98"/>
                  </a:lnTo>
                  <a:lnTo>
                    <a:pt x="837" y="195"/>
                  </a:lnTo>
                  <a:lnTo>
                    <a:pt x="1109" y="292"/>
                  </a:lnTo>
                  <a:lnTo>
                    <a:pt x="1362" y="428"/>
                  </a:lnTo>
                  <a:lnTo>
                    <a:pt x="1595" y="564"/>
                  </a:lnTo>
                  <a:lnTo>
                    <a:pt x="1828" y="739"/>
                  </a:lnTo>
                  <a:lnTo>
                    <a:pt x="2042" y="914"/>
                  </a:lnTo>
                  <a:lnTo>
                    <a:pt x="2237" y="1128"/>
                  </a:lnTo>
                  <a:lnTo>
                    <a:pt x="2412" y="1342"/>
                  </a:lnTo>
                  <a:lnTo>
                    <a:pt x="2567" y="1556"/>
                  </a:lnTo>
                  <a:lnTo>
                    <a:pt x="2703" y="1809"/>
                  </a:lnTo>
                  <a:lnTo>
                    <a:pt x="2839" y="2061"/>
                  </a:lnTo>
                  <a:lnTo>
                    <a:pt x="2936" y="2334"/>
                  </a:lnTo>
                  <a:lnTo>
                    <a:pt x="3014" y="2606"/>
                  </a:lnTo>
                  <a:lnTo>
                    <a:pt x="3073" y="2897"/>
                  </a:lnTo>
                  <a:lnTo>
                    <a:pt x="3559" y="2936"/>
                  </a:lnTo>
                  <a:lnTo>
                    <a:pt x="3481" y="2664"/>
                  </a:lnTo>
                  <a:lnTo>
                    <a:pt x="3384" y="2392"/>
                  </a:lnTo>
                  <a:lnTo>
                    <a:pt x="3286" y="2139"/>
                  </a:lnTo>
                  <a:lnTo>
                    <a:pt x="3150" y="1886"/>
                  </a:lnTo>
                  <a:lnTo>
                    <a:pt x="3014" y="1653"/>
                  </a:lnTo>
                  <a:lnTo>
                    <a:pt x="2839" y="1439"/>
                  </a:lnTo>
                  <a:lnTo>
                    <a:pt x="2664" y="1225"/>
                  </a:lnTo>
                  <a:lnTo>
                    <a:pt x="2470" y="1031"/>
                  </a:lnTo>
                  <a:lnTo>
                    <a:pt x="2275" y="837"/>
                  </a:lnTo>
                  <a:lnTo>
                    <a:pt x="2042" y="681"/>
                  </a:lnTo>
                  <a:lnTo>
                    <a:pt x="1809" y="526"/>
                  </a:lnTo>
                  <a:lnTo>
                    <a:pt x="1576" y="390"/>
                  </a:lnTo>
                  <a:lnTo>
                    <a:pt x="1323" y="273"/>
                  </a:lnTo>
                  <a:lnTo>
                    <a:pt x="1051" y="176"/>
                  </a:lnTo>
                  <a:lnTo>
                    <a:pt x="779" y="98"/>
                  </a:lnTo>
                  <a:lnTo>
                    <a:pt x="506" y="40"/>
                  </a:lnTo>
                  <a:lnTo>
                    <a:pt x="1"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5"/>
            <p:cNvSpPr/>
            <p:nvPr/>
          </p:nvSpPr>
          <p:spPr>
            <a:xfrm>
              <a:off x="2980986" y="-301071"/>
              <a:ext cx="110462" cy="91150"/>
            </a:xfrm>
            <a:custGeom>
              <a:avLst/>
              <a:gdLst/>
              <a:ahLst/>
              <a:cxnLst/>
              <a:rect l="l" t="t" r="r" b="b"/>
              <a:pathLst>
                <a:path w="3559" h="2937" fill="none" extrusionOk="0">
                  <a:moveTo>
                    <a:pt x="1" y="1"/>
                  </a:moveTo>
                  <a:lnTo>
                    <a:pt x="1" y="1"/>
                  </a:lnTo>
                  <a:lnTo>
                    <a:pt x="293" y="40"/>
                  </a:lnTo>
                  <a:lnTo>
                    <a:pt x="565" y="98"/>
                  </a:lnTo>
                  <a:lnTo>
                    <a:pt x="837" y="195"/>
                  </a:lnTo>
                  <a:lnTo>
                    <a:pt x="1109" y="292"/>
                  </a:lnTo>
                  <a:lnTo>
                    <a:pt x="1362" y="428"/>
                  </a:lnTo>
                  <a:lnTo>
                    <a:pt x="1595" y="564"/>
                  </a:lnTo>
                  <a:lnTo>
                    <a:pt x="1828" y="739"/>
                  </a:lnTo>
                  <a:lnTo>
                    <a:pt x="2042" y="914"/>
                  </a:lnTo>
                  <a:lnTo>
                    <a:pt x="2237" y="1128"/>
                  </a:lnTo>
                  <a:lnTo>
                    <a:pt x="2412" y="1342"/>
                  </a:lnTo>
                  <a:lnTo>
                    <a:pt x="2567" y="1556"/>
                  </a:lnTo>
                  <a:lnTo>
                    <a:pt x="2703" y="1809"/>
                  </a:lnTo>
                  <a:lnTo>
                    <a:pt x="2839" y="2061"/>
                  </a:lnTo>
                  <a:lnTo>
                    <a:pt x="2936" y="2334"/>
                  </a:lnTo>
                  <a:lnTo>
                    <a:pt x="3014" y="2606"/>
                  </a:lnTo>
                  <a:lnTo>
                    <a:pt x="3073" y="2897"/>
                  </a:lnTo>
                  <a:lnTo>
                    <a:pt x="3073" y="2897"/>
                  </a:lnTo>
                  <a:lnTo>
                    <a:pt x="3559" y="2936"/>
                  </a:lnTo>
                  <a:lnTo>
                    <a:pt x="3559" y="2936"/>
                  </a:lnTo>
                  <a:lnTo>
                    <a:pt x="3481" y="2664"/>
                  </a:lnTo>
                  <a:lnTo>
                    <a:pt x="3384" y="2392"/>
                  </a:lnTo>
                  <a:lnTo>
                    <a:pt x="3286" y="2139"/>
                  </a:lnTo>
                  <a:lnTo>
                    <a:pt x="3150" y="1886"/>
                  </a:lnTo>
                  <a:lnTo>
                    <a:pt x="3014" y="1653"/>
                  </a:lnTo>
                  <a:lnTo>
                    <a:pt x="2839" y="1439"/>
                  </a:lnTo>
                  <a:lnTo>
                    <a:pt x="2664" y="1225"/>
                  </a:lnTo>
                  <a:lnTo>
                    <a:pt x="2470" y="1031"/>
                  </a:lnTo>
                  <a:lnTo>
                    <a:pt x="2275" y="837"/>
                  </a:lnTo>
                  <a:lnTo>
                    <a:pt x="2042" y="681"/>
                  </a:lnTo>
                  <a:lnTo>
                    <a:pt x="1809" y="526"/>
                  </a:lnTo>
                  <a:lnTo>
                    <a:pt x="1576" y="390"/>
                  </a:lnTo>
                  <a:lnTo>
                    <a:pt x="1323" y="273"/>
                  </a:lnTo>
                  <a:lnTo>
                    <a:pt x="1051" y="176"/>
                  </a:lnTo>
                  <a:lnTo>
                    <a:pt x="779" y="98"/>
                  </a:lnTo>
                  <a:lnTo>
                    <a:pt x="506" y="40"/>
                  </a:lnTo>
                  <a:lnTo>
                    <a:pt x="1" y="1"/>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5"/>
            <p:cNvSpPr/>
            <p:nvPr/>
          </p:nvSpPr>
          <p:spPr>
            <a:xfrm>
              <a:off x="2974376" y="-301071"/>
              <a:ext cx="3042" cy="31"/>
            </a:xfrm>
            <a:custGeom>
              <a:avLst/>
              <a:gdLst/>
              <a:ahLst/>
              <a:cxnLst/>
              <a:rect l="l" t="t" r="r" b="b"/>
              <a:pathLst>
                <a:path w="98" h="1" fill="none" extrusionOk="0">
                  <a:moveTo>
                    <a:pt x="39" y="1"/>
                  </a:moveTo>
                  <a:lnTo>
                    <a:pt x="39" y="1"/>
                  </a:lnTo>
                  <a:lnTo>
                    <a:pt x="0" y="1"/>
                  </a:lnTo>
                  <a:lnTo>
                    <a:pt x="0" y="1"/>
                  </a:lnTo>
                  <a:lnTo>
                    <a:pt x="97" y="1"/>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5"/>
            <p:cNvSpPr/>
            <p:nvPr/>
          </p:nvSpPr>
          <p:spPr>
            <a:xfrm>
              <a:off x="2975555" y="-301660"/>
              <a:ext cx="21168" cy="1831"/>
            </a:xfrm>
            <a:custGeom>
              <a:avLst/>
              <a:gdLst/>
              <a:ahLst/>
              <a:cxnLst/>
              <a:rect l="l" t="t" r="r" b="b"/>
              <a:pathLst>
                <a:path w="682" h="59" extrusionOk="0">
                  <a:moveTo>
                    <a:pt x="59" y="0"/>
                  </a:moveTo>
                  <a:lnTo>
                    <a:pt x="1" y="20"/>
                  </a:lnTo>
                  <a:lnTo>
                    <a:pt x="176" y="20"/>
                  </a:lnTo>
                  <a:lnTo>
                    <a:pt x="681" y="59"/>
                  </a:lnTo>
                  <a:lnTo>
                    <a:pt x="370" y="20"/>
                  </a:lnTo>
                  <a:lnTo>
                    <a:pt x="59" y="0"/>
                  </a:lnTo>
                  <a:close/>
                </a:path>
              </a:pathLst>
            </a:custGeom>
            <a:solidFill>
              <a:srgbClr val="AFC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5"/>
            <p:cNvSpPr/>
            <p:nvPr/>
          </p:nvSpPr>
          <p:spPr>
            <a:xfrm>
              <a:off x="2975555" y="-301660"/>
              <a:ext cx="21168" cy="1831"/>
            </a:xfrm>
            <a:custGeom>
              <a:avLst/>
              <a:gdLst/>
              <a:ahLst/>
              <a:cxnLst/>
              <a:rect l="l" t="t" r="r" b="b"/>
              <a:pathLst>
                <a:path w="682" h="59" fill="none" extrusionOk="0">
                  <a:moveTo>
                    <a:pt x="59" y="0"/>
                  </a:moveTo>
                  <a:lnTo>
                    <a:pt x="59" y="0"/>
                  </a:lnTo>
                  <a:lnTo>
                    <a:pt x="1" y="20"/>
                  </a:lnTo>
                  <a:lnTo>
                    <a:pt x="59" y="20"/>
                  </a:lnTo>
                  <a:lnTo>
                    <a:pt x="59" y="20"/>
                  </a:lnTo>
                  <a:lnTo>
                    <a:pt x="176" y="20"/>
                  </a:lnTo>
                  <a:lnTo>
                    <a:pt x="681" y="59"/>
                  </a:lnTo>
                  <a:lnTo>
                    <a:pt x="681" y="59"/>
                  </a:lnTo>
                  <a:lnTo>
                    <a:pt x="370" y="20"/>
                  </a:lnTo>
                  <a:lnTo>
                    <a:pt x="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5"/>
            <p:cNvSpPr/>
            <p:nvPr/>
          </p:nvSpPr>
          <p:spPr>
            <a:xfrm>
              <a:off x="2871800" y="-237726"/>
              <a:ext cx="2421" cy="4872"/>
            </a:xfrm>
            <a:custGeom>
              <a:avLst/>
              <a:gdLst/>
              <a:ahLst/>
              <a:cxnLst/>
              <a:rect l="l" t="t" r="r" b="b"/>
              <a:pathLst>
                <a:path w="78" h="157" extrusionOk="0">
                  <a:moveTo>
                    <a:pt x="78" y="1"/>
                  </a:moveTo>
                  <a:lnTo>
                    <a:pt x="0" y="157"/>
                  </a:lnTo>
                  <a:lnTo>
                    <a:pt x="20" y="157"/>
                  </a:lnTo>
                  <a:lnTo>
                    <a:pt x="78" y="1"/>
                  </a:lnTo>
                  <a:close/>
                </a:path>
              </a:pathLst>
            </a:custGeom>
            <a:solidFill>
              <a:srgbClr val="9BB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5"/>
            <p:cNvSpPr/>
            <p:nvPr/>
          </p:nvSpPr>
          <p:spPr>
            <a:xfrm>
              <a:off x="2871800" y="-237726"/>
              <a:ext cx="2421" cy="4872"/>
            </a:xfrm>
            <a:custGeom>
              <a:avLst/>
              <a:gdLst/>
              <a:ahLst/>
              <a:cxnLst/>
              <a:rect l="l" t="t" r="r" b="b"/>
              <a:pathLst>
                <a:path w="78" h="157" fill="none" extrusionOk="0">
                  <a:moveTo>
                    <a:pt x="78" y="1"/>
                  </a:moveTo>
                  <a:lnTo>
                    <a:pt x="78" y="1"/>
                  </a:lnTo>
                  <a:lnTo>
                    <a:pt x="0" y="157"/>
                  </a:lnTo>
                  <a:lnTo>
                    <a:pt x="0" y="157"/>
                  </a:lnTo>
                  <a:lnTo>
                    <a:pt x="20" y="157"/>
                  </a:lnTo>
                  <a:lnTo>
                    <a:pt x="20" y="157"/>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5"/>
            <p:cNvSpPr/>
            <p:nvPr/>
          </p:nvSpPr>
          <p:spPr>
            <a:xfrm>
              <a:off x="2865159" y="-301660"/>
              <a:ext cx="212421" cy="212404"/>
            </a:xfrm>
            <a:custGeom>
              <a:avLst/>
              <a:gdLst/>
              <a:ahLst/>
              <a:cxnLst/>
              <a:rect l="l" t="t" r="r" b="b"/>
              <a:pathLst>
                <a:path w="6844" h="6844" extrusionOk="0">
                  <a:moveTo>
                    <a:pt x="3422" y="0"/>
                  </a:moveTo>
                  <a:lnTo>
                    <a:pt x="3072" y="20"/>
                  </a:lnTo>
                  <a:lnTo>
                    <a:pt x="2741" y="78"/>
                  </a:lnTo>
                  <a:lnTo>
                    <a:pt x="2411" y="156"/>
                  </a:lnTo>
                  <a:lnTo>
                    <a:pt x="2080" y="272"/>
                  </a:lnTo>
                  <a:lnTo>
                    <a:pt x="1789" y="428"/>
                  </a:lnTo>
                  <a:lnTo>
                    <a:pt x="1517" y="603"/>
                  </a:lnTo>
                  <a:lnTo>
                    <a:pt x="1245" y="797"/>
                  </a:lnTo>
                  <a:lnTo>
                    <a:pt x="1011" y="1011"/>
                  </a:lnTo>
                  <a:lnTo>
                    <a:pt x="778" y="1264"/>
                  </a:lnTo>
                  <a:lnTo>
                    <a:pt x="584" y="1517"/>
                  </a:lnTo>
                  <a:lnTo>
                    <a:pt x="409" y="1808"/>
                  </a:lnTo>
                  <a:lnTo>
                    <a:pt x="273" y="2100"/>
                  </a:lnTo>
                  <a:lnTo>
                    <a:pt x="156" y="2411"/>
                  </a:lnTo>
                  <a:lnTo>
                    <a:pt x="78" y="2741"/>
                  </a:lnTo>
                  <a:lnTo>
                    <a:pt x="20" y="3072"/>
                  </a:lnTo>
                  <a:lnTo>
                    <a:pt x="0" y="3422"/>
                  </a:lnTo>
                  <a:lnTo>
                    <a:pt x="20" y="3772"/>
                  </a:lnTo>
                  <a:lnTo>
                    <a:pt x="78" y="4122"/>
                  </a:lnTo>
                  <a:lnTo>
                    <a:pt x="156" y="4452"/>
                  </a:lnTo>
                  <a:lnTo>
                    <a:pt x="273" y="4763"/>
                  </a:lnTo>
                  <a:lnTo>
                    <a:pt x="409" y="5055"/>
                  </a:lnTo>
                  <a:lnTo>
                    <a:pt x="584" y="5346"/>
                  </a:lnTo>
                  <a:lnTo>
                    <a:pt x="778" y="5599"/>
                  </a:lnTo>
                  <a:lnTo>
                    <a:pt x="1011" y="5852"/>
                  </a:lnTo>
                  <a:lnTo>
                    <a:pt x="1245" y="6066"/>
                  </a:lnTo>
                  <a:lnTo>
                    <a:pt x="1517" y="6260"/>
                  </a:lnTo>
                  <a:lnTo>
                    <a:pt x="1789" y="6435"/>
                  </a:lnTo>
                  <a:lnTo>
                    <a:pt x="2080" y="6591"/>
                  </a:lnTo>
                  <a:lnTo>
                    <a:pt x="2411" y="6707"/>
                  </a:lnTo>
                  <a:lnTo>
                    <a:pt x="2741" y="6785"/>
                  </a:lnTo>
                  <a:lnTo>
                    <a:pt x="3072" y="6843"/>
                  </a:lnTo>
                  <a:lnTo>
                    <a:pt x="3772" y="6843"/>
                  </a:lnTo>
                  <a:lnTo>
                    <a:pt x="4102" y="6785"/>
                  </a:lnTo>
                  <a:lnTo>
                    <a:pt x="4433" y="6707"/>
                  </a:lnTo>
                  <a:lnTo>
                    <a:pt x="4763" y="6591"/>
                  </a:lnTo>
                  <a:lnTo>
                    <a:pt x="5055" y="6435"/>
                  </a:lnTo>
                  <a:lnTo>
                    <a:pt x="5327" y="6260"/>
                  </a:lnTo>
                  <a:lnTo>
                    <a:pt x="5599" y="6066"/>
                  </a:lnTo>
                  <a:lnTo>
                    <a:pt x="5833" y="5852"/>
                  </a:lnTo>
                  <a:lnTo>
                    <a:pt x="6066" y="5599"/>
                  </a:lnTo>
                  <a:lnTo>
                    <a:pt x="6260" y="5346"/>
                  </a:lnTo>
                  <a:lnTo>
                    <a:pt x="6435" y="5055"/>
                  </a:lnTo>
                  <a:lnTo>
                    <a:pt x="6571" y="4763"/>
                  </a:lnTo>
                  <a:lnTo>
                    <a:pt x="6688" y="4452"/>
                  </a:lnTo>
                  <a:lnTo>
                    <a:pt x="6766" y="4122"/>
                  </a:lnTo>
                  <a:lnTo>
                    <a:pt x="6824" y="3772"/>
                  </a:lnTo>
                  <a:lnTo>
                    <a:pt x="6843" y="3422"/>
                  </a:lnTo>
                  <a:lnTo>
                    <a:pt x="6824" y="3072"/>
                  </a:lnTo>
                  <a:lnTo>
                    <a:pt x="6766" y="2741"/>
                  </a:lnTo>
                  <a:lnTo>
                    <a:pt x="6688" y="2411"/>
                  </a:lnTo>
                  <a:lnTo>
                    <a:pt x="6571" y="2100"/>
                  </a:lnTo>
                  <a:lnTo>
                    <a:pt x="6435" y="1808"/>
                  </a:lnTo>
                  <a:lnTo>
                    <a:pt x="6260" y="1517"/>
                  </a:lnTo>
                  <a:lnTo>
                    <a:pt x="6066" y="1264"/>
                  </a:lnTo>
                  <a:lnTo>
                    <a:pt x="5833" y="1011"/>
                  </a:lnTo>
                  <a:lnTo>
                    <a:pt x="5599" y="797"/>
                  </a:lnTo>
                  <a:lnTo>
                    <a:pt x="5327" y="603"/>
                  </a:lnTo>
                  <a:lnTo>
                    <a:pt x="5055" y="428"/>
                  </a:lnTo>
                  <a:lnTo>
                    <a:pt x="4763" y="272"/>
                  </a:lnTo>
                  <a:lnTo>
                    <a:pt x="4433" y="156"/>
                  </a:lnTo>
                  <a:lnTo>
                    <a:pt x="4102" y="78"/>
                  </a:lnTo>
                  <a:lnTo>
                    <a:pt x="3772" y="20"/>
                  </a:lnTo>
                  <a:lnTo>
                    <a:pt x="342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5"/>
            <p:cNvSpPr/>
            <p:nvPr/>
          </p:nvSpPr>
          <p:spPr>
            <a:xfrm>
              <a:off x="2865159" y="-301660"/>
              <a:ext cx="212421" cy="212404"/>
            </a:xfrm>
            <a:custGeom>
              <a:avLst/>
              <a:gdLst/>
              <a:ahLst/>
              <a:cxnLst/>
              <a:rect l="l" t="t" r="r" b="b"/>
              <a:pathLst>
                <a:path w="6844" h="6844" fill="none" extrusionOk="0">
                  <a:moveTo>
                    <a:pt x="6843" y="3422"/>
                  </a:moveTo>
                  <a:lnTo>
                    <a:pt x="6843" y="3422"/>
                  </a:lnTo>
                  <a:lnTo>
                    <a:pt x="6824" y="3772"/>
                  </a:lnTo>
                  <a:lnTo>
                    <a:pt x="6766" y="4122"/>
                  </a:lnTo>
                  <a:lnTo>
                    <a:pt x="6688" y="4452"/>
                  </a:lnTo>
                  <a:lnTo>
                    <a:pt x="6571" y="4763"/>
                  </a:lnTo>
                  <a:lnTo>
                    <a:pt x="6435" y="5055"/>
                  </a:lnTo>
                  <a:lnTo>
                    <a:pt x="6260" y="5346"/>
                  </a:lnTo>
                  <a:lnTo>
                    <a:pt x="6066" y="5599"/>
                  </a:lnTo>
                  <a:lnTo>
                    <a:pt x="5833" y="5852"/>
                  </a:lnTo>
                  <a:lnTo>
                    <a:pt x="5599" y="6066"/>
                  </a:lnTo>
                  <a:lnTo>
                    <a:pt x="5327" y="6260"/>
                  </a:lnTo>
                  <a:lnTo>
                    <a:pt x="5055" y="6435"/>
                  </a:lnTo>
                  <a:lnTo>
                    <a:pt x="4763" y="6591"/>
                  </a:lnTo>
                  <a:lnTo>
                    <a:pt x="4433" y="6707"/>
                  </a:lnTo>
                  <a:lnTo>
                    <a:pt x="4102" y="6785"/>
                  </a:lnTo>
                  <a:lnTo>
                    <a:pt x="3772" y="6843"/>
                  </a:lnTo>
                  <a:lnTo>
                    <a:pt x="3422" y="6843"/>
                  </a:lnTo>
                  <a:lnTo>
                    <a:pt x="3422" y="6843"/>
                  </a:lnTo>
                  <a:lnTo>
                    <a:pt x="3072" y="6843"/>
                  </a:lnTo>
                  <a:lnTo>
                    <a:pt x="2741" y="6785"/>
                  </a:lnTo>
                  <a:lnTo>
                    <a:pt x="2411" y="6707"/>
                  </a:lnTo>
                  <a:lnTo>
                    <a:pt x="2080" y="6591"/>
                  </a:lnTo>
                  <a:lnTo>
                    <a:pt x="1789" y="6435"/>
                  </a:lnTo>
                  <a:lnTo>
                    <a:pt x="1517" y="6260"/>
                  </a:lnTo>
                  <a:lnTo>
                    <a:pt x="1245" y="6066"/>
                  </a:lnTo>
                  <a:lnTo>
                    <a:pt x="1011" y="5852"/>
                  </a:lnTo>
                  <a:lnTo>
                    <a:pt x="778" y="5599"/>
                  </a:lnTo>
                  <a:lnTo>
                    <a:pt x="584" y="5346"/>
                  </a:lnTo>
                  <a:lnTo>
                    <a:pt x="409" y="5055"/>
                  </a:lnTo>
                  <a:lnTo>
                    <a:pt x="273" y="4763"/>
                  </a:lnTo>
                  <a:lnTo>
                    <a:pt x="156" y="4452"/>
                  </a:lnTo>
                  <a:lnTo>
                    <a:pt x="78" y="4122"/>
                  </a:lnTo>
                  <a:lnTo>
                    <a:pt x="20" y="3772"/>
                  </a:lnTo>
                  <a:lnTo>
                    <a:pt x="0" y="3422"/>
                  </a:lnTo>
                  <a:lnTo>
                    <a:pt x="0" y="3422"/>
                  </a:lnTo>
                  <a:lnTo>
                    <a:pt x="20" y="3072"/>
                  </a:lnTo>
                  <a:lnTo>
                    <a:pt x="78" y="2741"/>
                  </a:lnTo>
                  <a:lnTo>
                    <a:pt x="156" y="2411"/>
                  </a:lnTo>
                  <a:lnTo>
                    <a:pt x="273" y="2100"/>
                  </a:lnTo>
                  <a:lnTo>
                    <a:pt x="409" y="1808"/>
                  </a:lnTo>
                  <a:lnTo>
                    <a:pt x="584" y="1517"/>
                  </a:lnTo>
                  <a:lnTo>
                    <a:pt x="778" y="1264"/>
                  </a:lnTo>
                  <a:lnTo>
                    <a:pt x="1011" y="1011"/>
                  </a:lnTo>
                  <a:lnTo>
                    <a:pt x="1245" y="797"/>
                  </a:lnTo>
                  <a:lnTo>
                    <a:pt x="1517" y="603"/>
                  </a:lnTo>
                  <a:lnTo>
                    <a:pt x="1789" y="428"/>
                  </a:lnTo>
                  <a:lnTo>
                    <a:pt x="2080" y="272"/>
                  </a:lnTo>
                  <a:lnTo>
                    <a:pt x="2411" y="156"/>
                  </a:lnTo>
                  <a:lnTo>
                    <a:pt x="2741" y="78"/>
                  </a:lnTo>
                  <a:lnTo>
                    <a:pt x="3072" y="20"/>
                  </a:lnTo>
                  <a:lnTo>
                    <a:pt x="3422" y="0"/>
                  </a:lnTo>
                  <a:lnTo>
                    <a:pt x="3422" y="0"/>
                  </a:lnTo>
                  <a:lnTo>
                    <a:pt x="3772" y="20"/>
                  </a:lnTo>
                  <a:lnTo>
                    <a:pt x="4102" y="78"/>
                  </a:lnTo>
                  <a:lnTo>
                    <a:pt x="4433" y="156"/>
                  </a:lnTo>
                  <a:lnTo>
                    <a:pt x="4763" y="272"/>
                  </a:lnTo>
                  <a:lnTo>
                    <a:pt x="5055" y="428"/>
                  </a:lnTo>
                  <a:lnTo>
                    <a:pt x="5327" y="603"/>
                  </a:lnTo>
                  <a:lnTo>
                    <a:pt x="5599" y="797"/>
                  </a:lnTo>
                  <a:lnTo>
                    <a:pt x="5833" y="1011"/>
                  </a:lnTo>
                  <a:lnTo>
                    <a:pt x="6066" y="1264"/>
                  </a:lnTo>
                  <a:lnTo>
                    <a:pt x="6260" y="1517"/>
                  </a:lnTo>
                  <a:lnTo>
                    <a:pt x="6435" y="1808"/>
                  </a:lnTo>
                  <a:lnTo>
                    <a:pt x="6571" y="2100"/>
                  </a:lnTo>
                  <a:lnTo>
                    <a:pt x="6688" y="2411"/>
                  </a:lnTo>
                  <a:lnTo>
                    <a:pt x="6766" y="2741"/>
                  </a:lnTo>
                  <a:lnTo>
                    <a:pt x="6824" y="3072"/>
                  </a:lnTo>
                  <a:lnTo>
                    <a:pt x="6843" y="3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5"/>
            <p:cNvSpPr/>
            <p:nvPr/>
          </p:nvSpPr>
          <p:spPr>
            <a:xfrm>
              <a:off x="2889274" y="-277545"/>
              <a:ext cx="164157" cy="164765"/>
            </a:xfrm>
            <a:custGeom>
              <a:avLst/>
              <a:gdLst/>
              <a:ahLst/>
              <a:cxnLst/>
              <a:rect l="l" t="t" r="r" b="b"/>
              <a:pathLst>
                <a:path w="5289" h="5309" extrusionOk="0">
                  <a:moveTo>
                    <a:pt x="2645" y="1"/>
                  </a:moveTo>
                  <a:lnTo>
                    <a:pt x="2373" y="20"/>
                  </a:lnTo>
                  <a:lnTo>
                    <a:pt x="2120" y="59"/>
                  </a:lnTo>
                  <a:lnTo>
                    <a:pt x="1848" y="118"/>
                  </a:lnTo>
                  <a:lnTo>
                    <a:pt x="1615" y="215"/>
                  </a:lnTo>
                  <a:lnTo>
                    <a:pt x="1381" y="331"/>
                  </a:lnTo>
                  <a:lnTo>
                    <a:pt x="1167" y="448"/>
                  </a:lnTo>
                  <a:lnTo>
                    <a:pt x="954" y="604"/>
                  </a:lnTo>
                  <a:lnTo>
                    <a:pt x="779" y="779"/>
                  </a:lnTo>
                  <a:lnTo>
                    <a:pt x="604" y="973"/>
                  </a:lnTo>
                  <a:lnTo>
                    <a:pt x="448" y="1167"/>
                  </a:lnTo>
                  <a:lnTo>
                    <a:pt x="312" y="1401"/>
                  </a:lnTo>
                  <a:lnTo>
                    <a:pt x="195" y="1614"/>
                  </a:lnTo>
                  <a:lnTo>
                    <a:pt x="118" y="1867"/>
                  </a:lnTo>
                  <a:lnTo>
                    <a:pt x="40" y="2120"/>
                  </a:lnTo>
                  <a:lnTo>
                    <a:pt x="1" y="2392"/>
                  </a:lnTo>
                  <a:lnTo>
                    <a:pt x="1" y="2645"/>
                  </a:lnTo>
                  <a:lnTo>
                    <a:pt x="1" y="2917"/>
                  </a:lnTo>
                  <a:lnTo>
                    <a:pt x="40" y="3189"/>
                  </a:lnTo>
                  <a:lnTo>
                    <a:pt x="118" y="3442"/>
                  </a:lnTo>
                  <a:lnTo>
                    <a:pt x="195" y="3695"/>
                  </a:lnTo>
                  <a:lnTo>
                    <a:pt x="312" y="3908"/>
                  </a:lnTo>
                  <a:lnTo>
                    <a:pt x="448" y="4142"/>
                  </a:lnTo>
                  <a:lnTo>
                    <a:pt x="604" y="4336"/>
                  </a:lnTo>
                  <a:lnTo>
                    <a:pt x="779" y="4531"/>
                  </a:lnTo>
                  <a:lnTo>
                    <a:pt x="954" y="4706"/>
                  </a:lnTo>
                  <a:lnTo>
                    <a:pt x="1167" y="4861"/>
                  </a:lnTo>
                  <a:lnTo>
                    <a:pt x="1381" y="4978"/>
                  </a:lnTo>
                  <a:lnTo>
                    <a:pt x="1615" y="5094"/>
                  </a:lnTo>
                  <a:lnTo>
                    <a:pt x="1848" y="5192"/>
                  </a:lnTo>
                  <a:lnTo>
                    <a:pt x="2120" y="5250"/>
                  </a:lnTo>
                  <a:lnTo>
                    <a:pt x="2373" y="5289"/>
                  </a:lnTo>
                  <a:lnTo>
                    <a:pt x="2645" y="5308"/>
                  </a:lnTo>
                  <a:lnTo>
                    <a:pt x="2917" y="5289"/>
                  </a:lnTo>
                  <a:lnTo>
                    <a:pt x="3170" y="5250"/>
                  </a:lnTo>
                  <a:lnTo>
                    <a:pt x="3442" y="5192"/>
                  </a:lnTo>
                  <a:lnTo>
                    <a:pt x="3675" y="5094"/>
                  </a:lnTo>
                  <a:lnTo>
                    <a:pt x="3909" y="4978"/>
                  </a:lnTo>
                  <a:lnTo>
                    <a:pt x="4122" y="4861"/>
                  </a:lnTo>
                  <a:lnTo>
                    <a:pt x="4336" y="4706"/>
                  </a:lnTo>
                  <a:lnTo>
                    <a:pt x="4511" y="4531"/>
                  </a:lnTo>
                  <a:lnTo>
                    <a:pt x="4686" y="4336"/>
                  </a:lnTo>
                  <a:lnTo>
                    <a:pt x="4842" y="4142"/>
                  </a:lnTo>
                  <a:lnTo>
                    <a:pt x="4978" y="3908"/>
                  </a:lnTo>
                  <a:lnTo>
                    <a:pt x="5094" y="3695"/>
                  </a:lnTo>
                  <a:lnTo>
                    <a:pt x="5172" y="3442"/>
                  </a:lnTo>
                  <a:lnTo>
                    <a:pt x="5250" y="3189"/>
                  </a:lnTo>
                  <a:lnTo>
                    <a:pt x="5289" y="2917"/>
                  </a:lnTo>
                  <a:lnTo>
                    <a:pt x="5289" y="2645"/>
                  </a:lnTo>
                  <a:lnTo>
                    <a:pt x="5289" y="2392"/>
                  </a:lnTo>
                  <a:lnTo>
                    <a:pt x="5250" y="2120"/>
                  </a:lnTo>
                  <a:lnTo>
                    <a:pt x="5172" y="1867"/>
                  </a:lnTo>
                  <a:lnTo>
                    <a:pt x="5094" y="1614"/>
                  </a:lnTo>
                  <a:lnTo>
                    <a:pt x="4978" y="1401"/>
                  </a:lnTo>
                  <a:lnTo>
                    <a:pt x="4842" y="1167"/>
                  </a:lnTo>
                  <a:lnTo>
                    <a:pt x="4686" y="973"/>
                  </a:lnTo>
                  <a:lnTo>
                    <a:pt x="4511" y="779"/>
                  </a:lnTo>
                  <a:lnTo>
                    <a:pt x="4336" y="604"/>
                  </a:lnTo>
                  <a:lnTo>
                    <a:pt x="4122" y="448"/>
                  </a:lnTo>
                  <a:lnTo>
                    <a:pt x="3909" y="331"/>
                  </a:lnTo>
                  <a:lnTo>
                    <a:pt x="3675" y="215"/>
                  </a:lnTo>
                  <a:lnTo>
                    <a:pt x="3442" y="118"/>
                  </a:lnTo>
                  <a:lnTo>
                    <a:pt x="3170" y="59"/>
                  </a:lnTo>
                  <a:lnTo>
                    <a:pt x="2917" y="20"/>
                  </a:lnTo>
                  <a:lnTo>
                    <a:pt x="26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5"/>
            <p:cNvSpPr/>
            <p:nvPr/>
          </p:nvSpPr>
          <p:spPr>
            <a:xfrm>
              <a:off x="2889274" y="-277545"/>
              <a:ext cx="164157" cy="164765"/>
            </a:xfrm>
            <a:custGeom>
              <a:avLst/>
              <a:gdLst/>
              <a:ahLst/>
              <a:cxnLst/>
              <a:rect l="l" t="t" r="r" b="b"/>
              <a:pathLst>
                <a:path w="5289" h="5309" fill="none" extrusionOk="0">
                  <a:moveTo>
                    <a:pt x="5289" y="2645"/>
                  </a:moveTo>
                  <a:lnTo>
                    <a:pt x="5289" y="2645"/>
                  </a:lnTo>
                  <a:lnTo>
                    <a:pt x="5289" y="2917"/>
                  </a:lnTo>
                  <a:lnTo>
                    <a:pt x="5250" y="3189"/>
                  </a:lnTo>
                  <a:lnTo>
                    <a:pt x="5172" y="3442"/>
                  </a:lnTo>
                  <a:lnTo>
                    <a:pt x="5094" y="3695"/>
                  </a:lnTo>
                  <a:lnTo>
                    <a:pt x="4978" y="3908"/>
                  </a:lnTo>
                  <a:lnTo>
                    <a:pt x="4842" y="4142"/>
                  </a:lnTo>
                  <a:lnTo>
                    <a:pt x="4686" y="4336"/>
                  </a:lnTo>
                  <a:lnTo>
                    <a:pt x="4511" y="4531"/>
                  </a:lnTo>
                  <a:lnTo>
                    <a:pt x="4336" y="4706"/>
                  </a:lnTo>
                  <a:lnTo>
                    <a:pt x="4122" y="4861"/>
                  </a:lnTo>
                  <a:lnTo>
                    <a:pt x="3909" y="4978"/>
                  </a:lnTo>
                  <a:lnTo>
                    <a:pt x="3675" y="5094"/>
                  </a:lnTo>
                  <a:lnTo>
                    <a:pt x="3442" y="5192"/>
                  </a:lnTo>
                  <a:lnTo>
                    <a:pt x="3170" y="5250"/>
                  </a:lnTo>
                  <a:lnTo>
                    <a:pt x="2917" y="5289"/>
                  </a:lnTo>
                  <a:lnTo>
                    <a:pt x="2645" y="5308"/>
                  </a:lnTo>
                  <a:lnTo>
                    <a:pt x="2645" y="5308"/>
                  </a:lnTo>
                  <a:lnTo>
                    <a:pt x="2373" y="5289"/>
                  </a:lnTo>
                  <a:lnTo>
                    <a:pt x="2120" y="5250"/>
                  </a:lnTo>
                  <a:lnTo>
                    <a:pt x="1848" y="5192"/>
                  </a:lnTo>
                  <a:lnTo>
                    <a:pt x="1615" y="5094"/>
                  </a:lnTo>
                  <a:lnTo>
                    <a:pt x="1381" y="4978"/>
                  </a:lnTo>
                  <a:lnTo>
                    <a:pt x="1167" y="4861"/>
                  </a:lnTo>
                  <a:lnTo>
                    <a:pt x="954" y="4706"/>
                  </a:lnTo>
                  <a:lnTo>
                    <a:pt x="779" y="4531"/>
                  </a:lnTo>
                  <a:lnTo>
                    <a:pt x="604" y="4336"/>
                  </a:lnTo>
                  <a:lnTo>
                    <a:pt x="448" y="4142"/>
                  </a:lnTo>
                  <a:lnTo>
                    <a:pt x="312" y="3908"/>
                  </a:lnTo>
                  <a:lnTo>
                    <a:pt x="195" y="3695"/>
                  </a:lnTo>
                  <a:lnTo>
                    <a:pt x="118" y="3442"/>
                  </a:lnTo>
                  <a:lnTo>
                    <a:pt x="40" y="3189"/>
                  </a:lnTo>
                  <a:lnTo>
                    <a:pt x="1" y="2917"/>
                  </a:lnTo>
                  <a:lnTo>
                    <a:pt x="1" y="2645"/>
                  </a:lnTo>
                  <a:lnTo>
                    <a:pt x="1" y="2645"/>
                  </a:lnTo>
                  <a:lnTo>
                    <a:pt x="1" y="2392"/>
                  </a:lnTo>
                  <a:lnTo>
                    <a:pt x="40" y="2120"/>
                  </a:lnTo>
                  <a:lnTo>
                    <a:pt x="118" y="1867"/>
                  </a:lnTo>
                  <a:lnTo>
                    <a:pt x="195" y="1614"/>
                  </a:lnTo>
                  <a:lnTo>
                    <a:pt x="312" y="1401"/>
                  </a:lnTo>
                  <a:lnTo>
                    <a:pt x="448" y="1167"/>
                  </a:lnTo>
                  <a:lnTo>
                    <a:pt x="604" y="973"/>
                  </a:lnTo>
                  <a:lnTo>
                    <a:pt x="779" y="779"/>
                  </a:lnTo>
                  <a:lnTo>
                    <a:pt x="954" y="604"/>
                  </a:lnTo>
                  <a:lnTo>
                    <a:pt x="1167" y="448"/>
                  </a:lnTo>
                  <a:lnTo>
                    <a:pt x="1381" y="331"/>
                  </a:lnTo>
                  <a:lnTo>
                    <a:pt x="1615" y="215"/>
                  </a:lnTo>
                  <a:lnTo>
                    <a:pt x="1848" y="118"/>
                  </a:lnTo>
                  <a:lnTo>
                    <a:pt x="2120" y="59"/>
                  </a:lnTo>
                  <a:lnTo>
                    <a:pt x="2373" y="20"/>
                  </a:lnTo>
                  <a:lnTo>
                    <a:pt x="2645" y="1"/>
                  </a:lnTo>
                  <a:lnTo>
                    <a:pt x="2645" y="1"/>
                  </a:lnTo>
                  <a:lnTo>
                    <a:pt x="2917" y="20"/>
                  </a:lnTo>
                  <a:lnTo>
                    <a:pt x="3170" y="59"/>
                  </a:lnTo>
                  <a:lnTo>
                    <a:pt x="3442" y="118"/>
                  </a:lnTo>
                  <a:lnTo>
                    <a:pt x="3675" y="215"/>
                  </a:lnTo>
                  <a:lnTo>
                    <a:pt x="3909" y="331"/>
                  </a:lnTo>
                  <a:lnTo>
                    <a:pt x="4122" y="448"/>
                  </a:lnTo>
                  <a:lnTo>
                    <a:pt x="4336" y="604"/>
                  </a:lnTo>
                  <a:lnTo>
                    <a:pt x="4511" y="779"/>
                  </a:lnTo>
                  <a:lnTo>
                    <a:pt x="4686" y="973"/>
                  </a:lnTo>
                  <a:lnTo>
                    <a:pt x="4842" y="1167"/>
                  </a:lnTo>
                  <a:lnTo>
                    <a:pt x="4978" y="1401"/>
                  </a:lnTo>
                  <a:lnTo>
                    <a:pt x="5094" y="1614"/>
                  </a:lnTo>
                  <a:lnTo>
                    <a:pt x="5172" y="1867"/>
                  </a:lnTo>
                  <a:lnTo>
                    <a:pt x="5250" y="2120"/>
                  </a:lnTo>
                  <a:lnTo>
                    <a:pt x="5289" y="2392"/>
                  </a:lnTo>
                  <a:lnTo>
                    <a:pt x="5289" y="2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5"/>
            <p:cNvSpPr/>
            <p:nvPr/>
          </p:nvSpPr>
          <p:spPr>
            <a:xfrm>
              <a:off x="2922483" y="-243747"/>
              <a:ext cx="97768" cy="97171"/>
            </a:xfrm>
            <a:custGeom>
              <a:avLst/>
              <a:gdLst/>
              <a:ahLst/>
              <a:cxnLst/>
              <a:rect l="l" t="t" r="r" b="b"/>
              <a:pathLst>
                <a:path w="3150" h="3131" extrusionOk="0">
                  <a:moveTo>
                    <a:pt x="1419" y="1"/>
                  </a:moveTo>
                  <a:lnTo>
                    <a:pt x="1264" y="39"/>
                  </a:lnTo>
                  <a:lnTo>
                    <a:pt x="1108" y="78"/>
                  </a:lnTo>
                  <a:lnTo>
                    <a:pt x="972" y="117"/>
                  </a:lnTo>
                  <a:lnTo>
                    <a:pt x="836" y="195"/>
                  </a:lnTo>
                  <a:lnTo>
                    <a:pt x="700" y="273"/>
                  </a:lnTo>
                  <a:lnTo>
                    <a:pt x="583" y="351"/>
                  </a:lnTo>
                  <a:lnTo>
                    <a:pt x="467" y="467"/>
                  </a:lnTo>
                  <a:lnTo>
                    <a:pt x="370" y="564"/>
                  </a:lnTo>
                  <a:lnTo>
                    <a:pt x="272" y="681"/>
                  </a:lnTo>
                  <a:lnTo>
                    <a:pt x="195" y="817"/>
                  </a:lnTo>
                  <a:lnTo>
                    <a:pt x="136" y="953"/>
                  </a:lnTo>
                  <a:lnTo>
                    <a:pt x="78" y="1109"/>
                  </a:lnTo>
                  <a:lnTo>
                    <a:pt x="39" y="1245"/>
                  </a:lnTo>
                  <a:lnTo>
                    <a:pt x="20" y="1400"/>
                  </a:lnTo>
                  <a:lnTo>
                    <a:pt x="0" y="1556"/>
                  </a:lnTo>
                  <a:lnTo>
                    <a:pt x="20" y="1731"/>
                  </a:lnTo>
                  <a:lnTo>
                    <a:pt x="39" y="1886"/>
                  </a:lnTo>
                  <a:lnTo>
                    <a:pt x="78" y="2022"/>
                  </a:lnTo>
                  <a:lnTo>
                    <a:pt x="136" y="2178"/>
                  </a:lnTo>
                  <a:lnTo>
                    <a:pt x="195" y="2314"/>
                  </a:lnTo>
                  <a:lnTo>
                    <a:pt x="272" y="2450"/>
                  </a:lnTo>
                  <a:lnTo>
                    <a:pt x="370" y="2567"/>
                  </a:lnTo>
                  <a:lnTo>
                    <a:pt x="467" y="2664"/>
                  </a:lnTo>
                  <a:lnTo>
                    <a:pt x="583" y="2781"/>
                  </a:lnTo>
                  <a:lnTo>
                    <a:pt x="700" y="2858"/>
                  </a:lnTo>
                  <a:lnTo>
                    <a:pt x="836" y="2936"/>
                  </a:lnTo>
                  <a:lnTo>
                    <a:pt x="972" y="3014"/>
                  </a:lnTo>
                  <a:lnTo>
                    <a:pt x="1108" y="3053"/>
                  </a:lnTo>
                  <a:lnTo>
                    <a:pt x="1264" y="3092"/>
                  </a:lnTo>
                  <a:lnTo>
                    <a:pt x="1419" y="3131"/>
                  </a:lnTo>
                  <a:lnTo>
                    <a:pt x="1730" y="3131"/>
                  </a:lnTo>
                  <a:lnTo>
                    <a:pt x="1886" y="3092"/>
                  </a:lnTo>
                  <a:lnTo>
                    <a:pt x="2041" y="3053"/>
                  </a:lnTo>
                  <a:lnTo>
                    <a:pt x="2178" y="3014"/>
                  </a:lnTo>
                  <a:lnTo>
                    <a:pt x="2314" y="2936"/>
                  </a:lnTo>
                  <a:lnTo>
                    <a:pt x="2450" y="2858"/>
                  </a:lnTo>
                  <a:lnTo>
                    <a:pt x="2566" y="2781"/>
                  </a:lnTo>
                  <a:lnTo>
                    <a:pt x="2683" y="2664"/>
                  </a:lnTo>
                  <a:lnTo>
                    <a:pt x="2780" y="2567"/>
                  </a:lnTo>
                  <a:lnTo>
                    <a:pt x="2877" y="2450"/>
                  </a:lnTo>
                  <a:lnTo>
                    <a:pt x="2955" y="2314"/>
                  </a:lnTo>
                  <a:lnTo>
                    <a:pt x="3013" y="2178"/>
                  </a:lnTo>
                  <a:lnTo>
                    <a:pt x="3072" y="2022"/>
                  </a:lnTo>
                  <a:lnTo>
                    <a:pt x="3111" y="1886"/>
                  </a:lnTo>
                  <a:lnTo>
                    <a:pt x="3130" y="1731"/>
                  </a:lnTo>
                  <a:lnTo>
                    <a:pt x="3150" y="1556"/>
                  </a:lnTo>
                  <a:lnTo>
                    <a:pt x="3130" y="1400"/>
                  </a:lnTo>
                  <a:lnTo>
                    <a:pt x="3111" y="1245"/>
                  </a:lnTo>
                  <a:lnTo>
                    <a:pt x="3072" y="1109"/>
                  </a:lnTo>
                  <a:lnTo>
                    <a:pt x="3013" y="953"/>
                  </a:lnTo>
                  <a:lnTo>
                    <a:pt x="2955" y="817"/>
                  </a:lnTo>
                  <a:lnTo>
                    <a:pt x="2877" y="681"/>
                  </a:lnTo>
                  <a:lnTo>
                    <a:pt x="2780" y="564"/>
                  </a:lnTo>
                  <a:lnTo>
                    <a:pt x="2683" y="467"/>
                  </a:lnTo>
                  <a:lnTo>
                    <a:pt x="2566" y="351"/>
                  </a:lnTo>
                  <a:lnTo>
                    <a:pt x="2450" y="273"/>
                  </a:lnTo>
                  <a:lnTo>
                    <a:pt x="2314" y="195"/>
                  </a:lnTo>
                  <a:lnTo>
                    <a:pt x="2178" y="117"/>
                  </a:lnTo>
                  <a:lnTo>
                    <a:pt x="2041" y="78"/>
                  </a:lnTo>
                  <a:lnTo>
                    <a:pt x="1886" y="39"/>
                  </a:lnTo>
                  <a:lnTo>
                    <a:pt x="1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5"/>
            <p:cNvSpPr/>
            <p:nvPr/>
          </p:nvSpPr>
          <p:spPr>
            <a:xfrm>
              <a:off x="2922483" y="-243747"/>
              <a:ext cx="97768" cy="97171"/>
            </a:xfrm>
            <a:custGeom>
              <a:avLst/>
              <a:gdLst/>
              <a:ahLst/>
              <a:cxnLst/>
              <a:rect l="l" t="t" r="r" b="b"/>
              <a:pathLst>
                <a:path w="3150" h="3131" fill="none" extrusionOk="0">
                  <a:moveTo>
                    <a:pt x="1575" y="1"/>
                  </a:moveTo>
                  <a:lnTo>
                    <a:pt x="1575" y="1"/>
                  </a:lnTo>
                  <a:lnTo>
                    <a:pt x="1419" y="1"/>
                  </a:lnTo>
                  <a:lnTo>
                    <a:pt x="1264" y="39"/>
                  </a:lnTo>
                  <a:lnTo>
                    <a:pt x="1108" y="78"/>
                  </a:lnTo>
                  <a:lnTo>
                    <a:pt x="972" y="117"/>
                  </a:lnTo>
                  <a:lnTo>
                    <a:pt x="836" y="195"/>
                  </a:lnTo>
                  <a:lnTo>
                    <a:pt x="700" y="273"/>
                  </a:lnTo>
                  <a:lnTo>
                    <a:pt x="583" y="351"/>
                  </a:lnTo>
                  <a:lnTo>
                    <a:pt x="467" y="467"/>
                  </a:lnTo>
                  <a:lnTo>
                    <a:pt x="370" y="564"/>
                  </a:lnTo>
                  <a:lnTo>
                    <a:pt x="272" y="681"/>
                  </a:lnTo>
                  <a:lnTo>
                    <a:pt x="195" y="817"/>
                  </a:lnTo>
                  <a:lnTo>
                    <a:pt x="136" y="953"/>
                  </a:lnTo>
                  <a:lnTo>
                    <a:pt x="78" y="1109"/>
                  </a:lnTo>
                  <a:lnTo>
                    <a:pt x="39" y="1245"/>
                  </a:lnTo>
                  <a:lnTo>
                    <a:pt x="20" y="1400"/>
                  </a:lnTo>
                  <a:lnTo>
                    <a:pt x="0" y="1556"/>
                  </a:lnTo>
                  <a:lnTo>
                    <a:pt x="0" y="1556"/>
                  </a:lnTo>
                  <a:lnTo>
                    <a:pt x="20" y="1731"/>
                  </a:lnTo>
                  <a:lnTo>
                    <a:pt x="39" y="1886"/>
                  </a:lnTo>
                  <a:lnTo>
                    <a:pt x="78" y="2022"/>
                  </a:lnTo>
                  <a:lnTo>
                    <a:pt x="136" y="2178"/>
                  </a:lnTo>
                  <a:lnTo>
                    <a:pt x="195" y="2314"/>
                  </a:lnTo>
                  <a:lnTo>
                    <a:pt x="272" y="2450"/>
                  </a:lnTo>
                  <a:lnTo>
                    <a:pt x="370" y="2567"/>
                  </a:lnTo>
                  <a:lnTo>
                    <a:pt x="467" y="2664"/>
                  </a:lnTo>
                  <a:lnTo>
                    <a:pt x="583" y="2781"/>
                  </a:lnTo>
                  <a:lnTo>
                    <a:pt x="700" y="2858"/>
                  </a:lnTo>
                  <a:lnTo>
                    <a:pt x="836" y="2936"/>
                  </a:lnTo>
                  <a:lnTo>
                    <a:pt x="972" y="3014"/>
                  </a:lnTo>
                  <a:lnTo>
                    <a:pt x="1108" y="3053"/>
                  </a:lnTo>
                  <a:lnTo>
                    <a:pt x="1264" y="3092"/>
                  </a:lnTo>
                  <a:lnTo>
                    <a:pt x="1419" y="3131"/>
                  </a:lnTo>
                  <a:lnTo>
                    <a:pt x="1575" y="3131"/>
                  </a:lnTo>
                  <a:lnTo>
                    <a:pt x="1575" y="3131"/>
                  </a:lnTo>
                  <a:lnTo>
                    <a:pt x="1730" y="3131"/>
                  </a:lnTo>
                  <a:lnTo>
                    <a:pt x="1886" y="3092"/>
                  </a:lnTo>
                  <a:lnTo>
                    <a:pt x="2041" y="3053"/>
                  </a:lnTo>
                  <a:lnTo>
                    <a:pt x="2178" y="3014"/>
                  </a:lnTo>
                  <a:lnTo>
                    <a:pt x="2314" y="2936"/>
                  </a:lnTo>
                  <a:lnTo>
                    <a:pt x="2450" y="2858"/>
                  </a:lnTo>
                  <a:lnTo>
                    <a:pt x="2566" y="2781"/>
                  </a:lnTo>
                  <a:lnTo>
                    <a:pt x="2683" y="2664"/>
                  </a:lnTo>
                  <a:lnTo>
                    <a:pt x="2780" y="2567"/>
                  </a:lnTo>
                  <a:lnTo>
                    <a:pt x="2877" y="2450"/>
                  </a:lnTo>
                  <a:lnTo>
                    <a:pt x="2955" y="2314"/>
                  </a:lnTo>
                  <a:lnTo>
                    <a:pt x="3013" y="2178"/>
                  </a:lnTo>
                  <a:lnTo>
                    <a:pt x="3072" y="2022"/>
                  </a:lnTo>
                  <a:lnTo>
                    <a:pt x="3111" y="1886"/>
                  </a:lnTo>
                  <a:lnTo>
                    <a:pt x="3130" y="1731"/>
                  </a:lnTo>
                  <a:lnTo>
                    <a:pt x="3150" y="1556"/>
                  </a:lnTo>
                  <a:lnTo>
                    <a:pt x="3150" y="1556"/>
                  </a:lnTo>
                  <a:lnTo>
                    <a:pt x="3130" y="1400"/>
                  </a:lnTo>
                  <a:lnTo>
                    <a:pt x="3111" y="1245"/>
                  </a:lnTo>
                  <a:lnTo>
                    <a:pt x="3072" y="1109"/>
                  </a:lnTo>
                  <a:lnTo>
                    <a:pt x="3013" y="953"/>
                  </a:lnTo>
                  <a:lnTo>
                    <a:pt x="2955" y="817"/>
                  </a:lnTo>
                  <a:lnTo>
                    <a:pt x="2877" y="681"/>
                  </a:lnTo>
                  <a:lnTo>
                    <a:pt x="2780" y="564"/>
                  </a:lnTo>
                  <a:lnTo>
                    <a:pt x="2683" y="467"/>
                  </a:lnTo>
                  <a:lnTo>
                    <a:pt x="2566" y="351"/>
                  </a:lnTo>
                  <a:lnTo>
                    <a:pt x="2450" y="273"/>
                  </a:lnTo>
                  <a:lnTo>
                    <a:pt x="2314" y="195"/>
                  </a:lnTo>
                  <a:lnTo>
                    <a:pt x="2178" y="117"/>
                  </a:lnTo>
                  <a:lnTo>
                    <a:pt x="2041" y="78"/>
                  </a:lnTo>
                  <a:lnTo>
                    <a:pt x="1886" y="39"/>
                  </a:lnTo>
                  <a:lnTo>
                    <a:pt x="1730" y="1"/>
                  </a:lnTo>
                  <a:lnTo>
                    <a:pt x="1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5"/>
            <p:cNvSpPr/>
            <p:nvPr/>
          </p:nvSpPr>
          <p:spPr>
            <a:xfrm>
              <a:off x="2626210" y="-301660"/>
              <a:ext cx="84515" cy="50090"/>
            </a:xfrm>
            <a:custGeom>
              <a:avLst/>
              <a:gdLst/>
              <a:ahLst/>
              <a:cxnLst/>
              <a:rect l="l" t="t" r="r" b="b"/>
              <a:pathLst>
                <a:path w="2723" h="1614" extrusionOk="0">
                  <a:moveTo>
                    <a:pt x="176" y="0"/>
                  </a:moveTo>
                  <a:lnTo>
                    <a:pt x="1" y="20"/>
                  </a:lnTo>
                  <a:lnTo>
                    <a:pt x="176" y="39"/>
                  </a:lnTo>
                  <a:lnTo>
                    <a:pt x="351" y="59"/>
                  </a:lnTo>
                  <a:lnTo>
                    <a:pt x="526" y="97"/>
                  </a:lnTo>
                  <a:lnTo>
                    <a:pt x="681" y="156"/>
                  </a:lnTo>
                  <a:lnTo>
                    <a:pt x="856" y="234"/>
                  </a:lnTo>
                  <a:lnTo>
                    <a:pt x="1012" y="292"/>
                  </a:lnTo>
                  <a:lnTo>
                    <a:pt x="1148" y="389"/>
                  </a:lnTo>
                  <a:lnTo>
                    <a:pt x="1303" y="486"/>
                  </a:lnTo>
                  <a:lnTo>
                    <a:pt x="1556" y="700"/>
                  </a:lnTo>
                  <a:lnTo>
                    <a:pt x="1789" y="953"/>
                  </a:lnTo>
                  <a:lnTo>
                    <a:pt x="1887" y="1089"/>
                  </a:lnTo>
                  <a:lnTo>
                    <a:pt x="1984" y="1225"/>
                  </a:lnTo>
                  <a:lnTo>
                    <a:pt x="2062" y="1381"/>
                  </a:lnTo>
                  <a:lnTo>
                    <a:pt x="2139" y="1536"/>
                  </a:lnTo>
                  <a:lnTo>
                    <a:pt x="2723" y="1614"/>
                  </a:lnTo>
                  <a:lnTo>
                    <a:pt x="2625" y="1439"/>
                  </a:lnTo>
                  <a:lnTo>
                    <a:pt x="2528" y="1264"/>
                  </a:lnTo>
                  <a:lnTo>
                    <a:pt x="2412" y="1108"/>
                  </a:lnTo>
                  <a:lnTo>
                    <a:pt x="2275" y="953"/>
                  </a:lnTo>
                  <a:lnTo>
                    <a:pt x="2159" y="817"/>
                  </a:lnTo>
                  <a:lnTo>
                    <a:pt x="2003" y="681"/>
                  </a:lnTo>
                  <a:lnTo>
                    <a:pt x="1848" y="564"/>
                  </a:lnTo>
                  <a:lnTo>
                    <a:pt x="1692" y="447"/>
                  </a:lnTo>
                  <a:lnTo>
                    <a:pt x="1517" y="350"/>
                  </a:lnTo>
                  <a:lnTo>
                    <a:pt x="1342" y="272"/>
                  </a:lnTo>
                  <a:lnTo>
                    <a:pt x="1167" y="195"/>
                  </a:lnTo>
                  <a:lnTo>
                    <a:pt x="973" y="117"/>
                  </a:lnTo>
                  <a:lnTo>
                    <a:pt x="779" y="78"/>
                  </a:lnTo>
                  <a:lnTo>
                    <a:pt x="584" y="39"/>
                  </a:lnTo>
                  <a:lnTo>
                    <a:pt x="390" y="20"/>
                  </a:lnTo>
                  <a:lnTo>
                    <a:pt x="17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5"/>
            <p:cNvSpPr/>
            <p:nvPr/>
          </p:nvSpPr>
          <p:spPr>
            <a:xfrm>
              <a:off x="2543560" y="-301660"/>
              <a:ext cx="155094" cy="155082"/>
            </a:xfrm>
            <a:custGeom>
              <a:avLst/>
              <a:gdLst/>
              <a:ahLst/>
              <a:cxnLst/>
              <a:rect l="l" t="t" r="r" b="b"/>
              <a:pathLst>
                <a:path w="4997" h="4997" extrusionOk="0">
                  <a:moveTo>
                    <a:pt x="2489" y="0"/>
                  </a:moveTo>
                  <a:lnTo>
                    <a:pt x="2236" y="20"/>
                  </a:lnTo>
                  <a:lnTo>
                    <a:pt x="2003" y="59"/>
                  </a:lnTo>
                  <a:lnTo>
                    <a:pt x="1750" y="117"/>
                  </a:lnTo>
                  <a:lnTo>
                    <a:pt x="1536" y="214"/>
                  </a:lnTo>
                  <a:lnTo>
                    <a:pt x="1303" y="311"/>
                  </a:lnTo>
                  <a:lnTo>
                    <a:pt x="1109" y="428"/>
                  </a:lnTo>
                  <a:lnTo>
                    <a:pt x="914" y="583"/>
                  </a:lnTo>
                  <a:lnTo>
                    <a:pt x="739" y="739"/>
                  </a:lnTo>
                  <a:lnTo>
                    <a:pt x="584" y="914"/>
                  </a:lnTo>
                  <a:lnTo>
                    <a:pt x="428" y="1108"/>
                  </a:lnTo>
                  <a:lnTo>
                    <a:pt x="312" y="1322"/>
                  </a:lnTo>
                  <a:lnTo>
                    <a:pt x="195" y="1536"/>
                  </a:lnTo>
                  <a:lnTo>
                    <a:pt x="117" y="1769"/>
                  </a:lnTo>
                  <a:lnTo>
                    <a:pt x="59" y="2003"/>
                  </a:lnTo>
                  <a:lnTo>
                    <a:pt x="20" y="2255"/>
                  </a:lnTo>
                  <a:lnTo>
                    <a:pt x="1" y="2508"/>
                  </a:lnTo>
                  <a:lnTo>
                    <a:pt x="20" y="2761"/>
                  </a:lnTo>
                  <a:lnTo>
                    <a:pt x="59" y="3014"/>
                  </a:lnTo>
                  <a:lnTo>
                    <a:pt x="117" y="3247"/>
                  </a:lnTo>
                  <a:lnTo>
                    <a:pt x="195" y="3480"/>
                  </a:lnTo>
                  <a:lnTo>
                    <a:pt x="312" y="3694"/>
                  </a:lnTo>
                  <a:lnTo>
                    <a:pt x="428" y="3888"/>
                  </a:lnTo>
                  <a:lnTo>
                    <a:pt x="584" y="4083"/>
                  </a:lnTo>
                  <a:lnTo>
                    <a:pt x="739" y="4258"/>
                  </a:lnTo>
                  <a:lnTo>
                    <a:pt x="914" y="4433"/>
                  </a:lnTo>
                  <a:lnTo>
                    <a:pt x="1109" y="4569"/>
                  </a:lnTo>
                  <a:lnTo>
                    <a:pt x="1303" y="4705"/>
                  </a:lnTo>
                  <a:lnTo>
                    <a:pt x="1536" y="4802"/>
                  </a:lnTo>
                  <a:lnTo>
                    <a:pt x="1750" y="4880"/>
                  </a:lnTo>
                  <a:lnTo>
                    <a:pt x="2003" y="4938"/>
                  </a:lnTo>
                  <a:lnTo>
                    <a:pt x="2236" y="4977"/>
                  </a:lnTo>
                  <a:lnTo>
                    <a:pt x="2489" y="4997"/>
                  </a:lnTo>
                  <a:lnTo>
                    <a:pt x="2761" y="4977"/>
                  </a:lnTo>
                  <a:lnTo>
                    <a:pt x="2994" y="4938"/>
                  </a:lnTo>
                  <a:lnTo>
                    <a:pt x="3247" y="4880"/>
                  </a:lnTo>
                  <a:lnTo>
                    <a:pt x="3461" y="4802"/>
                  </a:lnTo>
                  <a:lnTo>
                    <a:pt x="3694" y="4705"/>
                  </a:lnTo>
                  <a:lnTo>
                    <a:pt x="3889" y="4569"/>
                  </a:lnTo>
                  <a:lnTo>
                    <a:pt x="4083" y="4433"/>
                  </a:lnTo>
                  <a:lnTo>
                    <a:pt x="4258" y="4258"/>
                  </a:lnTo>
                  <a:lnTo>
                    <a:pt x="4414" y="4083"/>
                  </a:lnTo>
                  <a:lnTo>
                    <a:pt x="4569" y="3888"/>
                  </a:lnTo>
                  <a:lnTo>
                    <a:pt x="4686" y="3694"/>
                  </a:lnTo>
                  <a:lnTo>
                    <a:pt x="4802" y="3480"/>
                  </a:lnTo>
                  <a:lnTo>
                    <a:pt x="4880" y="3247"/>
                  </a:lnTo>
                  <a:lnTo>
                    <a:pt x="4938" y="3014"/>
                  </a:lnTo>
                  <a:lnTo>
                    <a:pt x="4977" y="2761"/>
                  </a:lnTo>
                  <a:lnTo>
                    <a:pt x="4997" y="2508"/>
                  </a:lnTo>
                  <a:lnTo>
                    <a:pt x="4977" y="2255"/>
                  </a:lnTo>
                  <a:lnTo>
                    <a:pt x="4938" y="2003"/>
                  </a:lnTo>
                  <a:lnTo>
                    <a:pt x="4880" y="1769"/>
                  </a:lnTo>
                  <a:lnTo>
                    <a:pt x="4802" y="1536"/>
                  </a:lnTo>
                  <a:lnTo>
                    <a:pt x="4686" y="1322"/>
                  </a:lnTo>
                  <a:lnTo>
                    <a:pt x="4569" y="1108"/>
                  </a:lnTo>
                  <a:lnTo>
                    <a:pt x="4414" y="914"/>
                  </a:lnTo>
                  <a:lnTo>
                    <a:pt x="4258" y="739"/>
                  </a:lnTo>
                  <a:lnTo>
                    <a:pt x="4083" y="583"/>
                  </a:lnTo>
                  <a:lnTo>
                    <a:pt x="3889" y="428"/>
                  </a:lnTo>
                  <a:lnTo>
                    <a:pt x="3694" y="311"/>
                  </a:lnTo>
                  <a:lnTo>
                    <a:pt x="3461" y="214"/>
                  </a:lnTo>
                  <a:lnTo>
                    <a:pt x="3247" y="117"/>
                  </a:lnTo>
                  <a:lnTo>
                    <a:pt x="2994" y="59"/>
                  </a:lnTo>
                  <a:lnTo>
                    <a:pt x="2761" y="20"/>
                  </a:lnTo>
                  <a:lnTo>
                    <a:pt x="2489"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5"/>
            <p:cNvSpPr/>
            <p:nvPr/>
          </p:nvSpPr>
          <p:spPr>
            <a:xfrm>
              <a:off x="2543560" y="-301660"/>
              <a:ext cx="155094" cy="155082"/>
            </a:xfrm>
            <a:custGeom>
              <a:avLst/>
              <a:gdLst/>
              <a:ahLst/>
              <a:cxnLst/>
              <a:rect l="l" t="t" r="r" b="b"/>
              <a:pathLst>
                <a:path w="4997" h="4997" fill="none" extrusionOk="0">
                  <a:moveTo>
                    <a:pt x="4997" y="2508"/>
                  </a:moveTo>
                  <a:lnTo>
                    <a:pt x="4997" y="2508"/>
                  </a:lnTo>
                  <a:lnTo>
                    <a:pt x="4977" y="2761"/>
                  </a:lnTo>
                  <a:lnTo>
                    <a:pt x="4938" y="3014"/>
                  </a:lnTo>
                  <a:lnTo>
                    <a:pt x="4880" y="3247"/>
                  </a:lnTo>
                  <a:lnTo>
                    <a:pt x="4802" y="3480"/>
                  </a:lnTo>
                  <a:lnTo>
                    <a:pt x="4686" y="3694"/>
                  </a:lnTo>
                  <a:lnTo>
                    <a:pt x="4569" y="3888"/>
                  </a:lnTo>
                  <a:lnTo>
                    <a:pt x="4414" y="4083"/>
                  </a:lnTo>
                  <a:lnTo>
                    <a:pt x="4258" y="4258"/>
                  </a:lnTo>
                  <a:lnTo>
                    <a:pt x="4083" y="4433"/>
                  </a:lnTo>
                  <a:lnTo>
                    <a:pt x="3889" y="4569"/>
                  </a:lnTo>
                  <a:lnTo>
                    <a:pt x="3694" y="4705"/>
                  </a:lnTo>
                  <a:lnTo>
                    <a:pt x="3461" y="4802"/>
                  </a:lnTo>
                  <a:lnTo>
                    <a:pt x="3247" y="4880"/>
                  </a:lnTo>
                  <a:lnTo>
                    <a:pt x="2994" y="4938"/>
                  </a:lnTo>
                  <a:lnTo>
                    <a:pt x="2761" y="4977"/>
                  </a:lnTo>
                  <a:lnTo>
                    <a:pt x="2489" y="4997"/>
                  </a:lnTo>
                  <a:lnTo>
                    <a:pt x="2489" y="4997"/>
                  </a:lnTo>
                  <a:lnTo>
                    <a:pt x="2236" y="4977"/>
                  </a:lnTo>
                  <a:lnTo>
                    <a:pt x="2003" y="4938"/>
                  </a:lnTo>
                  <a:lnTo>
                    <a:pt x="1750" y="4880"/>
                  </a:lnTo>
                  <a:lnTo>
                    <a:pt x="1536" y="4802"/>
                  </a:lnTo>
                  <a:lnTo>
                    <a:pt x="1303" y="4705"/>
                  </a:lnTo>
                  <a:lnTo>
                    <a:pt x="1109" y="4569"/>
                  </a:lnTo>
                  <a:lnTo>
                    <a:pt x="914" y="4433"/>
                  </a:lnTo>
                  <a:lnTo>
                    <a:pt x="739" y="4258"/>
                  </a:lnTo>
                  <a:lnTo>
                    <a:pt x="584" y="4083"/>
                  </a:lnTo>
                  <a:lnTo>
                    <a:pt x="428" y="3888"/>
                  </a:lnTo>
                  <a:lnTo>
                    <a:pt x="312" y="3694"/>
                  </a:lnTo>
                  <a:lnTo>
                    <a:pt x="195" y="3480"/>
                  </a:lnTo>
                  <a:lnTo>
                    <a:pt x="117" y="3247"/>
                  </a:lnTo>
                  <a:lnTo>
                    <a:pt x="59" y="3014"/>
                  </a:lnTo>
                  <a:lnTo>
                    <a:pt x="20" y="2761"/>
                  </a:lnTo>
                  <a:lnTo>
                    <a:pt x="1" y="2508"/>
                  </a:lnTo>
                  <a:lnTo>
                    <a:pt x="1" y="2508"/>
                  </a:lnTo>
                  <a:lnTo>
                    <a:pt x="20" y="2255"/>
                  </a:lnTo>
                  <a:lnTo>
                    <a:pt x="59" y="2003"/>
                  </a:lnTo>
                  <a:lnTo>
                    <a:pt x="117" y="1769"/>
                  </a:lnTo>
                  <a:lnTo>
                    <a:pt x="195" y="1536"/>
                  </a:lnTo>
                  <a:lnTo>
                    <a:pt x="312" y="1322"/>
                  </a:lnTo>
                  <a:lnTo>
                    <a:pt x="428" y="1108"/>
                  </a:lnTo>
                  <a:lnTo>
                    <a:pt x="584" y="914"/>
                  </a:lnTo>
                  <a:lnTo>
                    <a:pt x="739" y="739"/>
                  </a:lnTo>
                  <a:lnTo>
                    <a:pt x="914" y="583"/>
                  </a:lnTo>
                  <a:lnTo>
                    <a:pt x="1109" y="428"/>
                  </a:lnTo>
                  <a:lnTo>
                    <a:pt x="1303" y="311"/>
                  </a:lnTo>
                  <a:lnTo>
                    <a:pt x="1536" y="214"/>
                  </a:lnTo>
                  <a:lnTo>
                    <a:pt x="1750" y="117"/>
                  </a:lnTo>
                  <a:lnTo>
                    <a:pt x="2003" y="59"/>
                  </a:lnTo>
                  <a:lnTo>
                    <a:pt x="2236" y="20"/>
                  </a:lnTo>
                  <a:lnTo>
                    <a:pt x="2489" y="0"/>
                  </a:lnTo>
                  <a:lnTo>
                    <a:pt x="2489" y="0"/>
                  </a:lnTo>
                  <a:lnTo>
                    <a:pt x="2761" y="20"/>
                  </a:lnTo>
                  <a:lnTo>
                    <a:pt x="2994" y="59"/>
                  </a:lnTo>
                  <a:lnTo>
                    <a:pt x="3247" y="117"/>
                  </a:lnTo>
                  <a:lnTo>
                    <a:pt x="3461" y="214"/>
                  </a:lnTo>
                  <a:lnTo>
                    <a:pt x="3694" y="311"/>
                  </a:lnTo>
                  <a:lnTo>
                    <a:pt x="3889" y="428"/>
                  </a:lnTo>
                  <a:lnTo>
                    <a:pt x="4083" y="583"/>
                  </a:lnTo>
                  <a:lnTo>
                    <a:pt x="4258" y="739"/>
                  </a:lnTo>
                  <a:lnTo>
                    <a:pt x="4414" y="914"/>
                  </a:lnTo>
                  <a:lnTo>
                    <a:pt x="4569" y="1108"/>
                  </a:lnTo>
                  <a:lnTo>
                    <a:pt x="4686" y="1322"/>
                  </a:lnTo>
                  <a:lnTo>
                    <a:pt x="4802" y="1536"/>
                  </a:lnTo>
                  <a:lnTo>
                    <a:pt x="4880" y="1769"/>
                  </a:lnTo>
                  <a:lnTo>
                    <a:pt x="4938" y="2003"/>
                  </a:lnTo>
                  <a:lnTo>
                    <a:pt x="4977" y="2255"/>
                  </a:lnTo>
                  <a:lnTo>
                    <a:pt x="4997" y="25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5"/>
            <p:cNvSpPr/>
            <p:nvPr/>
          </p:nvSpPr>
          <p:spPr>
            <a:xfrm>
              <a:off x="2561064" y="-284156"/>
              <a:ext cx="120084" cy="120074"/>
            </a:xfrm>
            <a:custGeom>
              <a:avLst/>
              <a:gdLst/>
              <a:ahLst/>
              <a:cxnLst/>
              <a:rect l="l" t="t" r="r" b="b"/>
              <a:pathLst>
                <a:path w="3869" h="3869" extrusionOk="0">
                  <a:moveTo>
                    <a:pt x="1925" y="0"/>
                  </a:moveTo>
                  <a:lnTo>
                    <a:pt x="1731" y="19"/>
                  </a:lnTo>
                  <a:lnTo>
                    <a:pt x="1536" y="39"/>
                  </a:lnTo>
                  <a:lnTo>
                    <a:pt x="1361" y="97"/>
                  </a:lnTo>
                  <a:lnTo>
                    <a:pt x="1186" y="156"/>
                  </a:lnTo>
                  <a:lnTo>
                    <a:pt x="1011" y="233"/>
                  </a:lnTo>
                  <a:lnTo>
                    <a:pt x="856" y="331"/>
                  </a:lnTo>
                  <a:lnTo>
                    <a:pt x="700" y="447"/>
                  </a:lnTo>
                  <a:lnTo>
                    <a:pt x="564" y="583"/>
                  </a:lnTo>
                  <a:lnTo>
                    <a:pt x="447" y="719"/>
                  </a:lnTo>
                  <a:lnTo>
                    <a:pt x="331" y="855"/>
                  </a:lnTo>
                  <a:lnTo>
                    <a:pt x="234" y="1011"/>
                  </a:lnTo>
                  <a:lnTo>
                    <a:pt x="156" y="1186"/>
                  </a:lnTo>
                  <a:lnTo>
                    <a:pt x="98" y="1361"/>
                  </a:lnTo>
                  <a:lnTo>
                    <a:pt x="39" y="1555"/>
                  </a:lnTo>
                  <a:lnTo>
                    <a:pt x="20" y="1750"/>
                  </a:lnTo>
                  <a:lnTo>
                    <a:pt x="0" y="1944"/>
                  </a:lnTo>
                  <a:lnTo>
                    <a:pt x="20" y="2139"/>
                  </a:lnTo>
                  <a:lnTo>
                    <a:pt x="39" y="2333"/>
                  </a:lnTo>
                  <a:lnTo>
                    <a:pt x="98" y="2508"/>
                  </a:lnTo>
                  <a:lnTo>
                    <a:pt x="156" y="2683"/>
                  </a:lnTo>
                  <a:lnTo>
                    <a:pt x="234" y="2858"/>
                  </a:lnTo>
                  <a:lnTo>
                    <a:pt x="331" y="3013"/>
                  </a:lnTo>
                  <a:lnTo>
                    <a:pt x="447" y="3169"/>
                  </a:lnTo>
                  <a:lnTo>
                    <a:pt x="564" y="3305"/>
                  </a:lnTo>
                  <a:lnTo>
                    <a:pt x="700" y="3422"/>
                  </a:lnTo>
                  <a:lnTo>
                    <a:pt x="856" y="3538"/>
                  </a:lnTo>
                  <a:lnTo>
                    <a:pt x="1011" y="3635"/>
                  </a:lnTo>
                  <a:lnTo>
                    <a:pt x="1186" y="3713"/>
                  </a:lnTo>
                  <a:lnTo>
                    <a:pt x="1361" y="3791"/>
                  </a:lnTo>
                  <a:lnTo>
                    <a:pt x="1536" y="3830"/>
                  </a:lnTo>
                  <a:lnTo>
                    <a:pt x="1731" y="3869"/>
                  </a:lnTo>
                  <a:lnTo>
                    <a:pt x="2139" y="3869"/>
                  </a:lnTo>
                  <a:lnTo>
                    <a:pt x="2333" y="3830"/>
                  </a:lnTo>
                  <a:lnTo>
                    <a:pt x="2508" y="3791"/>
                  </a:lnTo>
                  <a:lnTo>
                    <a:pt x="2683" y="3713"/>
                  </a:lnTo>
                  <a:lnTo>
                    <a:pt x="2858" y="3635"/>
                  </a:lnTo>
                  <a:lnTo>
                    <a:pt x="3014" y="3538"/>
                  </a:lnTo>
                  <a:lnTo>
                    <a:pt x="3169" y="3422"/>
                  </a:lnTo>
                  <a:lnTo>
                    <a:pt x="3305" y="3305"/>
                  </a:lnTo>
                  <a:lnTo>
                    <a:pt x="3422" y="3169"/>
                  </a:lnTo>
                  <a:lnTo>
                    <a:pt x="3538" y="3013"/>
                  </a:lnTo>
                  <a:lnTo>
                    <a:pt x="3636" y="2858"/>
                  </a:lnTo>
                  <a:lnTo>
                    <a:pt x="3713" y="2683"/>
                  </a:lnTo>
                  <a:lnTo>
                    <a:pt x="3772" y="2508"/>
                  </a:lnTo>
                  <a:lnTo>
                    <a:pt x="3830" y="2333"/>
                  </a:lnTo>
                  <a:lnTo>
                    <a:pt x="3850" y="2139"/>
                  </a:lnTo>
                  <a:lnTo>
                    <a:pt x="3869" y="1944"/>
                  </a:lnTo>
                  <a:lnTo>
                    <a:pt x="3850" y="1750"/>
                  </a:lnTo>
                  <a:lnTo>
                    <a:pt x="3830" y="1555"/>
                  </a:lnTo>
                  <a:lnTo>
                    <a:pt x="3772" y="1361"/>
                  </a:lnTo>
                  <a:lnTo>
                    <a:pt x="3713" y="1186"/>
                  </a:lnTo>
                  <a:lnTo>
                    <a:pt x="3636" y="1011"/>
                  </a:lnTo>
                  <a:lnTo>
                    <a:pt x="3538" y="855"/>
                  </a:lnTo>
                  <a:lnTo>
                    <a:pt x="3422" y="719"/>
                  </a:lnTo>
                  <a:lnTo>
                    <a:pt x="3305" y="583"/>
                  </a:lnTo>
                  <a:lnTo>
                    <a:pt x="3169" y="447"/>
                  </a:lnTo>
                  <a:lnTo>
                    <a:pt x="3014" y="331"/>
                  </a:lnTo>
                  <a:lnTo>
                    <a:pt x="2858" y="233"/>
                  </a:lnTo>
                  <a:lnTo>
                    <a:pt x="2683" y="156"/>
                  </a:lnTo>
                  <a:lnTo>
                    <a:pt x="2508" y="97"/>
                  </a:lnTo>
                  <a:lnTo>
                    <a:pt x="2333" y="39"/>
                  </a:lnTo>
                  <a:lnTo>
                    <a:pt x="2139" y="19"/>
                  </a:lnTo>
                  <a:lnTo>
                    <a:pt x="19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5"/>
            <p:cNvSpPr/>
            <p:nvPr/>
          </p:nvSpPr>
          <p:spPr>
            <a:xfrm>
              <a:off x="2561064" y="-284156"/>
              <a:ext cx="120084" cy="120074"/>
            </a:xfrm>
            <a:custGeom>
              <a:avLst/>
              <a:gdLst/>
              <a:ahLst/>
              <a:cxnLst/>
              <a:rect l="l" t="t" r="r" b="b"/>
              <a:pathLst>
                <a:path w="3869" h="3869" fill="none" extrusionOk="0">
                  <a:moveTo>
                    <a:pt x="3869" y="1944"/>
                  </a:moveTo>
                  <a:lnTo>
                    <a:pt x="3869" y="1944"/>
                  </a:lnTo>
                  <a:lnTo>
                    <a:pt x="3850" y="2139"/>
                  </a:lnTo>
                  <a:lnTo>
                    <a:pt x="3830" y="2333"/>
                  </a:lnTo>
                  <a:lnTo>
                    <a:pt x="3772" y="2508"/>
                  </a:lnTo>
                  <a:lnTo>
                    <a:pt x="3713" y="2683"/>
                  </a:lnTo>
                  <a:lnTo>
                    <a:pt x="3636" y="2858"/>
                  </a:lnTo>
                  <a:lnTo>
                    <a:pt x="3538" y="3013"/>
                  </a:lnTo>
                  <a:lnTo>
                    <a:pt x="3422" y="3169"/>
                  </a:lnTo>
                  <a:lnTo>
                    <a:pt x="3305" y="3305"/>
                  </a:lnTo>
                  <a:lnTo>
                    <a:pt x="3169" y="3422"/>
                  </a:lnTo>
                  <a:lnTo>
                    <a:pt x="3014" y="3538"/>
                  </a:lnTo>
                  <a:lnTo>
                    <a:pt x="2858" y="3635"/>
                  </a:lnTo>
                  <a:lnTo>
                    <a:pt x="2683" y="3713"/>
                  </a:lnTo>
                  <a:lnTo>
                    <a:pt x="2508" y="3791"/>
                  </a:lnTo>
                  <a:lnTo>
                    <a:pt x="2333" y="3830"/>
                  </a:lnTo>
                  <a:lnTo>
                    <a:pt x="2139" y="3869"/>
                  </a:lnTo>
                  <a:lnTo>
                    <a:pt x="1925" y="3869"/>
                  </a:lnTo>
                  <a:lnTo>
                    <a:pt x="1925" y="3869"/>
                  </a:lnTo>
                  <a:lnTo>
                    <a:pt x="1731" y="3869"/>
                  </a:lnTo>
                  <a:lnTo>
                    <a:pt x="1536" y="3830"/>
                  </a:lnTo>
                  <a:lnTo>
                    <a:pt x="1361" y="3791"/>
                  </a:lnTo>
                  <a:lnTo>
                    <a:pt x="1186" y="3713"/>
                  </a:lnTo>
                  <a:lnTo>
                    <a:pt x="1011" y="3635"/>
                  </a:lnTo>
                  <a:lnTo>
                    <a:pt x="856" y="3538"/>
                  </a:lnTo>
                  <a:lnTo>
                    <a:pt x="700" y="3422"/>
                  </a:lnTo>
                  <a:lnTo>
                    <a:pt x="564" y="3305"/>
                  </a:lnTo>
                  <a:lnTo>
                    <a:pt x="447" y="3169"/>
                  </a:lnTo>
                  <a:lnTo>
                    <a:pt x="331" y="3013"/>
                  </a:lnTo>
                  <a:lnTo>
                    <a:pt x="234" y="2858"/>
                  </a:lnTo>
                  <a:lnTo>
                    <a:pt x="156" y="2683"/>
                  </a:lnTo>
                  <a:lnTo>
                    <a:pt x="98" y="2508"/>
                  </a:lnTo>
                  <a:lnTo>
                    <a:pt x="39" y="2333"/>
                  </a:lnTo>
                  <a:lnTo>
                    <a:pt x="20" y="2139"/>
                  </a:lnTo>
                  <a:lnTo>
                    <a:pt x="0" y="1944"/>
                  </a:lnTo>
                  <a:lnTo>
                    <a:pt x="0" y="1944"/>
                  </a:lnTo>
                  <a:lnTo>
                    <a:pt x="20" y="1750"/>
                  </a:lnTo>
                  <a:lnTo>
                    <a:pt x="39" y="1555"/>
                  </a:lnTo>
                  <a:lnTo>
                    <a:pt x="98" y="1361"/>
                  </a:lnTo>
                  <a:lnTo>
                    <a:pt x="156" y="1186"/>
                  </a:lnTo>
                  <a:lnTo>
                    <a:pt x="234" y="1011"/>
                  </a:lnTo>
                  <a:lnTo>
                    <a:pt x="331" y="855"/>
                  </a:lnTo>
                  <a:lnTo>
                    <a:pt x="447" y="719"/>
                  </a:lnTo>
                  <a:lnTo>
                    <a:pt x="564" y="583"/>
                  </a:lnTo>
                  <a:lnTo>
                    <a:pt x="700" y="447"/>
                  </a:lnTo>
                  <a:lnTo>
                    <a:pt x="856" y="331"/>
                  </a:lnTo>
                  <a:lnTo>
                    <a:pt x="1011" y="233"/>
                  </a:lnTo>
                  <a:lnTo>
                    <a:pt x="1186" y="156"/>
                  </a:lnTo>
                  <a:lnTo>
                    <a:pt x="1361" y="97"/>
                  </a:lnTo>
                  <a:lnTo>
                    <a:pt x="1536" y="39"/>
                  </a:lnTo>
                  <a:lnTo>
                    <a:pt x="1731" y="19"/>
                  </a:lnTo>
                  <a:lnTo>
                    <a:pt x="1925" y="0"/>
                  </a:lnTo>
                  <a:lnTo>
                    <a:pt x="1925" y="0"/>
                  </a:lnTo>
                  <a:lnTo>
                    <a:pt x="2139" y="19"/>
                  </a:lnTo>
                  <a:lnTo>
                    <a:pt x="2333" y="39"/>
                  </a:lnTo>
                  <a:lnTo>
                    <a:pt x="2508" y="97"/>
                  </a:lnTo>
                  <a:lnTo>
                    <a:pt x="2683" y="156"/>
                  </a:lnTo>
                  <a:lnTo>
                    <a:pt x="2858" y="233"/>
                  </a:lnTo>
                  <a:lnTo>
                    <a:pt x="3014" y="331"/>
                  </a:lnTo>
                  <a:lnTo>
                    <a:pt x="3169" y="447"/>
                  </a:lnTo>
                  <a:lnTo>
                    <a:pt x="3305" y="583"/>
                  </a:lnTo>
                  <a:lnTo>
                    <a:pt x="3422" y="719"/>
                  </a:lnTo>
                  <a:lnTo>
                    <a:pt x="3538" y="855"/>
                  </a:lnTo>
                  <a:lnTo>
                    <a:pt x="3636" y="1011"/>
                  </a:lnTo>
                  <a:lnTo>
                    <a:pt x="3713" y="1186"/>
                  </a:lnTo>
                  <a:lnTo>
                    <a:pt x="3772" y="1361"/>
                  </a:lnTo>
                  <a:lnTo>
                    <a:pt x="3830" y="1555"/>
                  </a:lnTo>
                  <a:lnTo>
                    <a:pt x="3850" y="1750"/>
                  </a:lnTo>
                  <a:lnTo>
                    <a:pt x="3869" y="19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5"/>
            <p:cNvSpPr/>
            <p:nvPr/>
          </p:nvSpPr>
          <p:spPr>
            <a:xfrm>
              <a:off x="2585800" y="-259420"/>
              <a:ext cx="70610" cy="70605"/>
            </a:xfrm>
            <a:custGeom>
              <a:avLst/>
              <a:gdLst/>
              <a:ahLst/>
              <a:cxnLst/>
              <a:rect l="l" t="t" r="r" b="b"/>
              <a:pathLst>
                <a:path w="2275" h="2275" extrusionOk="0">
                  <a:moveTo>
                    <a:pt x="1011" y="0"/>
                  </a:moveTo>
                  <a:lnTo>
                    <a:pt x="914" y="20"/>
                  </a:lnTo>
                  <a:lnTo>
                    <a:pt x="700" y="97"/>
                  </a:lnTo>
                  <a:lnTo>
                    <a:pt x="506" y="195"/>
                  </a:lnTo>
                  <a:lnTo>
                    <a:pt x="331" y="331"/>
                  </a:lnTo>
                  <a:lnTo>
                    <a:pt x="195" y="506"/>
                  </a:lnTo>
                  <a:lnTo>
                    <a:pt x="78" y="700"/>
                  </a:lnTo>
                  <a:lnTo>
                    <a:pt x="20" y="914"/>
                  </a:lnTo>
                  <a:lnTo>
                    <a:pt x="0" y="1030"/>
                  </a:lnTo>
                  <a:lnTo>
                    <a:pt x="0" y="1147"/>
                  </a:lnTo>
                  <a:lnTo>
                    <a:pt x="0" y="1264"/>
                  </a:lnTo>
                  <a:lnTo>
                    <a:pt x="20" y="1380"/>
                  </a:lnTo>
                  <a:lnTo>
                    <a:pt x="78" y="1594"/>
                  </a:lnTo>
                  <a:lnTo>
                    <a:pt x="195" y="1789"/>
                  </a:lnTo>
                  <a:lnTo>
                    <a:pt x="331" y="1944"/>
                  </a:lnTo>
                  <a:lnTo>
                    <a:pt x="506" y="2080"/>
                  </a:lnTo>
                  <a:lnTo>
                    <a:pt x="700" y="2197"/>
                  </a:lnTo>
                  <a:lnTo>
                    <a:pt x="914" y="2255"/>
                  </a:lnTo>
                  <a:lnTo>
                    <a:pt x="1011" y="2275"/>
                  </a:lnTo>
                  <a:lnTo>
                    <a:pt x="1245" y="2275"/>
                  </a:lnTo>
                  <a:lnTo>
                    <a:pt x="1361" y="2255"/>
                  </a:lnTo>
                  <a:lnTo>
                    <a:pt x="1575" y="2197"/>
                  </a:lnTo>
                  <a:lnTo>
                    <a:pt x="1769" y="2080"/>
                  </a:lnTo>
                  <a:lnTo>
                    <a:pt x="1944" y="1944"/>
                  </a:lnTo>
                  <a:lnTo>
                    <a:pt x="2081" y="1789"/>
                  </a:lnTo>
                  <a:lnTo>
                    <a:pt x="2197" y="1594"/>
                  </a:lnTo>
                  <a:lnTo>
                    <a:pt x="2255" y="1380"/>
                  </a:lnTo>
                  <a:lnTo>
                    <a:pt x="2275" y="1264"/>
                  </a:lnTo>
                  <a:lnTo>
                    <a:pt x="2275" y="1147"/>
                  </a:lnTo>
                  <a:lnTo>
                    <a:pt x="2275" y="1030"/>
                  </a:lnTo>
                  <a:lnTo>
                    <a:pt x="2255" y="914"/>
                  </a:lnTo>
                  <a:lnTo>
                    <a:pt x="2197" y="700"/>
                  </a:lnTo>
                  <a:lnTo>
                    <a:pt x="2081" y="506"/>
                  </a:lnTo>
                  <a:lnTo>
                    <a:pt x="1944" y="331"/>
                  </a:lnTo>
                  <a:lnTo>
                    <a:pt x="1769" y="195"/>
                  </a:lnTo>
                  <a:lnTo>
                    <a:pt x="1575" y="97"/>
                  </a:lnTo>
                  <a:lnTo>
                    <a:pt x="1361" y="20"/>
                  </a:lnTo>
                  <a:lnTo>
                    <a:pt x="1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5"/>
            <p:cNvSpPr/>
            <p:nvPr/>
          </p:nvSpPr>
          <p:spPr>
            <a:xfrm>
              <a:off x="2585800" y="-259420"/>
              <a:ext cx="70610" cy="70605"/>
            </a:xfrm>
            <a:custGeom>
              <a:avLst/>
              <a:gdLst/>
              <a:ahLst/>
              <a:cxnLst/>
              <a:rect l="l" t="t" r="r" b="b"/>
              <a:pathLst>
                <a:path w="2275" h="2275" fill="none" extrusionOk="0">
                  <a:moveTo>
                    <a:pt x="1128" y="0"/>
                  </a:moveTo>
                  <a:lnTo>
                    <a:pt x="1128" y="0"/>
                  </a:lnTo>
                  <a:lnTo>
                    <a:pt x="1011" y="0"/>
                  </a:lnTo>
                  <a:lnTo>
                    <a:pt x="914" y="20"/>
                  </a:lnTo>
                  <a:lnTo>
                    <a:pt x="700" y="97"/>
                  </a:lnTo>
                  <a:lnTo>
                    <a:pt x="506" y="195"/>
                  </a:lnTo>
                  <a:lnTo>
                    <a:pt x="331" y="331"/>
                  </a:lnTo>
                  <a:lnTo>
                    <a:pt x="195" y="506"/>
                  </a:lnTo>
                  <a:lnTo>
                    <a:pt x="78" y="700"/>
                  </a:lnTo>
                  <a:lnTo>
                    <a:pt x="20" y="914"/>
                  </a:lnTo>
                  <a:lnTo>
                    <a:pt x="0" y="1030"/>
                  </a:lnTo>
                  <a:lnTo>
                    <a:pt x="0" y="1147"/>
                  </a:lnTo>
                  <a:lnTo>
                    <a:pt x="0" y="1147"/>
                  </a:lnTo>
                  <a:lnTo>
                    <a:pt x="0" y="1264"/>
                  </a:lnTo>
                  <a:lnTo>
                    <a:pt x="20" y="1380"/>
                  </a:lnTo>
                  <a:lnTo>
                    <a:pt x="78" y="1594"/>
                  </a:lnTo>
                  <a:lnTo>
                    <a:pt x="195" y="1789"/>
                  </a:lnTo>
                  <a:lnTo>
                    <a:pt x="331" y="1944"/>
                  </a:lnTo>
                  <a:lnTo>
                    <a:pt x="506" y="2080"/>
                  </a:lnTo>
                  <a:lnTo>
                    <a:pt x="700" y="2197"/>
                  </a:lnTo>
                  <a:lnTo>
                    <a:pt x="914" y="2255"/>
                  </a:lnTo>
                  <a:lnTo>
                    <a:pt x="1011" y="2275"/>
                  </a:lnTo>
                  <a:lnTo>
                    <a:pt x="1128" y="2275"/>
                  </a:lnTo>
                  <a:lnTo>
                    <a:pt x="1128" y="2275"/>
                  </a:lnTo>
                  <a:lnTo>
                    <a:pt x="1245" y="2275"/>
                  </a:lnTo>
                  <a:lnTo>
                    <a:pt x="1361" y="2255"/>
                  </a:lnTo>
                  <a:lnTo>
                    <a:pt x="1575" y="2197"/>
                  </a:lnTo>
                  <a:lnTo>
                    <a:pt x="1769" y="2080"/>
                  </a:lnTo>
                  <a:lnTo>
                    <a:pt x="1944" y="1944"/>
                  </a:lnTo>
                  <a:lnTo>
                    <a:pt x="2081" y="1789"/>
                  </a:lnTo>
                  <a:lnTo>
                    <a:pt x="2197" y="1594"/>
                  </a:lnTo>
                  <a:lnTo>
                    <a:pt x="2255" y="1380"/>
                  </a:lnTo>
                  <a:lnTo>
                    <a:pt x="2275" y="1264"/>
                  </a:lnTo>
                  <a:lnTo>
                    <a:pt x="2275" y="1147"/>
                  </a:lnTo>
                  <a:lnTo>
                    <a:pt x="2275" y="1147"/>
                  </a:lnTo>
                  <a:lnTo>
                    <a:pt x="2275" y="1030"/>
                  </a:lnTo>
                  <a:lnTo>
                    <a:pt x="2255" y="914"/>
                  </a:lnTo>
                  <a:lnTo>
                    <a:pt x="2197" y="700"/>
                  </a:lnTo>
                  <a:lnTo>
                    <a:pt x="2081" y="506"/>
                  </a:lnTo>
                  <a:lnTo>
                    <a:pt x="1944" y="331"/>
                  </a:lnTo>
                  <a:lnTo>
                    <a:pt x="1769" y="195"/>
                  </a:lnTo>
                  <a:lnTo>
                    <a:pt x="1575" y="97"/>
                  </a:lnTo>
                  <a:lnTo>
                    <a:pt x="1361" y="20"/>
                  </a:lnTo>
                  <a:lnTo>
                    <a:pt x="1245" y="0"/>
                  </a:lnTo>
                  <a:lnTo>
                    <a:pt x="1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5"/>
            <p:cNvSpPr/>
            <p:nvPr/>
          </p:nvSpPr>
          <p:spPr>
            <a:xfrm>
              <a:off x="3468506" y="-377699"/>
              <a:ext cx="1055958" cy="182238"/>
            </a:xfrm>
            <a:custGeom>
              <a:avLst/>
              <a:gdLst/>
              <a:ahLst/>
              <a:cxnLst/>
              <a:rect l="l" t="t" r="r" b="b"/>
              <a:pathLst>
                <a:path w="34022" h="5872" extrusionOk="0">
                  <a:moveTo>
                    <a:pt x="33497" y="1"/>
                  </a:moveTo>
                  <a:lnTo>
                    <a:pt x="33419" y="20"/>
                  </a:lnTo>
                  <a:lnTo>
                    <a:pt x="33361" y="59"/>
                  </a:lnTo>
                  <a:lnTo>
                    <a:pt x="33283" y="98"/>
                  </a:lnTo>
                  <a:lnTo>
                    <a:pt x="33225" y="156"/>
                  </a:lnTo>
                  <a:lnTo>
                    <a:pt x="33030" y="351"/>
                  </a:lnTo>
                  <a:lnTo>
                    <a:pt x="32817" y="526"/>
                  </a:lnTo>
                  <a:lnTo>
                    <a:pt x="32603" y="662"/>
                  </a:lnTo>
                  <a:lnTo>
                    <a:pt x="32369" y="798"/>
                  </a:lnTo>
                  <a:lnTo>
                    <a:pt x="32117" y="895"/>
                  </a:lnTo>
                  <a:lnTo>
                    <a:pt x="31864" y="973"/>
                  </a:lnTo>
                  <a:lnTo>
                    <a:pt x="31611" y="1012"/>
                  </a:lnTo>
                  <a:lnTo>
                    <a:pt x="31339" y="1031"/>
                  </a:lnTo>
                  <a:lnTo>
                    <a:pt x="623" y="1848"/>
                  </a:lnTo>
                  <a:lnTo>
                    <a:pt x="1" y="5872"/>
                  </a:lnTo>
                  <a:lnTo>
                    <a:pt x="1" y="5872"/>
                  </a:lnTo>
                  <a:lnTo>
                    <a:pt x="1848" y="5736"/>
                  </a:lnTo>
                  <a:lnTo>
                    <a:pt x="3870" y="5541"/>
                  </a:lnTo>
                  <a:lnTo>
                    <a:pt x="6027" y="5327"/>
                  </a:lnTo>
                  <a:lnTo>
                    <a:pt x="8283" y="5094"/>
                  </a:lnTo>
                  <a:lnTo>
                    <a:pt x="12987" y="4589"/>
                  </a:lnTo>
                  <a:lnTo>
                    <a:pt x="17731" y="4044"/>
                  </a:lnTo>
                  <a:lnTo>
                    <a:pt x="22280" y="3500"/>
                  </a:lnTo>
                  <a:lnTo>
                    <a:pt x="26382" y="2995"/>
                  </a:lnTo>
                  <a:lnTo>
                    <a:pt x="32253" y="2236"/>
                  </a:lnTo>
                  <a:lnTo>
                    <a:pt x="32408" y="2217"/>
                  </a:lnTo>
                  <a:lnTo>
                    <a:pt x="32544" y="2178"/>
                  </a:lnTo>
                  <a:lnTo>
                    <a:pt x="32836" y="2081"/>
                  </a:lnTo>
                  <a:lnTo>
                    <a:pt x="33108" y="1925"/>
                  </a:lnTo>
                  <a:lnTo>
                    <a:pt x="33341" y="1750"/>
                  </a:lnTo>
                  <a:lnTo>
                    <a:pt x="33555" y="1537"/>
                  </a:lnTo>
                  <a:lnTo>
                    <a:pt x="33730" y="1284"/>
                  </a:lnTo>
                  <a:lnTo>
                    <a:pt x="33886" y="1012"/>
                  </a:lnTo>
                  <a:lnTo>
                    <a:pt x="33944" y="856"/>
                  </a:lnTo>
                  <a:lnTo>
                    <a:pt x="33983" y="720"/>
                  </a:lnTo>
                  <a:lnTo>
                    <a:pt x="34022" y="584"/>
                  </a:lnTo>
                  <a:lnTo>
                    <a:pt x="34022" y="506"/>
                  </a:lnTo>
                  <a:lnTo>
                    <a:pt x="34022" y="409"/>
                  </a:lnTo>
                  <a:lnTo>
                    <a:pt x="34002" y="331"/>
                  </a:lnTo>
                  <a:lnTo>
                    <a:pt x="33983" y="273"/>
                  </a:lnTo>
                  <a:lnTo>
                    <a:pt x="33944" y="195"/>
                  </a:lnTo>
                  <a:lnTo>
                    <a:pt x="33905" y="156"/>
                  </a:lnTo>
                  <a:lnTo>
                    <a:pt x="33789" y="59"/>
                  </a:lnTo>
                  <a:lnTo>
                    <a:pt x="33653" y="20"/>
                  </a:lnTo>
                  <a:lnTo>
                    <a:pt x="33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45"/>
            <p:cNvSpPr/>
            <p:nvPr/>
          </p:nvSpPr>
          <p:spPr>
            <a:xfrm>
              <a:off x="3468506" y="-377699"/>
              <a:ext cx="1055958" cy="182238"/>
            </a:xfrm>
            <a:custGeom>
              <a:avLst/>
              <a:gdLst/>
              <a:ahLst/>
              <a:cxnLst/>
              <a:rect l="l" t="t" r="r" b="b"/>
              <a:pathLst>
                <a:path w="34022" h="5872" fill="none" extrusionOk="0">
                  <a:moveTo>
                    <a:pt x="623" y="1848"/>
                  </a:moveTo>
                  <a:lnTo>
                    <a:pt x="31339" y="1031"/>
                  </a:lnTo>
                  <a:lnTo>
                    <a:pt x="31339" y="1031"/>
                  </a:lnTo>
                  <a:lnTo>
                    <a:pt x="31611" y="1012"/>
                  </a:lnTo>
                  <a:lnTo>
                    <a:pt x="31864" y="973"/>
                  </a:lnTo>
                  <a:lnTo>
                    <a:pt x="32117" y="895"/>
                  </a:lnTo>
                  <a:lnTo>
                    <a:pt x="32369" y="798"/>
                  </a:lnTo>
                  <a:lnTo>
                    <a:pt x="32603" y="662"/>
                  </a:lnTo>
                  <a:lnTo>
                    <a:pt x="32817" y="526"/>
                  </a:lnTo>
                  <a:lnTo>
                    <a:pt x="33030" y="351"/>
                  </a:lnTo>
                  <a:lnTo>
                    <a:pt x="33225" y="156"/>
                  </a:lnTo>
                  <a:lnTo>
                    <a:pt x="33225" y="156"/>
                  </a:lnTo>
                  <a:lnTo>
                    <a:pt x="33283" y="98"/>
                  </a:lnTo>
                  <a:lnTo>
                    <a:pt x="33361" y="59"/>
                  </a:lnTo>
                  <a:lnTo>
                    <a:pt x="33419" y="20"/>
                  </a:lnTo>
                  <a:lnTo>
                    <a:pt x="33497" y="1"/>
                  </a:lnTo>
                  <a:lnTo>
                    <a:pt x="33575" y="1"/>
                  </a:lnTo>
                  <a:lnTo>
                    <a:pt x="33653" y="20"/>
                  </a:lnTo>
                  <a:lnTo>
                    <a:pt x="33789" y="59"/>
                  </a:lnTo>
                  <a:lnTo>
                    <a:pt x="33905" y="156"/>
                  </a:lnTo>
                  <a:lnTo>
                    <a:pt x="33944" y="195"/>
                  </a:lnTo>
                  <a:lnTo>
                    <a:pt x="33983" y="273"/>
                  </a:lnTo>
                  <a:lnTo>
                    <a:pt x="34002" y="331"/>
                  </a:lnTo>
                  <a:lnTo>
                    <a:pt x="34022" y="409"/>
                  </a:lnTo>
                  <a:lnTo>
                    <a:pt x="34022" y="506"/>
                  </a:lnTo>
                  <a:lnTo>
                    <a:pt x="34022" y="584"/>
                  </a:lnTo>
                  <a:lnTo>
                    <a:pt x="33983" y="720"/>
                  </a:lnTo>
                  <a:lnTo>
                    <a:pt x="33983" y="720"/>
                  </a:lnTo>
                  <a:lnTo>
                    <a:pt x="33944" y="856"/>
                  </a:lnTo>
                  <a:lnTo>
                    <a:pt x="33886" y="1012"/>
                  </a:lnTo>
                  <a:lnTo>
                    <a:pt x="33730" y="1284"/>
                  </a:lnTo>
                  <a:lnTo>
                    <a:pt x="33555" y="1537"/>
                  </a:lnTo>
                  <a:lnTo>
                    <a:pt x="33341" y="1750"/>
                  </a:lnTo>
                  <a:lnTo>
                    <a:pt x="33108" y="1925"/>
                  </a:lnTo>
                  <a:lnTo>
                    <a:pt x="32836" y="2081"/>
                  </a:lnTo>
                  <a:lnTo>
                    <a:pt x="32544" y="2178"/>
                  </a:lnTo>
                  <a:lnTo>
                    <a:pt x="32408" y="2217"/>
                  </a:lnTo>
                  <a:lnTo>
                    <a:pt x="32253" y="2236"/>
                  </a:lnTo>
                  <a:lnTo>
                    <a:pt x="32253" y="2236"/>
                  </a:lnTo>
                  <a:lnTo>
                    <a:pt x="26382" y="2995"/>
                  </a:lnTo>
                  <a:lnTo>
                    <a:pt x="22280" y="3500"/>
                  </a:lnTo>
                  <a:lnTo>
                    <a:pt x="17731" y="4044"/>
                  </a:lnTo>
                  <a:lnTo>
                    <a:pt x="12987" y="4589"/>
                  </a:lnTo>
                  <a:lnTo>
                    <a:pt x="8283" y="5094"/>
                  </a:lnTo>
                  <a:lnTo>
                    <a:pt x="6027" y="5327"/>
                  </a:lnTo>
                  <a:lnTo>
                    <a:pt x="3870" y="5541"/>
                  </a:lnTo>
                  <a:lnTo>
                    <a:pt x="1848" y="5736"/>
                  </a:lnTo>
                  <a:lnTo>
                    <a:pt x="1" y="5872"/>
                  </a:lnTo>
                  <a:lnTo>
                    <a:pt x="623" y="18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5"/>
            <p:cNvSpPr/>
            <p:nvPr/>
          </p:nvSpPr>
          <p:spPr>
            <a:xfrm>
              <a:off x="3468506" y="-342690"/>
              <a:ext cx="858652" cy="147230"/>
            </a:xfrm>
            <a:custGeom>
              <a:avLst/>
              <a:gdLst/>
              <a:ahLst/>
              <a:cxnLst/>
              <a:rect l="l" t="t" r="r" b="b"/>
              <a:pathLst>
                <a:path w="27665" h="4744" extrusionOk="0">
                  <a:moveTo>
                    <a:pt x="27665" y="0"/>
                  </a:moveTo>
                  <a:lnTo>
                    <a:pt x="623" y="720"/>
                  </a:lnTo>
                  <a:lnTo>
                    <a:pt x="1" y="4744"/>
                  </a:lnTo>
                  <a:lnTo>
                    <a:pt x="1" y="4744"/>
                  </a:lnTo>
                  <a:lnTo>
                    <a:pt x="312" y="4724"/>
                  </a:lnTo>
                  <a:lnTo>
                    <a:pt x="623" y="1925"/>
                  </a:lnTo>
                  <a:lnTo>
                    <a:pt x="27665"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5"/>
            <p:cNvSpPr/>
            <p:nvPr/>
          </p:nvSpPr>
          <p:spPr>
            <a:xfrm>
              <a:off x="3468506" y="-342690"/>
              <a:ext cx="858652" cy="147230"/>
            </a:xfrm>
            <a:custGeom>
              <a:avLst/>
              <a:gdLst/>
              <a:ahLst/>
              <a:cxnLst/>
              <a:rect l="l" t="t" r="r" b="b"/>
              <a:pathLst>
                <a:path w="27665" h="4744" fill="none" extrusionOk="0">
                  <a:moveTo>
                    <a:pt x="312" y="4724"/>
                  </a:moveTo>
                  <a:lnTo>
                    <a:pt x="312" y="4724"/>
                  </a:lnTo>
                  <a:lnTo>
                    <a:pt x="1" y="4744"/>
                  </a:lnTo>
                  <a:lnTo>
                    <a:pt x="623" y="720"/>
                  </a:lnTo>
                  <a:lnTo>
                    <a:pt x="27665" y="0"/>
                  </a:lnTo>
                  <a:lnTo>
                    <a:pt x="623" y="1925"/>
                  </a:lnTo>
                  <a:lnTo>
                    <a:pt x="312" y="47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5"/>
            <p:cNvSpPr/>
            <p:nvPr/>
          </p:nvSpPr>
          <p:spPr>
            <a:xfrm>
              <a:off x="3528840" y="-290208"/>
              <a:ext cx="62199" cy="89939"/>
            </a:xfrm>
            <a:custGeom>
              <a:avLst/>
              <a:gdLst/>
              <a:ahLst/>
              <a:cxnLst/>
              <a:rect l="l" t="t" r="r" b="b"/>
              <a:pathLst>
                <a:path w="2004" h="2898" extrusionOk="0">
                  <a:moveTo>
                    <a:pt x="2003" y="1"/>
                  </a:moveTo>
                  <a:lnTo>
                    <a:pt x="1012" y="78"/>
                  </a:lnTo>
                  <a:lnTo>
                    <a:pt x="954" y="448"/>
                  </a:lnTo>
                  <a:lnTo>
                    <a:pt x="876" y="817"/>
                  </a:lnTo>
                  <a:lnTo>
                    <a:pt x="759" y="1187"/>
                  </a:lnTo>
                  <a:lnTo>
                    <a:pt x="643" y="1536"/>
                  </a:lnTo>
                  <a:lnTo>
                    <a:pt x="506" y="1886"/>
                  </a:lnTo>
                  <a:lnTo>
                    <a:pt x="351" y="2236"/>
                  </a:lnTo>
                  <a:lnTo>
                    <a:pt x="195" y="2567"/>
                  </a:lnTo>
                  <a:lnTo>
                    <a:pt x="1" y="2897"/>
                  </a:lnTo>
                  <a:lnTo>
                    <a:pt x="1" y="2897"/>
                  </a:lnTo>
                  <a:lnTo>
                    <a:pt x="1031" y="2800"/>
                  </a:lnTo>
                  <a:lnTo>
                    <a:pt x="1206" y="2489"/>
                  </a:lnTo>
                  <a:lnTo>
                    <a:pt x="1381" y="2159"/>
                  </a:lnTo>
                  <a:lnTo>
                    <a:pt x="1517" y="1809"/>
                  </a:lnTo>
                  <a:lnTo>
                    <a:pt x="1653" y="1459"/>
                  </a:lnTo>
                  <a:lnTo>
                    <a:pt x="1770" y="1109"/>
                  </a:lnTo>
                  <a:lnTo>
                    <a:pt x="1867" y="739"/>
                  </a:lnTo>
                  <a:lnTo>
                    <a:pt x="1945" y="370"/>
                  </a:lnTo>
                  <a:lnTo>
                    <a:pt x="2003"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5"/>
            <p:cNvSpPr/>
            <p:nvPr/>
          </p:nvSpPr>
          <p:spPr>
            <a:xfrm>
              <a:off x="3528840" y="-290208"/>
              <a:ext cx="62199" cy="89939"/>
            </a:xfrm>
            <a:custGeom>
              <a:avLst/>
              <a:gdLst/>
              <a:ahLst/>
              <a:cxnLst/>
              <a:rect l="l" t="t" r="r" b="b"/>
              <a:pathLst>
                <a:path w="2004" h="2898" fill="none" extrusionOk="0">
                  <a:moveTo>
                    <a:pt x="2003" y="1"/>
                  </a:moveTo>
                  <a:lnTo>
                    <a:pt x="1012" y="78"/>
                  </a:lnTo>
                  <a:lnTo>
                    <a:pt x="1012" y="78"/>
                  </a:lnTo>
                  <a:lnTo>
                    <a:pt x="954" y="448"/>
                  </a:lnTo>
                  <a:lnTo>
                    <a:pt x="876" y="817"/>
                  </a:lnTo>
                  <a:lnTo>
                    <a:pt x="759" y="1187"/>
                  </a:lnTo>
                  <a:lnTo>
                    <a:pt x="643" y="1536"/>
                  </a:lnTo>
                  <a:lnTo>
                    <a:pt x="506" y="1886"/>
                  </a:lnTo>
                  <a:lnTo>
                    <a:pt x="351" y="2236"/>
                  </a:lnTo>
                  <a:lnTo>
                    <a:pt x="195" y="2567"/>
                  </a:lnTo>
                  <a:lnTo>
                    <a:pt x="1" y="2897"/>
                  </a:lnTo>
                  <a:lnTo>
                    <a:pt x="1" y="2897"/>
                  </a:lnTo>
                  <a:lnTo>
                    <a:pt x="1031" y="2800"/>
                  </a:lnTo>
                  <a:lnTo>
                    <a:pt x="1031" y="2800"/>
                  </a:lnTo>
                  <a:lnTo>
                    <a:pt x="1206" y="2489"/>
                  </a:lnTo>
                  <a:lnTo>
                    <a:pt x="1381" y="2159"/>
                  </a:lnTo>
                  <a:lnTo>
                    <a:pt x="1517" y="1809"/>
                  </a:lnTo>
                  <a:lnTo>
                    <a:pt x="1653" y="1459"/>
                  </a:lnTo>
                  <a:lnTo>
                    <a:pt x="1770" y="1109"/>
                  </a:lnTo>
                  <a:lnTo>
                    <a:pt x="1867" y="739"/>
                  </a:lnTo>
                  <a:lnTo>
                    <a:pt x="1945" y="370"/>
                  </a:lnTo>
                  <a:lnTo>
                    <a:pt x="20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5"/>
            <p:cNvSpPr/>
            <p:nvPr/>
          </p:nvSpPr>
          <p:spPr>
            <a:xfrm>
              <a:off x="3560218" y="-323386"/>
              <a:ext cx="33241" cy="35628"/>
            </a:xfrm>
            <a:custGeom>
              <a:avLst/>
              <a:gdLst/>
              <a:ahLst/>
              <a:cxnLst/>
              <a:rect l="l" t="t" r="r" b="b"/>
              <a:pathLst>
                <a:path w="1071" h="1148" extrusionOk="0">
                  <a:moveTo>
                    <a:pt x="1070" y="0"/>
                  </a:moveTo>
                  <a:lnTo>
                    <a:pt x="98" y="20"/>
                  </a:lnTo>
                  <a:lnTo>
                    <a:pt x="98" y="39"/>
                  </a:lnTo>
                  <a:lnTo>
                    <a:pt x="79" y="584"/>
                  </a:lnTo>
                  <a:lnTo>
                    <a:pt x="1" y="1147"/>
                  </a:lnTo>
                  <a:lnTo>
                    <a:pt x="992" y="1070"/>
                  </a:lnTo>
                  <a:lnTo>
                    <a:pt x="1051" y="545"/>
                  </a:lnTo>
                  <a:lnTo>
                    <a:pt x="1070" y="39"/>
                  </a:lnTo>
                  <a:lnTo>
                    <a:pt x="107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5"/>
            <p:cNvSpPr/>
            <p:nvPr/>
          </p:nvSpPr>
          <p:spPr>
            <a:xfrm>
              <a:off x="3560218" y="-323386"/>
              <a:ext cx="33241" cy="35628"/>
            </a:xfrm>
            <a:custGeom>
              <a:avLst/>
              <a:gdLst/>
              <a:ahLst/>
              <a:cxnLst/>
              <a:rect l="l" t="t" r="r" b="b"/>
              <a:pathLst>
                <a:path w="1071" h="1148" fill="none" extrusionOk="0">
                  <a:moveTo>
                    <a:pt x="1070" y="0"/>
                  </a:moveTo>
                  <a:lnTo>
                    <a:pt x="98" y="20"/>
                  </a:lnTo>
                  <a:lnTo>
                    <a:pt x="98" y="20"/>
                  </a:lnTo>
                  <a:lnTo>
                    <a:pt x="98" y="39"/>
                  </a:lnTo>
                  <a:lnTo>
                    <a:pt x="98" y="39"/>
                  </a:lnTo>
                  <a:lnTo>
                    <a:pt x="98" y="39"/>
                  </a:lnTo>
                  <a:lnTo>
                    <a:pt x="98" y="39"/>
                  </a:lnTo>
                  <a:lnTo>
                    <a:pt x="98" y="39"/>
                  </a:lnTo>
                  <a:lnTo>
                    <a:pt x="98" y="39"/>
                  </a:lnTo>
                  <a:lnTo>
                    <a:pt x="98" y="39"/>
                  </a:lnTo>
                  <a:lnTo>
                    <a:pt x="79" y="584"/>
                  </a:lnTo>
                  <a:lnTo>
                    <a:pt x="1" y="1147"/>
                  </a:lnTo>
                  <a:lnTo>
                    <a:pt x="992" y="1070"/>
                  </a:lnTo>
                  <a:lnTo>
                    <a:pt x="992" y="1070"/>
                  </a:lnTo>
                  <a:lnTo>
                    <a:pt x="1051" y="545"/>
                  </a:lnTo>
                  <a:lnTo>
                    <a:pt x="1070" y="39"/>
                  </a:lnTo>
                  <a:lnTo>
                    <a:pt x="1070" y="39"/>
                  </a:lnTo>
                  <a:lnTo>
                    <a:pt x="10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5"/>
            <p:cNvSpPr/>
            <p:nvPr/>
          </p:nvSpPr>
          <p:spPr>
            <a:xfrm>
              <a:off x="3632626" y="-301071"/>
              <a:ext cx="110462" cy="91150"/>
            </a:xfrm>
            <a:custGeom>
              <a:avLst/>
              <a:gdLst/>
              <a:ahLst/>
              <a:cxnLst/>
              <a:rect l="l" t="t" r="r" b="b"/>
              <a:pathLst>
                <a:path w="3559" h="2937" extrusionOk="0">
                  <a:moveTo>
                    <a:pt x="3558" y="1"/>
                  </a:moveTo>
                  <a:lnTo>
                    <a:pt x="3053" y="40"/>
                  </a:lnTo>
                  <a:lnTo>
                    <a:pt x="2761" y="98"/>
                  </a:lnTo>
                  <a:lnTo>
                    <a:pt x="2489" y="176"/>
                  </a:lnTo>
                  <a:lnTo>
                    <a:pt x="2236" y="273"/>
                  </a:lnTo>
                  <a:lnTo>
                    <a:pt x="1984" y="390"/>
                  </a:lnTo>
                  <a:lnTo>
                    <a:pt x="1731" y="526"/>
                  </a:lnTo>
                  <a:lnTo>
                    <a:pt x="1498" y="681"/>
                  </a:lnTo>
                  <a:lnTo>
                    <a:pt x="1284" y="837"/>
                  </a:lnTo>
                  <a:lnTo>
                    <a:pt x="1070" y="1031"/>
                  </a:lnTo>
                  <a:lnTo>
                    <a:pt x="876" y="1225"/>
                  </a:lnTo>
                  <a:lnTo>
                    <a:pt x="701" y="1439"/>
                  </a:lnTo>
                  <a:lnTo>
                    <a:pt x="545" y="1653"/>
                  </a:lnTo>
                  <a:lnTo>
                    <a:pt x="390" y="1886"/>
                  </a:lnTo>
                  <a:lnTo>
                    <a:pt x="273" y="2139"/>
                  </a:lnTo>
                  <a:lnTo>
                    <a:pt x="156" y="2392"/>
                  </a:lnTo>
                  <a:lnTo>
                    <a:pt x="79" y="2664"/>
                  </a:lnTo>
                  <a:lnTo>
                    <a:pt x="1" y="2936"/>
                  </a:lnTo>
                  <a:lnTo>
                    <a:pt x="487" y="2897"/>
                  </a:lnTo>
                  <a:lnTo>
                    <a:pt x="545" y="2606"/>
                  </a:lnTo>
                  <a:lnTo>
                    <a:pt x="623" y="2334"/>
                  </a:lnTo>
                  <a:lnTo>
                    <a:pt x="720" y="2061"/>
                  </a:lnTo>
                  <a:lnTo>
                    <a:pt x="837" y="1809"/>
                  </a:lnTo>
                  <a:lnTo>
                    <a:pt x="973" y="1556"/>
                  </a:lnTo>
                  <a:lnTo>
                    <a:pt x="1148" y="1342"/>
                  </a:lnTo>
                  <a:lnTo>
                    <a:pt x="1323" y="1128"/>
                  </a:lnTo>
                  <a:lnTo>
                    <a:pt x="1517" y="914"/>
                  </a:lnTo>
                  <a:lnTo>
                    <a:pt x="1731" y="739"/>
                  </a:lnTo>
                  <a:lnTo>
                    <a:pt x="1964" y="564"/>
                  </a:lnTo>
                  <a:lnTo>
                    <a:pt x="2198" y="428"/>
                  </a:lnTo>
                  <a:lnTo>
                    <a:pt x="2450" y="292"/>
                  </a:lnTo>
                  <a:lnTo>
                    <a:pt x="2703" y="195"/>
                  </a:lnTo>
                  <a:lnTo>
                    <a:pt x="2975" y="98"/>
                  </a:lnTo>
                  <a:lnTo>
                    <a:pt x="3267" y="40"/>
                  </a:lnTo>
                  <a:lnTo>
                    <a:pt x="3558" y="1"/>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5"/>
            <p:cNvSpPr/>
            <p:nvPr/>
          </p:nvSpPr>
          <p:spPr>
            <a:xfrm>
              <a:off x="3632626" y="-301071"/>
              <a:ext cx="110462" cy="91150"/>
            </a:xfrm>
            <a:custGeom>
              <a:avLst/>
              <a:gdLst/>
              <a:ahLst/>
              <a:cxnLst/>
              <a:rect l="l" t="t" r="r" b="b"/>
              <a:pathLst>
                <a:path w="3559" h="2937" fill="none" extrusionOk="0">
                  <a:moveTo>
                    <a:pt x="3558" y="1"/>
                  </a:moveTo>
                  <a:lnTo>
                    <a:pt x="3053" y="40"/>
                  </a:lnTo>
                  <a:lnTo>
                    <a:pt x="3053" y="40"/>
                  </a:lnTo>
                  <a:lnTo>
                    <a:pt x="2761" y="98"/>
                  </a:lnTo>
                  <a:lnTo>
                    <a:pt x="2489" y="176"/>
                  </a:lnTo>
                  <a:lnTo>
                    <a:pt x="2236" y="273"/>
                  </a:lnTo>
                  <a:lnTo>
                    <a:pt x="1984" y="390"/>
                  </a:lnTo>
                  <a:lnTo>
                    <a:pt x="1731" y="526"/>
                  </a:lnTo>
                  <a:lnTo>
                    <a:pt x="1498" y="681"/>
                  </a:lnTo>
                  <a:lnTo>
                    <a:pt x="1284" y="837"/>
                  </a:lnTo>
                  <a:lnTo>
                    <a:pt x="1070" y="1031"/>
                  </a:lnTo>
                  <a:lnTo>
                    <a:pt x="876" y="1225"/>
                  </a:lnTo>
                  <a:lnTo>
                    <a:pt x="701" y="1439"/>
                  </a:lnTo>
                  <a:lnTo>
                    <a:pt x="545" y="1653"/>
                  </a:lnTo>
                  <a:lnTo>
                    <a:pt x="390" y="1886"/>
                  </a:lnTo>
                  <a:lnTo>
                    <a:pt x="273" y="2139"/>
                  </a:lnTo>
                  <a:lnTo>
                    <a:pt x="156" y="2392"/>
                  </a:lnTo>
                  <a:lnTo>
                    <a:pt x="79" y="2664"/>
                  </a:lnTo>
                  <a:lnTo>
                    <a:pt x="1" y="2936"/>
                  </a:lnTo>
                  <a:lnTo>
                    <a:pt x="1" y="2936"/>
                  </a:lnTo>
                  <a:lnTo>
                    <a:pt x="487" y="2897"/>
                  </a:lnTo>
                  <a:lnTo>
                    <a:pt x="487" y="2897"/>
                  </a:lnTo>
                  <a:lnTo>
                    <a:pt x="545" y="2606"/>
                  </a:lnTo>
                  <a:lnTo>
                    <a:pt x="623" y="2334"/>
                  </a:lnTo>
                  <a:lnTo>
                    <a:pt x="720" y="2061"/>
                  </a:lnTo>
                  <a:lnTo>
                    <a:pt x="837" y="1809"/>
                  </a:lnTo>
                  <a:lnTo>
                    <a:pt x="973" y="1556"/>
                  </a:lnTo>
                  <a:lnTo>
                    <a:pt x="1148" y="1342"/>
                  </a:lnTo>
                  <a:lnTo>
                    <a:pt x="1323" y="1128"/>
                  </a:lnTo>
                  <a:lnTo>
                    <a:pt x="1517" y="914"/>
                  </a:lnTo>
                  <a:lnTo>
                    <a:pt x="1731" y="739"/>
                  </a:lnTo>
                  <a:lnTo>
                    <a:pt x="1964" y="564"/>
                  </a:lnTo>
                  <a:lnTo>
                    <a:pt x="2198" y="428"/>
                  </a:lnTo>
                  <a:lnTo>
                    <a:pt x="2450" y="292"/>
                  </a:lnTo>
                  <a:lnTo>
                    <a:pt x="2703" y="195"/>
                  </a:lnTo>
                  <a:lnTo>
                    <a:pt x="2975" y="98"/>
                  </a:lnTo>
                  <a:lnTo>
                    <a:pt x="3267" y="40"/>
                  </a:lnTo>
                  <a:lnTo>
                    <a:pt x="35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5"/>
            <p:cNvSpPr/>
            <p:nvPr/>
          </p:nvSpPr>
          <p:spPr>
            <a:xfrm>
              <a:off x="3746685" y="-301071"/>
              <a:ext cx="3042" cy="31"/>
            </a:xfrm>
            <a:custGeom>
              <a:avLst/>
              <a:gdLst/>
              <a:ahLst/>
              <a:cxnLst/>
              <a:rect l="l" t="t" r="r" b="b"/>
              <a:pathLst>
                <a:path w="98" h="1" fill="none" extrusionOk="0">
                  <a:moveTo>
                    <a:pt x="58" y="1"/>
                  </a:moveTo>
                  <a:lnTo>
                    <a:pt x="0" y="1"/>
                  </a:lnTo>
                  <a:lnTo>
                    <a:pt x="0" y="1"/>
                  </a:lnTo>
                  <a:lnTo>
                    <a:pt x="97" y="1"/>
                  </a:lnTo>
                  <a:lnTo>
                    <a:pt x="97" y="1"/>
                  </a:lnTo>
                  <a:lnTo>
                    <a:pt x="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5"/>
            <p:cNvSpPr/>
            <p:nvPr/>
          </p:nvSpPr>
          <p:spPr>
            <a:xfrm>
              <a:off x="3727349" y="-301660"/>
              <a:ext cx="21168" cy="1831"/>
            </a:xfrm>
            <a:custGeom>
              <a:avLst/>
              <a:gdLst/>
              <a:ahLst/>
              <a:cxnLst/>
              <a:rect l="l" t="t" r="r" b="b"/>
              <a:pathLst>
                <a:path w="682" h="59" extrusionOk="0">
                  <a:moveTo>
                    <a:pt x="604" y="0"/>
                  </a:moveTo>
                  <a:lnTo>
                    <a:pt x="293" y="20"/>
                  </a:lnTo>
                  <a:lnTo>
                    <a:pt x="1" y="59"/>
                  </a:lnTo>
                  <a:lnTo>
                    <a:pt x="506" y="20"/>
                  </a:lnTo>
                  <a:lnTo>
                    <a:pt x="681" y="20"/>
                  </a:lnTo>
                  <a:lnTo>
                    <a:pt x="604" y="0"/>
                  </a:lnTo>
                  <a:close/>
                </a:path>
              </a:pathLst>
            </a:custGeom>
            <a:solidFill>
              <a:srgbClr val="AFC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5"/>
            <p:cNvSpPr/>
            <p:nvPr/>
          </p:nvSpPr>
          <p:spPr>
            <a:xfrm>
              <a:off x="3727349" y="-301660"/>
              <a:ext cx="21168" cy="1831"/>
            </a:xfrm>
            <a:custGeom>
              <a:avLst/>
              <a:gdLst/>
              <a:ahLst/>
              <a:cxnLst/>
              <a:rect l="l" t="t" r="r" b="b"/>
              <a:pathLst>
                <a:path w="682" h="59" fill="none" extrusionOk="0">
                  <a:moveTo>
                    <a:pt x="604" y="0"/>
                  </a:moveTo>
                  <a:lnTo>
                    <a:pt x="604" y="0"/>
                  </a:lnTo>
                  <a:lnTo>
                    <a:pt x="293" y="20"/>
                  </a:lnTo>
                  <a:lnTo>
                    <a:pt x="1" y="59"/>
                  </a:lnTo>
                  <a:lnTo>
                    <a:pt x="506" y="20"/>
                  </a:lnTo>
                  <a:lnTo>
                    <a:pt x="506" y="20"/>
                  </a:lnTo>
                  <a:lnTo>
                    <a:pt x="623" y="20"/>
                  </a:lnTo>
                  <a:lnTo>
                    <a:pt x="681" y="20"/>
                  </a:lnTo>
                  <a:lnTo>
                    <a:pt x="681" y="20"/>
                  </a:lnTo>
                  <a:lnTo>
                    <a:pt x="6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5"/>
            <p:cNvSpPr/>
            <p:nvPr/>
          </p:nvSpPr>
          <p:spPr>
            <a:xfrm>
              <a:off x="3849850" y="-237726"/>
              <a:ext cx="2452" cy="4872"/>
            </a:xfrm>
            <a:custGeom>
              <a:avLst/>
              <a:gdLst/>
              <a:ahLst/>
              <a:cxnLst/>
              <a:rect l="l" t="t" r="r" b="b"/>
              <a:pathLst>
                <a:path w="79" h="157" extrusionOk="0">
                  <a:moveTo>
                    <a:pt x="0" y="1"/>
                  </a:moveTo>
                  <a:lnTo>
                    <a:pt x="59" y="157"/>
                  </a:lnTo>
                  <a:lnTo>
                    <a:pt x="78" y="157"/>
                  </a:lnTo>
                  <a:lnTo>
                    <a:pt x="0" y="1"/>
                  </a:lnTo>
                  <a:close/>
                </a:path>
              </a:pathLst>
            </a:custGeom>
            <a:solidFill>
              <a:srgbClr val="9BB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5"/>
            <p:cNvSpPr/>
            <p:nvPr/>
          </p:nvSpPr>
          <p:spPr>
            <a:xfrm>
              <a:off x="3849850" y="-237726"/>
              <a:ext cx="2452" cy="4872"/>
            </a:xfrm>
            <a:custGeom>
              <a:avLst/>
              <a:gdLst/>
              <a:ahLst/>
              <a:cxnLst/>
              <a:rect l="l" t="t" r="r" b="b"/>
              <a:pathLst>
                <a:path w="79" h="157" fill="none" extrusionOk="0">
                  <a:moveTo>
                    <a:pt x="0" y="1"/>
                  </a:moveTo>
                  <a:lnTo>
                    <a:pt x="0" y="1"/>
                  </a:lnTo>
                  <a:lnTo>
                    <a:pt x="59" y="157"/>
                  </a:lnTo>
                  <a:lnTo>
                    <a:pt x="59" y="157"/>
                  </a:lnTo>
                  <a:lnTo>
                    <a:pt x="78" y="157"/>
                  </a:lnTo>
                  <a:lnTo>
                    <a:pt x="78" y="15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5"/>
            <p:cNvSpPr/>
            <p:nvPr/>
          </p:nvSpPr>
          <p:spPr>
            <a:xfrm>
              <a:off x="3646499" y="-301660"/>
              <a:ext cx="212421" cy="212404"/>
            </a:xfrm>
            <a:custGeom>
              <a:avLst/>
              <a:gdLst/>
              <a:ahLst/>
              <a:cxnLst/>
              <a:rect l="l" t="t" r="r" b="b"/>
              <a:pathLst>
                <a:path w="6844" h="6844" extrusionOk="0">
                  <a:moveTo>
                    <a:pt x="3422" y="0"/>
                  </a:moveTo>
                  <a:lnTo>
                    <a:pt x="3072" y="20"/>
                  </a:lnTo>
                  <a:lnTo>
                    <a:pt x="2723" y="78"/>
                  </a:lnTo>
                  <a:lnTo>
                    <a:pt x="2392" y="156"/>
                  </a:lnTo>
                  <a:lnTo>
                    <a:pt x="2081" y="272"/>
                  </a:lnTo>
                  <a:lnTo>
                    <a:pt x="1789" y="428"/>
                  </a:lnTo>
                  <a:lnTo>
                    <a:pt x="1498" y="603"/>
                  </a:lnTo>
                  <a:lnTo>
                    <a:pt x="1245" y="797"/>
                  </a:lnTo>
                  <a:lnTo>
                    <a:pt x="992" y="1011"/>
                  </a:lnTo>
                  <a:lnTo>
                    <a:pt x="779" y="1264"/>
                  </a:lnTo>
                  <a:lnTo>
                    <a:pt x="584" y="1517"/>
                  </a:lnTo>
                  <a:lnTo>
                    <a:pt x="409" y="1808"/>
                  </a:lnTo>
                  <a:lnTo>
                    <a:pt x="254" y="2100"/>
                  </a:lnTo>
                  <a:lnTo>
                    <a:pt x="156" y="2411"/>
                  </a:lnTo>
                  <a:lnTo>
                    <a:pt x="59" y="2741"/>
                  </a:lnTo>
                  <a:lnTo>
                    <a:pt x="20" y="3072"/>
                  </a:lnTo>
                  <a:lnTo>
                    <a:pt x="1" y="3422"/>
                  </a:lnTo>
                  <a:lnTo>
                    <a:pt x="20" y="3772"/>
                  </a:lnTo>
                  <a:lnTo>
                    <a:pt x="59" y="4122"/>
                  </a:lnTo>
                  <a:lnTo>
                    <a:pt x="156" y="4452"/>
                  </a:lnTo>
                  <a:lnTo>
                    <a:pt x="254" y="4763"/>
                  </a:lnTo>
                  <a:lnTo>
                    <a:pt x="409" y="5055"/>
                  </a:lnTo>
                  <a:lnTo>
                    <a:pt x="584" y="5346"/>
                  </a:lnTo>
                  <a:lnTo>
                    <a:pt x="779" y="5599"/>
                  </a:lnTo>
                  <a:lnTo>
                    <a:pt x="992" y="5852"/>
                  </a:lnTo>
                  <a:lnTo>
                    <a:pt x="1245" y="6066"/>
                  </a:lnTo>
                  <a:lnTo>
                    <a:pt x="1498" y="6260"/>
                  </a:lnTo>
                  <a:lnTo>
                    <a:pt x="1789" y="6435"/>
                  </a:lnTo>
                  <a:lnTo>
                    <a:pt x="2081" y="6591"/>
                  </a:lnTo>
                  <a:lnTo>
                    <a:pt x="2392" y="6707"/>
                  </a:lnTo>
                  <a:lnTo>
                    <a:pt x="2723" y="6785"/>
                  </a:lnTo>
                  <a:lnTo>
                    <a:pt x="3072" y="6843"/>
                  </a:lnTo>
                  <a:lnTo>
                    <a:pt x="3772" y="6843"/>
                  </a:lnTo>
                  <a:lnTo>
                    <a:pt x="4103" y="6785"/>
                  </a:lnTo>
                  <a:lnTo>
                    <a:pt x="4433" y="6707"/>
                  </a:lnTo>
                  <a:lnTo>
                    <a:pt x="4744" y="6591"/>
                  </a:lnTo>
                  <a:lnTo>
                    <a:pt x="5055" y="6435"/>
                  </a:lnTo>
                  <a:lnTo>
                    <a:pt x="5328" y="6260"/>
                  </a:lnTo>
                  <a:lnTo>
                    <a:pt x="5600" y="6066"/>
                  </a:lnTo>
                  <a:lnTo>
                    <a:pt x="5833" y="5852"/>
                  </a:lnTo>
                  <a:lnTo>
                    <a:pt x="6047" y="5599"/>
                  </a:lnTo>
                  <a:lnTo>
                    <a:pt x="6261" y="5346"/>
                  </a:lnTo>
                  <a:lnTo>
                    <a:pt x="6416" y="5055"/>
                  </a:lnTo>
                  <a:lnTo>
                    <a:pt x="6572" y="4763"/>
                  </a:lnTo>
                  <a:lnTo>
                    <a:pt x="6688" y="4452"/>
                  </a:lnTo>
                  <a:lnTo>
                    <a:pt x="6766" y="4122"/>
                  </a:lnTo>
                  <a:lnTo>
                    <a:pt x="6825" y="3772"/>
                  </a:lnTo>
                  <a:lnTo>
                    <a:pt x="6844" y="3422"/>
                  </a:lnTo>
                  <a:lnTo>
                    <a:pt x="6825" y="3072"/>
                  </a:lnTo>
                  <a:lnTo>
                    <a:pt x="6766" y="2741"/>
                  </a:lnTo>
                  <a:lnTo>
                    <a:pt x="6688" y="2411"/>
                  </a:lnTo>
                  <a:lnTo>
                    <a:pt x="6572" y="2100"/>
                  </a:lnTo>
                  <a:lnTo>
                    <a:pt x="6416" y="1808"/>
                  </a:lnTo>
                  <a:lnTo>
                    <a:pt x="6261" y="1517"/>
                  </a:lnTo>
                  <a:lnTo>
                    <a:pt x="6047" y="1264"/>
                  </a:lnTo>
                  <a:lnTo>
                    <a:pt x="5833" y="1011"/>
                  </a:lnTo>
                  <a:lnTo>
                    <a:pt x="5600" y="797"/>
                  </a:lnTo>
                  <a:lnTo>
                    <a:pt x="5328" y="603"/>
                  </a:lnTo>
                  <a:lnTo>
                    <a:pt x="5055" y="428"/>
                  </a:lnTo>
                  <a:lnTo>
                    <a:pt x="4744" y="272"/>
                  </a:lnTo>
                  <a:lnTo>
                    <a:pt x="4433" y="156"/>
                  </a:lnTo>
                  <a:lnTo>
                    <a:pt x="4103" y="78"/>
                  </a:lnTo>
                  <a:lnTo>
                    <a:pt x="3772" y="20"/>
                  </a:lnTo>
                  <a:lnTo>
                    <a:pt x="3422"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5"/>
            <p:cNvSpPr/>
            <p:nvPr/>
          </p:nvSpPr>
          <p:spPr>
            <a:xfrm>
              <a:off x="3646499" y="-301660"/>
              <a:ext cx="212421" cy="212404"/>
            </a:xfrm>
            <a:custGeom>
              <a:avLst/>
              <a:gdLst/>
              <a:ahLst/>
              <a:cxnLst/>
              <a:rect l="l" t="t" r="r" b="b"/>
              <a:pathLst>
                <a:path w="6844" h="6844" fill="none" extrusionOk="0">
                  <a:moveTo>
                    <a:pt x="1" y="3422"/>
                  </a:moveTo>
                  <a:lnTo>
                    <a:pt x="1" y="3422"/>
                  </a:lnTo>
                  <a:lnTo>
                    <a:pt x="20" y="3772"/>
                  </a:lnTo>
                  <a:lnTo>
                    <a:pt x="59" y="4122"/>
                  </a:lnTo>
                  <a:lnTo>
                    <a:pt x="156" y="4452"/>
                  </a:lnTo>
                  <a:lnTo>
                    <a:pt x="254" y="4763"/>
                  </a:lnTo>
                  <a:lnTo>
                    <a:pt x="409" y="5055"/>
                  </a:lnTo>
                  <a:lnTo>
                    <a:pt x="584" y="5346"/>
                  </a:lnTo>
                  <a:lnTo>
                    <a:pt x="779" y="5599"/>
                  </a:lnTo>
                  <a:lnTo>
                    <a:pt x="992" y="5852"/>
                  </a:lnTo>
                  <a:lnTo>
                    <a:pt x="1245" y="6066"/>
                  </a:lnTo>
                  <a:lnTo>
                    <a:pt x="1498" y="6260"/>
                  </a:lnTo>
                  <a:lnTo>
                    <a:pt x="1789" y="6435"/>
                  </a:lnTo>
                  <a:lnTo>
                    <a:pt x="2081" y="6591"/>
                  </a:lnTo>
                  <a:lnTo>
                    <a:pt x="2392" y="6707"/>
                  </a:lnTo>
                  <a:lnTo>
                    <a:pt x="2723" y="6785"/>
                  </a:lnTo>
                  <a:lnTo>
                    <a:pt x="3072" y="6843"/>
                  </a:lnTo>
                  <a:lnTo>
                    <a:pt x="3422" y="6843"/>
                  </a:lnTo>
                  <a:lnTo>
                    <a:pt x="3422" y="6843"/>
                  </a:lnTo>
                  <a:lnTo>
                    <a:pt x="3772" y="6843"/>
                  </a:lnTo>
                  <a:lnTo>
                    <a:pt x="4103" y="6785"/>
                  </a:lnTo>
                  <a:lnTo>
                    <a:pt x="4433" y="6707"/>
                  </a:lnTo>
                  <a:lnTo>
                    <a:pt x="4744" y="6591"/>
                  </a:lnTo>
                  <a:lnTo>
                    <a:pt x="5055" y="6435"/>
                  </a:lnTo>
                  <a:lnTo>
                    <a:pt x="5328" y="6260"/>
                  </a:lnTo>
                  <a:lnTo>
                    <a:pt x="5600" y="6066"/>
                  </a:lnTo>
                  <a:lnTo>
                    <a:pt x="5833" y="5852"/>
                  </a:lnTo>
                  <a:lnTo>
                    <a:pt x="6047" y="5599"/>
                  </a:lnTo>
                  <a:lnTo>
                    <a:pt x="6261" y="5346"/>
                  </a:lnTo>
                  <a:lnTo>
                    <a:pt x="6416" y="5055"/>
                  </a:lnTo>
                  <a:lnTo>
                    <a:pt x="6572" y="4763"/>
                  </a:lnTo>
                  <a:lnTo>
                    <a:pt x="6688" y="4452"/>
                  </a:lnTo>
                  <a:lnTo>
                    <a:pt x="6766" y="4122"/>
                  </a:lnTo>
                  <a:lnTo>
                    <a:pt x="6825" y="3772"/>
                  </a:lnTo>
                  <a:lnTo>
                    <a:pt x="6844" y="3422"/>
                  </a:lnTo>
                  <a:lnTo>
                    <a:pt x="6844" y="3422"/>
                  </a:lnTo>
                  <a:lnTo>
                    <a:pt x="6825" y="3072"/>
                  </a:lnTo>
                  <a:lnTo>
                    <a:pt x="6766" y="2741"/>
                  </a:lnTo>
                  <a:lnTo>
                    <a:pt x="6688" y="2411"/>
                  </a:lnTo>
                  <a:lnTo>
                    <a:pt x="6572" y="2100"/>
                  </a:lnTo>
                  <a:lnTo>
                    <a:pt x="6416" y="1808"/>
                  </a:lnTo>
                  <a:lnTo>
                    <a:pt x="6261" y="1517"/>
                  </a:lnTo>
                  <a:lnTo>
                    <a:pt x="6047" y="1264"/>
                  </a:lnTo>
                  <a:lnTo>
                    <a:pt x="5833" y="1011"/>
                  </a:lnTo>
                  <a:lnTo>
                    <a:pt x="5600" y="797"/>
                  </a:lnTo>
                  <a:lnTo>
                    <a:pt x="5328" y="603"/>
                  </a:lnTo>
                  <a:lnTo>
                    <a:pt x="5055" y="428"/>
                  </a:lnTo>
                  <a:lnTo>
                    <a:pt x="4744" y="272"/>
                  </a:lnTo>
                  <a:lnTo>
                    <a:pt x="4433" y="156"/>
                  </a:lnTo>
                  <a:lnTo>
                    <a:pt x="4103" y="78"/>
                  </a:lnTo>
                  <a:lnTo>
                    <a:pt x="3772" y="20"/>
                  </a:lnTo>
                  <a:lnTo>
                    <a:pt x="3422" y="0"/>
                  </a:lnTo>
                  <a:lnTo>
                    <a:pt x="3422" y="0"/>
                  </a:lnTo>
                  <a:lnTo>
                    <a:pt x="3072" y="20"/>
                  </a:lnTo>
                  <a:lnTo>
                    <a:pt x="2723" y="78"/>
                  </a:lnTo>
                  <a:lnTo>
                    <a:pt x="2392" y="156"/>
                  </a:lnTo>
                  <a:lnTo>
                    <a:pt x="2081" y="272"/>
                  </a:lnTo>
                  <a:lnTo>
                    <a:pt x="1789" y="428"/>
                  </a:lnTo>
                  <a:lnTo>
                    <a:pt x="1498" y="603"/>
                  </a:lnTo>
                  <a:lnTo>
                    <a:pt x="1245" y="797"/>
                  </a:lnTo>
                  <a:lnTo>
                    <a:pt x="992" y="1011"/>
                  </a:lnTo>
                  <a:lnTo>
                    <a:pt x="779" y="1264"/>
                  </a:lnTo>
                  <a:lnTo>
                    <a:pt x="584" y="1517"/>
                  </a:lnTo>
                  <a:lnTo>
                    <a:pt x="409" y="1808"/>
                  </a:lnTo>
                  <a:lnTo>
                    <a:pt x="254" y="2100"/>
                  </a:lnTo>
                  <a:lnTo>
                    <a:pt x="156" y="2411"/>
                  </a:lnTo>
                  <a:lnTo>
                    <a:pt x="59" y="2741"/>
                  </a:lnTo>
                  <a:lnTo>
                    <a:pt x="20" y="3072"/>
                  </a:lnTo>
                  <a:lnTo>
                    <a:pt x="1" y="34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5"/>
            <p:cNvSpPr/>
            <p:nvPr/>
          </p:nvSpPr>
          <p:spPr>
            <a:xfrm>
              <a:off x="3670056" y="-277545"/>
              <a:ext cx="164747" cy="164765"/>
            </a:xfrm>
            <a:custGeom>
              <a:avLst/>
              <a:gdLst/>
              <a:ahLst/>
              <a:cxnLst/>
              <a:rect l="l" t="t" r="r" b="b"/>
              <a:pathLst>
                <a:path w="5308" h="5309" extrusionOk="0">
                  <a:moveTo>
                    <a:pt x="2663" y="1"/>
                  </a:moveTo>
                  <a:lnTo>
                    <a:pt x="2391" y="20"/>
                  </a:lnTo>
                  <a:lnTo>
                    <a:pt x="2119" y="59"/>
                  </a:lnTo>
                  <a:lnTo>
                    <a:pt x="1866" y="118"/>
                  </a:lnTo>
                  <a:lnTo>
                    <a:pt x="1633" y="215"/>
                  </a:lnTo>
                  <a:lnTo>
                    <a:pt x="1400" y="331"/>
                  </a:lnTo>
                  <a:lnTo>
                    <a:pt x="1166" y="448"/>
                  </a:lnTo>
                  <a:lnTo>
                    <a:pt x="972" y="604"/>
                  </a:lnTo>
                  <a:lnTo>
                    <a:pt x="778" y="779"/>
                  </a:lnTo>
                  <a:lnTo>
                    <a:pt x="603" y="973"/>
                  </a:lnTo>
                  <a:lnTo>
                    <a:pt x="467" y="1167"/>
                  </a:lnTo>
                  <a:lnTo>
                    <a:pt x="331" y="1401"/>
                  </a:lnTo>
                  <a:lnTo>
                    <a:pt x="214" y="1614"/>
                  </a:lnTo>
                  <a:lnTo>
                    <a:pt x="117" y="1867"/>
                  </a:lnTo>
                  <a:lnTo>
                    <a:pt x="58" y="2120"/>
                  </a:lnTo>
                  <a:lnTo>
                    <a:pt x="20" y="2392"/>
                  </a:lnTo>
                  <a:lnTo>
                    <a:pt x="0" y="2645"/>
                  </a:lnTo>
                  <a:lnTo>
                    <a:pt x="20" y="2917"/>
                  </a:lnTo>
                  <a:lnTo>
                    <a:pt x="58" y="3189"/>
                  </a:lnTo>
                  <a:lnTo>
                    <a:pt x="117" y="3442"/>
                  </a:lnTo>
                  <a:lnTo>
                    <a:pt x="214" y="3695"/>
                  </a:lnTo>
                  <a:lnTo>
                    <a:pt x="331" y="3908"/>
                  </a:lnTo>
                  <a:lnTo>
                    <a:pt x="467" y="4142"/>
                  </a:lnTo>
                  <a:lnTo>
                    <a:pt x="603" y="4336"/>
                  </a:lnTo>
                  <a:lnTo>
                    <a:pt x="778" y="4531"/>
                  </a:lnTo>
                  <a:lnTo>
                    <a:pt x="972" y="4706"/>
                  </a:lnTo>
                  <a:lnTo>
                    <a:pt x="1166" y="4861"/>
                  </a:lnTo>
                  <a:lnTo>
                    <a:pt x="1400" y="4978"/>
                  </a:lnTo>
                  <a:lnTo>
                    <a:pt x="1633" y="5094"/>
                  </a:lnTo>
                  <a:lnTo>
                    <a:pt x="1866" y="5192"/>
                  </a:lnTo>
                  <a:lnTo>
                    <a:pt x="2119" y="5250"/>
                  </a:lnTo>
                  <a:lnTo>
                    <a:pt x="2391" y="5289"/>
                  </a:lnTo>
                  <a:lnTo>
                    <a:pt x="2663" y="5308"/>
                  </a:lnTo>
                  <a:lnTo>
                    <a:pt x="2936" y="5289"/>
                  </a:lnTo>
                  <a:lnTo>
                    <a:pt x="3188" y="5250"/>
                  </a:lnTo>
                  <a:lnTo>
                    <a:pt x="3441" y="5192"/>
                  </a:lnTo>
                  <a:lnTo>
                    <a:pt x="3694" y="5094"/>
                  </a:lnTo>
                  <a:lnTo>
                    <a:pt x="3927" y="4978"/>
                  </a:lnTo>
                  <a:lnTo>
                    <a:pt x="4141" y="4861"/>
                  </a:lnTo>
                  <a:lnTo>
                    <a:pt x="4335" y="4706"/>
                  </a:lnTo>
                  <a:lnTo>
                    <a:pt x="4530" y="4531"/>
                  </a:lnTo>
                  <a:lnTo>
                    <a:pt x="4705" y="4336"/>
                  </a:lnTo>
                  <a:lnTo>
                    <a:pt x="4860" y="4142"/>
                  </a:lnTo>
                  <a:lnTo>
                    <a:pt x="4977" y="3908"/>
                  </a:lnTo>
                  <a:lnTo>
                    <a:pt x="5093" y="3695"/>
                  </a:lnTo>
                  <a:lnTo>
                    <a:pt x="5191" y="3442"/>
                  </a:lnTo>
                  <a:lnTo>
                    <a:pt x="5249" y="3189"/>
                  </a:lnTo>
                  <a:lnTo>
                    <a:pt x="5288" y="2917"/>
                  </a:lnTo>
                  <a:lnTo>
                    <a:pt x="5307" y="2645"/>
                  </a:lnTo>
                  <a:lnTo>
                    <a:pt x="5288" y="2392"/>
                  </a:lnTo>
                  <a:lnTo>
                    <a:pt x="5249" y="2120"/>
                  </a:lnTo>
                  <a:lnTo>
                    <a:pt x="5191" y="1867"/>
                  </a:lnTo>
                  <a:lnTo>
                    <a:pt x="5093" y="1614"/>
                  </a:lnTo>
                  <a:lnTo>
                    <a:pt x="4977" y="1401"/>
                  </a:lnTo>
                  <a:lnTo>
                    <a:pt x="4860" y="1167"/>
                  </a:lnTo>
                  <a:lnTo>
                    <a:pt x="4705" y="973"/>
                  </a:lnTo>
                  <a:lnTo>
                    <a:pt x="4530" y="779"/>
                  </a:lnTo>
                  <a:lnTo>
                    <a:pt x="4335" y="604"/>
                  </a:lnTo>
                  <a:lnTo>
                    <a:pt x="4141" y="448"/>
                  </a:lnTo>
                  <a:lnTo>
                    <a:pt x="3927" y="331"/>
                  </a:lnTo>
                  <a:lnTo>
                    <a:pt x="3694" y="215"/>
                  </a:lnTo>
                  <a:lnTo>
                    <a:pt x="3441" y="118"/>
                  </a:lnTo>
                  <a:lnTo>
                    <a:pt x="3188" y="59"/>
                  </a:lnTo>
                  <a:lnTo>
                    <a:pt x="2936" y="20"/>
                  </a:lnTo>
                  <a:lnTo>
                    <a:pt x="26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5"/>
            <p:cNvSpPr/>
            <p:nvPr/>
          </p:nvSpPr>
          <p:spPr>
            <a:xfrm>
              <a:off x="3670056" y="-277545"/>
              <a:ext cx="164747" cy="164765"/>
            </a:xfrm>
            <a:custGeom>
              <a:avLst/>
              <a:gdLst/>
              <a:ahLst/>
              <a:cxnLst/>
              <a:rect l="l" t="t" r="r" b="b"/>
              <a:pathLst>
                <a:path w="5308" h="5309" fill="none" extrusionOk="0">
                  <a:moveTo>
                    <a:pt x="0" y="2645"/>
                  </a:moveTo>
                  <a:lnTo>
                    <a:pt x="0" y="2645"/>
                  </a:lnTo>
                  <a:lnTo>
                    <a:pt x="20" y="2917"/>
                  </a:lnTo>
                  <a:lnTo>
                    <a:pt x="58" y="3189"/>
                  </a:lnTo>
                  <a:lnTo>
                    <a:pt x="117" y="3442"/>
                  </a:lnTo>
                  <a:lnTo>
                    <a:pt x="214" y="3695"/>
                  </a:lnTo>
                  <a:lnTo>
                    <a:pt x="331" y="3908"/>
                  </a:lnTo>
                  <a:lnTo>
                    <a:pt x="467" y="4142"/>
                  </a:lnTo>
                  <a:lnTo>
                    <a:pt x="603" y="4336"/>
                  </a:lnTo>
                  <a:lnTo>
                    <a:pt x="778" y="4531"/>
                  </a:lnTo>
                  <a:lnTo>
                    <a:pt x="972" y="4706"/>
                  </a:lnTo>
                  <a:lnTo>
                    <a:pt x="1166" y="4861"/>
                  </a:lnTo>
                  <a:lnTo>
                    <a:pt x="1400" y="4978"/>
                  </a:lnTo>
                  <a:lnTo>
                    <a:pt x="1633" y="5094"/>
                  </a:lnTo>
                  <a:lnTo>
                    <a:pt x="1866" y="5192"/>
                  </a:lnTo>
                  <a:lnTo>
                    <a:pt x="2119" y="5250"/>
                  </a:lnTo>
                  <a:lnTo>
                    <a:pt x="2391" y="5289"/>
                  </a:lnTo>
                  <a:lnTo>
                    <a:pt x="2663" y="5308"/>
                  </a:lnTo>
                  <a:lnTo>
                    <a:pt x="2663" y="5308"/>
                  </a:lnTo>
                  <a:lnTo>
                    <a:pt x="2936" y="5289"/>
                  </a:lnTo>
                  <a:lnTo>
                    <a:pt x="3188" y="5250"/>
                  </a:lnTo>
                  <a:lnTo>
                    <a:pt x="3441" y="5192"/>
                  </a:lnTo>
                  <a:lnTo>
                    <a:pt x="3694" y="5094"/>
                  </a:lnTo>
                  <a:lnTo>
                    <a:pt x="3927" y="4978"/>
                  </a:lnTo>
                  <a:lnTo>
                    <a:pt x="4141" y="4861"/>
                  </a:lnTo>
                  <a:lnTo>
                    <a:pt x="4335" y="4706"/>
                  </a:lnTo>
                  <a:lnTo>
                    <a:pt x="4530" y="4531"/>
                  </a:lnTo>
                  <a:lnTo>
                    <a:pt x="4705" y="4336"/>
                  </a:lnTo>
                  <a:lnTo>
                    <a:pt x="4860" y="4142"/>
                  </a:lnTo>
                  <a:lnTo>
                    <a:pt x="4977" y="3908"/>
                  </a:lnTo>
                  <a:lnTo>
                    <a:pt x="5093" y="3695"/>
                  </a:lnTo>
                  <a:lnTo>
                    <a:pt x="5191" y="3442"/>
                  </a:lnTo>
                  <a:lnTo>
                    <a:pt x="5249" y="3189"/>
                  </a:lnTo>
                  <a:lnTo>
                    <a:pt x="5288" y="2917"/>
                  </a:lnTo>
                  <a:lnTo>
                    <a:pt x="5307" y="2645"/>
                  </a:lnTo>
                  <a:lnTo>
                    <a:pt x="5307" y="2645"/>
                  </a:lnTo>
                  <a:lnTo>
                    <a:pt x="5288" y="2392"/>
                  </a:lnTo>
                  <a:lnTo>
                    <a:pt x="5249" y="2120"/>
                  </a:lnTo>
                  <a:lnTo>
                    <a:pt x="5191" y="1867"/>
                  </a:lnTo>
                  <a:lnTo>
                    <a:pt x="5093" y="1614"/>
                  </a:lnTo>
                  <a:lnTo>
                    <a:pt x="4977" y="1401"/>
                  </a:lnTo>
                  <a:lnTo>
                    <a:pt x="4860" y="1167"/>
                  </a:lnTo>
                  <a:lnTo>
                    <a:pt x="4705" y="973"/>
                  </a:lnTo>
                  <a:lnTo>
                    <a:pt x="4530" y="779"/>
                  </a:lnTo>
                  <a:lnTo>
                    <a:pt x="4335" y="604"/>
                  </a:lnTo>
                  <a:lnTo>
                    <a:pt x="4141" y="448"/>
                  </a:lnTo>
                  <a:lnTo>
                    <a:pt x="3927" y="331"/>
                  </a:lnTo>
                  <a:lnTo>
                    <a:pt x="3694" y="215"/>
                  </a:lnTo>
                  <a:lnTo>
                    <a:pt x="3441" y="118"/>
                  </a:lnTo>
                  <a:lnTo>
                    <a:pt x="3188" y="59"/>
                  </a:lnTo>
                  <a:lnTo>
                    <a:pt x="2936" y="20"/>
                  </a:lnTo>
                  <a:lnTo>
                    <a:pt x="2663" y="1"/>
                  </a:lnTo>
                  <a:lnTo>
                    <a:pt x="2663" y="1"/>
                  </a:lnTo>
                  <a:lnTo>
                    <a:pt x="2391" y="20"/>
                  </a:lnTo>
                  <a:lnTo>
                    <a:pt x="2119" y="59"/>
                  </a:lnTo>
                  <a:lnTo>
                    <a:pt x="1866" y="118"/>
                  </a:lnTo>
                  <a:lnTo>
                    <a:pt x="1633" y="215"/>
                  </a:lnTo>
                  <a:lnTo>
                    <a:pt x="1400" y="331"/>
                  </a:lnTo>
                  <a:lnTo>
                    <a:pt x="1166" y="448"/>
                  </a:lnTo>
                  <a:lnTo>
                    <a:pt x="972" y="604"/>
                  </a:lnTo>
                  <a:lnTo>
                    <a:pt x="778" y="779"/>
                  </a:lnTo>
                  <a:lnTo>
                    <a:pt x="603" y="973"/>
                  </a:lnTo>
                  <a:lnTo>
                    <a:pt x="467" y="1167"/>
                  </a:lnTo>
                  <a:lnTo>
                    <a:pt x="331" y="1401"/>
                  </a:lnTo>
                  <a:lnTo>
                    <a:pt x="214" y="1614"/>
                  </a:lnTo>
                  <a:lnTo>
                    <a:pt x="117" y="1867"/>
                  </a:lnTo>
                  <a:lnTo>
                    <a:pt x="58" y="2120"/>
                  </a:lnTo>
                  <a:lnTo>
                    <a:pt x="20" y="2392"/>
                  </a:lnTo>
                  <a:lnTo>
                    <a:pt x="0" y="2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5"/>
            <p:cNvSpPr/>
            <p:nvPr/>
          </p:nvSpPr>
          <p:spPr>
            <a:xfrm>
              <a:off x="3703823" y="-243747"/>
              <a:ext cx="97178" cy="97171"/>
            </a:xfrm>
            <a:custGeom>
              <a:avLst/>
              <a:gdLst/>
              <a:ahLst/>
              <a:cxnLst/>
              <a:rect l="l" t="t" r="r" b="b"/>
              <a:pathLst>
                <a:path w="3131" h="3131" extrusionOk="0">
                  <a:moveTo>
                    <a:pt x="1400" y="1"/>
                  </a:moveTo>
                  <a:lnTo>
                    <a:pt x="1245" y="39"/>
                  </a:lnTo>
                  <a:lnTo>
                    <a:pt x="1109" y="78"/>
                  </a:lnTo>
                  <a:lnTo>
                    <a:pt x="953" y="117"/>
                  </a:lnTo>
                  <a:lnTo>
                    <a:pt x="817" y="195"/>
                  </a:lnTo>
                  <a:lnTo>
                    <a:pt x="701" y="273"/>
                  </a:lnTo>
                  <a:lnTo>
                    <a:pt x="565" y="351"/>
                  </a:lnTo>
                  <a:lnTo>
                    <a:pt x="467" y="467"/>
                  </a:lnTo>
                  <a:lnTo>
                    <a:pt x="351" y="564"/>
                  </a:lnTo>
                  <a:lnTo>
                    <a:pt x="273" y="681"/>
                  </a:lnTo>
                  <a:lnTo>
                    <a:pt x="195" y="817"/>
                  </a:lnTo>
                  <a:lnTo>
                    <a:pt x="117" y="953"/>
                  </a:lnTo>
                  <a:lnTo>
                    <a:pt x="78" y="1109"/>
                  </a:lnTo>
                  <a:lnTo>
                    <a:pt x="40" y="1245"/>
                  </a:lnTo>
                  <a:lnTo>
                    <a:pt x="20" y="1400"/>
                  </a:lnTo>
                  <a:lnTo>
                    <a:pt x="1" y="1556"/>
                  </a:lnTo>
                  <a:lnTo>
                    <a:pt x="20" y="1731"/>
                  </a:lnTo>
                  <a:lnTo>
                    <a:pt x="40" y="1886"/>
                  </a:lnTo>
                  <a:lnTo>
                    <a:pt x="78" y="2022"/>
                  </a:lnTo>
                  <a:lnTo>
                    <a:pt x="117" y="2178"/>
                  </a:lnTo>
                  <a:lnTo>
                    <a:pt x="195" y="2314"/>
                  </a:lnTo>
                  <a:lnTo>
                    <a:pt x="273" y="2450"/>
                  </a:lnTo>
                  <a:lnTo>
                    <a:pt x="351" y="2567"/>
                  </a:lnTo>
                  <a:lnTo>
                    <a:pt x="467" y="2664"/>
                  </a:lnTo>
                  <a:lnTo>
                    <a:pt x="565" y="2781"/>
                  </a:lnTo>
                  <a:lnTo>
                    <a:pt x="701" y="2858"/>
                  </a:lnTo>
                  <a:lnTo>
                    <a:pt x="817" y="2936"/>
                  </a:lnTo>
                  <a:lnTo>
                    <a:pt x="953" y="3014"/>
                  </a:lnTo>
                  <a:lnTo>
                    <a:pt x="1109" y="3053"/>
                  </a:lnTo>
                  <a:lnTo>
                    <a:pt x="1245" y="3092"/>
                  </a:lnTo>
                  <a:lnTo>
                    <a:pt x="1400" y="3131"/>
                  </a:lnTo>
                  <a:lnTo>
                    <a:pt x="1731" y="3131"/>
                  </a:lnTo>
                  <a:lnTo>
                    <a:pt x="1886" y="3092"/>
                  </a:lnTo>
                  <a:lnTo>
                    <a:pt x="2042" y="3053"/>
                  </a:lnTo>
                  <a:lnTo>
                    <a:pt x="2178" y="3014"/>
                  </a:lnTo>
                  <a:lnTo>
                    <a:pt x="2314" y="2936"/>
                  </a:lnTo>
                  <a:lnTo>
                    <a:pt x="2450" y="2858"/>
                  </a:lnTo>
                  <a:lnTo>
                    <a:pt x="2567" y="2781"/>
                  </a:lnTo>
                  <a:lnTo>
                    <a:pt x="2684" y="2664"/>
                  </a:lnTo>
                  <a:lnTo>
                    <a:pt x="2781" y="2567"/>
                  </a:lnTo>
                  <a:lnTo>
                    <a:pt x="2858" y="2450"/>
                  </a:lnTo>
                  <a:lnTo>
                    <a:pt x="2936" y="2314"/>
                  </a:lnTo>
                  <a:lnTo>
                    <a:pt x="3014" y="2178"/>
                  </a:lnTo>
                  <a:lnTo>
                    <a:pt x="3072" y="2022"/>
                  </a:lnTo>
                  <a:lnTo>
                    <a:pt x="3111" y="1886"/>
                  </a:lnTo>
                  <a:lnTo>
                    <a:pt x="3131" y="1731"/>
                  </a:lnTo>
                  <a:lnTo>
                    <a:pt x="3131" y="1556"/>
                  </a:lnTo>
                  <a:lnTo>
                    <a:pt x="3131" y="1400"/>
                  </a:lnTo>
                  <a:lnTo>
                    <a:pt x="3111" y="1245"/>
                  </a:lnTo>
                  <a:lnTo>
                    <a:pt x="3072" y="1109"/>
                  </a:lnTo>
                  <a:lnTo>
                    <a:pt x="3014" y="953"/>
                  </a:lnTo>
                  <a:lnTo>
                    <a:pt x="2936" y="817"/>
                  </a:lnTo>
                  <a:lnTo>
                    <a:pt x="2858" y="681"/>
                  </a:lnTo>
                  <a:lnTo>
                    <a:pt x="2781" y="564"/>
                  </a:lnTo>
                  <a:lnTo>
                    <a:pt x="2684" y="467"/>
                  </a:lnTo>
                  <a:lnTo>
                    <a:pt x="2567" y="351"/>
                  </a:lnTo>
                  <a:lnTo>
                    <a:pt x="2450" y="273"/>
                  </a:lnTo>
                  <a:lnTo>
                    <a:pt x="2314" y="195"/>
                  </a:lnTo>
                  <a:lnTo>
                    <a:pt x="2178" y="117"/>
                  </a:lnTo>
                  <a:lnTo>
                    <a:pt x="2042" y="78"/>
                  </a:lnTo>
                  <a:lnTo>
                    <a:pt x="1886" y="39"/>
                  </a:lnTo>
                  <a:lnTo>
                    <a:pt x="1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5"/>
            <p:cNvSpPr/>
            <p:nvPr/>
          </p:nvSpPr>
          <p:spPr>
            <a:xfrm>
              <a:off x="3703823" y="-243747"/>
              <a:ext cx="97178" cy="97171"/>
            </a:xfrm>
            <a:custGeom>
              <a:avLst/>
              <a:gdLst/>
              <a:ahLst/>
              <a:cxnLst/>
              <a:rect l="l" t="t" r="r" b="b"/>
              <a:pathLst>
                <a:path w="3131" h="3131" fill="none" extrusionOk="0">
                  <a:moveTo>
                    <a:pt x="1575" y="1"/>
                  </a:moveTo>
                  <a:lnTo>
                    <a:pt x="1575" y="1"/>
                  </a:lnTo>
                  <a:lnTo>
                    <a:pt x="1400" y="1"/>
                  </a:lnTo>
                  <a:lnTo>
                    <a:pt x="1245" y="39"/>
                  </a:lnTo>
                  <a:lnTo>
                    <a:pt x="1109" y="78"/>
                  </a:lnTo>
                  <a:lnTo>
                    <a:pt x="953" y="117"/>
                  </a:lnTo>
                  <a:lnTo>
                    <a:pt x="817" y="195"/>
                  </a:lnTo>
                  <a:lnTo>
                    <a:pt x="701" y="273"/>
                  </a:lnTo>
                  <a:lnTo>
                    <a:pt x="565" y="351"/>
                  </a:lnTo>
                  <a:lnTo>
                    <a:pt x="467" y="467"/>
                  </a:lnTo>
                  <a:lnTo>
                    <a:pt x="351" y="564"/>
                  </a:lnTo>
                  <a:lnTo>
                    <a:pt x="273" y="681"/>
                  </a:lnTo>
                  <a:lnTo>
                    <a:pt x="195" y="817"/>
                  </a:lnTo>
                  <a:lnTo>
                    <a:pt x="117" y="953"/>
                  </a:lnTo>
                  <a:lnTo>
                    <a:pt x="78" y="1109"/>
                  </a:lnTo>
                  <a:lnTo>
                    <a:pt x="40" y="1245"/>
                  </a:lnTo>
                  <a:lnTo>
                    <a:pt x="20" y="1400"/>
                  </a:lnTo>
                  <a:lnTo>
                    <a:pt x="1" y="1556"/>
                  </a:lnTo>
                  <a:lnTo>
                    <a:pt x="1" y="1556"/>
                  </a:lnTo>
                  <a:lnTo>
                    <a:pt x="20" y="1731"/>
                  </a:lnTo>
                  <a:lnTo>
                    <a:pt x="40" y="1886"/>
                  </a:lnTo>
                  <a:lnTo>
                    <a:pt x="78" y="2022"/>
                  </a:lnTo>
                  <a:lnTo>
                    <a:pt x="117" y="2178"/>
                  </a:lnTo>
                  <a:lnTo>
                    <a:pt x="195" y="2314"/>
                  </a:lnTo>
                  <a:lnTo>
                    <a:pt x="273" y="2450"/>
                  </a:lnTo>
                  <a:lnTo>
                    <a:pt x="351" y="2567"/>
                  </a:lnTo>
                  <a:lnTo>
                    <a:pt x="467" y="2664"/>
                  </a:lnTo>
                  <a:lnTo>
                    <a:pt x="565" y="2781"/>
                  </a:lnTo>
                  <a:lnTo>
                    <a:pt x="701" y="2858"/>
                  </a:lnTo>
                  <a:lnTo>
                    <a:pt x="817" y="2936"/>
                  </a:lnTo>
                  <a:lnTo>
                    <a:pt x="953" y="3014"/>
                  </a:lnTo>
                  <a:lnTo>
                    <a:pt x="1109" y="3053"/>
                  </a:lnTo>
                  <a:lnTo>
                    <a:pt x="1245" y="3092"/>
                  </a:lnTo>
                  <a:lnTo>
                    <a:pt x="1400" y="3131"/>
                  </a:lnTo>
                  <a:lnTo>
                    <a:pt x="1575" y="3131"/>
                  </a:lnTo>
                  <a:lnTo>
                    <a:pt x="1575" y="3131"/>
                  </a:lnTo>
                  <a:lnTo>
                    <a:pt x="1731" y="3131"/>
                  </a:lnTo>
                  <a:lnTo>
                    <a:pt x="1886" y="3092"/>
                  </a:lnTo>
                  <a:lnTo>
                    <a:pt x="2042" y="3053"/>
                  </a:lnTo>
                  <a:lnTo>
                    <a:pt x="2178" y="3014"/>
                  </a:lnTo>
                  <a:lnTo>
                    <a:pt x="2314" y="2936"/>
                  </a:lnTo>
                  <a:lnTo>
                    <a:pt x="2450" y="2858"/>
                  </a:lnTo>
                  <a:lnTo>
                    <a:pt x="2567" y="2781"/>
                  </a:lnTo>
                  <a:lnTo>
                    <a:pt x="2684" y="2664"/>
                  </a:lnTo>
                  <a:lnTo>
                    <a:pt x="2781" y="2567"/>
                  </a:lnTo>
                  <a:lnTo>
                    <a:pt x="2858" y="2450"/>
                  </a:lnTo>
                  <a:lnTo>
                    <a:pt x="2936" y="2314"/>
                  </a:lnTo>
                  <a:lnTo>
                    <a:pt x="3014" y="2178"/>
                  </a:lnTo>
                  <a:lnTo>
                    <a:pt x="3072" y="2022"/>
                  </a:lnTo>
                  <a:lnTo>
                    <a:pt x="3111" y="1886"/>
                  </a:lnTo>
                  <a:lnTo>
                    <a:pt x="3131" y="1731"/>
                  </a:lnTo>
                  <a:lnTo>
                    <a:pt x="3131" y="1556"/>
                  </a:lnTo>
                  <a:lnTo>
                    <a:pt x="3131" y="1556"/>
                  </a:lnTo>
                  <a:lnTo>
                    <a:pt x="3131" y="1400"/>
                  </a:lnTo>
                  <a:lnTo>
                    <a:pt x="3111" y="1245"/>
                  </a:lnTo>
                  <a:lnTo>
                    <a:pt x="3072" y="1109"/>
                  </a:lnTo>
                  <a:lnTo>
                    <a:pt x="3014" y="953"/>
                  </a:lnTo>
                  <a:lnTo>
                    <a:pt x="2936" y="817"/>
                  </a:lnTo>
                  <a:lnTo>
                    <a:pt x="2858" y="681"/>
                  </a:lnTo>
                  <a:lnTo>
                    <a:pt x="2781" y="564"/>
                  </a:lnTo>
                  <a:lnTo>
                    <a:pt x="2684" y="467"/>
                  </a:lnTo>
                  <a:lnTo>
                    <a:pt x="2567" y="351"/>
                  </a:lnTo>
                  <a:lnTo>
                    <a:pt x="2450" y="273"/>
                  </a:lnTo>
                  <a:lnTo>
                    <a:pt x="2314" y="195"/>
                  </a:lnTo>
                  <a:lnTo>
                    <a:pt x="2178" y="117"/>
                  </a:lnTo>
                  <a:lnTo>
                    <a:pt x="2042" y="78"/>
                  </a:lnTo>
                  <a:lnTo>
                    <a:pt x="1886" y="39"/>
                  </a:lnTo>
                  <a:lnTo>
                    <a:pt x="1731" y="1"/>
                  </a:lnTo>
                  <a:lnTo>
                    <a:pt x="1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5"/>
            <p:cNvSpPr/>
            <p:nvPr/>
          </p:nvSpPr>
          <p:spPr>
            <a:xfrm>
              <a:off x="4013349" y="-301660"/>
              <a:ext cx="84515" cy="50090"/>
            </a:xfrm>
            <a:custGeom>
              <a:avLst/>
              <a:gdLst/>
              <a:ahLst/>
              <a:cxnLst/>
              <a:rect l="l" t="t" r="r" b="b"/>
              <a:pathLst>
                <a:path w="2723" h="1614" extrusionOk="0">
                  <a:moveTo>
                    <a:pt x="2547" y="0"/>
                  </a:moveTo>
                  <a:lnTo>
                    <a:pt x="2334" y="20"/>
                  </a:lnTo>
                  <a:lnTo>
                    <a:pt x="2139" y="39"/>
                  </a:lnTo>
                  <a:lnTo>
                    <a:pt x="1925" y="78"/>
                  </a:lnTo>
                  <a:lnTo>
                    <a:pt x="1731" y="117"/>
                  </a:lnTo>
                  <a:lnTo>
                    <a:pt x="1556" y="195"/>
                  </a:lnTo>
                  <a:lnTo>
                    <a:pt x="1362" y="272"/>
                  </a:lnTo>
                  <a:lnTo>
                    <a:pt x="1187" y="350"/>
                  </a:lnTo>
                  <a:lnTo>
                    <a:pt x="1031" y="447"/>
                  </a:lnTo>
                  <a:lnTo>
                    <a:pt x="856" y="564"/>
                  </a:lnTo>
                  <a:lnTo>
                    <a:pt x="701" y="681"/>
                  </a:lnTo>
                  <a:lnTo>
                    <a:pt x="565" y="817"/>
                  </a:lnTo>
                  <a:lnTo>
                    <a:pt x="428" y="953"/>
                  </a:lnTo>
                  <a:lnTo>
                    <a:pt x="312" y="1108"/>
                  </a:lnTo>
                  <a:lnTo>
                    <a:pt x="195" y="1264"/>
                  </a:lnTo>
                  <a:lnTo>
                    <a:pt x="98" y="1439"/>
                  </a:lnTo>
                  <a:lnTo>
                    <a:pt x="1" y="1614"/>
                  </a:lnTo>
                  <a:lnTo>
                    <a:pt x="1" y="1614"/>
                  </a:lnTo>
                  <a:lnTo>
                    <a:pt x="584" y="1536"/>
                  </a:lnTo>
                  <a:lnTo>
                    <a:pt x="642" y="1381"/>
                  </a:lnTo>
                  <a:lnTo>
                    <a:pt x="739" y="1225"/>
                  </a:lnTo>
                  <a:lnTo>
                    <a:pt x="817" y="1089"/>
                  </a:lnTo>
                  <a:lnTo>
                    <a:pt x="934" y="953"/>
                  </a:lnTo>
                  <a:lnTo>
                    <a:pt x="1167" y="700"/>
                  </a:lnTo>
                  <a:lnTo>
                    <a:pt x="1420" y="486"/>
                  </a:lnTo>
                  <a:lnTo>
                    <a:pt x="1556" y="389"/>
                  </a:lnTo>
                  <a:lnTo>
                    <a:pt x="1712" y="292"/>
                  </a:lnTo>
                  <a:lnTo>
                    <a:pt x="1867" y="234"/>
                  </a:lnTo>
                  <a:lnTo>
                    <a:pt x="2023" y="156"/>
                  </a:lnTo>
                  <a:lnTo>
                    <a:pt x="2198" y="97"/>
                  </a:lnTo>
                  <a:lnTo>
                    <a:pt x="2372" y="59"/>
                  </a:lnTo>
                  <a:lnTo>
                    <a:pt x="2547" y="39"/>
                  </a:lnTo>
                  <a:lnTo>
                    <a:pt x="2722" y="20"/>
                  </a:lnTo>
                  <a:lnTo>
                    <a:pt x="254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5"/>
            <p:cNvSpPr/>
            <p:nvPr/>
          </p:nvSpPr>
          <p:spPr>
            <a:xfrm>
              <a:off x="4013349" y="-301660"/>
              <a:ext cx="84515" cy="50090"/>
            </a:xfrm>
            <a:custGeom>
              <a:avLst/>
              <a:gdLst/>
              <a:ahLst/>
              <a:cxnLst/>
              <a:rect l="l" t="t" r="r" b="b"/>
              <a:pathLst>
                <a:path w="2723" h="1614" fill="none" extrusionOk="0">
                  <a:moveTo>
                    <a:pt x="2547" y="0"/>
                  </a:moveTo>
                  <a:lnTo>
                    <a:pt x="2547" y="0"/>
                  </a:lnTo>
                  <a:lnTo>
                    <a:pt x="2334" y="20"/>
                  </a:lnTo>
                  <a:lnTo>
                    <a:pt x="2139" y="39"/>
                  </a:lnTo>
                  <a:lnTo>
                    <a:pt x="1925" y="78"/>
                  </a:lnTo>
                  <a:lnTo>
                    <a:pt x="1731" y="117"/>
                  </a:lnTo>
                  <a:lnTo>
                    <a:pt x="1556" y="195"/>
                  </a:lnTo>
                  <a:lnTo>
                    <a:pt x="1362" y="272"/>
                  </a:lnTo>
                  <a:lnTo>
                    <a:pt x="1187" y="350"/>
                  </a:lnTo>
                  <a:lnTo>
                    <a:pt x="1031" y="447"/>
                  </a:lnTo>
                  <a:lnTo>
                    <a:pt x="856" y="564"/>
                  </a:lnTo>
                  <a:lnTo>
                    <a:pt x="701" y="681"/>
                  </a:lnTo>
                  <a:lnTo>
                    <a:pt x="565" y="817"/>
                  </a:lnTo>
                  <a:lnTo>
                    <a:pt x="428" y="953"/>
                  </a:lnTo>
                  <a:lnTo>
                    <a:pt x="312" y="1108"/>
                  </a:lnTo>
                  <a:lnTo>
                    <a:pt x="195" y="1264"/>
                  </a:lnTo>
                  <a:lnTo>
                    <a:pt x="98" y="1439"/>
                  </a:lnTo>
                  <a:lnTo>
                    <a:pt x="1" y="1614"/>
                  </a:lnTo>
                  <a:lnTo>
                    <a:pt x="1" y="1614"/>
                  </a:lnTo>
                  <a:lnTo>
                    <a:pt x="584" y="1536"/>
                  </a:lnTo>
                  <a:lnTo>
                    <a:pt x="584" y="1536"/>
                  </a:lnTo>
                  <a:lnTo>
                    <a:pt x="642" y="1381"/>
                  </a:lnTo>
                  <a:lnTo>
                    <a:pt x="739" y="1225"/>
                  </a:lnTo>
                  <a:lnTo>
                    <a:pt x="817" y="1089"/>
                  </a:lnTo>
                  <a:lnTo>
                    <a:pt x="934" y="953"/>
                  </a:lnTo>
                  <a:lnTo>
                    <a:pt x="1167" y="700"/>
                  </a:lnTo>
                  <a:lnTo>
                    <a:pt x="1420" y="486"/>
                  </a:lnTo>
                  <a:lnTo>
                    <a:pt x="1556" y="389"/>
                  </a:lnTo>
                  <a:lnTo>
                    <a:pt x="1712" y="292"/>
                  </a:lnTo>
                  <a:lnTo>
                    <a:pt x="1867" y="234"/>
                  </a:lnTo>
                  <a:lnTo>
                    <a:pt x="2023" y="156"/>
                  </a:lnTo>
                  <a:lnTo>
                    <a:pt x="2198" y="97"/>
                  </a:lnTo>
                  <a:lnTo>
                    <a:pt x="2372" y="59"/>
                  </a:lnTo>
                  <a:lnTo>
                    <a:pt x="2547" y="39"/>
                  </a:lnTo>
                  <a:lnTo>
                    <a:pt x="2722" y="20"/>
                  </a:lnTo>
                  <a:lnTo>
                    <a:pt x="2722" y="20"/>
                  </a:lnTo>
                  <a:lnTo>
                    <a:pt x="25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5"/>
            <p:cNvSpPr/>
            <p:nvPr/>
          </p:nvSpPr>
          <p:spPr>
            <a:xfrm>
              <a:off x="4025422" y="-301660"/>
              <a:ext cx="154505" cy="155082"/>
            </a:xfrm>
            <a:custGeom>
              <a:avLst/>
              <a:gdLst/>
              <a:ahLst/>
              <a:cxnLst/>
              <a:rect l="l" t="t" r="r" b="b"/>
              <a:pathLst>
                <a:path w="4978" h="4997" extrusionOk="0">
                  <a:moveTo>
                    <a:pt x="2489" y="0"/>
                  </a:moveTo>
                  <a:lnTo>
                    <a:pt x="2236" y="20"/>
                  </a:lnTo>
                  <a:lnTo>
                    <a:pt x="1983" y="59"/>
                  </a:lnTo>
                  <a:lnTo>
                    <a:pt x="1750" y="117"/>
                  </a:lnTo>
                  <a:lnTo>
                    <a:pt x="1517" y="214"/>
                  </a:lnTo>
                  <a:lnTo>
                    <a:pt x="1303" y="311"/>
                  </a:lnTo>
                  <a:lnTo>
                    <a:pt x="1089" y="428"/>
                  </a:lnTo>
                  <a:lnTo>
                    <a:pt x="914" y="583"/>
                  </a:lnTo>
                  <a:lnTo>
                    <a:pt x="720" y="739"/>
                  </a:lnTo>
                  <a:lnTo>
                    <a:pt x="564" y="914"/>
                  </a:lnTo>
                  <a:lnTo>
                    <a:pt x="428" y="1108"/>
                  </a:lnTo>
                  <a:lnTo>
                    <a:pt x="292" y="1322"/>
                  </a:lnTo>
                  <a:lnTo>
                    <a:pt x="195" y="1536"/>
                  </a:lnTo>
                  <a:lnTo>
                    <a:pt x="117" y="1769"/>
                  </a:lnTo>
                  <a:lnTo>
                    <a:pt x="39" y="2003"/>
                  </a:lnTo>
                  <a:lnTo>
                    <a:pt x="20" y="2255"/>
                  </a:lnTo>
                  <a:lnTo>
                    <a:pt x="1" y="2508"/>
                  </a:lnTo>
                  <a:lnTo>
                    <a:pt x="20" y="2761"/>
                  </a:lnTo>
                  <a:lnTo>
                    <a:pt x="39" y="3014"/>
                  </a:lnTo>
                  <a:lnTo>
                    <a:pt x="117" y="3247"/>
                  </a:lnTo>
                  <a:lnTo>
                    <a:pt x="195" y="3480"/>
                  </a:lnTo>
                  <a:lnTo>
                    <a:pt x="292" y="3694"/>
                  </a:lnTo>
                  <a:lnTo>
                    <a:pt x="428" y="3888"/>
                  </a:lnTo>
                  <a:lnTo>
                    <a:pt x="564" y="4083"/>
                  </a:lnTo>
                  <a:lnTo>
                    <a:pt x="720" y="4258"/>
                  </a:lnTo>
                  <a:lnTo>
                    <a:pt x="914" y="4433"/>
                  </a:lnTo>
                  <a:lnTo>
                    <a:pt x="1089" y="4569"/>
                  </a:lnTo>
                  <a:lnTo>
                    <a:pt x="1303" y="4705"/>
                  </a:lnTo>
                  <a:lnTo>
                    <a:pt x="1517" y="4802"/>
                  </a:lnTo>
                  <a:lnTo>
                    <a:pt x="1750" y="4880"/>
                  </a:lnTo>
                  <a:lnTo>
                    <a:pt x="1983" y="4938"/>
                  </a:lnTo>
                  <a:lnTo>
                    <a:pt x="2236" y="4977"/>
                  </a:lnTo>
                  <a:lnTo>
                    <a:pt x="2489" y="4997"/>
                  </a:lnTo>
                  <a:lnTo>
                    <a:pt x="2742" y="4977"/>
                  </a:lnTo>
                  <a:lnTo>
                    <a:pt x="2994" y="4938"/>
                  </a:lnTo>
                  <a:lnTo>
                    <a:pt x="3228" y="4880"/>
                  </a:lnTo>
                  <a:lnTo>
                    <a:pt x="3461" y="4802"/>
                  </a:lnTo>
                  <a:lnTo>
                    <a:pt x="3675" y="4705"/>
                  </a:lnTo>
                  <a:lnTo>
                    <a:pt x="3889" y="4569"/>
                  </a:lnTo>
                  <a:lnTo>
                    <a:pt x="4083" y="4433"/>
                  </a:lnTo>
                  <a:lnTo>
                    <a:pt x="4258" y="4258"/>
                  </a:lnTo>
                  <a:lnTo>
                    <a:pt x="4414" y="4083"/>
                  </a:lnTo>
                  <a:lnTo>
                    <a:pt x="4569" y="3888"/>
                  </a:lnTo>
                  <a:lnTo>
                    <a:pt x="4686" y="3694"/>
                  </a:lnTo>
                  <a:lnTo>
                    <a:pt x="4783" y="3480"/>
                  </a:lnTo>
                  <a:lnTo>
                    <a:pt x="4880" y="3247"/>
                  </a:lnTo>
                  <a:lnTo>
                    <a:pt x="4938" y="3014"/>
                  </a:lnTo>
                  <a:lnTo>
                    <a:pt x="4977" y="2761"/>
                  </a:lnTo>
                  <a:lnTo>
                    <a:pt x="4977" y="2508"/>
                  </a:lnTo>
                  <a:lnTo>
                    <a:pt x="4977" y="2255"/>
                  </a:lnTo>
                  <a:lnTo>
                    <a:pt x="4938" y="2003"/>
                  </a:lnTo>
                  <a:lnTo>
                    <a:pt x="4880" y="1769"/>
                  </a:lnTo>
                  <a:lnTo>
                    <a:pt x="4783" y="1536"/>
                  </a:lnTo>
                  <a:lnTo>
                    <a:pt x="4686" y="1322"/>
                  </a:lnTo>
                  <a:lnTo>
                    <a:pt x="4569" y="1108"/>
                  </a:lnTo>
                  <a:lnTo>
                    <a:pt x="4414" y="914"/>
                  </a:lnTo>
                  <a:lnTo>
                    <a:pt x="4258" y="739"/>
                  </a:lnTo>
                  <a:lnTo>
                    <a:pt x="4083" y="583"/>
                  </a:lnTo>
                  <a:lnTo>
                    <a:pt x="3889" y="428"/>
                  </a:lnTo>
                  <a:lnTo>
                    <a:pt x="3675" y="311"/>
                  </a:lnTo>
                  <a:lnTo>
                    <a:pt x="3461" y="214"/>
                  </a:lnTo>
                  <a:lnTo>
                    <a:pt x="3228" y="117"/>
                  </a:lnTo>
                  <a:lnTo>
                    <a:pt x="2994" y="59"/>
                  </a:lnTo>
                  <a:lnTo>
                    <a:pt x="2742" y="20"/>
                  </a:lnTo>
                  <a:lnTo>
                    <a:pt x="2489"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5"/>
            <p:cNvSpPr/>
            <p:nvPr/>
          </p:nvSpPr>
          <p:spPr>
            <a:xfrm>
              <a:off x="4025422" y="-301660"/>
              <a:ext cx="154505" cy="155082"/>
            </a:xfrm>
            <a:custGeom>
              <a:avLst/>
              <a:gdLst/>
              <a:ahLst/>
              <a:cxnLst/>
              <a:rect l="l" t="t" r="r" b="b"/>
              <a:pathLst>
                <a:path w="4978" h="4997" fill="none" extrusionOk="0">
                  <a:moveTo>
                    <a:pt x="1" y="2508"/>
                  </a:moveTo>
                  <a:lnTo>
                    <a:pt x="1" y="2508"/>
                  </a:lnTo>
                  <a:lnTo>
                    <a:pt x="20" y="2761"/>
                  </a:lnTo>
                  <a:lnTo>
                    <a:pt x="39" y="3014"/>
                  </a:lnTo>
                  <a:lnTo>
                    <a:pt x="117" y="3247"/>
                  </a:lnTo>
                  <a:lnTo>
                    <a:pt x="195" y="3480"/>
                  </a:lnTo>
                  <a:lnTo>
                    <a:pt x="292" y="3694"/>
                  </a:lnTo>
                  <a:lnTo>
                    <a:pt x="428" y="3888"/>
                  </a:lnTo>
                  <a:lnTo>
                    <a:pt x="564" y="4083"/>
                  </a:lnTo>
                  <a:lnTo>
                    <a:pt x="720" y="4258"/>
                  </a:lnTo>
                  <a:lnTo>
                    <a:pt x="914" y="4433"/>
                  </a:lnTo>
                  <a:lnTo>
                    <a:pt x="1089" y="4569"/>
                  </a:lnTo>
                  <a:lnTo>
                    <a:pt x="1303" y="4705"/>
                  </a:lnTo>
                  <a:lnTo>
                    <a:pt x="1517" y="4802"/>
                  </a:lnTo>
                  <a:lnTo>
                    <a:pt x="1750" y="4880"/>
                  </a:lnTo>
                  <a:lnTo>
                    <a:pt x="1983" y="4938"/>
                  </a:lnTo>
                  <a:lnTo>
                    <a:pt x="2236" y="4977"/>
                  </a:lnTo>
                  <a:lnTo>
                    <a:pt x="2489" y="4997"/>
                  </a:lnTo>
                  <a:lnTo>
                    <a:pt x="2489" y="4997"/>
                  </a:lnTo>
                  <a:lnTo>
                    <a:pt x="2742" y="4977"/>
                  </a:lnTo>
                  <a:lnTo>
                    <a:pt x="2994" y="4938"/>
                  </a:lnTo>
                  <a:lnTo>
                    <a:pt x="3228" y="4880"/>
                  </a:lnTo>
                  <a:lnTo>
                    <a:pt x="3461" y="4802"/>
                  </a:lnTo>
                  <a:lnTo>
                    <a:pt x="3675" y="4705"/>
                  </a:lnTo>
                  <a:lnTo>
                    <a:pt x="3889" y="4569"/>
                  </a:lnTo>
                  <a:lnTo>
                    <a:pt x="4083" y="4433"/>
                  </a:lnTo>
                  <a:lnTo>
                    <a:pt x="4258" y="4258"/>
                  </a:lnTo>
                  <a:lnTo>
                    <a:pt x="4414" y="4083"/>
                  </a:lnTo>
                  <a:lnTo>
                    <a:pt x="4569" y="3888"/>
                  </a:lnTo>
                  <a:lnTo>
                    <a:pt x="4686" y="3694"/>
                  </a:lnTo>
                  <a:lnTo>
                    <a:pt x="4783" y="3480"/>
                  </a:lnTo>
                  <a:lnTo>
                    <a:pt x="4880" y="3247"/>
                  </a:lnTo>
                  <a:lnTo>
                    <a:pt x="4938" y="3014"/>
                  </a:lnTo>
                  <a:lnTo>
                    <a:pt x="4977" y="2761"/>
                  </a:lnTo>
                  <a:lnTo>
                    <a:pt x="4977" y="2508"/>
                  </a:lnTo>
                  <a:lnTo>
                    <a:pt x="4977" y="2508"/>
                  </a:lnTo>
                  <a:lnTo>
                    <a:pt x="4977" y="2255"/>
                  </a:lnTo>
                  <a:lnTo>
                    <a:pt x="4938" y="2003"/>
                  </a:lnTo>
                  <a:lnTo>
                    <a:pt x="4880" y="1769"/>
                  </a:lnTo>
                  <a:lnTo>
                    <a:pt x="4783" y="1536"/>
                  </a:lnTo>
                  <a:lnTo>
                    <a:pt x="4686" y="1322"/>
                  </a:lnTo>
                  <a:lnTo>
                    <a:pt x="4569" y="1108"/>
                  </a:lnTo>
                  <a:lnTo>
                    <a:pt x="4414" y="914"/>
                  </a:lnTo>
                  <a:lnTo>
                    <a:pt x="4258" y="739"/>
                  </a:lnTo>
                  <a:lnTo>
                    <a:pt x="4083" y="583"/>
                  </a:lnTo>
                  <a:lnTo>
                    <a:pt x="3889" y="428"/>
                  </a:lnTo>
                  <a:lnTo>
                    <a:pt x="3675" y="311"/>
                  </a:lnTo>
                  <a:lnTo>
                    <a:pt x="3461" y="214"/>
                  </a:lnTo>
                  <a:lnTo>
                    <a:pt x="3228" y="117"/>
                  </a:lnTo>
                  <a:lnTo>
                    <a:pt x="2994" y="59"/>
                  </a:lnTo>
                  <a:lnTo>
                    <a:pt x="2742" y="20"/>
                  </a:lnTo>
                  <a:lnTo>
                    <a:pt x="2489" y="0"/>
                  </a:lnTo>
                  <a:lnTo>
                    <a:pt x="2489" y="0"/>
                  </a:lnTo>
                  <a:lnTo>
                    <a:pt x="2236" y="20"/>
                  </a:lnTo>
                  <a:lnTo>
                    <a:pt x="1983" y="59"/>
                  </a:lnTo>
                  <a:lnTo>
                    <a:pt x="1750" y="117"/>
                  </a:lnTo>
                  <a:lnTo>
                    <a:pt x="1517" y="214"/>
                  </a:lnTo>
                  <a:lnTo>
                    <a:pt x="1303" y="311"/>
                  </a:lnTo>
                  <a:lnTo>
                    <a:pt x="1089" y="428"/>
                  </a:lnTo>
                  <a:lnTo>
                    <a:pt x="914" y="583"/>
                  </a:lnTo>
                  <a:lnTo>
                    <a:pt x="720" y="739"/>
                  </a:lnTo>
                  <a:lnTo>
                    <a:pt x="564" y="914"/>
                  </a:lnTo>
                  <a:lnTo>
                    <a:pt x="428" y="1108"/>
                  </a:lnTo>
                  <a:lnTo>
                    <a:pt x="292" y="1322"/>
                  </a:lnTo>
                  <a:lnTo>
                    <a:pt x="195" y="1536"/>
                  </a:lnTo>
                  <a:lnTo>
                    <a:pt x="117" y="1769"/>
                  </a:lnTo>
                  <a:lnTo>
                    <a:pt x="39" y="2003"/>
                  </a:lnTo>
                  <a:lnTo>
                    <a:pt x="20" y="2255"/>
                  </a:lnTo>
                  <a:lnTo>
                    <a:pt x="1" y="25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5"/>
            <p:cNvSpPr/>
            <p:nvPr/>
          </p:nvSpPr>
          <p:spPr>
            <a:xfrm>
              <a:off x="4042927" y="-284156"/>
              <a:ext cx="119494" cy="120074"/>
            </a:xfrm>
            <a:custGeom>
              <a:avLst/>
              <a:gdLst/>
              <a:ahLst/>
              <a:cxnLst/>
              <a:rect l="l" t="t" r="r" b="b"/>
              <a:pathLst>
                <a:path w="3850" h="3869" extrusionOk="0">
                  <a:moveTo>
                    <a:pt x="1925" y="0"/>
                  </a:moveTo>
                  <a:lnTo>
                    <a:pt x="1731" y="19"/>
                  </a:lnTo>
                  <a:lnTo>
                    <a:pt x="1536" y="39"/>
                  </a:lnTo>
                  <a:lnTo>
                    <a:pt x="1361" y="97"/>
                  </a:lnTo>
                  <a:lnTo>
                    <a:pt x="1167" y="156"/>
                  </a:lnTo>
                  <a:lnTo>
                    <a:pt x="1011" y="233"/>
                  </a:lnTo>
                  <a:lnTo>
                    <a:pt x="856" y="331"/>
                  </a:lnTo>
                  <a:lnTo>
                    <a:pt x="700" y="447"/>
                  </a:lnTo>
                  <a:lnTo>
                    <a:pt x="564" y="583"/>
                  </a:lnTo>
                  <a:lnTo>
                    <a:pt x="447" y="719"/>
                  </a:lnTo>
                  <a:lnTo>
                    <a:pt x="331" y="855"/>
                  </a:lnTo>
                  <a:lnTo>
                    <a:pt x="234" y="1011"/>
                  </a:lnTo>
                  <a:lnTo>
                    <a:pt x="156" y="1186"/>
                  </a:lnTo>
                  <a:lnTo>
                    <a:pt x="78" y="1361"/>
                  </a:lnTo>
                  <a:lnTo>
                    <a:pt x="39" y="1555"/>
                  </a:lnTo>
                  <a:lnTo>
                    <a:pt x="0" y="1750"/>
                  </a:lnTo>
                  <a:lnTo>
                    <a:pt x="0" y="1944"/>
                  </a:lnTo>
                  <a:lnTo>
                    <a:pt x="0" y="2139"/>
                  </a:lnTo>
                  <a:lnTo>
                    <a:pt x="39" y="2333"/>
                  </a:lnTo>
                  <a:lnTo>
                    <a:pt x="78" y="2508"/>
                  </a:lnTo>
                  <a:lnTo>
                    <a:pt x="156" y="2683"/>
                  </a:lnTo>
                  <a:lnTo>
                    <a:pt x="234" y="2858"/>
                  </a:lnTo>
                  <a:lnTo>
                    <a:pt x="331" y="3013"/>
                  </a:lnTo>
                  <a:lnTo>
                    <a:pt x="447" y="3169"/>
                  </a:lnTo>
                  <a:lnTo>
                    <a:pt x="564" y="3305"/>
                  </a:lnTo>
                  <a:lnTo>
                    <a:pt x="700" y="3422"/>
                  </a:lnTo>
                  <a:lnTo>
                    <a:pt x="856" y="3538"/>
                  </a:lnTo>
                  <a:lnTo>
                    <a:pt x="1011" y="3635"/>
                  </a:lnTo>
                  <a:lnTo>
                    <a:pt x="1167" y="3713"/>
                  </a:lnTo>
                  <a:lnTo>
                    <a:pt x="1361" y="3791"/>
                  </a:lnTo>
                  <a:lnTo>
                    <a:pt x="1536" y="3830"/>
                  </a:lnTo>
                  <a:lnTo>
                    <a:pt x="1731" y="3869"/>
                  </a:lnTo>
                  <a:lnTo>
                    <a:pt x="2119" y="3869"/>
                  </a:lnTo>
                  <a:lnTo>
                    <a:pt x="2314" y="3830"/>
                  </a:lnTo>
                  <a:lnTo>
                    <a:pt x="2508" y="3791"/>
                  </a:lnTo>
                  <a:lnTo>
                    <a:pt x="2683" y="3713"/>
                  </a:lnTo>
                  <a:lnTo>
                    <a:pt x="2858" y="3635"/>
                  </a:lnTo>
                  <a:lnTo>
                    <a:pt x="3014" y="3538"/>
                  </a:lnTo>
                  <a:lnTo>
                    <a:pt x="3150" y="3422"/>
                  </a:lnTo>
                  <a:lnTo>
                    <a:pt x="3286" y="3305"/>
                  </a:lnTo>
                  <a:lnTo>
                    <a:pt x="3422" y="3169"/>
                  </a:lnTo>
                  <a:lnTo>
                    <a:pt x="3539" y="3013"/>
                  </a:lnTo>
                  <a:lnTo>
                    <a:pt x="3616" y="2858"/>
                  </a:lnTo>
                  <a:lnTo>
                    <a:pt x="3713" y="2683"/>
                  </a:lnTo>
                  <a:lnTo>
                    <a:pt x="3772" y="2508"/>
                  </a:lnTo>
                  <a:lnTo>
                    <a:pt x="3811" y="2333"/>
                  </a:lnTo>
                  <a:lnTo>
                    <a:pt x="3850" y="2139"/>
                  </a:lnTo>
                  <a:lnTo>
                    <a:pt x="3850" y="1944"/>
                  </a:lnTo>
                  <a:lnTo>
                    <a:pt x="3850" y="1750"/>
                  </a:lnTo>
                  <a:lnTo>
                    <a:pt x="3811" y="1555"/>
                  </a:lnTo>
                  <a:lnTo>
                    <a:pt x="3772" y="1361"/>
                  </a:lnTo>
                  <a:lnTo>
                    <a:pt x="3713" y="1186"/>
                  </a:lnTo>
                  <a:lnTo>
                    <a:pt x="3616" y="1011"/>
                  </a:lnTo>
                  <a:lnTo>
                    <a:pt x="3539" y="855"/>
                  </a:lnTo>
                  <a:lnTo>
                    <a:pt x="3422" y="719"/>
                  </a:lnTo>
                  <a:lnTo>
                    <a:pt x="3286" y="583"/>
                  </a:lnTo>
                  <a:lnTo>
                    <a:pt x="3150" y="447"/>
                  </a:lnTo>
                  <a:lnTo>
                    <a:pt x="3014" y="331"/>
                  </a:lnTo>
                  <a:lnTo>
                    <a:pt x="2858" y="233"/>
                  </a:lnTo>
                  <a:lnTo>
                    <a:pt x="2683" y="156"/>
                  </a:lnTo>
                  <a:lnTo>
                    <a:pt x="2508" y="97"/>
                  </a:lnTo>
                  <a:lnTo>
                    <a:pt x="2314" y="39"/>
                  </a:lnTo>
                  <a:lnTo>
                    <a:pt x="2119" y="19"/>
                  </a:lnTo>
                  <a:lnTo>
                    <a:pt x="19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5"/>
            <p:cNvSpPr/>
            <p:nvPr/>
          </p:nvSpPr>
          <p:spPr>
            <a:xfrm>
              <a:off x="4042927" y="-284156"/>
              <a:ext cx="119494" cy="120074"/>
            </a:xfrm>
            <a:custGeom>
              <a:avLst/>
              <a:gdLst/>
              <a:ahLst/>
              <a:cxnLst/>
              <a:rect l="l" t="t" r="r" b="b"/>
              <a:pathLst>
                <a:path w="3850" h="3869" fill="none" extrusionOk="0">
                  <a:moveTo>
                    <a:pt x="0" y="1944"/>
                  </a:moveTo>
                  <a:lnTo>
                    <a:pt x="0" y="1944"/>
                  </a:lnTo>
                  <a:lnTo>
                    <a:pt x="0" y="2139"/>
                  </a:lnTo>
                  <a:lnTo>
                    <a:pt x="39" y="2333"/>
                  </a:lnTo>
                  <a:lnTo>
                    <a:pt x="78" y="2508"/>
                  </a:lnTo>
                  <a:lnTo>
                    <a:pt x="156" y="2683"/>
                  </a:lnTo>
                  <a:lnTo>
                    <a:pt x="234" y="2858"/>
                  </a:lnTo>
                  <a:lnTo>
                    <a:pt x="331" y="3013"/>
                  </a:lnTo>
                  <a:lnTo>
                    <a:pt x="447" y="3169"/>
                  </a:lnTo>
                  <a:lnTo>
                    <a:pt x="564" y="3305"/>
                  </a:lnTo>
                  <a:lnTo>
                    <a:pt x="700" y="3422"/>
                  </a:lnTo>
                  <a:lnTo>
                    <a:pt x="856" y="3538"/>
                  </a:lnTo>
                  <a:lnTo>
                    <a:pt x="1011" y="3635"/>
                  </a:lnTo>
                  <a:lnTo>
                    <a:pt x="1167" y="3713"/>
                  </a:lnTo>
                  <a:lnTo>
                    <a:pt x="1361" y="3791"/>
                  </a:lnTo>
                  <a:lnTo>
                    <a:pt x="1536" y="3830"/>
                  </a:lnTo>
                  <a:lnTo>
                    <a:pt x="1731" y="3869"/>
                  </a:lnTo>
                  <a:lnTo>
                    <a:pt x="1925" y="3869"/>
                  </a:lnTo>
                  <a:lnTo>
                    <a:pt x="1925" y="3869"/>
                  </a:lnTo>
                  <a:lnTo>
                    <a:pt x="2119" y="3869"/>
                  </a:lnTo>
                  <a:lnTo>
                    <a:pt x="2314" y="3830"/>
                  </a:lnTo>
                  <a:lnTo>
                    <a:pt x="2508" y="3791"/>
                  </a:lnTo>
                  <a:lnTo>
                    <a:pt x="2683" y="3713"/>
                  </a:lnTo>
                  <a:lnTo>
                    <a:pt x="2858" y="3635"/>
                  </a:lnTo>
                  <a:lnTo>
                    <a:pt x="3014" y="3538"/>
                  </a:lnTo>
                  <a:lnTo>
                    <a:pt x="3150" y="3422"/>
                  </a:lnTo>
                  <a:lnTo>
                    <a:pt x="3286" y="3305"/>
                  </a:lnTo>
                  <a:lnTo>
                    <a:pt x="3422" y="3169"/>
                  </a:lnTo>
                  <a:lnTo>
                    <a:pt x="3539" y="3013"/>
                  </a:lnTo>
                  <a:lnTo>
                    <a:pt x="3616" y="2858"/>
                  </a:lnTo>
                  <a:lnTo>
                    <a:pt x="3713" y="2683"/>
                  </a:lnTo>
                  <a:lnTo>
                    <a:pt x="3772" y="2508"/>
                  </a:lnTo>
                  <a:lnTo>
                    <a:pt x="3811" y="2333"/>
                  </a:lnTo>
                  <a:lnTo>
                    <a:pt x="3850" y="2139"/>
                  </a:lnTo>
                  <a:lnTo>
                    <a:pt x="3850" y="1944"/>
                  </a:lnTo>
                  <a:lnTo>
                    <a:pt x="3850" y="1944"/>
                  </a:lnTo>
                  <a:lnTo>
                    <a:pt x="3850" y="1750"/>
                  </a:lnTo>
                  <a:lnTo>
                    <a:pt x="3811" y="1555"/>
                  </a:lnTo>
                  <a:lnTo>
                    <a:pt x="3772" y="1361"/>
                  </a:lnTo>
                  <a:lnTo>
                    <a:pt x="3713" y="1186"/>
                  </a:lnTo>
                  <a:lnTo>
                    <a:pt x="3616" y="1011"/>
                  </a:lnTo>
                  <a:lnTo>
                    <a:pt x="3539" y="855"/>
                  </a:lnTo>
                  <a:lnTo>
                    <a:pt x="3422" y="719"/>
                  </a:lnTo>
                  <a:lnTo>
                    <a:pt x="3286" y="583"/>
                  </a:lnTo>
                  <a:lnTo>
                    <a:pt x="3150" y="447"/>
                  </a:lnTo>
                  <a:lnTo>
                    <a:pt x="3014" y="331"/>
                  </a:lnTo>
                  <a:lnTo>
                    <a:pt x="2858" y="233"/>
                  </a:lnTo>
                  <a:lnTo>
                    <a:pt x="2683" y="156"/>
                  </a:lnTo>
                  <a:lnTo>
                    <a:pt x="2508" y="97"/>
                  </a:lnTo>
                  <a:lnTo>
                    <a:pt x="2314" y="39"/>
                  </a:lnTo>
                  <a:lnTo>
                    <a:pt x="2119" y="19"/>
                  </a:lnTo>
                  <a:lnTo>
                    <a:pt x="1925" y="0"/>
                  </a:lnTo>
                  <a:lnTo>
                    <a:pt x="1925" y="0"/>
                  </a:lnTo>
                  <a:lnTo>
                    <a:pt x="1731" y="19"/>
                  </a:lnTo>
                  <a:lnTo>
                    <a:pt x="1536" y="39"/>
                  </a:lnTo>
                  <a:lnTo>
                    <a:pt x="1361" y="97"/>
                  </a:lnTo>
                  <a:lnTo>
                    <a:pt x="1167" y="156"/>
                  </a:lnTo>
                  <a:lnTo>
                    <a:pt x="1011" y="233"/>
                  </a:lnTo>
                  <a:lnTo>
                    <a:pt x="856" y="331"/>
                  </a:lnTo>
                  <a:lnTo>
                    <a:pt x="700" y="447"/>
                  </a:lnTo>
                  <a:lnTo>
                    <a:pt x="564" y="583"/>
                  </a:lnTo>
                  <a:lnTo>
                    <a:pt x="447" y="719"/>
                  </a:lnTo>
                  <a:lnTo>
                    <a:pt x="331" y="855"/>
                  </a:lnTo>
                  <a:lnTo>
                    <a:pt x="234" y="1011"/>
                  </a:lnTo>
                  <a:lnTo>
                    <a:pt x="156" y="1186"/>
                  </a:lnTo>
                  <a:lnTo>
                    <a:pt x="78" y="1361"/>
                  </a:lnTo>
                  <a:lnTo>
                    <a:pt x="39" y="1555"/>
                  </a:lnTo>
                  <a:lnTo>
                    <a:pt x="0" y="1750"/>
                  </a:lnTo>
                  <a:lnTo>
                    <a:pt x="0" y="19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5"/>
            <p:cNvSpPr/>
            <p:nvPr/>
          </p:nvSpPr>
          <p:spPr>
            <a:xfrm>
              <a:off x="4067042" y="-259420"/>
              <a:ext cx="71231" cy="70605"/>
            </a:xfrm>
            <a:custGeom>
              <a:avLst/>
              <a:gdLst/>
              <a:ahLst/>
              <a:cxnLst/>
              <a:rect l="l" t="t" r="r" b="b"/>
              <a:pathLst>
                <a:path w="2295" h="2275" extrusionOk="0">
                  <a:moveTo>
                    <a:pt x="1031" y="0"/>
                  </a:moveTo>
                  <a:lnTo>
                    <a:pt x="915" y="20"/>
                  </a:lnTo>
                  <a:lnTo>
                    <a:pt x="701" y="97"/>
                  </a:lnTo>
                  <a:lnTo>
                    <a:pt x="506" y="195"/>
                  </a:lnTo>
                  <a:lnTo>
                    <a:pt x="351" y="331"/>
                  </a:lnTo>
                  <a:lnTo>
                    <a:pt x="195" y="506"/>
                  </a:lnTo>
                  <a:lnTo>
                    <a:pt x="98" y="700"/>
                  </a:lnTo>
                  <a:lnTo>
                    <a:pt x="40" y="914"/>
                  </a:lnTo>
                  <a:lnTo>
                    <a:pt x="20" y="1030"/>
                  </a:lnTo>
                  <a:lnTo>
                    <a:pt x="1" y="1147"/>
                  </a:lnTo>
                  <a:lnTo>
                    <a:pt x="20" y="1264"/>
                  </a:lnTo>
                  <a:lnTo>
                    <a:pt x="40" y="1380"/>
                  </a:lnTo>
                  <a:lnTo>
                    <a:pt x="98" y="1594"/>
                  </a:lnTo>
                  <a:lnTo>
                    <a:pt x="195" y="1789"/>
                  </a:lnTo>
                  <a:lnTo>
                    <a:pt x="351" y="1944"/>
                  </a:lnTo>
                  <a:lnTo>
                    <a:pt x="506" y="2080"/>
                  </a:lnTo>
                  <a:lnTo>
                    <a:pt x="701" y="2197"/>
                  </a:lnTo>
                  <a:lnTo>
                    <a:pt x="915" y="2255"/>
                  </a:lnTo>
                  <a:lnTo>
                    <a:pt x="1031" y="2275"/>
                  </a:lnTo>
                  <a:lnTo>
                    <a:pt x="1265" y="2275"/>
                  </a:lnTo>
                  <a:lnTo>
                    <a:pt x="1381" y="2255"/>
                  </a:lnTo>
                  <a:lnTo>
                    <a:pt x="1595" y="2197"/>
                  </a:lnTo>
                  <a:lnTo>
                    <a:pt x="1789" y="2080"/>
                  </a:lnTo>
                  <a:lnTo>
                    <a:pt x="1964" y="1944"/>
                  </a:lnTo>
                  <a:lnTo>
                    <a:pt x="2101" y="1789"/>
                  </a:lnTo>
                  <a:lnTo>
                    <a:pt x="2198" y="1594"/>
                  </a:lnTo>
                  <a:lnTo>
                    <a:pt x="2275" y="1380"/>
                  </a:lnTo>
                  <a:lnTo>
                    <a:pt x="2295" y="1264"/>
                  </a:lnTo>
                  <a:lnTo>
                    <a:pt x="2295" y="1147"/>
                  </a:lnTo>
                  <a:lnTo>
                    <a:pt x="2295" y="1030"/>
                  </a:lnTo>
                  <a:lnTo>
                    <a:pt x="2275" y="914"/>
                  </a:lnTo>
                  <a:lnTo>
                    <a:pt x="2198" y="700"/>
                  </a:lnTo>
                  <a:lnTo>
                    <a:pt x="2101" y="506"/>
                  </a:lnTo>
                  <a:lnTo>
                    <a:pt x="1964" y="331"/>
                  </a:lnTo>
                  <a:lnTo>
                    <a:pt x="1789" y="195"/>
                  </a:lnTo>
                  <a:lnTo>
                    <a:pt x="1595" y="97"/>
                  </a:lnTo>
                  <a:lnTo>
                    <a:pt x="1381" y="20"/>
                  </a:lnTo>
                  <a:lnTo>
                    <a:pt x="1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5"/>
            <p:cNvSpPr/>
            <p:nvPr/>
          </p:nvSpPr>
          <p:spPr>
            <a:xfrm>
              <a:off x="4067042" y="-259420"/>
              <a:ext cx="71231" cy="70605"/>
            </a:xfrm>
            <a:custGeom>
              <a:avLst/>
              <a:gdLst/>
              <a:ahLst/>
              <a:cxnLst/>
              <a:rect l="l" t="t" r="r" b="b"/>
              <a:pathLst>
                <a:path w="2295" h="2275" fill="none" extrusionOk="0">
                  <a:moveTo>
                    <a:pt x="1148" y="0"/>
                  </a:moveTo>
                  <a:lnTo>
                    <a:pt x="1148" y="0"/>
                  </a:lnTo>
                  <a:lnTo>
                    <a:pt x="1031" y="0"/>
                  </a:lnTo>
                  <a:lnTo>
                    <a:pt x="915" y="20"/>
                  </a:lnTo>
                  <a:lnTo>
                    <a:pt x="701" y="97"/>
                  </a:lnTo>
                  <a:lnTo>
                    <a:pt x="506" y="195"/>
                  </a:lnTo>
                  <a:lnTo>
                    <a:pt x="351" y="331"/>
                  </a:lnTo>
                  <a:lnTo>
                    <a:pt x="195" y="506"/>
                  </a:lnTo>
                  <a:lnTo>
                    <a:pt x="98" y="700"/>
                  </a:lnTo>
                  <a:lnTo>
                    <a:pt x="40" y="914"/>
                  </a:lnTo>
                  <a:lnTo>
                    <a:pt x="20" y="1030"/>
                  </a:lnTo>
                  <a:lnTo>
                    <a:pt x="1" y="1147"/>
                  </a:lnTo>
                  <a:lnTo>
                    <a:pt x="1" y="1147"/>
                  </a:lnTo>
                  <a:lnTo>
                    <a:pt x="20" y="1264"/>
                  </a:lnTo>
                  <a:lnTo>
                    <a:pt x="40" y="1380"/>
                  </a:lnTo>
                  <a:lnTo>
                    <a:pt x="98" y="1594"/>
                  </a:lnTo>
                  <a:lnTo>
                    <a:pt x="195" y="1789"/>
                  </a:lnTo>
                  <a:lnTo>
                    <a:pt x="351" y="1944"/>
                  </a:lnTo>
                  <a:lnTo>
                    <a:pt x="506" y="2080"/>
                  </a:lnTo>
                  <a:lnTo>
                    <a:pt x="701" y="2197"/>
                  </a:lnTo>
                  <a:lnTo>
                    <a:pt x="915" y="2255"/>
                  </a:lnTo>
                  <a:lnTo>
                    <a:pt x="1031" y="2275"/>
                  </a:lnTo>
                  <a:lnTo>
                    <a:pt x="1148" y="2275"/>
                  </a:lnTo>
                  <a:lnTo>
                    <a:pt x="1148" y="2275"/>
                  </a:lnTo>
                  <a:lnTo>
                    <a:pt x="1265" y="2275"/>
                  </a:lnTo>
                  <a:lnTo>
                    <a:pt x="1381" y="2255"/>
                  </a:lnTo>
                  <a:lnTo>
                    <a:pt x="1595" y="2197"/>
                  </a:lnTo>
                  <a:lnTo>
                    <a:pt x="1789" y="2080"/>
                  </a:lnTo>
                  <a:lnTo>
                    <a:pt x="1964" y="1944"/>
                  </a:lnTo>
                  <a:lnTo>
                    <a:pt x="2101" y="1789"/>
                  </a:lnTo>
                  <a:lnTo>
                    <a:pt x="2198" y="1594"/>
                  </a:lnTo>
                  <a:lnTo>
                    <a:pt x="2275" y="1380"/>
                  </a:lnTo>
                  <a:lnTo>
                    <a:pt x="2295" y="1264"/>
                  </a:lnTo>
                  <a:lnTo>
                    <a:pt x="2295" y="1147"/>
                  </a:lnTo>
                  <a:lnTo>
                    <a:pt x="2295" y="1147"/>
                  </a:lnTo>
                  <a:lnTo>
                    <a:pt x="2295" y="1030"/>
                  </a:lnTo>
                  <a:lnTo>
                    <a:pt x="2275" y="914"/>
                  </a:lnTo>
                  <a:lnTo>
                    <a:pt x="2198" y="700"/>
                  </a:lnTo>
                  <a:lnTo>
                    <a:pt x="2101" y="506"/>
                  </a:lnTo>
                  <a:lnTo>
                    <a:pt x="1964" y="331"/>
                  </a:lnTo>
                  <a:lnTo>
                    <a:pt x="1789" y="195"/>
                  </a:lnTo>
                  <a:lnTo>
                    <a:pt x="1595" y="97"/>
                  </a:lnTo>
                  <a:lnTo>
                    <a:pt x="1381" y="20"/>
                  </a:lnTo>
                  <a:lnTo>
                    <a:pt x="1265" y="0"/>
                  </a:lnTo>
                  <a:lnTo>
                    <a:pt x="11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5"/>
            <p:cNvSpPr/>
            <p:nvPr/>
          </p:nvSpPr>
          <p:spPr>
            <a:xfrm>
              <a:off x="3054015" y="-459137"/>
              <a:ext cx="217231" cy="104402"/>
            </a:xfrm>
            <a:custGeom>
              <a:avLst/>
              <a:gdLst/>
              <a:ahLst/>
              <a:cxnLst/>
              <a:rect l="l" t="t" r="r" b="b"/>
              <a:pathLst>
                <a:path w="6999" h="3364" extrusionOk="0">
                  <a:moveTo>
                    <a:pt x="311" y="0"/>
                  </a:moveTo>
                  <a:lnTo>
                    <a:pt x="214" y="20"/>
                  </a:lnTo>
                  <a:lnTo>
                    <a:pt x="117" y="59"/>
                  </a:lnTo>
                  <a:lnTo>
                    <a:pt x="59" y="117"/>
                  </a:lnTo>
                  <a:lnTo>
                    <a:pt x="20" y="195"/>
                  </a:lnTo>
                  <a:lnTo>
                    <a:pt x="0" y="292"/>
                  </a:lnTo>
                  <a:lnTo>
                    <a:pt x="20" y="389"/>
                  </a:lnTo>
                  <a:lnTo>
                    <a:pt x="59" y="467"/>
                  </a:lnTo>
                  <a:lnTo>
                    <a:pt x="156" y="545"/>
                  </a:lnTo>
                  <a:lnTo>
                    <a:pt x="5171" y="3364"/>
                  </a:lnTo>
                  <a:lnTo>
                    <a:pt x="6999" y="739"/>
                  </a:lnTo>
                  <a:lnTo>
                    <a:pt x="3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5"/>
            <p:cNvSpPr/>
            <p:nvPr/>
          </p:nvSpPr>
          <p:spPr>
            <a:xfrm>
              <a:off x="3054015" y="-459137"/>
              <a:ext cx="217231" cy="104402"/>
            </a:xfrm>
            <a:custGeom>
              <a:avLst/>
              <a:gdLst/>
              <a:ahLst/>
              <a:cxnLst/>
              <a:rect l="l" t="t" r="r" b="b"/>
              <a:pathLst>
                <a:path w="6999" h="3364" fill="none" extrusionOk="0">
                  <a:moveTo>
                    <a:pt x="6999" y="739"/>
                  </a:moveTo>
                  <a:lnTo>
                    <a:pt x="311" y="0"/>
                  </a:lnTo>
                  <a:lnTo>
                    <a:pt x="311" y="0"/>
                  </a:lnTo>
                  <a:lnTo>
                    <a:pt x="214" y="20"/>
                  </a:lnTo>
                  <a:lnTo>
                    <a:pt x="117" y="59"/>
                  </a:lnTo>
                  <a:lnTo>
                    <a:pt x="59" y="117"/>
                  </a:lnTo>
                  <a:lnTo>
                    <a:pt x="20" y="195"/>
                  </a:lnTo>
                  <a:lnTo>
                    <a:pt x="0" y="292"/>
                  </a:lnTo>
                  <a:lnTo>
                    <a:pt x="20" y="389"/>
                  </a:lnTo>
                  <a:lnTo>
                    <a:pt x="59" y="467"/>
                  </a:lnTo>
                  <a:lnTo>
                    <a:pt x="156" y="545"/>
                  </a:lnTo>
                  <a:lnTo>
                    <a:pt x="5171" y="3364"/>
                  </a:lnTo>
                  <a:lnTo>
                    <a:pt x="6999" y="73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5"/>
            <p:cNvSpPr/>
            <p:nvPr/>
          </p:nvSpPr>
          <p:spPr>
            <a:xfrm>
              <a:off x="3163822" y="-445264"/>
              <a:ext cx="41652" cy="68215"/>
            </a:xfrm>
            <a:custGeom>
              <a:avLst/>
              <a:gdLst/>
              <a:ahLst/>
              <a:cxnLst/>
              <a:rect l="l" t="t" r="r" b="b"/>
              <a:pathLst>
                <a:path w="1342" h="2198" extrusionOk="0">
                  <a:moveTo>
                    <a:pt x="759" y="0"/>
                  </a:moveTo>
                  <a:lnTo>
                    <a:pt x="525" y="467"/>
                  </a:lnTo>
                  <a:lnTo>
                    <a:pt x="311" y="953"/>
                  </a:lnTo>
                  <a:lnTo>
                    <a:pt x="137" y="1458"/>
                  </a:lnTo>
                  <a:lnTo>
                    <a:pt x="0" y="1983"/>
                  </a:lnTo>
                  <a:lnTo>
                    <a:pt x="370" y="2197"/>
                  </a:lnTo>
                  <a:lnTo>
                    <a:pt x="448" y="1906"/>
                  </a:lnTo>
                  <a:lnTo>
                    <a:pt x="545" y="1633"/>
                  </a:lnTo>
                  <a:lnTo>
                    <a:pt x="661" y="1342"/>
                  </a:lnTo>
                  <a:lnTo>
                    <a:pt x="778" y="1070"/>
                  </a:lnTo>
                  <a:lnTo>
                    <a:pt x="895" y="817"/>
                  </a:lnTo>
                  <a:lnTo>
                    <a:pt x="1031" y="564"/>
                  </a:lnTo>
                  <a:lnTo>
                    <a:pt x="1186" y="311"/>
                  </a:lnTo>
                  <a:lnTo>
                    <a:pt x="1342" y="59"/>
                  </a:lnTo>
                  <a:lnTo>
                    <a:pt x="759"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5"/>
            <p:cNvSpPr/>
            <p:nvPr/>
          </p:nvSpPr>
          <p:spPr>
            <a:xfrm>
              <a:off x="3163822" y="-445264"/>
              <a:ext cx="41652" cy="68215"/>
            </a:xfrm>
            <a:custGeom>
              <a:avLst/>
              <a:gdLst/>
              <a:ahLst/>
              <a:cxnLst/>
              <a:rect l="l" t="t" r="r" b="b"/>
              <a:pathLst>
                <a:path w="1342" h="2198" fill="none" extrusionOk="0">
                  <a:moveTo>
                    <a:pt x="759" y="0"/>
                  </a:moveTo>
                  <a:lnTo>
                    <a:pt x="759" y="0"/>
                  </a:lnTo>
                  <a:lnTo>
                    <a:pt x="525" y="467"/>
                  </a:lnTo>
                  <a:lnTo>
                    <a:pt x="311" y="953"/>
                  </a:lnTo>
                  <a:lnTo>
                    <a:pt x="137" y="1458"/>
                  </a:lnTo>
                  <a:lnTo>
                    <a:pt x="0" y="1983"/>
                  </a:lnTo>
                  <a:lnTo>
                    <a:pt x="370" y="2197"/>
                  </a:lnTo>
                  <a:lnTo>
                    <a:pt x="370" y="2197"/>
                  </a:lnTo>
                  <a:lnTo>
                    <a:pt x="448" y="1906"/>
                  </a:lnTo>
                  <a:lnTo>
                    <a:pt x="545" y="1633"/>
                  </a:lnTo>
                  <a:lnTo>
                    <a:pt x="661" y="1342"/>
                  </a:lnTo>
                  <a:lnTo>
                    <a:pt x="778" y="1070"/>
                  </a:lnTo>
                  <a:lnTo>
                    <a:pt x="895" y="817"/>
                  </a:lnTo>
                  <a:lnTo>
                    <a:pt x="1031" y="564"/>
                  </a:lnTo>
                  <a:lnTo>
                    <a:pt x="1186" y="311"/>
                  </a:lnTo>
                  <a:lnTo>
                    <a:pt x="1342" y="59"/>
                  </a:lnTo>
                  <a:lnTo>
                    <a:pt x="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5"/>
            <p:cNvSpPr/>
            <p:nvPr/>
          </p:nvSpPr>
          <p:spPr>
            <a:xfrm>
              <a:off x="3468506" y="-459137"/>
              <a:ext cx="217263" cy="104402"/>
            </a:xfrm>
            <a:custGeom>
              <a:avLst/>
              <a:gdLst/>
              <a:ahLst/>
              <a:cxnLst/>
              <a:rect l="l" t="t" r="r" b="b"/>
              <a:pathLst>
                <a:path w="7000" h="3364" extrusionOk="0">
                  <a:moveTo>
                    <a:pt x="6669" y="0"/>
                  </a:moveTo>
                  <a:lnTo>
                    <a:pt x="1" y="739"/>
                  </a:lnTo>
                  <a:lnTo>
                    <a:pt x="1809" y="3364"/>
                  </a:lnTo>
                  <a:lnTo>
                    <a:pt x="6844" y="545"/>
                  </a:lnTo>
                  <a:lnTo>
                    <a:pt x="6922" y="467"/>
                  </a:lnTo>
                  <a:lnTo>
                    <a:pt x="6980" y="389"/>
                  </a:lnTo>
                  <a:lnTo>
                    <a:pt x="7000" y="292"/>
                  </a:lnTo>
                  <a:lnTo>
                    <a:pt x="6980" y="195"/>
                  </a:lnTo>
                  <a:lnTo>
                    <a:pt x="6941" y="117"/>
                  </a:lnTo>
                  <a:lnTo>
                    <a:pt x="6863" y="59"/>
                  </a:lnTo>
                  <a:lnTo>
                    <a:pt x="6786" y="20"/>
                  </a:lnTo>
                  <a:lnTo>
                    <a:pt x="6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5"/>
            <p:cNvSpPr/>
            <p:nvPr/>
          </p:nvSpPr>
          <p:spPr>
            <a:xfrm>
              <a:off x="3468506" y="-459137"/>
              <a:ext cx="217263" cy="104402"/>
            </a:xfrm>
            <a:custGeom>
              <a:avLst/>
              <a:gdLst/>
              <a:ahLst/>
              <a:cxnLst/>
              <a:rect l="l" t="t" r="r" b="b"/>
              <a:pathLst>
                <a:path w="7000" h="3364" fill="none" extrusionOk="0">
                  <a:moveTo>
                    <a:pt x="1" y="739"/>
                  </a:moveTo>
                  <a:lnTo>
                    <a:pt x="6669" y="0"/>
                  </a:lnTo>
                  <a:lnTo>
                    <a:pt x="6669" y="0"/>
                  </a:lnTo>
                  <a:lnTo>
                    <a:pt x="6786" y="20"/>
                  </a:lnTo>
                  <a:lnTo>
                    <a:pt x="6863" y="59"/>
                  </a:lnTo>
                  <a:lnTo>
                    <a:pt x="6941" y="117"/>
                  </a:lnTo>
                  <a:lnTo>
                    <a:pt x="6980" y="195"/>
                  </a:lnTo>
                  <a:lnTo>
                    <a:pt x="7000" y="292"/>
                  </a:lnTo>
                  <a:lnTo>
                    <a:pt x="6980" y="389"/>
                  </a:lnTo>
                  <a:lnTo>
                    <a:pt x="6922" y="467"/>
                  </a:lnTo>
                  <a:lnTo>
                    <a:pt x="6844" y="545"/>
                  </a:lnTo>
                  <a:lnTo>
                    <a:pt x="1809" y="3364"/>
                  </a:lnTo>
                  <a:lnTo>
                    <a:pt x="1" y="7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5"/>
            <p:cNvSpPr/>
            <p:nvPr/>
          </p:nvSpPr>
          <p:spPr>
            <a:xfrm>
              <a:off x="3526451" y="-445264"/>
              <a:ext cx="49505" cy="72436"/>
            </a:xfrm>
            <a:custGeom>
              <a:avLst/>
              <a:gdLst/>
              <a:ahLst/>
              <a:cxnLst/>
              <a:rect l="l" t="t" r="r" b="b"/>
              <a:pathLst>
                <a:path w="1595" h="2334" extrusionOk="0">
                  <a:moveTo>
                    <a:pt x="817" y="0"/>
                  </a:moveTo>
                  <a:lnTo>
                    <a:pt x="0" y="98"/>
                  </a:lnTo>
                  <a:lnTo>
                    <a:pt x="175" y="350"/>
                  </a:lnTo>
                  <a:lnTo>
                    <a:pt x="331" y="603"/>
                  </a:lnTo>
                  <a:lnTo>
                    <a:pt x="467" y="875"/>
                  </a:lnTo>
                  <a:lnTo>
                    <a:pt x="603" y="1147"/>
                  </a:lnTo>
                  <a:lnTo>
                    <a:pt x="720" y="1439"/>
                  </a:lnTo>
                  <a:lnTo>
                    <a:pt x="817" y="1731"/>
                  </a:lnTo>
                  <a:lnTo>
                    <a:pt x="914" y="2022"/>
                  </a:lnTo>
                  <a:lnTo>
                    <a:pt x="992" y="2333"/>
                  </a:lnTo>
                  <a:lnTo>
                    <a:pt x="1594" y="1983"/>
                  </a:lnTo>
                  <a:lnTo>
                    <a:pt x="1458" y="1458"/>
                  </a:lnTo>
                  <a:lnTo>
                    <a:pt x="1283" y="953"/>
                  </a:lnTo>
                  <a:lnTo>
                    <a:pt x="1069" y="467"/>
                  </a:lnTo>
                  <a:lnTo>
                    <a:pt x="817"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5"/>
            <p:cNvSpPr/>
            <p:nvPr/>
          </p:nvSpPr>
          <p:spPr>
            <a:xfrm>
              <a:off x="3526451" y="-445264"/>
              <a:ext cx="49505" cy="72436"/>
            </a:xfrm>
            <a:custGeom>
              <a:avLst/>
              <a:gdLst/>
              <a:ahLst/>
              <a:cxnLst/>
              <a:rect l="l" t="t" r="r" b="b"/>
              <a:pathLst>
                <a:path w="1595" h="2334" fill="none" extrusionOk="0">
                  <a:moveTo>
                    <a:pt x="817" y="0"/>
                  </a:moveTo>
                  <a:lnTo>
                    <a:pt x="0" y="98"/>
                  </a:lnTo>
                  <a:lnTo>
                    <a:pt x="0" y="98"/>
                  </a:lnTo>
                  <a:lnTo>
                    <a:pt x="175" y="350"/>
                  </a:lnTo>
                  <a:lnTo>
                    <a:pt x="331" y="603"/>
                  </a:lnTo>
                  <a:lnTo>
                    <a:pt x="467" y="875"/>
                  </a:lnTo>
                  <a:lnTo>
                    <a:pt x="603" y="1147"/>
                  </a:lnTo>
                  <a:lnTo>
                    <a:pt x="720" y="1439"/>
                  </a:lnTo>
                  <a:lnTo>
                    <a:pt x="817" y="1731"/>
                  </a:lnTo>
                  <a:lnTo>
                    <a:pt x="914" y="2022"/>
                  </a:lnTo>
                  <a:lnTo>
                    <a:pt x="992" y="2333"/>
                  </a:lnTo>
                  <a:lnTo>
                    <a:pt x="1594" y="1983"/>
                  </a:lnTo>
                  <a:lnTo>
                    <a:pt x="1594" y="1983"/>
                  </a:lnTo>
                  <a:lnTo>
                    <a:pt x="1458" y="1458"/>
                  </a:lnTo>
                  <a:lnTo>
                    <a:pt x="1283" y="953"/>
                  </a:lnTo>
                  <a:lnTo>
                    <a:pt x="1069" y="467"/>
                  </a:lnTo>
                  <a:lnTo>
                    <a:pt x="8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5"/>
            <p:cNvSpPr/>
            <p:nvPr/>
          </p:nvSpPr>
          <p:spPr>
            <a:xfrm>
              <a:off x="3168632" y="-529744"/>
              <a:ext cx="394673" cy="432038"/>
            </a:xfrm>
            <a:custGeom>
              <a:avLst/>
              <a:gdLst/>
              <a:ahLst/>
              <a:cxnLst/>
              <a:rect l="l" t="t" r="r" b="b"/>
              <a:pathLst>
                <a:path w="12716" h="13921" extrusionOk="0">
                  <a:moveTo>
                    <a:pt x="6358" y="1"/>
                  </a:moveTo>
                  <a:lnTo>
                    <a:pt x="6028" y="20"/>
                  </a:lnTo>
                  <a:lnTo>
                    <a:pt x="5697" y="40"/>
                  </a:lnTo>
                  <a:lnTo>
                    <a:pt x="5386" y="79"/>
                  </a:lnTo>
                  <a:lnTo>
                    <a:pt x="5075" y="137"/>
                  </a:lnTo>
                  <a:lnTo>
                    <a:pt x="4764" y="215"/>
                  </a:lnTo>
                  <a:lnTo>
                    <a:pt x="4453" y="312"/>
                  </a:lnTo>
                  <a:lnTo>
                    <a:pt x="4161" y="409"/>
                  </a:lnTo>
                  <a:lnTo>
                    <a:pt x="3870" y="526"/>
                  </a:lnTo>
                  <a:lnTo>
                    <a:pt x="3597" y="662"/>
                  </a:lnTo>
                  <a:lnTo>
                    <a:pt x="3325" y="817"/>
                  </a:lnTo>
                  <a:lnTo>
                    <a:pt x="3053" y="973"/>
                  </a:lnTo>
                  <a:lnTo>
                    <a:pt x="2800" y="1148"/>
                  </a:lnTo>
                  <a:lnTo>
                    <a:pt x="2548" y="1323"/>
                  </a:lnTo>
                  <a:lnTo>
                    <a:pt x="2314" y="1537"/>
                  </a:lnTo>
                  <a:lnTo>
                    <a:pt x="2081" y="1731"/>
                  </a:lnTo>
                  <a:lnTo>
                    <a:pt x="1848" y="1964"/>
                  </a:lnTo>
                  <a:lnTo>
                    <a:pt x="1653" y="2198"/>
                  </a:lnTo>
                  <a:lnTo>
                    <a:pt x="1440" y="2431"/>
                  </a:lnTo>
                  <a:lnTo>
                    <a:pt x="1265" y="2684"/>
                  </a:lnTo>
                  <a:lnTo>
                    <a:pt x="1070" y="2956"/>
                  </a:lnTo>
                  <a:lnTo>
                    <a:pt x="915" y="3228"/>
                  </a:lnTo>
                  <a:lnTo>
                    <a:pt x="759" y="3500"/>
                  </a:lnTo>
                  <a:lnTo>
                    <a:pt x="623" y="3792"/>
                  </a:lnTo>
                  <a:lnTo>
                    <a:pt x="487" y="4083"/>
                  </a:lnTo>
                  <a:lnTo>
                    <a:pt x="370" y="4394"/>
                  </a:lnTo>
                  <a:lnTo>
                    <a:pt x="273" y="4705"/>
                  </a:lnTo>
                  <a:lnTo>
                    <a:pt x="195" y="5016"/>
                  </a:lnTo>
                  <a:lnTo>
                    <a:pt x="118" y="5327"/>
                  </a:lnTo>
                  <a:lnTo>
                    <a:pt x="59" y="5658"/>
                  </a:lnTo>
                  <a:lnTo>
                    <a:pt x="20" y="6008"/>
                  </a:lnTo>
                  <a:lnTo>
                    <a:pt x="1" y="6338"/>
                  </a:lnTo>
                  <a:lnTo>
                    <a:pt x="1" y="6688"/>
                  </a:lnTo>
                  <a:lnTo>
                    <a:pt x="1" y="7019"/>
                  </a:lnTo>
                  <a:lnTo>
                    <a:pt x="20" y="7369"/>
                  </a:lnTo>
                  <a:lnTo>
                    <a:pt x="59" y="7719"/>
                  </a:lnTo>
                  <a:lnTo>
                    <a:pt x="118" y="8049"/>
                  </a:lnTo>
                  <a:lnTo>
                    <a:pt x="195" y="8380"/>
                  </a:lnTo>
                  <a:lnTo>
                    <a:pt x="273" y="8710"/>
                  </a:lnTo>
                  <a:lnTo>
                    <a:pt x="370" y="9041"/>
                  </a:lnTo>
                  <a:lnTo>
                    <a:pt x="487" y="9371"/>
                  </a:lnTo>
                  <a:lnTo>
                    <a:pt x="623" y="9682"/>
                  </a:lnTo>
                  <a:lnTo>
                    <a:pt x="759" y="9993"/>
                  </a:lnTo>
                  <a:lnTo>
                    <a:pt x="915" y="10304"/>
                  </a:lnTo>
                  <a:lnTo>
                    <a:pt x="1070" y="10596"/>
                  </a:lnTo>
                  <a:lnTo>
                    <a:pt x="1265" y="10887"/>
                  </a:lnTo>
                  <a:lnTo>
                    <a:pt x="1440" y="11160"/>
                  </a:lnTo>
                  <a:lnTo>
                    <a:pt x="1653" y="11432"/>
                  </a:lnTo>
                  <a:lnTo>
                    <a:pt x="1848" y="11685"/>
                  </a:lnTo>
                  <a:lnTo>
                    <a:pt x="2081" y="11937"/>
                  </a:lnTo>
                  <a:lnTo>
                    <a:pt x="2314" y="12171"/>
                  </a:lnTo>
                  <a:lnTo>
                    <a:pt x="2548" y="12384"/>
                  </a:lnTo>
                  <a:lnTo>
                    <a:pt x="2800" y="12598"/>
                  </a:lnTo>
                  <a:lnTo>
                    <a:pt x="3053" y="12812"/>
                  </a:lnTo>
                  <a:lnTo>
                    <a:pt x="3325" y="12987"/>
                  </a:lnTo>
                  <a:lnTo>
                    <a:pt x="3597" y="13162"/>
                  </a:lnTo>
                  <a:lnTo>
                    <a:pt x="3870" y="13318"/>
                  </a:lnTo>
                  <a:lnTo>
                    <a:pt x="4161" y="13454"/>
                  </a:lnTo>
                  <a:lnTo>
                    <a:pt x="4453" y="13570"/>
                  </a:lnTo>
                  <a:lnTo>
                    <a:pt x="4764" y="13687"/>
                  </a:lnTo>
                  <a:lnTo>
                    <a:pt x="5075" y="13765"/>
                  </a:lnTo>
                  <a:lnTo>
                    <a:pt x="5386" y="13842"/>
                  </a:lnTo>
                  <a:lnTo>
                    <a:pt x="5697" y="13881"/>
                  </a:lnTo>
                  <a:lnTo>
                    <a:pt x="6028" y="13920"/>
                  </a:lnTo>
                  <a:lnTo>
                    <a:pt x="6689" y="13920"/>
                  </a:lnTo>
                  <a:lnTo>
                    <a:pt x="7000" y="13881"/>
                  </a:lnTo>
                  <a:lnTo>
                    <a:pt x="7330" y="13842"/>
                  </a:lnTo>
                  <a:lnTo>
                    <a:pt x="7641" y="13765"/>
                  </a:lnTo>
                  <a:lnTo>
                    <a:pt x="7933" y="13687"/>
                  </a:lnTo>
                  <a:lnTo>
                    <a:pt x="8244" y="13570"/>
                  </a:lnTo>
                  <a:lnTo>
                    <a:pt x="8535" y="13454"/>
                  </a:lnTo>
                  <a:lnTo>
                    <a:pt x="8827" y="13318"/>
                  </a:lnTo>
                  <a:lnTo>
                    <a:pt x="9119" y="13162"/>
                  </a:lnTo>
                  <a:lnTo>
                    <a:pt x="9391" y="12987"/>
                  </a:lnTo>
                  <a:lnTo>
                    <a:pt x="9643" y="12812"/>
                  </a:lnTo>
                  <a:lnTo>
                    <a:pt x="9916" y="12598"/>
                  </a:lnTo>
                  <a:lnTo>
                    <a:pt x="10149" y="12384"/>
                  </a:lnTo>
                  <a:lnTo>
                    <a:pt x="10402" y="12171"/>
                  </a:lnTo>
                  <a:lnTo>
                    <a:pt x="10635" y="11937"/>
                  </a:lnTo>
                  <a:lnTo>
                    <a:pt x="10849" y="11685"/>
                  </a:lnTo>
                  <a:lnTo>
                    <a:pt x="11063" y="11432"/>
                  </a:lnTo>
                  <a:lnTo>
                    <a:pt x="11257" y="11160"/>
                  </a:lnTo>
                  <a:lnTo>
                    <a:pt x="11451" y="10887"/>
                  </a:lnTo>
                  <a:lnTo>
                    <a:pt x="11626" y="10596"/>
                  </a:lnTo>
                  <a:lnTo>
                    <a:pt x="11782" y="10304"/>
                  </a:lnTo>
                  <a:lnTo>
                    <a:pt x="11937" y="9993"/>
                  </a:lnTo>
                  <a:lnTo>
                    <a:pt x="12093" y="9682"/>
                  </a:lnTo>
                  <a:lnTo>
                    <a:pt x="12210" y="9371"/>
                  </a:lnTo>
                  <a:lnTo>
                    <a:pt x="12326" y="9041"/>
                  </a:lnTo>
                  <a:lnTo>
                    <a:pt x="12423" y="8710"/>
                  </a:lnTo>
                  <a:lnTo>
                    <a:pt x="12521" y="8380"/>
                  </a:lnTo>
                  <a:lnTo>
                    <a:pt x="12579" y="8049"/>
                  </a:lnTo>
                  <a:lnTo>
                    <a:pt x="12637" y="7719"/>
                  </a:lnTo>
                  <a:lnTo>
                    <a:pt x="12676" y="7369"/>
                  </a:lnTo>
                  <a:lnTo>
                    <a:pt x="12696" y="7019"/>
                  </a:lnTo>
                  <a:lnTo>
                    <a:pt x="12715" y="6688"/>
                  </a:lnTo>
                  <a:lnTo>
                    <a:pt x="12696" y="6338"/>
                  </a:lnTo>
                  <a:lnTo>
                    <a:pt x="12676" y="6008"/>
                  </a:lnTo>
                  <a:lnTo>
                    <a:pt x="12637" y="5658"/>
                  </a:lnTo>
                  <a:lnTo>
                    <a:pt x="12579" y="5327"/>
                  </a:lnTo>
                  <a:lnTo>
                    <a:pt x="12521" y="5016"/>
                  </a:lnTo>
                  <a:lnTo>
                    <a:pt x="12423" y="4705"/>
                  </a:lnTo>
                  <a:lnTo>
                    <a:pt x="12326" y="4394"/>
                  </a:lnTo>
                  <a:lnTo>
                    <a:pt x="12210" y="4083"/>
                  </a:lnTo>
                  <a:lnTo>
                    <a:pt x="12093" y="3792"/>
                  </a:lnTo>
                  <a:lnTo>
                    <a:pt x="11937" y="3500"/>
                  </a:lnTo>
                  <a:lnTo>
                    <a:pt x="11782" y="3228"/>
                  </a:lnTo>
                  <a:lnTo>
                    <a:pt x="11626" y="2956"/>
                  </a:lnTo>
                  <a:lnTo>
                    <a:pt x="11451" y="2684"/>
                  </a:lnTo>
                  <a:lnTo>
                    <a:pt x="11257" y="2431"/>
                  </a:lnTo>
                  <a:lnTo>
                    <a:pt x="11063" y="2198"/>
                  </a:lnTo>
                  <a:lnTo>
                    <a:pt x="10849" y="1964"/>
                  </a:lnTo>
                  <a:lnTo>
                    <a:pt x="10635" y="1731"/>
                  </a:lnTo>
                  <a:lnTo>
                    <a:pt x="10402" y="1537"/>
                  </a:lnTo>
                  <a:lnTo>
                    <a:pt x="10149" y="1323"/>
                  </a:lnTo>
                  <a:lnTo>
                    <a:pt x="9916" y="1148"/>
                  </a:lnTo>
                  <a:lnTo>
                    <a:pt x="9643" y="973"/>
                  </a:lnTo>
                  <a:lnTo>
                    <a:pt x="9391" y="817"/>
                  </a:lnTo>
                  <a:lnTo>
                    <a:pt x="9119" y="662"/>
                  </a:lnTo>
                  <a:lnTo>
                    <a:pt x="8827" y="526"/>
                  </a:lnTo>
                  <a:lnTo>
                    <a:pt x="8535" y="409"/>
                  </a:lnTo>
                  <a:lnTo>
                    <a:pt x="8244" y="312"/>
                  </a:lnTo>
                  <a:lnTo>
                    <a:pt x="7933" y="215"/>
                  </a:lnTo>
                  <a:lnTo>
                    <a:pt x="7641" y="137"/>
                  </a:lnTo>
                  <a:lnTo>
                    <a:pt x="7330" y="79"/>
                  </a:lnTo>
                  <a:lnTo>
                    <a:pt x="7000" y="40"/>
                  </a:lnTo>
                  <a:lnTo>
                    <a:pt x="6689" y="20"/>
                  </a:lnTo>
                  <a:lnTo>
                    <a:pt x="6358" y="1"/>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5"/>
            <p:cNvSpPr/>
            <p:nvPr/>
          </p:nvSpPr>
          <p:spPr>
            <a:xfrm>
              <a:off x="3168632" y="-529744"/>
              <a:ext cx="394673" cy="432038"/>
            </a:xfrm>
            <a:custGeom>
              <a:avLst/>
              <a:gdLst/>
              <a:ahLst/>
              <a:cxnLst/>
              <a:rect l="l" t="t" r="r" b="b"/>
              <a:pathLst>
                <a:path w="12716" h="13921" fill="none" extrusionOk="0">
                  <a:moveTo>
                    <a:pt x="12715" y="6688"/>
                  </a:moveTo>
                  <a:lnTo>
                    <a:pt x="12715" y="6688"/>
                  </a:lnTo>
                  <a:lnTo>
                    <a:pt x="12696" y="7019"/>
                  </a:lnTo>
                  <a:lnTo>
                    <a:pt x="12676" y="7369"/>
                  </a:lnTo>
                  <a:lnTo>
                    <a:pt x="12637" y="7719"/>
                  </a:lnTo>
                  <a:lnTo>
                    <a:pt x="12579" y="8049"/>
                  </a:lnTo>
                  <a:lnTo>
                    <a:pt x="12521" y="8380"/>
                  </a:lnTo>
                  <a:lnTo>
                    <a:pt x="12423" y="8710"/>
                  </a:lnTo>
                  <a:lnTo>
                    <a:pt x="12326" y="9041"/>
                  </a:lnTo>
                  <a:lnTo>
                    <a:pt x="12210" y="9371"/>
                  </a:lnTo>
                  <a:lnTo>
                    <a:pt x="12093" y="9682"/>
                  </a:lnTo>
                  <a:lnTo>
                    <a:pt x="11937" y="9993"/>
                  </a:lnTo>
                  <a:lnTo>
                    <a:pt x="11782" y="10304"/>
                  </a:lnTo>
                  <a:lnTo>
                    <a:pt x="11626" y="10596"/>
                  </a:lnTo>
                  <a:lnTo>
                    <a:pt x="11451" y="10887"/>
                  </a:lnTo>
                  <a:lnTo>
                    <a:pt x="11257" y="11160"/>
                  </a:lnTo>
                  <a:lnTo>
                    <a:pt x="11063" y="11432"/>
                  </a:lnTo>
                  <a:lnTo>
                    <a:pt x="10849" y="11685"/>
                  </a:lnTo>
                  <a:lnTo>
                    <a:pt x="10635" y="11937"/>
                  </a:lnTo>
                  <a:lnTo>
                    <a:pt x="10402" y="12171"/>
                  </a:lnTo>
                  <a:lnTo>
                    <a:pt x="10149" y="12384"/>
                  </a:lnTo>
                  <a:lnTo>
                    <a:pt x="9916" y="12598"/>
                  </a:lnTo>
                  <a:lnTo>
                    <a:pt x="9643" y="12812"/>
                  </a:lnTo>
                  <a:lnTo>
                    <a:pt x="9391" y="12987"/>
                  </a:lnTo>
                  <a:lnTo>
                    <a:pt x="9119" y="13162"/>
                  </a:lnTo>
                  <a:lnTo>
                    <a:pt x="8827" y="13318"/>
                  </a:lnTo>
                  <a:lnTo>
                    <a:pt x="8535" y="13454"/>
                  </a:lnTo>
                  <a:lnTo>
                    <a:pt x="8244" y="13570"/>
                  </a:lnTo>
                  <a:lnTo>
                    <a:pt x="7933" y="13687"/>
                  </a:lnTo>
                  <a:lnTo>
                    <a:pt x="7641" y="13765"/>
                  </a:lnTo>
                  <a:lnTo>
                    <a:pt x="7330" y="13842"/>
                  </a:lnTo>
                  <a:lnTo>
                    <a:pt x="7000" y="13881"/>
                  </a:lnTo>
                  <a:lnTo>
                    <a:pt x="6689" y="13920"/>
                  </a:lnTo>
                  <a:lnTo>
                    <a:pt x="6358" y="13920"/>
                  </a:lnTo>
                  <a:lnTo>
                    <a:pt x="6358" y="13920"/>
                  </a:lnTo>
                  <a:lnTo>
                    <a:pt x="6028" y="13920"/>
                  </a:lnTo>
                  <a:lnTo>
                    <a:pt x="5697" y="13881"/>
                  </a:lnTo>
                  <a:lnTo>
                    <a:pt x="5386" y="13842"/>
                  </a:lnTo>
                  <a:lnTo>
                    <a:pt x="5075" y="13765"/>
                  </a:lnTo>
                  <a:lnTo>
                    <a:pt x="4764" y="13687"/>
                  </a:lnTo>
                  <a:lnTo>
                    <a:pt x="4453" y="13570"/>
                  </a:lnTo>
                  <a:lnTo>
                    <a:pt x="4161" y="13454"/>
                  </a:lnTo>
                  <a:lnTo>
                    <a:pt x="3870" y="13318"/>
                  </a:lnTo>
                  <a:lnTo>
                    <a:pt x="3597" y="13162"/>
                  </a:lnTo>
                  <a:lnTo>
                    <a:pt x="3325" y="12987"/>
                  </a:lnTo>
                  <a:lnTo>
                    <a:pt x="3053" y="12812"/>
                  </a:lnTo>
                  <a:lnTo>
                    <a:pt x="2800" y="12598"/>
                  </a:lnTo>
                  <a:lnTo>
                    <a:pt x="2548" y="12384"/>
                  </a:lnTo>
                  <a:lnTo>
                    <a:pt x="2314" y="12171"/>
                  </a:lnTo>
                  <a:lnTo>
                    <a:pt x="2081" y="11937"/>
                  </a:lnTo>
                  <a:lnTo>
                    <a:pt x="1848" y="11685"/>
                  </a:lnTo>
                  <a:lnTo>
                    <a:pt x="1653" y="11432"/>
                  </a:lnTo>
                  <a:lnTo>
                    <a:pt x="1440" y="11160"/>
                  </a:lnTo>
                  <a:lnTo>
                    <a:pt x="1265" y="10887"/>
                  </a:lnTo>
                  <a:lnTo>
                    <a:pt x="1070" y="10596"/>
                  </a:lnTo>
                  <a:lnTo>
                    <a:pt x="915" y="10304"/>
                  </a:lnTo>
                  <a:lnTo>
                    <a:pt x="759" y="9993"/>
                  </a:lnTo>
                  <a:lnTo>
                    <a:pt x="623" y="9682"/>
                  </a:lnTo>
                  <a:lnTo>
                    <a:pt x="487" y="9371"/>
                  </a:lnTo>
                  <a:lnTo>
                    <a:pt x="370" y="9041"/>
                  </a:lnTo>
                  <a:lnTo>
                    <a:pt x="273" y="8710"/>
                  </a:lnTo>
                  <a:lnTo>
                    <a:pt x="195" y="8380"/>
                  </a:lnTo>
                  <a:lnTo>
                    <a:pt x="118" y="8049"/>
                  </a:lnTo>
                  <a:lnTo>
                    <a:pt x="59" y="7719"/>
                  </a:lnTo>
                  <a:lnTo>
                    <a:pt x="20" y="7369"/>
                  </a:lnTo>
                  <a:lnTo>
                    <a:pt x="1" y="7019"/>
                  </a:lnTo>
                  <a:lnTo>
                    <a:pt x="1" y="6688"/>
                  </a:lnTo>
                  <a:lnTo>
                    <a:pt x="1" y="6688"/>
                  </a:lnTo>
                  <a:lnTo>
                    <a:pt x="1" y="6338"/>
                  </a:lnTo>
                  <a:lnTo>
                    <a:pt x="20" y="6008"/>
                  </a:lnTo>
                  <a:lnTo>
                    <a:pt x="59" y="5658"/>
                  </a:lnTo>
                  <a:lnTo>
                    <a:pt x="118" y="5327"/>
                  </a:lnTo>
                  <a:lnTo>
                    <a:pt x="195" y="5016"/>
                  </a:lnTo>
                  <a:lnTo>
                    <a:pt x="273" y="4705"/>
                  </a:lnTo>
                  <a:lnTo>
                    <a:pt x="370" y="4394"/>
                  </a:lnTo>
                  <a:lnTo>
                    <a:pt x="487" y="4083"/>
                  </a:lnTo>
                  <a:lnTo>
                    <a:pt x="623" y="3792"/>
                  </a:lnTo>
                  <a:lnTo>
                    <a:pt x="759" y="3500"/>
                  </a:lnTo>
                  <a:lnTo>
                    <a:pt x="915" y="3228"/>
                  </a:lnTo>
                  <a:lnTo>
                    <a:pt x="1070" y="2956"/>
                  </a:lnTo>
                  <a:lnTo>
                    <a:pt x="1265" y="2684"/>
                  </a:lnTo>
                  <a:lnTo>
                    <a:pt x="1440" y="2431"/>
                  </a:lnTo>
                  <a:lnTo>
                    <a:pt x="1653" y="2198"/>
                  </a:lnTo>
                  <a:lnTo>
                    <a:pt x="1848" y="1964"/>
                  </a:lnTo>
                  <a:lnTo>
                    <a:pt x="2081" y="1731"/>
                  </a:lnTo>
                  <a:lnTo>
                    <a:pt x="2314" y="1537"/>
                  </a:lnTo>
                  <a:lnTo>
                    <a:pt x="2548" y="1323"/>
                  </a:lnTo>
                  <a:lnTo>
                    <a:pt x="2800" y="1148"/>
                  </a:lnTo>
                  <a:lnTo>
                    <a:pt x="3053" y="973"/>
                  </a:lnTo>
                  <a:lnTo>
                    <a:pt x="3325" y="817"/>
                  </a:lnTo>
                  <a:lnTo>
                    <a:pt x="3597" y="662"/>
                  </a:lnTo>
                  <a:lnTo>
                    <a:pt x="3870" y="526"/>
                  </a:lnTo>
                  <a:lnTo>
                    <a:pt x="4161" y="409"/>
                  </a:lnTo>
                  <a:lnTo>
                    <a:pt x="4453" y="312"/>
                  </a:lnTo>
                  <a:lnTo>
                    <a:pt x="4764" y="215"/>
                  </a:lnTo>
                  <a:lnTo>
                    <a:pt x="5075" y="137"/>
                  </a:lnTo>
                  <a:lnTo>
                    <a:pt x="5386" y="79"/>
                  </a:lnTo>
                  <a:lnTo>
                    <a:pt x="5697" y="40"/>
                  </a:lnTo>
                  <a:lnTo>
                    <a:pt x="6028" y="20"/>
                  </a:lnTo>
                  <a:lnTo>
                    <a:pt x="6358" y="1"/>
                  </a:lnTo>
                  <a:lnTo>
                    <a:pt x="6358" y="1"/>
                  </a:lnTo>
                  <a:lnTo>
                    <a:pt x="6689" y="20"/>
                  </a:lnTo>
                  <a:lnTo>
                    <a:pt x="7000" y="40"/>
                  </a:lnTo>
                  <a:lnTo>
                    <a:pt x="7330" y="79"/>
                  </a:lnTo>
                  <a:lnTo>
                    <a:pt x="7641" y="137"/>
                  </a:lnTo>
                  <a:lnTo>
                    <a:pt x="7933" y="215"/>
                  </a:lnTo>
                  <a:lnTo>
                    <a:pt x="8244" y="312"/>
                  </a:lnTo>
                  <a:lnTo>
                    <a:pt x="8535" y="409"/>
                  </a:lnTo>
                  <a:lnTo>
                    <a:pt x="8827" y="526"/>
                  </a:lnTo>
                  <a:lnTo>
                    <a:pt x="9119" y="662"/>
                  </a:lnTo>
                  <a:lnTo>
                    <a:pt x="9391" y="817"/>
                  </a:lnTo>
                  <a:lnTo>
                    <a:pt x="9643" y="973"/>
                  </a:lnTo>
                  <a:lnTo>
                    <a:pt x="9916" y="1148"/>
                  </a:lnTo>
                  <a:lnTo>
                    <a:pt x="10149" y="1323"/>
                  </a:lnTo>
                  <a:lnTo>
                    <a:pt x="10402" y="1537"/>
                  </a:lnTo>
                  <a:lnTo>
                    <a:pt x="10635" y="1731"/>
                  </a:lnTo>
                  <a:lnTo>
                    <a:pt x="10849" y="1964"/>
                  </a:lnTo>
                  <a:lnTo>
                    <a:pt x="11063" y="2198"/>
                  </a:lnTo>
                  <a:lnTo>
                    <a:pt x="11257" y="2431"/>
                  </a:lnTo>
                  <a:lnTo>
                    <a:pt x="11451" y="2684"/>
                  </a:lnTo>
                  <a:lnTo>
                    <a:pt x="11626" y="2956"/>
                  </a:lnTo>
                  <a:lnTo>
                    <a:pt x="11782" y="3228"/>
                  </a:lnTo>
                  <a:lnTo>
                    <a:pt x="11937" y="3500"/>
                  </a:lnTo>
                  <a:lnTo>
                    <a:pt x="12093" y="3792"/>
                  </a:lnTo>
                  <a:lnTo>
                    <a:pt x="12210" y="4083"/>
                  </a:lnTo>
                  <a:lnTo>
                    <a:pt x="12326" y="4394"/>
                  </a:lnTo>
                  <a:lnTo>
                    <a:pt x="12423" y="4705"/>
                  </a:lnTo>
                  <a:lnTo>
                    <a:pt x="12521" y="5016"/>
                  </a:lnTo>
                  <a:lnTo>
                    <a:pt x="12579" y="5327"/>
                  </a:lnTo>
                  <a:lnTo>
                    <a:pt x="12637" y="5658"/>
                  </a:lnTo>
                  <a:lnTo>
                    <a:pt x="12676" y="6008"/>
                  </a:lnTo>
                  <a:lnTo>
                    <a:pt x="12696" y="6338"/>
                  </a:lnTo>
                  <a:lnTo>
                    <a:pt x="12715" y="6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5"/>
            <p:cNvSpPr/>
            <p:nvPr/>
          </p:nvSpPr>
          <p:spPr>
            <a:xfrm>
              <a:off x="3168632" y="-529744"/>
              <a:ext cx="394673" cy="432038"/>
            </a:xfrm>
            <a:custGeom>
              <a:avLst/>
              <a:gdLst/>
              <a:ahLst/>
              <a:cxnLst/>
              <a:rect l="l" t="t" r="r" b="b"/>
              <a:pathLst>
                <a:path w="12716" h="13921" extrusionOk="0">
                  <a:moveTo>
                    <a:pt x="6358" y="1"/>
                  </a:moveTo>
                  <a:lnTo>
                    <a:pt x="6028" y="20"/>
                  </a:lnTo>
                  <a:lnTo>
                    <a:pt x="5697" y="40"/>
                  </a:lnTo>
                  <a:lnTo>
                    <a:pt x="5386" y="79"/>
                  </a:lnTo>
                  <a:lnTo>
                    <a:pt x="5075" y="137"/>
                  </a:lnTo>
                  <a:lnTo>
                    <a:pt x="4764" y="215"/>
                  </a:lnTo>
                  <a:lnTo>
                    <a:pt x="4453" y="312"/>
                  </a:lnTo>
                  <a:lnTo>
                    <a:pt x="4161" y="409"/>
                  </a:lnTo>
                  <a:lnTo>
                    <a:pt x="3870" y="526"/>
                  </a:lnTo>
                  <a:lnTo>
                    <a:pt x="3597" y="662"/>
                  </a:lnTo>
                  <a:lnTo>
                    <a:pt x="3325" y="817"/>
                  </a:lnTo>
                  <a:lnTo>
                    <a:pt x="3053" y="973"/>
                  </a:lnTo>
                  <a:lnTo>
                    <a:pt x="2800" y="1148"/>
                  </a:lnTo>
                  <a:lnTo>
                    <a:pt x="2548" y="1323"/>
                  </a:lnTo>
                  <a:lnTo>
                    <a:pt x="2314" y="1537"/>
                  </a:lnTo>
                  <a:lnTo>
                    <a:pt x="2081" y="1731"/>
                  </a:lnTo>
                  <a:lnTo>
                    <a:pt x="1848" y="1964"/>
                  </a:lnTo>
                  <a:lnTo>
                    <a:pt x="1653" y="2198"/>
                  </a:lnTo>
                  <a:lnTo>
                    <a:pt x="1440" y="2431"/>
                  </a:lnTo>
                  <a:lnTo>
                    <a:pt x="1265" y="2684"/>
                  </a:lnTo>
                  <a:lnTo>
                    <a:pt x="1070" y="2956"/>
                  </a:lnTo>
                  <a:lnTo>
                    <a:pt x="915" y="3228"/>
                  </a:lnTo>
                  <a:lnTo>
                    <a:pt x="759" y="3500"/>
                  </a:lnTo>
                  <a:lnTo>
                    <a:pt x="623" y="3792"/>
                  </a:lnTo>
                  <a:lnTo>
                    <a:pt x="487" y="4083"/>
                  </a:lnTo>
                  <a:lnTo>
                    <a:pt x="370" y="4394"/>
                  </a:lnTo>
                  <a:lnTo>
                    <a:pt x="273" y="4705"/>
                  </a:lnTo>
                  <a:lnTo>
                    <a:pt x="195" y="5016"/>
                  </a:lnTo>
                  <a:lnTo>
                    <a:pt x="118" y="5327"/>
                  </a:lnTo>
                  <a:lnTo>
                    <a:pt x="59" y="5658"/>
                  </a:lnTo>
                  <a:lnTo>
                    <a:pt x="20" y="6008"/>
                  </a:lnTo>
                  <a:lnTo>
                    <a:pt x="1" y="6338"/>
                  </a:lnTo>
                  <a:lnTo>
                    <a:pt x="1" y="6688"/>
                  </a:lnTo>
                  <a:lnTo>
                    <a:pt x="1" y="7019"/>
                  </a:lnTo>
                  <a:lnTo>
                    <a:pt x="20" y="7369"/>
                  </a:lnTo>
                  <a:lnTo>
                    <a:pt x="59" y="7719"/>
                  </a:lnTo>
                  <a:lnTo>
                    <a:pt x="118" y="8049"/>
                  </a:lnTo>
                  <a:lnTo>
                    <a:pt x="195" y="8380"/>
                  </a:lnTo>
                  <a:lnTo>
                    <a:pt x="273" y="8710"/>
                  </a:lnTo>
                  <a:lnTo>
                    <a:pt x="370" y="9041"/>
                  </a:lnTo>
                  <a:lnTo>
                    <a:pt x="487" y="9371"/>
                  </a:lnTo>
                  <a:lnTo>
                    <a:pt x="623" y="9682"/>
                  </a:lnTo>
                  <a:lnTo>
                    <a:pt x="759" y="9993"/>
                  </a:lnTo>
                  <a:lnTo>
                    <a:pt x="915" y="10304"/>
                  </a:lnTo>
                  <a:lnTo>
                    <a:pt x="1070" y="10596"/>
                  </a:lnTo>
                  <a:lnTo>
                    <a:pt x="1265" y="10887"/>
                  </a:lnTo>
                  <a:lnTo>
                    <a:pt x="1440" y="11160"/>
                  </a:lnTo>
                  <a:lnTo>
                    <a:pt x="1653" y="11432"/>
                  </a:lnTo>
                  <a:lnTo>
                    <a:pt x="1848" y="11685"/>
                  </a:lnTo>
                  <a:lnTo>
                    <a:pt x="2081" y="11937"/>
                  </a:lnTo>
                  <a:lnTo>
                    <a:pt x="2314" y="12171"/>
                  </a:lnTo>
                  <a:lnTo>
                    <a:pt x="2548" y="12384"/>
                  </a:lnTo>
                  <a:lnTo>
                    <a:pt x="2800" y="12598"/>
                  </a:lnTo>
                  <a:lnTo>
                    <a:pt x="3053" y="12812"/>
                  </a:lnTo>
                  <a:lnTo>
                    <a:pt x="3325" y="12987"/>
                  </a:lnTo>
                  <a:lnTo>
                    <a:pt x="3597" y="13162"/>
                  </a:lnTo>
                  <a:lnTo>
                    <a:pt x="3870" y="13318"/>
                  </a:lnTo>
                  <a:lnTo>
                    <a:pt x="4161" y="13454"/>
                  </a:lnTo>
                  <a:lnTo>
                    <a:pt x="4453" y="13570"/>
                  </a:lnTo>
                  <a:lnTo>
                    <a:pt x="4764" y="13687"/>
                  </a:lnTo>
                  <a:lnTo>
                    <a:pt x="5075" y="13765"/>
                  </a:lnTo>
                  <a:lnTo>
                    <a:pt x="5386" y="13842"/>
                  </a:lnTo>
                  <a:lnTo>
                    <a:pt x="5697" y="13881"/>
                  </a:lnTo>
                  <a:lnTo>
                    <a:pt x="6028" y="13920"/>
                  </a:lnTo>
                  <a:lnTo>
                    <a:pt x="6689" y="13920"/>
                  </a:lnTo>
                  <a:lnTo>
                    <a:pt x="7000" y="13881"/>
                  </a:lnTo>
                  <a:lnTo>
                    <a:pt x="7330" y="13842"/>
                  </a:lnTo>
                  <a:lnTo>
                    <a:pt x="7641" y="13765"/>
                  </a:lnTo>
                  <a:lnTo>
                    <a:pt x="7933" y="13687"/>
                  </a:lnTo>
                  <a:lnTo>
                    <a:pt x="8244" y="13570"/>
                  </a:lnTo>
                  <a:lnTo>
                    <a:pt x="8535" y="13454"/>
                  </a:lnTo>
                  <a:lnTo>
                    <a:pt x="8827" y="13318"/>
                  </a:lnTo>
                  <a:lnTo>
                    <a:pt x="9119" y="13162"/>
                  </a:lnTo>
                  <a:lnTo>
                    <a:pt x="9391" y="12987"/>
                  </a:lnTo>
                  <a:lnTo>
                    <a:pt x="9643" y="12812"/>
                  </a:lnTo>
                  <a:lnTo>
                    <a:pt x="9916" y="12598"/>
                  </a:lnTo>
                  <a:lnTo>
                    <a:pt x="10149" y="12384"/>
                  </a:lnTo>
                  <a:lnTo>
                    <a:pt x="10402" y="12171"/>
                  </a:lnTo>
                  <a:lnTo>
                    <a:pt x="10635" y="11937"/>
                  </a:lnTo>
                  <a:lnTo>
                    <a:pt x="10849" y="11685"/>
                  </a:lnTo>
                  <a:lnTo>
                    <a:pt x="11063" y="11432"/>
                  </a:lnTo>
                  <a:lnTo>
                    <a:pt x="11257" y="11160"/>
                  </a:lnTo>
                  <a:lnTo>
                    <a:pt x="11451" y="10887"/>
                  </a:lnTo>
                  <a:lnTo>
                    <a:pt x="11626" y="10596"/>
                  </a:lnTo>
                  <a:lnTo>
                    <a:pt x="11782" y="10304"/>
                  </a:lnTo>
                  <a:lnTo>
                    <a:pt x="11937" y="9993"/>
                  </a:lnTo>
                  <a:lnTo>
                    <a:pt x="12093" y="9682"/>
                  </a:lnTo>
                  <a:lnTo>
                    <a:pt x="12210" y="9371"/>
                  </a:lnTo>
                  <a:lnTo>
                    <a:pt x="12326" y="9041"/>
                  </a:lnTo>
                  <a:lnTo>
                    <a:pt x="12423" y="8710"/>
                  </a:lnTo>
                  <a:lnTo>
                    <a:pt x="12521" y="8380"/>
                  </a:lnTo>
                  <a:lnTo>
                    <a:pt x="12579" y="8049"/>
                  </a:lnTo>
                  <a:lnTo>
                    <a:pt x="12637" y="7719"/>
                  </a:lnTo>
                  <a:lnTo>
                    <a:pt x="12676" y="7369"/>
                  </a:lnTo>
                  <a:lnTo>
                    <a:pt x="12696" y="7019"/>
                  </a:lnTo>
                  <a:lnTo>
                    <a:pt x="12715" y="6688"/>
                  </a:lnTo>
                  <a:lnTo>
                    <a:pt x="12696" y="6338"/>
                  </a:lnTo>
                  <a:lnTo>
                    <a:pt x="12676" y="6008"/>
                  </a:lnTo>
                  <a:lnTo>
                    <a:pt x="12637" y="5658"/>
                  </a:lnTo>
                  <a:lnTo>
                    <a:pt x="12579" y="5327"/>
                  </a:lnTo>
                  <a:lnTo>
                    <a:pt x="12521" y="5016"/>
                  </a:lnTo>
                  <a:lnTo>
                    <a:pt x="12423" y="4705"/>
                  </a:lnTo>
                  <a:lnTo>
                    <a:pt x="12326" y="4394"/>
                  </a:lnTo>
                  <a:lnTo>
                    <a:pt x="12210" y="4083"/>
                  </a:lnTo>
                  <a:lnTo>
                    <a:pt x="12093" y="3792"/>
                  </a:lnTo>
                  <a:lnTo>
                    <a:pt x="11937" y="3500"/>
                  </a:lnTo>
                  <a:lnTo>
                    <a:pt x="11782" y="3228"/>
                  </a:lnTo>
                  <a:lnTo>
                    <a:pt x="11626" y="2956"/>
                  </a:lnTo>
                  <a:lnTo>
                    <a:pt x="11451" y="2684"/>
                  </a:lnTo>
                  <a:lnTo>
                    <a:pt x="11257" y="2431"/>
                  </a:lnTo>
                  <a:lnTo>
                    <a:pt x="11063" y="2198"/>
                  </a:lnTo>
                  <a:lnTo>
                    <a:pt x="10849" y="1964"/>
                  </a:lnTo>
                  <a:lnTo>
                    <a:pt x="10635" y="1731"/>
                  </a:lnTo>
                  <a:lnTo>
                    <a:pt x="10402" y="1537"/>
                  </a:lnTo>
                  <a:lnTo>
                    <a:pt x="10149" y="1323"/>
                  </a:lnTo>
                  <a:lnTo>
                    <a:pt x="9916" y="1148"/>
                  </a:lnTo>
                  <a:lnTo>
                    <a:pt x="9643" y="973"/>
                  </a:lnTo>
                  <a:lnTo>
                    <a:pt x="9391" y="817"/>
                  </a:lnTo>
                  <a:lnTo>
                    <a:pt x="9119" y="662"/>
                  </a:lnTo>
                  <a:lnTo>
                    <a:pt x="8827" y="526"/>
                  </a:lnTo>
                  <a:lnTo>
                    <a:pt x="8535" y="409"/>
                  </a:lnTo>
                  <a:lnTo>
                    <a:pt x="8244" y="312"/>
                  </a:lnTo>
                  <a:lnTo>
                    <a:pt x="7933" y="215"/>
                  </a:lnTo>
                  <a:lnTo>
                    <a:pt x="7641" y="137"/>
                  </a:lnTo>
                  <a:lnTo>
                    <a:pt x="7330" y="79"/>
                  </a:lnTo>
                  <a:lnTo>
                    <a:pt x="7000" y="40"/>
                  </a:lnTo>
                  <a:lnTo>
                    <a:pt x="6689" y="20"/>
                  </a:lnTo>
                  <a:lnTo>
                    <a:pt x="6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5"/>
            <p:cNvSpPr/>
            <p:nvPr/>
          </p:nvSpPr>
          <p:spPr>
            <a:xfrm>
              <a:off x="3168632" y="-529744"/>
              <a:ext cx="394673" cy="432038"/>
            </a:xfrm>
            <a:custGeom>
              <a:avLst/>
              <a:gdLst/>
              <a:ahLst/>
              <a:cxnLst/>
              <a:rect l="l" t="t" r="r" b="b"/>
              <a:pathLst>
                <a:path w="12716" h="13921" fill="none" extrusionOk="0">
                  <a:moveTo>
                    <a:pt x="12715" y="6688"/>
                  </a:moveTo>
                  <a:lnTo>
                    <a:pt x="12715" y="6688"/>
                  </a:lnTo>
                  <a:lnTo>
                    <a:pt x="12696" y="7019"/>
                  </a:lnTo>
                  <a:lnTo>
                    <a:pt x="12676" y="7369"/>
                  </a:lnTo>
                  <a:lnTo>
                    <a:pt x="12637" y="7719"/>
                  </a:lnTo>
                  <a:lnTo>
                    <a:pt x="12579" y="8049"/>
                  </a:lnTo>
                  <a:lnTo>
                    <a:pt x="12521" y="8380"/>
                  </a:lnTo>
                  <a:lnTo>
                    <a:pt x="12423" y="8710"/>
                  </a:lnTo>
                  <a:lnTo>
                    <a:pt x="12326" y="9041"/>
                  </a:lnTo>
                  <a:lnTo>
                    <a:pt x="12210" y="9371"/>
                  </a:lnTo>
                  <a:lnTo>
                    <a:pt x="12093" y="9682"/>
                  </a:lnTo>
                  <a:lnTo>
                    <a:pt x="11937" y="9993"/>
                  </a:lnTo>
                  <a:lnTo>
                    <a:pt x="11782" y="10304"/>
                  </a:lnTo>
                  <a:lnTo>
                    <a:pt x="11626" y="10596"/>
                  </a:lnTo>
                  <a:lnTo>
                    <a:pt x="11451" y="10887"/>
                  </a:lnTo>
                  <a:lnTo>
                    <a:pt x="11257" y="11160"/>
                  </a:lnTo>
                  <a:lnTo>
                    <a:pt x="11063" y="11432"/>
                  </a:lnTo>
                  <a:lnTo>
                    <a:pt x="10849" y="11685"/>
                  </a:lnTo>
                  <a:lnTo>
                    <a:pt x="10635" y="11937"/>
                  </a:lnTo>
                  <a:lnTo>
                    <a:pt x="10402" y="12171"/>
                  </a:lnTo>
                  <a:lnTo>
                    <a:pt x="10149" y="12384"/>
                  </a:lnTo>
                  <a:lnTo>
                    <a:pt x="9916" y="12598"/>
                  </a:lnTo>
                  <a:lnTo>
                    <a:pt x="9643" y="12812"/>
                  </a:lnTo>
                  <a:lnTo>
                    <a:pt x="9391" y="12987"/>
                  </a:lnTo>
                  <a:lnTo>
                    <a:pt x="9119" y="13162"/>
                  </a:lnTo>
                  <a:lnTo>
                    <a:pt x="8827" y="13318"/>
                  </a:lnTo>
                  <a:lnTo>
                    <a:pt x="8535" y="13454"/>
                  </a:lnTo>
                  <a:lnTo>
                    <a:pt x="8244" y="13570"/>
                  </a:lnTo>
                  <a:lnTo>
                    <a:pt x="7933" y="13687"/>
                  </a:lnTo>
                  <a:lnTo>
                    <a:pt x="7641" y="13765"/>
                  </a:lnTo>
                  <a:lnTo>
                    <a:pt x="7330" y="13842"/>
                  </a:lnTo>
                  <a:lnTo>
                    <a:pt x="7000" y="13881"/>
                  </a:lnTo>
                  <a:lnTo>
                    <a:pt x="6689" y="13920"/>
                  </a:lnTo>
                  <a:lnTo>
                    <a:pt x="6358" y="13920"/>
                  </a:lnTo>
                  <a:lnTo>
                    <a:pt x="6358" y="13920"/>
                  </a:lnTo>
                  <a:lnTo>
                    <a:pt x="6028" y="13920"/>
                  </a:lnTo>
                  <a:lnTo>
                    <a:pt x="5697" y="13881"/>
                  </a:lnTo>
                  <a:lnTo>
                    <a:pt x="5386" y="13842"/>
                  </a:lnTo>
                  <a:lnTo>
                    <a:pt x="5075" y="13765"/>
                  </a:lnTo>
                  <a:lnTo>
                    <a:pt x="4764" y="13687"/>
                  </a:lnTo>
                  <a:lnTo>
                    <a:pt x="4453" y="13570"/>
                  </a:lnTo>
                  <a:lnTo>
                    <a:pt x="4161" y="13454"/>
                  </a:lnTo>
                  <a:lnTo>
                    <a:pt x="3870" y="13318"/>
                  </a:lnTo>
                  <a:lnTo>
                    <a:pt x="3597" y="13162"/>
                  </a:lnTo>
                  <a:lnTo>
                    <a:pt x="3325" y="12987"/>
                  </a:lnTo>
                  <a:lnTo>
                    <a:pt x="3053" y="12812"/>
                  </a:lnTo>
                  <a:lnTo>
                    <a:pt x="2800" y="12598"/>
                  </a:lnTo>
                  <a:lnTo>
                    <a:pt x="2548" y="12384"/>
                  </a:lnTo>
                  <a:lnTo>
                    <a:pt x="2314" y="12171"/>
                  </a:lnTo>
                  <a:lnTo>
                    <a:pt x="2081" y="11937"/>
                  </a:lnTo>
                  <a:lnTo>
                    <a:pt x="1848" y="11685"/>
                  </a:lnTo>
                  <a:lnTo>
                    <a:pt x="1653" y="11432"/>
                  </a:lnTo>
                  <a:lnTo>
                    <a:pt x="1440" y="11160"/>
                  </a:lnTo>
                  <a:lnTo>
                    <a:pt x="1265" y="10887"/>
                  </a:lnTo>
                  <a:lnTo>
                    <a:pt x="1070" y="10596"/>
                  </a:lnTo>
                  <a:lnTo>
                    <a:pt x="915" y="10304"/>
                  </a:lnTo>
                  <a:lnTo>
                    <a:pt x="759" y="9993"/>
                  </a:lnTo>
                  <a:lnTo>
                    <a:pt x="623" y="9682"/>
                  </a:lnTo>
                  <a:lnTo>
                    <a:pt x="487" y="9371"/>
                  </a:lnTo>
                  <a:lnTo>
                    <a:pt x="370" y="9041"/>
                  </a:lnTo>
                  <a:lnTo>
                    <a:pt x="273" y="8710"/>
                  </a:lnTo>
                  <a:lnTo>
                    <a:pt x="195" y="8380"/>
                  </a:lnTo>
                  <a:lnTo>
                    <a:pt x="118" y="8049"/>
                  </a:lnTo>
                  <a:lnTo>
                    <a:pt x="59" y="7719"/>
                  </a:lnTo>
                  <a:lnTo>
                    <a:pt x="20" y="7369"/>
                  </a:lnTo>
                  <a:lnTo>
                    <a:pt x="1" y="7019"/>
                  </a:lnTo>
                  <a:lnTo>
                    <a:pt x="1" y="6688"/>
                  </a:lnTo>
                  <a:lnTo>
                    <a:pt x="1" y="6688"/>
                  </a:lnTo>
                  <a:lnTo>
                    <a:pt x="1" y="6338"/>
                  </a:lnTo>
                  <a:lnTo>
                    <a:pt x="20" y="6008"/>
                  </a:lnTo>
                  <a:lnTo>
                    <a:pt x="59" y="5658"/>
                  </a:lnTo>
                  <a:lnTo>
                    <a:pt x="118" y="5327"/>
                  </a:lnTo>
                  <a:lnTo>
                    <a:pt x="195" y="5016"/>
                  </a:lnTo>
                  <a:lnTo>
                    <a:pt x="273" y="4705"/>
                  </a:lnTo>
                  <a:lnTo>
                    <a:pt x="370" y="4394"/>
                  </a:lnTo>
                  <a:lnTo>
                    <a:pt x="487" y="4083"/>
                  </a:lnTo>
                  <a:lnTo>
                    <a:pt x="623" y="3792"/>
                  </a:lnTo>
                  <a:lnTo>
                    <a:pt x="759" y="3500"/>
                  </a:lnTo>
                  <a:lnTo>
                    <a:pt x="915" y="3228"/>
                  </a:lnTo>
                  <a:lnTo>
                    <a:pt x="1070" y="2956"/>
                  </a:lnTo>
                  <a:lnTo>
                    <a:pt x="1265" y="2684"/>
                  </a:lnTo>
                  <a:lnTo>
                    <a:pt x="1440" y="2431"/>
                  </a:lnTo>
                  <a:lnTo>
                    <a:pt x="1653" y="2198"/>
                  </a:lnTo>
                  <a:lnTo>
                    <a:pt x="1848" y="1964"/>
                  </a:lnTo>
                  <a:lnTo>
                    <a:pt x="2081" y="1731"/>
                  </a:lnTo>
                  <a:lnTo>
                    <a:pt x="2314" y="1537"/>
                  </a:lnTo>
                  <a:lnTo>
                    <a:pt x="2548" y="1323"/>
                  </a:lnTo>
                  <a:lnTo>
                    <a:pt x="2800" y="1148"/>
                  </a:lnTo>
                  <a:lnTo>
                    <a:pt x="3053" y="973"/>
                  </a:lnTo>
                  <a:lnTo>
                    <a:pt x="3325" y="817"/>
                  </a:lnTo>
                  <a:lnTo>
                    <a:pt x="3597" y="662"/>
                  </a:lnTo>
                  <a:lnTo>
                    <a:pt x="3870" y="526"/>
                  </a:lnTo>
                  <a:lnTo>
                    <a:pt x="4161" y="409"/>
                  </a:lnTo>
                  <a:lnTo>
                    <a:pt x="4453" y="312"/>
                  </a:lnTo>
                  <a:lnTo>
                    <a:pt x="4764" y="215"/>
                  </a:lnTo>
                  <a:lnTo>
                    <a:pt x="5075" y="137"/>
                  </a:lnTo>
                  <a:lnTo>
                    <a:pt x="5386" y="79"/>
                  </a:lnTo>
                  <a:lnTo>
                    <a:pt x="5697" y="40"/>
                  </a:lnTo>
                  <a:lnTo>
                    <a:pt x="6028" y="20"/>
                  </a:lnTo>
                  <a:lnTo>
                    <a:pt x="6358" y="1"/>
                  </a:lnTo>
                  <a:lnTo>
                    <a:pt x="6358" y="1"/>
                  </a:lnTo>
                  <a:lnTo>
                    <a:pt x="6689" y="20"/>
                  </a:lnTo>
                  <a:lnTo>
                    <a:pt x="7000" y="40"/>
                  </a:lnTo>
                  <a:lnTo>
                    <a:pt x="7330" y="79"/>
                  </a:lnTo>
                  <a:lnTo>
                    <a:pt x="7641" y="137"/>
                  </a:lnTo>
                  <a:lnTo>
                    <a:pt x="7933" y="215"/>
                  </a:lnTo>
                  <a:lnTo>
                    <a:pt x="8244" y="312"/>
                  </a:lnTo>
                  <a:lnTo>
                    <a:pt x="8535" y="409"/>
                  </a:lnTo>
                  <a:lnTo>
                    <a:pt x="8827" y="526"/>
                  </a:lnTo>
                  <a:lnTo>
                    <a:pt x="9119" y="662"/>
                  </a:lnTo>
                  <a:lnTo>
                    <a:pt x="9391" y="817"/>
                  </a:lnTo>
                  <a:lnTo>
                    <a:pt x="9643" y="973"/>
                  </a:lnTo>
                  <a:lnTo>
                    <a:pt x="9916" y="1148"/>
                  </a:lnTo>
                  <a:lnTo>
                    <a:pt x="10149" y="1323"/>
                  </a:lnTo>
                  <a:lnTo>
                    <a:pt x="10402" y="1537"/>
                  </a:lnTo>
                  <a:lnTo>
                    <a:pt x="10635" y="1731"/>
                  </a:lnTo>
                  <a:lnTo>
                    <a:pt x="10849" y="1964"/>
                  </a:lnTo>
                  <a:lnTo>
                    <a:pt x="11063" y="2198"/>
                  </a:lnTo>
                  <a:lnTo>
                    <a:pt x="11257" y="2431"/>
                  </a:lnTo>
                  <a:lnTo>
                    <a:pt x="11451" y="2684"/>
                  </a:lnTo>
                  <a:lnTo>
                    <a:pt x="11626" y="2956"/>
                  </a:lnTo>
                  <a:lnTo>
                    <a:pt x="11782" y="3228"/>
                  </a:lnTo>
                  <a:lnTo>
                    <a:pt x="11937" y="3500"/>
                  </a:lnTo>
                  <a:lnTo>
                    <a:pt x="12093" y="3792"/>
                  </a:lnTo>
                  <a:lnTo>
                    <a:pt x="12210" y="4083"/>
                  </a:lnTo>
                  <a:lnTo>
                    <a:pt x="12326" y="4394"/>
                  </a:lnTo>
                  <a:lnTo>
                    <a:pt x="12423" y="4705"/>
                  </a:lnTo>
                  <a:lnTo>
                    <a:pt x="12521" y="5016"/>
                  </a:lnTo>
                  <a:lnTo>
                    <a:pt x="12579" y="5327"/>
                  </a:lnTo>
                  <a:lnTo>
                    <a:pt x="12637" y="5658"/>
                  </a:lnTo>
                  <a:lnTo>
                    <a:pt x="12676" y="6008"/>
                  </a:lnTo>
                  <a:lnTo>
                    <a:pt x="12696" y="6338"/>
                  </a:lnTo>
                  <a:lnTo>
                    <a:pt x="12715" y="6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5"/>
            <p:cNvSpPr/>
            <p:nvPr/>
          </p:nvSpPr>
          <p:spPr>
            <a:xfrm>
              <a:off x="3215094" y="-400603"/>
              <a:ext cx="301747" cy="71815"/>
            </a:xfrm>
            <a:custGeom>
              <a:avLst/>
              <a:gdLst/>
              <a:ahLst/>
              <a:cxnLst/>
              <a:rect l="l" t="t" r="r" b="b"/>
              <a:pathLst>
                <a:path w="9722" h="2314" extrusionOk="0">
                  <a:moveTo>
                    <a:pt x="1206" y="0"/>
                  </a:moveTo>
                  <a:lnTo>
                    <a:pt x="1090" y="19"/>
                  </a:lnTo>
                  <a:lnTo>
                    <a:pt x="1012" y="78"/>
                  </a:lnTo>
                  <a:lnTo>
                    <a:pt x="934" y="156"/>
                  </a:lnTo>
                  <a:lnTo>
                    <a:pt x="40" y="1555"/>
                  </a:lnTo>
                  <a:lnTo>
                    <a:pt x="20" y="1633"/>
                  </a:lnTo>
                  <a:lnTo>
                    <a:pt x="1" y="1711"/>
                  </a:lnTo>
                  <a:lnTo>
                    <a:pt x="1" y="1789"/>
                  </a:lnTo>
                  <a:lnTo>
                    <a:pt x="20" y="1866"/>
                  </a:lnTo>
                  <a:lnTo>
                    <a:pt x="59" y="1944"/>
                  </a:lnTo>
                  <a:lnTo>
                    <a:pt x="118" y="2002"/>
                  </a:lnTo>
                  <a:lnTo>
                    <a:pt x="195" y="2041"/>
                  </a:lnTo>
                  <a:lnTo>
                    <a:pt x="273" y="2061"/>
                  </a:lnTo>
                  <a:lnTo>
                    <a:pt x="1673" y="2313"/>
                  </a:lnTo>
                  <a:lnTo>
                    <a:pt x="8030" y="2313"/>
                  </a:lnTo>
                  <a:lnTo>
                    <a:pt x="9449" y="2061"/>
                  </a:lnTo>
                  <a:lnTo>
                    <a:pt x="9527" y="2041"/>
                  </a:lnTo>
                  <a:lnTo>
                    <a:pt x="9585" y="2002"/>
                  </a:lnTo>
                  <a:lnTo>
                    <a:pt x="9643" y="1944"/>
                  </a:lnTo>
                  <a:lnTo>
                    <a:pt x="9682" y="1866"/>
                  </a:lnTo>
                  <a:lnTo>
                    <a:pt x="9702" y="1789"/>
                  </a:lnTo>
                  <a:lnTo>
                    <a:pt x="9721" y="1711"/>
                  </a:lnTo>
                  <a:lnTo>
                    <a:pt x="9702" y="1633"/>
                  </a:lnTo>
                  <a:lnTo>
                    <a:pt x="9663" y="1555"/>
                  </a:lnTo>
                  <a:lnTo>
                    <a:pt x="8769" y="156"/>
                  </a:lnTo>
                  <a:lnTo>
                    <a:pt x="8710" y="78"/>
                  </a:lnTo>
                  <a:lnTo>
                    <a:pt x="8613" y="19"/>
                  </a:lnTo>
                  <a:lnTo>
                    <a:pt x="8516" y="0"/>
                  </a:lnTo>
                  <a:lnTo>
                    <a:pt x="8419" y="19"/>
                  </a:lnTo>
                  <a:lnTo>
                    <a:pt x="7174" y="311"/>
                  </a:lnTo>
                  <a:lnTo>
                    <a:pt x="2548" y="311"/>
                  </a:lnTo>
                  <a:lnTo>
                    <a:pt x="1303" y="19"/>
                  </a:lnTo>
                  <a:lnTo>
                    <a:pt x="1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5"/>
            <p:cNvSpPr/>
            <p:nvPr/>
          </p:nvSpPr>
          <p:spPr>
            <a:xfrm>
              <a:off x="3215094" y="-400603"/>
              <a:ext cx="301747" cy="71815"/>
            </a:xfrm>
            <a:custGeom>
              <a:avLst/>
              <a:gdLst/>
              <a:ahLst/>
              <a:cxnLst/>
              <a:rect l="l" t="t" r="r" b="b"/>
              <a:pathLst>
                <a:path w="9722" h="2314" fill="none" extrusionOk="0">
                  <a:moveTo>
                    <a:pt x="9663" y="1555"/>
                  </a:moveTo>
                  <a:lnTo>
                    <a:pt x="8769" y="156"/>
                  </a:lnTo>
                  <a:lnTo>
                    <a:pt x="8769" y="156"/>
                  </a:lnTo>
                  <a:lnTo>
                    <a:pt x="8710" y="78"/>
                  </a:lnTo>
                  <a:lnTo>
                    <a:pt x="8613" y="19"/>
                  </a:lnTo>
                  <a:lnTo>
                    <a:pt x="8516" y="0"/>
                  </a:lnTo>
                  <a:lnTo>
                    <a:pt x="8419" y="19"/>
                  </a:lnTo>
                  <a:lnTo>
                    <a:pt x="7174" y="311"/>
                  </a:lnTo>
                  <a:lnTo>
                    <a:pt x="5055" y="311"/>
                  </a:lnTo>
                  <a:lnTo>
                    <a:pt x="4647" y="311"/>
                  </a:lnTo>
                  <a:lnTo>
                    <a:pt x="2548" y="311"/>
                  </a:lnTo>
                  <a:lnTo>
                    <a:pt x="1303" y="19"/>
                  </a:lnTo>
                  <a:lnTo>
                    <a:pt x="1303" y="19"/>
                  </a:lnTo>
                  <a:lnTo>
                    <a:pt x="1206" y="0"/>
                  </a:lnTo>
                  <a:lnTo>
                    <a:pt x="1090" y="19"/>
                  </a:lnTo>
                  <a:lnTo>
                    <a:pt x="1012" y="78"/>
                  </a:lnTo>
                  <a:lnTo>
                    <a:pt x="934" y="156"/>
                  </a:lnTo>
                  <a:lnTo>
                    <a:pt x="40" y="1555"/>
                  </a:lnTo>
                  <a:lnTo>
                    <a:pt x="40" y="1555"/>
                  </a:lnTo>
                  <a:lnTo>
                    <a:pt x="20" y="1633"/>
                  </a:lnTo>
                  <a:lnTo>
                    <a:pt x="1" y="1711"/>
                  </a:lnTo>
                  <a:lnTo>
                    <a:pt x="1" y="1789"/>
                  </a:lnTo>
                  <a:lnTo>
                    <a:pt x="20" y="1866"/>
                  </a:lnTo>
                  <a:lnTo>
                    <a:pt x="59" y="1944"/>
                  </a:lnTo>
                  <a:lnTo>
                    <a:pt x="118" y="2002"/>
                  </a:lnTo>
                  <a:lnTo>
                    <a:pt x="195" y="2041"/>
                  </a:lnTo>
                  <a:lnTo>
                    <a:pt x="273" y="2061"/>
                  </a:lnTo>
                  <a:lnTo>
                    <a:pt x="1673" y="2313"/>
                  </a:lnTo>
                  <a:lnTo>
                    <a:pt x="4647" y="2313"/>
                  </a:lnTo>
                  <a:lnTo>
                    <a:pt x="5055" y="2313"/>
                  </a:lnTo>
                  <a:lnTo>
                    <a:pt x="8030" y="2313"/>
                  </a:lnTo>
                  <a:lnTo>
                    <a:pt x="9449" y="2061"/>
                  </a:lnTo>
                  <a:lnTo>
                    <a:pt x="9449" y="2061"/>
                  </a:lnTo>
                  <a:lnTo>
                    <a:pt x="9527" y="2041"/>
                  </a:lnTo>
                  <a:lnTo>
                    <a:pt x="9585" y="2002"/>
                  </a:lnTo>
                  <a:lnTo>
                    <a:pt x="9643" y="1944"/>
                  </a:lnTo>
                  <a:lnTo>
                    <a:pt x="9682" y="1866"/>
                  </a:lnTo>
                  <a:lnTo>
                    <a:pt x="9702" y="1789"/>
                  </a:lnTo>
                  <a:lnTo>
                    <a:pt x="9721" y="1711"/>
                  </a:lnTo>
                  <a:lnTo>
                    <a:pt x="9702" y="1633"/>
                  </a:lnTo>
                  <a:lnTo>
                    <a:pt x="9663" y="15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5"/>
            <p:cNvSpPr/>
            <p:nvPr/>
          </p:nvSpPr>
          <p:spPr>
            <a:xfrm>
              <a:off x="3168632" y="-348121"/>
              <a:ext cx="394673" cy="250421"/>
            </a:xfrm>
            <a:custGeom>
              <a:avLst/>
              <a:gdLst/>
              <a:ahLst/>
              <a:cxnLst/>
              <a:rect l="l" t="t" r="r" b="b"/>
              <a:pathLst>
                <a:path w="12716" h="8069" extrusionOk="0">
                  <a:moveTo>
                    <a:pt x="40" y="0"/>
                  </a:moveTo>
                  <a:lnTo>
                    <a:pt x="1" y="409"/>
                  </a:lnTo>
                  <a:lnTo>
                    <a:pt x="1" y="836"/>
                  </a:lnTo>
                  <a:lnTo>
                    <a:pt x="1" y="1167"/>
                  </a:lnTo>
                  <a:lnTo>
                    <a:pt x="20" y="1517"/>
                  </a:lnTo>
                  <a:lnTo>
                    <a:pt x="59" y="1867"/>
                  </a:lnTo>
                  <a:lnTo>
                    <a:pt x="118" y="2197"/>
                  </a:lnTo>
                  <a:lnTo>
                    <a:pt x="195" y="2528"/>
                  </a:lnTo>
                  <a:lnTo>
                    <a:pt x="273" y="2858"/>
                  </a:lnTo>
                  <a:lnTo>
                    <a:pt x="370" y="3189"/>
                  </a:lnTo>
                  <a:lnTo>
                    <a:pt x="487" y="3519"/>
                  </a:lnTo>
                  <a:lnTo>
                    <a:pt x="623" y="3830"/>
                  </a:lnTo>
                  <a:lnTo>
                    <a:pt x="759" y="4141"/>
                  </a:lnTo>
                  <a:lnTo>
                    <a:pt x="915" y="4452"/>
                  </a:lnTo>
                  <a:lnTo>
                    <a:pt x="1070" y="4744"/>
                  </a:lnTo>
                  <a:lnTo>
                    <a:pt x="1265" y="5035"/>
                  </a:lnTo>
                  <a:lnTo>
                    <a:pt x="1440" y="5308"/>
                  </a:lnTo>
                  <a:lnTo>
                    <a:pt x="1653" y="5580"/>
                  </a:lnTo>
                  <a:lnTo>
                    <a:pt x="1848" y="5833"/>
                  </a:lnTo>
                  <a:lnTo>
                    <a:pt x="2081" y="6085"/>
                  </a:lnTo>
                  <a:lnTo>
                    <a:pt x="2314" y="6319"/>
                  </a:lnTo>
                  <a:lnTo>
                    <a:pt x="2548" y="6532"/>
                  </a:lnTo>
                  <a:lnTo>
                    <a:pt x="2800" y="6746"/>
                  </a:lnTo>
                  <a:lnTo>
                    <a:pt x="3053" y="6960"/>
                  </a:lnTo>
                  <a:lnTo>
                    <a:pt x="3325" y="7135"/>
                  </a:lnTo>
                  <a:lnTo>
                    <a:pt x="3597" y="7310"/>
                  </a:lnTo>
                  <a:lnTo>
                    <a:pt x="3870" y="7466"/>
                  </a:lnTo>
                  <a:lnTo>
                    <a:pt x="4161" y="7602"/>
                  </a:lnTo>
                  <a:lnTo>
                    <a:pt x="4453" y="7718"/>
                  </a:lnTo>
                  <a:lnTo>
                    <a:pt x="4764" y="7835"/>
                  </a:lnTo>
                  <a:lnTo>
                    <a:pt x="5075" y="7913"/>
                  </a:lnTo>
                  <a:lnTo>
                    <a:pt x="5386" y="7990"/>
                  </a:lnTo>
                  <a:lnTo>
                    <a:pt x="5697" y="8029"/>
                  </a:lnTo>
                  <a:lnTo>
                    <a:pt x="6028" y="8068"/>
                  </a:lnTo>
                  <a:lnTo>
                    <a:pt x="6689" y="8068"/>
                  </a:lnTo>
                  <a:lnTo>
                    <a:pt x="7000" y="8029"/>
                  </a:lnTo>
                  <a:lnTo>
                    <a:pt x="7330" y="7990"/>
                  </a:lnTo>
                  <a:lnTo>
                    <a:pt x="7641" y="7913"/>
                  </a:lnTo>
                  <a:lnTo>
                    <a:pt x="7933" y="7835"/>
                  </a:lnTo>
                  <a:lnTo>
                    <a:pt x="8244" y="7718"/>
                  </a:lnTo>
                  <a:lnTo>
                    <a:pt x="8535" y="7602"/>
                  </a:lnTo>
                  <a:lnTo>
                    <a:pt x="8827" y="7466"/>
                  </a:lnTo>
                  <a:lnTo>
                    <a:pt x="9119" y="7310"/>
                  </a:lnTo>
                  <a:lnTo>
                    <a:pt x="9391" y="7135"/>
                  </a:lnTo>
                  <a:lnTo>
                    <a:pt x="9643" y="6960"/>
                  </a:lnTo>
                  <a:lnTo>
                    <a:pt x="9916" y="6746"/>
                  </a:lnTo>
                  <a:lnTo>
                    <a:pt x="10149" y="6532"/>
                  </a:lnTo>
                  <a:lnTo>
                    <a:pt x="10402" y="6319"/>
                  </a:lnTo>
                  <a:lnTo>
                    <a:pt x="10635" y="6085"/>
                  </a:lnTo>
                  <a:lnTo>
                    <a:pt x="10849" y="5833"/>
                  </a:lnTo>
                  <a:lnTo>
                    <a:pt x="11063" y="5580"/>
                  </a:lnTo>
                  <a:lnTo>
                    <a:pt x="11257" y="5308"/>
                  </a:lnTo>
                  <a:lnTo>
                    <a:pt x="11451" y="5035"/>
                  </a:lnTo>
                  <a:lnTo>
                    <a:pt x="11626" y="4744"/>
                  </a:lnTo>
                  <a:lnTo>
                    <a:pt x="11782" y="4452"/>
                  </a:lnTo>
                  <a:lnTo>
                    <a:pt x="11937" y="4141"/>
                  </a:lnTo>
                  <a:lnTo>
                    <a:pt x="12093" y="3830"/>
                  </a:lnTo>
                  <a:lnTo>
                    <a:pt x="12210" y="3519"/>
                  </a:lnTo>
                  <a:lnTo>
                    <a:pt x="12326" y="3189"/>
                  </a:lnTo>
                  <a:lnTo>
                    <a:pt x="12423" y="2858"/>
                  </a:lnTo>
                  <a:lnTo>
                    <a:pt x="12521" y="2528"/>
                  </a:lnTo>
                  <a:lnTo>
                    <a:pt x="12579" y="2197"/>
                  </a:lnTo>
                  <a:lnTo>
                    <a:pt x="12637" y="1867"/>
                  </a:lnTo>
                  <a:lnTo>
                    <a:pt x="12676" y="1517"/>
                  </a:lnTo>
                  <a:lnTo>
                    <a:pt x="12696" y="1167"/>
                  </a:lnTo>
                  <a:lnTo>
                    <a:pt x="12715" y="836"/>
                  </a:lnTo>
                  <a:lnTo>
                    <a:pt x="12696" y="409"/>
                  </a:lnTo>
                  <a:lnTo>
                    <a:pt x="12657" y="0"/>
                  </a:lnTo>
                  <a:lnTo>
                    <a:pt x="12618" y="311"/>
                  </a:lnTo>
                  <a:lnTo>
                    <a:pt x="12560" y="622"/>
                  </a:lnTo>
                  <a:lnTo>
                    <a:pt x="12501" y="934"/>
                  </a:lnTo>
                  <a:lnTo>
                    <a:pt x="12404" y="1245"/>
                  </a:lnTo>
                  <a:lnTo>
                    <a:pt x="12326" y="1556"/>
                  </a:lnTo>
                  <a:lnTo>
                    <a:pt x="12210" y="1847"/>
                  </a:lnTo>
                  <a:lnTo>
                    <a:pt x="12093" y="2139"/>
                  </a:lnTo>
                  <a:lnTo>
                    <a:pt x="11976" y="2430"/>
                  </a:lnTo>
                  <a:lnTo>
                    <a:pt x="11821" y="2703"/>
                  </a:lnTo>
                  <a:lnTo>
                    <a:pt x="11685" y="2975"/>
                  </a:lnTo>
                  <a:lnTo>
                    <a:pt x="11529" y="3247"/>
                  </a:lnTo>
                  <a:lnTo>
                    <a:pt x="11354" y="3500"/>
                  </a:lnTo>
                  <a:lnTo>
                    <a:pt x="11179" y="3752"/>
                  </a:lnTo>
                  <a:lnTo>
                    <a:pt x="10985" y="4005"/>
                  </a:lnTo>
                  <a:lnTo>
                    <a:pt x="10790" y="4238"/>
                  </a:lnTo>
                  <a:lnTo>
                    <a:pt x="10577" y="4472"/>
                  </a:lnTo>
                  <a:lnTo>
                    <a:pt x="10363" y="4686"/>
                  </a:lnTo>
                  <a:lnTo>
                    <a:pt x="10149" y="4880"/>
                  </a:lnTo>
                  <a:lnTo>
                    <a:pt x="9916" y="5094"/>
                  </a:lnTo>
                  <a:lnTo>
                    <a:pt x="9663" y="5269"/>
                  </a:lnTo>
                  <a:lnTo>
                    <a:pt x="9430" y="5444"/>
                  </a:lnTo>
                  <a:lnTo>
                    <a:pt x="9177" y="5599"/>
                  </a:lnTo>
                  <a:lnTo>
                    <a:pt x="8924" y="5755"/>
                  </a:lnTo>
                  <a:lnTo>
                    <a:pt x="8652" y="5871"/>
                  </a:lnTo>
                  <a:lnTo>
                    <a:pt x="8380" y="6007"/>
                  </a:lnTo>
                  <a:lnTo>
                    <a:pt x="8108" y="6105"/>
                  </a:lnTo>
                  <a:lnTo>
                    <a:pt x="7816" y="6202"/>
                  </a:lnTo>
                  <a:lnTo>
                    <a:pt x="7544" y="6260"/>
                  </a:lnTo>
                  <a:lnTo>
                    <a:pt x="7252" y="6338"/>
                  </a:lnTo>
                  <a:lnTo>
                    <a:pt x="6961" y="6377"/>
                  </a:lnTo>
                  <a:lnTo>
                    <a:pt x="6650" y="6396"/>
                  </a:lnTo>
                  <a:lnTo>
                    <a:pt x="6358" y="6416"/>
                  </a:lnTo>
                  <a:lnTo>
                    <a:pt x="6047" y="6396"/>
                  </a:lnTo>
                  <a:lnTo>
                    <a:pt x="5755" y="6377"/>
                  </a:lnTo>
                  <a:lnTo>
                    <a:pt x="5464" y="6338"/>
                  </a:lnTo>
                  <a:lnTo>
                    <a:pt x="5172" y="6260"/>
                  </a:lnTo>
                  <a:lnTo>
                    <a:pt x="4881" y="6202"/>
                  </a:lnTo>
                  <a:lnTo>
                    <a:pt x="4589" y="6105"/>
                  </a:lnTo>
                  <a:lnTo>
                    <a:pt x="4317" y="6007"/>
                  </a:lnTo>
                  <a:lnTo>
                    <a:pt x="4045" y="5871"/>
                  </a:lnTo>
                  <a:lnTo>
                    <a:pt x="3792" y="5755"/>
                  </a:lnTo>
                  <a:lnTo>
                    <a:pt x="3539" y="5599"/>
                  </a:lnTo>
                  <a:lnTo>
                    <a:pt x="3286" y="5444"/>
                  </a:lnTo>
                  <a:lnTo>
                    <a:pt x="3034" y="5269"/>
                  </a:lnTo>
                  <a:lnTo>
                    <a:pt x="2800" y="5094"/>
                  </a:lnTo>
                  <a:lnTo>
                    <a:pt x="2567" y="4880"/>
                  </a:lnTo>
                  <a:lnTo>
                    <a:pt x="2334" y="4686"/>
                  </a:lnTo>
                  <a:lnTo>
                    <a:pt x="2120" y="4472"/>
                  </a:lnTo>
                  <a:lnTo>
                    <a:pt x="1926" y="4238"/>
                  </a:lnTo>
                  <a:lnTo>
                    <a:pt x="1731" y="4005"/>
                  </a:lnTo>
                  <a:lnTo>
                    <a:pt x="1537" y="3752"/>
                  </a:lnTo>
                  <a:lnTo>
                    <a:pt x="1362" y="3500"/>
                  </a:lnTo>
                  <a:lnTo>
                    <a:pt x="1187" y="3247"/>
                  </a:lnTo>
                  <a:lnTo>
                    <a:pt x="1031" y="2975"/>
                  </a:lnTo>
                  <a:lnTo>
                    <a:pt x="876" y="2703"/>
                  </a:lnTo>
                  <a:lnTo>
                    <a:pt x="740" y="2430"/>
                  </a:lnTo>
                  <a:lnTo>
                    <a:pt x="604" y="2139"/>
                  </a:lnTo>
                  <a:lnTo>
                    <a:pt x="487" y="1847"/>
                  </a:lnTo>
                  <a:lnTo>
                    <a:pt x="390" y="1556"/>
                  </a:lnTo>
                  <a:lnTo>
                    <a:pt x="293" y="1245"/>
                  </a:lnTo>
                  <a:lnTo>
                    <a:pt x="215" y="934"/>
                  </a:lnTo>
                  <a:lnTo>
                    <a:pt x="137" y="622"/>
                  </a:lnTo>
                  <a:lnTo>
                    <a:pt x="79" y="311"/>
                  </a:lnTo>
                  <a:lnTo>
                    <a:pt x="4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5"/>
            <p:cNvSpPr/>
            <p:nvPr/>
          </p:nvSpPr>
          <p:spPr>
            <a:xfrm>
              <a:off x="3168632" y="-348121"/>
              <a:ext cx="394673" cy="250421"/>
            </a:xfrm>
            <a:custGeom>
              <a:avLst/>
              <a:gdLst/>
              <a:ahLst/>
              <a:cxnLst/>
              <a:rect l="l" t="t" r="r" b="b"/>
              <a:pathLst>
                <a:path w="12716" h="8069" fill="none" extrusionOk="0">
                  <a:moveTo>
                    <a:pt x="6358" y="6416"/>
                  </a:moveTo>
                  <a:lnTo>
                    <a:pt x="6358" y="6416"/>
                  </a:lnTo>
                  <a:lnTo>
                    <a:pt x="6047" y="6396"/>
                  </a:lnTo>
                  <a:lnTo>
                    <a:pt x="5755" y="6377"/>
                  </a:lnTo>
                  <a:lnTo>
                    <a:pt x="5464" y="6338"/>
                  </a:lnTo>
                  <a:lnTo>
                    <a:pt x="5172" y="6260"/>
                  </a:lnTo>
                  <a:lnTo>
                    <a:pt x="4881" y="6202"/>
                  </a:lnTo>
                  <a:lnTo>
                    <a:pt x="4589" y="6105"/>
                  </a:lnTo>
                  <a:lnTo>
                    <a:pt x="4317" y="6007"/>
                  </a:lnTo>
                  <a:lnTo>
                    <a:pt x="4045" y="5871"/>
                  </a:lnTo>
                  <a:lnTo>
                    <a:pt x="3792" y="5755"/>
                  </a:lnTo>
                  <a:lnTo>
                    <a:pt x="3539" y="5599"/>
                  </a:lnTo>
                  <a:lnTo>
                    <a:pt x="3286" y="5444"/>
                  </a:lnTo>
                  <a:lnTo>
                    <a:pt x="3034" y="5269"/>
                  </a:lnTo>
                  <a:lnTo>
                    <a:pt x="2800" y="5094"/>
                  </a:lnTo>
                  <a:lnTo>
                    <a:pt x="2567" y="4880"/>
                  </a:lnTo>
                  <a:lnTo>
                    <a:pt x="2334" y="4686"/>
                  </a:lnTo>
                  <a:lnTo>
                    <a:pt x="2120" y="4472"/>
                  </a:lnTo>
                  <a:lnTo>
                    <a:pt x="1926" y="4238"/>
                  </a:lnTo>
                  <a:lnTo>
                    <a:pt x="1731" y="4005"/>
                  </a:lnTo>
                  <a:lnTo>
                    <a:pt x="1537" y="3752"/>
                  </a:lnTo>
                  <a:lnTo>
                    <a:pt x="1362" y="3500"/>
                  </a:lnTo>
                  <a:lnTo>
                    <a:pt x="1187" y="3247"/>
                  </a:lnTo>
                  <a:lnTo>
                    <a:pt x="1031" y="2975"/>
                  </a:lnTo>
                  <a:lnTo>
                    <a:pt x="876" y="2703"/>
                  </a:lnTo>
                  <a:lnTo>
                    <a:pt x="740" y="2430"/>
                  </a:lnTo>
                  <a:lnTo>
                    <a:pt x="604" y="2139"/>
                  </a:lnTo>
                  <a:lnTo>
                    <a:pt x="487" y="1847"/>
                  </a:lnTo>
                  <a:lnTo>
                    <a:pt x="390" y="1556"/>
                  </a:lnTo>
                  <a:lnTo>
                    <a:pt x="293" y="1245"/>
                  </a:lnTo>
                  <a:lnTo>
                    <a:pt x="215" y="934"/>
                  </a:lnTo>
                  <a:lnTo>
                    <a:pt x="137" y="622"/>
                  </a:lnTo>
                  <a:lnTo>
                    <a:pt x="79" y="311"/>
                  </a:lnTo>
                  <a:lnTo>
                    <a:pt x="40" y="0"/>
                  </a:lnTo>
                  <a:lnTo>
                    <a:pt x="40" y="0"/>
                  </a:lnTo>
                  <a:lnTo>
                    <a:pt x="1" y="409"/>
                  </a:lnTo>
                  <a:lnTo>
                    <a:pt x="1" y="836"/>
                  </a:lnTo>
                  <a:lnTo>
                    <a:pt x="1" y="836"/>
                  </a:lnTo>
                  <a:lnTo>
                    <a:pt x="1" y="1167"/>
                  </a:lnTo>
                  <a:lnTo>
                    <a:pt x="20" y="1517"/>
                  </a:lnTo>
                  <a:lnTo>
                    <a:pt x="59" y="1867"/>
                  </a:lnTo>
                  <a:lnTo>
                    <a:pt x="118" y="2197"/>
                  </a:lnTo>
                  <a:lnTo>
                    <a:pt x="195" y="2528"/>
                  </a:lnTo>
                  <a:lnTo>
                    <a:pt x="273" y="2858"/>
                  </a:lnTo>
                  <a:lnTo>
                    <a:pt x="370" y="3189"/>
                  </a:lnTo>
                  <a:lnTo>
                    <a:pt x="487" y="3519"/>
                  </a:lnTo>
                  <a:lnTo>
                    <a:pt x="623" y="3830"/>
                  </a:lnTo>
                  <a:lnTo>
                    <a:pt x="759" y="4141"/>
                  </a:lnTo>
                  <a:lnTo>
                    <a:pt x="915" y="4452"/>
                  </a:lnTo>
                  <a:lnTo>
                    <a:pt x="1070" y="4744"/>
                  </a:lnTo>
                  <a:lnTo>
                    <a:pt x="1265" y="5035"/>
                  </a:lnTo>
                  <a:lnTo>
                    <a:pt x="1440" y="5308"/>
                  </a:lnTo>
                  <a:lnTo>
                    <a:pt x="1653" y="5580"/>
                  </a:lnTo>
                  <a:lnTo>
                    <a:pt x="1848" y="5833"/>
                  </a:lnTo>
                  <a:lnTo>
                    <a:pt x="2081" y="6085"/>
                  </a:lnTo>
                  <a:lnTo>
                    <a:pt x="2314" y="6319"/>
                  </a:lnTo>
                  <a:lnTo>
                    <a:pt x="2548" y="6532"/>
                  </a:lnTo>
                  <a:lnTo>
                    <a:pt x="2800" y="6746"/>
                  </a:lnTo>
                  <a:lnTo>
                    <a:pt x="3053" y="6960"/>
                  </a:lnTo>
                  <a:lnTo>
                    <a:pt x="3325" y="7135"/>
                  </a:lnTo>
                  <a:lnTo>
                    <a:pt x="3597" y="7310"/>
                  </a:lnTo>
                  <a:lnTo>
                    <a:pt x="3870" y="7466"/>
                  </a:lnTo>
                  <a:lnTo>
                    <a:pt x="4161" y="7602"/>
                  </a:lnTo>
                  <a:lnTo>
                    <a:pt x="4453" y="7718"/>
                  </a:lnTo>
                  <a:lnTo>
                    <a:pt x="4764" y="7835"/>
                  </a:lnTo>
                  <a:lnTo>
                    <a:pt x="5075" y="7913"/>
                  </a:lnTo>
                  <a:lnTo>
                    <a:pt x="5386" y="7990"/>
                  </a:lnTo>
                  <a:lnTo>
                    <a:pt x="5697" y="8029"/>
                  </a:lnTo>
                  <a:lnTo>
                    <a:pt x="6028" y="8068"/>
                  </a:lnTo>
                  <a:lnTo>
                    <a:pt x="6358" y="8068"/>
                  </a:lnTo>
                  <a:lnTo>
                    <a:pt x="6358" y="8068"/>
                  </a:lnTo>
                  <a:lnTo>
                    <a:pt x="6689" y="8068"/>
                  </a:lnTo>
                  <a:lnTo>
                    <a:pt x="7000" y="8029"/>
                  </a:lnTo>
                  <a:lnTo>
                    <a:pt x="7330" y="7990"/>
                  </a:lnTo>
                  <a:lnTo>
                    <a:pt x="7641" y="7913"/>
                  </a:lnTo>
                  <a:lnTo>
                    <a:pt x="7933" y="7835"/>
                  </a:lnTo>
                  <a:lnTo>
                    <a:pt x="8244" y="7718"/>
                  </a:lnTo>
                  <a:lnTo>
                    <a:pt x="8535" y="7602"/>
                  </a:lnTo>
                  <a:lnTo>
                    <a:pt x="8827" y="7466"/>
                  </a:lnTo>
                  <a:lnTo>
                    <a:pt x="9119" y="7310"/>
                  </a:lnTo>
                  <a:lnTo>
                    <a:pt x="9391" y="7135"/>
                  </a:lnTo>
                  <a:lnTo>
                    <a:pt x="9643" y="6960"/>
                  </a:lnTo>
                  <a:lnTo>
                    <a:pt x="9916" y="6746"/>
                  </a:lnTo>
                  <a:lnTo>
                    <a:pt x="10149" y="6532"/>
                  </a:lnTo>
                  <a:lnTo>
                    <a:pt x="10402" y="6319"/>
                  </a:lnTo>
                  <a:lnTo>
                    <a:pt x="10635" y="6085"/>
                  </a:lnTo>
                  <a:lnTo>
                    <a:pt x="10849" y="5833"/>
                  </a:lnTo>
                  <a:lnTo>
                    <a:pt x="11063" y="5580"/>
                  </a:lnTo>
                  <a:lnTo>
                    <a:pt x="11257" y="5308"/>
                  </a:lnTo>
                  <a:lnTo>
                    <a:pt x="11451" y="5035"/>
                  </a:lnTo>
                  <a:lnTo>
                    <a:pt x="11626" y="4744"/>
                  </a:lnTo>
                  <a:lnTo>
                    <a:pt x="11782" y="4452"/>
                  </a:lnTo>
                  <a:lnTo>
                    <a:pt x="11937" y="4141"/>
                  </a:lnTo>
                  <a:lnTo>
                    <a:pt x="12093" y="3830"/>
                  </a:lnTo>
                  <a:lnTo>
                    <a:pt x="12210" y="3519"/>
                  </a:lnTo>
                  <a:lnTo>
                    <a:pt x="12326" y="3189"/>
                  </a:lnTo>
                  <a:lnTo>
                    <a:pt x="12423" y="2858"/>
                  </a:lnTo>
                  <a:lnTo>
                    <a:pt x="12521" y="2528"/>
                  </a:lnTo>
                  <a:lnTo>
                    <a:pt x="12579" y="2197"/>
                  </a:lnTo>
                  <a:lnTo>
                    <a:pt x="12637" y="1867"/>
                  </a:lnTo>
                  <a:lnTo>
                    <a:pt x="12676" y="1517"/>
                  </a:lnTo>
                  <a:lnTo>
                    <a:pt x="12696" y="1167"/>
                  </a:lnTo>
                  <a:lnTo>
                    <a:pt x="12715" y="836"/>
                  </a:lnTo>
                  <a:lnTo>
                    <a:pt x="12715" y="836"/>
                  </a:lnTo>
                  <a:lnTo>
                    <a:pt x="12696" y="409"/>
                  </a:lnTo>
                  <a:lnTo>
                    <a:pt x="12657" y="0"/>
                  </a:lnTo>
                  <a:lnTo>
                    <a:pt x="12657" y="0"/>
                  </a:lnTo>
                  <a:lnTo>
                    <a:pt x="12618" y="311"/>
                  </a:lnTo>
                  <a:lnTo>
                    <a:pt x="12560" y="622"/>
                  </a:lnTo>
                  <a:lnTo>
                    <a:pt x="12501" y="934"/>
                  </a:lnTo>
                  <a:lnTo>
                    <a:pt x="12404" y="1245"/>
                  </a:lnTo>
                  <a:lnTo>
                    <a:pt x="12326" y="1556"/>
                  </a:lnTo>
                  <a:lnTo>
                    <a:pt x="12210" y="1847"/>
                  </a:lnTo>
                  <a:lnTo>
                    <a:pt x="12093" y="2139"/>
                  </a:lnTo>
                  <a:lnTo>
                    <a:pt x="11976" y="2430"/>
                  </a:lnTo>
                  <a:lnTo>
                    <a:pt x="11821" y="2703"/>
                  </a:lnTo>
                  <a:lnTo>
                    <a:pt x="11685" y="2975"/>
                  </a:lnTo>
                  <a:lnTo>
                    <a:pt x="11529" y="3247"/>
                  </a:lnTo>
                  <a:lnTo>
                    <a:pt x="11354" y="3500"/>
                  </a:lnTo>
                  <a:lnTo>
                    <a:pt x="11179" y="3752"/>
                  </a:lnTo>
                  <a:lnTo>
                    <a:pt x="10985" y="4005"/>
                  </a:lnTo>
                  <a:lnTo>
                    <a:pt x="10790" y="4238"/>
                  </a:lnTo>
                  <a:lnTo>
                    <a:pt x="10577" y="4472"/>
                  </a:lnTo>
                  <a:lnTo>
                    <a:pt x="10363" y="4686"/>
                  </a:lnTo>
                  <a:lnTo>
                    <a:pt x="10149" y="4880"/>
                  </a:lnTo>
                  <a:lnTo>
                    <a:pt x="9916" y="5094"/>
                  </a:lnTo>
                  <a:lnTo>
                    <a:pt x="9663" y="5269"/>
                  </a:lnTo>
                  <a:lnTo>
                    <a:pt x="9430" y="5444"/>
                  </a:lnTo>
                  <a:lnTo>
                    <a:pt x="9177" y="5599"/>
                  </a:lnTo>
                  <a:lnTo>
                    <a:pt x="8924" y="5755"/>
                  </a:lnTo>
                  <a:lnTo>
                    <a:pt x="8652" y="5871"/>
                  </a:lnTo>
                  <a:lnTo>
                    <a:pt x="8380" y="6007"/>
                  </a:lnTo>
                  <a:lnTo>
                    <a:pt x="8108" y="6105"/>
                  </a:lnTo>
                  <a:lnTo>
                    <a:pt x="7816" y="6202"/>
                  </a:lnTo>
                  <a:lnTo>
                    <a:pt x="7544" y="6260"/>
                  </a:lnTo>
                  <a:lnTo>
                    <a:pt x="7252" y="6338"/>
                  </a:lnTo>
                  <a:lnTo>
                    <a:pt x="6961" y="6377"/>
                  </a:lnTo>
                  <a:lnTo>
                    <a:pt x="6650" y="6396"/>
                  </a:lnTo>
                  <a:lnTo>
                    <a:pt x="6358" y="64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5"/>
            <p:cNvSpPr/>
            <p:nvPr/>
          </p:nvSpPr>
          <p:spPr>
            <a:xfrm>
              <a:off x="3359320" y="-437412"/>
              <a:ext cx="13284" cy="143009"/>
            </a:xfrm>
            <a:custGeom>
              <a:avLst/>
              <a:gdLst/>
              <a:ahLst/>
              <a:cxnLst/>
              <a:rect l="l" t="t" r="r" b="b"/>
              <a:pathLst>
                <a:path w="428" h="4608" extrusionOk="0">
                  <a:moveTo>
                    <a:pt x="0" y="0"/>
                  </a:moveTo>
                  <a:lnTo>
                    <a:pt x="0" y="4608"/>
                  </a:lnTo>
                  <a:lnTo>
                    <a:pt x="428" y="4608"/>
                  </a:lnTo>
                  <a:lnTo>
                    <a:pt x="428"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5"/>
            <p:cNvSpPr/>
            <p:nvPr/>
          </p:nvSpPr>
          <p:spPr>
            <a:xfrm>
              <a:off x="3359320" y="-437412"/>
              <a:ext cx="13284" cy="143009"/>
            </a:xfrm>
            <a:custGeom>
              <a:avLst/>
              <a:gdLst/>
              <a:ahLst/>
              <a:cxnLst/>
              <a:rect l="l" t="t" r="r" b="b"/>
              <a:pathLst>
                <a:path w="428" h="4608" fill="none" extrusionOk="0">
                  <a:moveTo>
                    <a:pt x="428" y="4608"/>
                  </a:moveTo>
                  <a:lnTo>
                    <a:pt x="0" y="4608"/>
                  </a:lnTo>
                  <a:lnTo>
                    <a:pt x="0" y="0"/>
                  </a:lnTo>
                  <a:lnTo>
                    <a:pt x="428" y="0"/>
                  </a:lnTo>
                  <a:lnTo>
                    <a:pt x="428" y="4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5"/>
            <p:cNvSpPr/>
            <p:nvPr/>
          </p:nvSpPr>
          <p:spPr>
            <a:xfrm>
              <a:off x="3264597" y="-435612"/>
              <a:ext cx="49505" cy="141830"/>
            </a:xfrm>
            <a:custGeom>
              <a:avLst/>
              <a:gdLst/>
              <a:ahLst/>
              <a:cxnLst/>
              <a:rect l="l" t="t" r="r" b="b"/>
              <a:pathLst>
                <a:path w="1595" h="4570" extrusionOk="0">
                  <a:moveTo>
                    <a:pt x="1186" y="0"/>
                  </a:moveTo>
                  <a:lnTo>
                    <a:pt x="0" y="4472"/>
                  </a:lnTo>
                  <a:lnTo>
                    <a:pt x="408" y="4569"/>
                  </a:lnTo>
                  <a:lnTo>
                    <a:pt x="1594" y="117"/>
                  </a:lnTo>
                  <a:lnTo>
                    <a:pt x="1186"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5"/>
            <p:cNvSpPr/>
            <p:nvPr/>
          </p:nvSpPr>
          <p:spPr>
            <a:xfrm>
              <a:off x="3264597" y="-435612"/>
              <a:ext cx="49505" cy="141830"/>
            </a:xfrm>
            <a:custGeom>
              <a:avLst/>
              <a:gdLst/>
              <a:ahLst/>
              <a:cxnLst/>
              <a:rect l="l" t="t" r="r" b="b"/>
              <a:pathLst>
                <a:path w="1595" h="4570" fill="none" extrusionOk="0">
                  <a:moveTo>
                    <a:pt x="408" y="4569"/>
                  </a:moveTo>
                  <a:lnTo>
                    <a:pt x="0" y="4472"/>
                  </a:lnTo>
                  <a:lnTo>
                    <a:pt x="1186" y="0"/>
                  </a:lnTo>
                  <a:lnTo>
                    <a:pt x="1594" y="117"/>
                  </a:lnTo>
                  <a:lnTo>
                    <a:pt x="408" y="4569"/>
                  </a:lnTo>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5"/>
            <p:cNvSpPr/>
            <p:nvPr/>
          </p:nvSpPr>
          <p:spPr>
            <a:xfrm>
              <a:off x="3419034" y="-435612"/>
              <a:ext cx="49505" cy="141830"/>
            </a:xfrm>
            <a:custGeom>
              <a:avLst/>
              <a:gdLst/>
              <a:ahLst/>
              <a:cxnLst/>
              <a:rect l="l" t="t" r="r" b="b"/>
              <a:pathLst>
                <a:path w="1595" h="4570" extrusionOk="0">
                  <a:moveTo>
                    <a:pt x="409" y="0"/>
                  </a:moveTo>
                  <a:lnTo>
                    <a:pt x="1" y="117"/>
                  </a:lnTo>
                  <a:lnTo>
                    <a:pt x="1187" y="4569"/>
                  </a:lnTo>
                  <a:lnTo>
                    <a:pt x="1595" y="4472"/>
                  </a:lnTo>
                  <a:lnTo>
                    <a:pt x="409"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5"/>
            <p:cNvSpPr/>
            <p:nvPr/>
          </p:nvSpPr>
          <p:spPr>
            <a:xfrm>
              <a:off x="3419034" y="-435612"/>
              <a:ext cx="49505" cy="141830"/>
            </a:xfrm>
            <a:custGeom>
              <a:avLst/>
              <a:gdLst/>
              <a:ahLst/>
              <a:cxnLst/>
              <a:rect l="l" t="t" r="r" b="b"/>
              <a:pathLst>
                <a:path w="1595" h="4570" fill="none" extrusionOk="0">
                  <a:moveTo>
                    <a:pt x="1187" y="4569"/>
                  </a:moveTo>
                  <a:lnTo>
                    <a:pt x="1" y="117"/>
                  </a:lnTo>
                  <a:lnTo>
                    <a:pt x="409" y="0"/>
                  </a:lnTo>
                  <a:lnTo>
                    <a:pt x="1595" y="4472"/>
                  </a:lnTo>
                  <a:lnTo>
                    <a:pt x="1187" y="4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5"/>
            <p:cNvSpPr/>
            <p:nvPr/>
          </p:nvSpPr>
          <p:spPr>
            <a:xfrm>
              <a:off x="3443180" y="-400603"/>
              <a:ext cx="73652" cy="59153"/>
            </a:xfrm>
            <a:custGeom>
              <a:avLst/>
              <a:gdLst/>
              <a:ahLst/>
              <a:cxnLst/>
              <a:rect l="l" t="t" r="r" b="b"/>
              <a:pathLst>
                <a:path w="2373" h="1906" extrusionOk="0">
                  <a:moveTo>
                    <a:pt x="1147" y="0"/>
                  </a:moveTo>
                  <a:lnTo>
                    <a:pt x="1070" y="19"/>
                  </a:lnTo>
                  <a:lnTo>
                    <a:pt x="0" y="272"/>
                  </a:lnTo>
                  <a:lnTo>
                    <a:pt x="78" y="564"/>
                  </a:lnTo>
                  <a:lnTo>
                    <a:pt x="1070" y="331"/>
                  </a:lnTo>
                  <a:lnTo>
                    <a:pt x="1147" y="311"/>
                  </a:lnTo>
                  <a:lnTo>
                    <a:pt x="1225" y="331"/>
                  </a:lnTo>
                  <a:lnTo>
                    <a:pt x="1303" y="350"/>
                  </a:lnTo>
                  <a:lnTo>
                    <a:pt x="1361" y="408"/>
                  </a:lnTo>
                  <a:lnTo>
                    <a:pt x="1420" y="467"/>
                  </a:lnTo>
                  <a:lnTo>
                    <a:pt x="2314" y="1866"/>
                  </a:lnTo>
                  <a:lnTo>
                    <a:pt x="2314" y="1905"/>
                  </a:lnTo>
                  <a:lnTo>
                    <a:pt x="2353" y="1808"/>
                  </a:lnTo>
                  <a:lnTo>
                    <a:pt x="2372" y="1730"/>
                  </a:lnTo>
                  <a:lnTo>
                    <a:pt x="2353" y="1652"/>
                  </a:lnTo>
                  <a:lnTo>
                    <a:pt x="2314" y="1555"/>
                  </a:lnTo>
                  <a:lnTo>
                    <a:pt x="1420" y="156"/>
                  </a:lnTo>
                  <a:lnTo>
                    <a:pt x="1361" y="97"/>
                  </a:lnTo>
                  <a:lnTo>
                    <a:pt x="1303" y="39"/>
                  </a:lnTo>
                  <a:lnTo>
                    <a:pt x="1225" y="1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5"/>
            <p:cNvSpPr/>
            <p:nvPr/>
          </p:nvSpPr>
          <p:spPr>
            <a:xfrm>
              <a:off x="3216304" y="-352342"/>
              <a:ext cx="31" cy="621"/>
            </a:xfrm>
            <a:custGeom>
              <a:avLst/>
              <a:gdLst/>
              <a:ahLst/>
              <a:cxnLst/>
              <a:rect l="l" t="t" r="r" b="b"/>
              <a:pathLst>
                <a:path w="1" h="20" extrusionOk="0">
                  <a:moveTo>
                    <a:pt x="1" y="20"/>
                  </a:moveTo>
                  <a:lnTo>
                    <a:pt x="1" y="20"/>
                  </a:lnTo>
                  <a:lnTo>
                    <a:pt x="1" y="20"/>
                  </a:lnTo>
                  <a:lnTo>
                    <a:pt x="1" y="20"/>
                  </a:lnTo>
                  <a:lnTo>
                    <a:pt x="1" y="20"/>
                  </a:lnTo>
                  <a:close/>
                  <a:moveTo>
                    <a:pt x="1" y="0"/>
                  </a:moveTo>
                  <a:lnTo>
                    <a:pt x="1" y="0"/>
                  </a:lnTo>
                  <a:lnTo>
                    <a:pt x="1" y="0"/>
                  </a:lnTo>
                  <a:lnTo>
                    <a:pt x="1" y="0"/>
                  </a:lnTo>
                  <a:lnTo>
                    <a:pt x="1" y="0"/>
                  </a:lnTo>
                  <a:close/>
                </a:path>
              </a:pathLst>
            </a:custGeom>
            <a:solidFill>
              <a:srgbClr val="2C7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5"/>
            <p:cNvSpPr/>
            <p:nvPr/>
          </p:nvSpPr>
          <p:spPr>
            <a:xfrm>
              <a:off x="3216304" y="-351753"/>
              <a:ext cx="31" cy="31"/>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5"/>
            <p:cNvSpPr/>
            <p:nvPr/>
          </p:nvSpPr>
          <p:spPr>
            <a:xfrm>
              <a:off x="3216304" y="-352342"/>
              <a:ext cx="31" cy="3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5"/>
            <p:cNvSpPr/>
            <p:nvPr/>
          </p:nvSpPr>
          <p:spPr>
            <a:xfrm>
              <a:off x="3215094" y="-400603"/>
              <a:ext cx="74862" cy="59153"/>
            </a:xfrm>
            <a:custGeom>
              <a:avLst/>
              <a:gdLst/>
              <a:ahLst/>
              <a:cxnLst/>
              <a:rect l="l" t="t" r="r" b="b"/>
              <a:pathLst>
                <a:path w="2412" h="1906" extrusionOk="0">
                  <a:moveTo>
                    <a:pt x="1226" y="0"/>
                  </a:moveTo>
                  <a:lnTo>
                    <a:pt x="1148" y="19"/>
                  </a:lnTo>
                  <a:lnTo>
                    <a:pt x="1070" y="39"/>
                  </a:lnTo>
                  <a:lnTo>
                    <a:pt x="992" y="97"/>
                  </a:lnTo>
                  <a:lnTo>
                    <a:pt x="934" y="156"/>
                  </a:lnTo>
                  <a:lnTo>
                    <a:pt x="40" y="1555"/>
                  </a:lnTo>
                  <a:lnTo>
                    <a:pt x="40" y="1575"/>
                  </a:lnTo>
                  <a:lnTo>
                    <a:pt x="1" y="1652"/>
                  </a:lnTo>
                  <a:lnTo>
                    <a:pt x="1" y="1730"/>
                  </a:lnTo>
                  <a:lnTo>
                    <a:pt x="1" y="1808"/>
                  </a:lnTo>
                  <a:lnTo>
                    <a:pt x="40" y="1905"/>
                  </a:lnTo>
                  <a:lnTo>
                    <a:pt x="40" y="1866"/>
                  </a:lnTo>
                  <a:lnTo>
                    <a:pt x="934" y="467"/>
                  </a:lnTo>
                  <a:lnTo>
                    <a:pt x="992" y="408"/>
                  </a:lnTo>
                  <a:lnTo>
                    <a:pt x="1070" y="350"/>
                  </a:lnTo>
                  <a:lnTo>
                    <a:pt x="1148" y="331"/>
                  </a:lnTo>
                  <a:lnTo>
                    <a:pt x="1226" y="311"/>
                  </a:lnTo>
                  <a:lnTo>
                    <a:pt x="1303" y="331"/>
                  </a:lnTo>
                  <a:lnTo>
                    <a:pt x="2334" y="583"/>
                  </a:lnTo>
                  <a:lnTo>
                    <a:pt x="2412" y="292"/>
                  </a:lnTo>
                  <a:lnTo>
                    <a:pt x="1303" y="19"/>
                  </a:lnTo>
                  <a:lnTo>
                    <a:pt x="1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5"/>
            <p:cNvSpPr/>
            <p:nvPr/>
          </p:nvSpPr>
          <p:spPr>
            <a:xfrm>
              <a:off x="3372572" y="-390951"/>
              <a:ext cx="60368" cy="9683"/>
            </a:xfrm>
            <a:custGeom>
              <a:avLst/>
              <a:gdLst/>
              <a:ahLst/>
              <a:cxnLst/>
              <a:rect l="l" t="t" r="r" b="b"/>
              <a:pathLst>
                <a:path w="1945" h="312" extrusionOk="0">
                  <a:moveTo>
                    <a:pt x="1" y="0"/>
                  </a:moveTo>
                  <a:lnTo>
                    <a:pt x="1" y="311"/>
                  </a:lnTo>
                  <a:lnTo>
                    <a:pt x="1945" y="311"/>
                  </a:lnTo>
                  <a:lnTo>
                    <a:pt x="1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5"/>
            <p:cNvSpPr/>
            <p:nvPr/>
          </p:nvSpPr>
          <p:spPr>
            <a:xfrm>
              <a:off x="3300785" y="-390951"/>
              <a:ext cx="58568" cy="9683"/>
            </a:xfrm>
            <a:custGeom>
              <a:avLst/>
              <a:gdLst/>
              <a:ahLst/>
              <a:cxnLst/>
              <a:rect l="l" t="t" r="r" b="b"/>
              <a:pathLst>
                <a:path w="1887" h="312" extrusionOk="0">
                  <a:moveTo>
                    <a:pt x="78" y="0"/>
                  </a:moveTo>
                  <a:lnTo>
                    <a:pt x="0" y="311"/>
                  </a:lnTo>
                  <a:lnTo>
                    <a:pt x="1886" y="311"/>
                  </a:lnTo>
                  <a:lnTo>
                    <a:pt x="1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5"/>
            <p:cNvSpPr/>
            <p:nvPr/>
          </p:nvSpPr>
          <p:spPr>
            <a:xfrm>
              <a:off x="3359320" y="-390951"/>
              <a:ext cx="13284" cy="9683"/>
            </a:xfrm>
            <a:custGeom>
              <a:avLst/>
              <a:gdLst/>
              <a:ahLst/>
              <a:cxnLst/>
              <a:rect l="l" t="t" r="r" b="b"/>
              <a:pathLst>
                <a:path w="428" h="312" extrusionOk="0">
                  <a:moveTo>
                    <a:pt x="0" y="0"/>
                  </a:moveTo>
                  <a:lnTo>
                    <a:pt x="0" y="311"/>
                  </a:lnTo>
                  <a:lnTo>
                    <a:pt x="428" y="311"/>
                  </a:lnTo>
                  <a:lnTo>
                    <a:pt x="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5"/>
            <p:cNvSpPr/>
            <p:nvPr/>
          </p:nvSpPr>
          <p:spPr>
            <a:xfrm>
              <a:off x="3287502" y="-391572"/>
              <a:ext cx="15736" cy="10304"/>
            </a:xfrm>
            <a:custGeom>
              <a:avLst/>
              <a:gdLst/>
              <a:ahLst/>
              <a:cxnLst/>
              <a:rect l="l" t="t" r="r" b="b"/>
              <a:pathLst>
                <a:path w="507" h="332" extrusionOk="0">
                  <a:moveTo>
                    <a:pt x="79" y="1"/>
                  </a:moveTo>
                  <a:lnTo>
                    <a:pt x="1" y="292"/>
                  </a:lnTo>
                  <a:lnTo>
                    <a:pt x="215" y="331"/>
                  </a:lnTo>
                  <a:lnTo>
                    <a:pt x="428" y="331"/>
                  </a:lnTo>
                  <a:lnTo>
                    <a:pt x="506" y="20"/>
                  </a:lnTo>
                  <a:lnTo>
                    <a:pt x="215" y="20"/>
                  </a:lnTo>
                  <a:lnTo>
                    <a:pt x="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5"/>
            <p:cNvSpPr/>
            <p:nvPr/>
          </p:nvSpPr>
          <p:spPr>
            <a:xfrm>
              <a:off x="3429896" y="-392161"/>
              <a:ext cx="15736" cy="10893"/>
            </a:xfrm>
            <a:custGeom>
              <a:avLst/>
              <a:gdLst/>
              <a:ahLst/>
              <a:cxnLst/>
              <a:rect l="l" t="t" r="r" b="b"/>
              <a:pathLst>
                <a:path w="507" h="351" extrusionOk="0">
                  <a:moveTo>
                    <a:pt x="428" y="0"/>
                  </a:moveTo>
                  <a:lnTo>
                    <a:pt x="253" y="39"/>
                  </a:lnTo>
                  <a:lnTo>
                    <a:pt x="1" y="39"/>
                  </a:lnTo>
                  <a:lnTo>
                    <a:pt x="98" y="350"/>
                  </a:lnTo>
                  <a:lnTo>
                    <a:pt x="253" y="350"/>
                  </a:lnTo>
                  <a:lnTo>
                    <a:pt x="506" y="292"/>
                  </a:lnTo>
                  <a:lnTo>
                    <a:pt x="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331EED7A-1CD0-49F0-7546-B2944DCD75D3}"/>
              </a:ext>
            </a:extLst>
          </p:cNvPr>
          <p:cNvSpPr txBox="1"/>
          <p:nvPr/>
        </p:nvSpPr>
        <p:spPr>
          <a:xfrm>
            <a:off x="757693" y="1088403"/>
            <a:ext cx="5220632" cy="353943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Around 52% </a:t>
            </a:r>
            <a:r>
              <a:rPr lang="en-US" dirty="0">
                <a:latin typeface="Times New Roman" panose="02020603050405020304" pitchFamily="18" charset="0"/>
                <a:cs typeface="Times New Roman" panose="02020603050405020304" pitchFamily="18" charset="0"/>
              </a:rPr>
              <a:t>of carriers operate flights </a:t>
            </a:r>
            <a:r>
              <a:rPr lang="en-US" b="1" dirty="0">
                <a:latin typeface="Times New Roman" panose="02020603050405020304" pitchFamily="18" charset="0"/>
                <a:cs typeface="Times New Roman" panose="02020603050405020304" pitchFamily="18" charset="0"/>
              </a:rPr>
              <a:t>under 500 miles</a:t>
            </a:r>
            <a:r>
              <a:rPr lang="en-US" dirty="0">
                <a:latin typeface="Times New Roman" panose="02020603050405020304" pitchFamily="18" charset="0"/>
                <a:cs typeface="Times New Roman" panose="02020603050405020304" pitchFamily="18" charset="0"/>
              </a:rPr>
              <a:t>, focusing on short-haul, regional, or domestic routes with quick turnaround times and high demand. Many top routes in this category are within the USA, reflecting its strong domestic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Approximately 25% </a:t>
            </a:r>
            <a:r>
              <a:rPr lang="en-US" dirty="0">
                <a:latin typeface="Times New Roman" panose="02020603050405020304" pitchFamily="18" charset="0"/>
                <a:cs typeface="Times New Roman" panose="02020603050405020304" pitchFamily="18" charset="0"/>
              </a:rPr>
              <a:t>of carriers fly between </a:t>
            </a:r>
            <a:r>
              <a:rPr lang="en-US" b="1" dirty="0">
                <a:latin typeface="Times New Roman" panose="02020603050405020304" pitchFamily="18" charset="0"/>
                <a:cs typeface="Times New Roman" panose="02020603050405020304" pitchFamily="18" charset="0"/>
              </a:rPr>
              <a:t>500 and 999 miles</a:t>
            </a:r>
            <a:r>
              <a:rPr lang="en-US" dirty="0">
                <a:latin typeface="Times New Roman" panose="02020603050405020304" pitchFamily="18" charset="0"/>
                <a:cs typeface="Times New Roman" panose="02020603050405020304" pitchFamily="18" charset="0"/>
              </a:rPr>
              <a:t>, covering medium-haul routes that connect larger cities or neighboring countries. These routes balance short-haul convenience with the demands of longer flights, with many top routes also in the USA.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remaining flights range from </a:t>
            </a:r>
            <a:r>
              <a:rPr lang="en-US" b="1" dirty="0">
                <a:latin typeface="Times New Roman" panose="02020603050405020304" pitchFamily="18" charset="0"/>
                <a:cs typeface="Times New Roman" panose="02020603050405020304" pitchFamily="18" charset="0"/>
              </a:rPr>
              <a:t>1,000 to 10,000 miles</a:t>
            </a:r>
            <a:r>
              <a:rPr lang="en-US" dirty="0">
                <a:latin typeface="Times New Roman" panose="02020603050405020304" pitchFamily="18" charset="0"/>
                <a:cs typeface="Times New Roman" panose="02020603050405020304" pitchFamily="18" charset="0"/>
              </a:rPr>
              <a:t>, covering long-haul and ultra-long-haul routes that connect major international hubs. These require advanced aircraft and complex planning, with the USA continuing to dominate the top routes.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C364B4BC-D4DC-F477-E107-9FCE6CC52750}"/>
              </a:ext>
            </a:extLst>
          </p:cNvPr>
          <p:cNvPicPr>
            <a:picLocks noChangeAspect="1"/>
          </p:cNvPicPr>
          <p:nvPr/>
        </p:nvPicPr>
        <p:blipFill>
          <a:blip r:embed="rId3"/>
          <a:stretch>
            <a:fillRect/>
          </a:stretch>
        </p:blipFill>
        <p:spPr>
          <a:xfrm>
            <a:off x="6334431" y="1421494"/>
            <a:ext cx="2700873" cy="16994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81"/>
        <p:cNvGrpSpPr/>
        <p:nvPr/>
      </p:nvGrpSpPr>
      <p:grpSpPr>
        <a:xfrm>
          <a:off x="0" y="0"/>
          <a:ext cx="0" cy="0"/>
          <a:chOff x="0" y="0"/>
          <a:chExt cx="0" cy="0"/>
        </a:xfrm>
      </p:grpSpPr>
      <p:sp>
        <p:nvSpPr>
          <p:cNvPr id="4585" name="Google Shape;4585;p45"/>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Passenger Choice Trends Across Leading Airlines</a:t>
            </a:r>
            <a:endParaRPr dirty="0"/>
          </a:p>
        </p:txBody>
      </p:sp>
      <p:sp>
        <p:nvSpPr>
          <p:cNvPr id="9" name="TextBox 8">
            <a:extLst>
              <a:ext uri="{FF2B5EF4-FFF2-40B4-BE49-F238E27FC236}">
                <a16:creationId xmlns:a16="http://schemas.microsoft.com/office/drawing/2014/main" id="{331EED7A-1CD0-49F0-7546-B2944DCD75D3}"/>
              </a:ext>
            </a:extLst>
          </p:cNvPr>
          <p:cNvSpPr txBox="1"/>
          <p:nvPr/>
        </p:nvSpPr>
        <p:spPr>
          <a:xfrm>
            <a:off x="724609" y="1452818"/>
            <a:ext cx="4957307" cy="289310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top carriers based on passenger preference are led by </a:t>
            </a:r>
            <a:r>
              <a:rPr lang="en-US" b="1" dirty="0">
                <a:latin typeface="Times New Roman" panose="02020603050405020304" pitchFamily="18" charset="0"/>
                <a:cs typeface="Times New Roman" panose="02020603050405020304" pitchFamily="18" charset="0"/>
              </a:rPr>
              <a:t>Southwest Airlines Co, with 26.4% </a:t>
            </a:r>
            <a:r>
              <a:rPr lang="en-US" dirty="0">
                <a:latin typeface="Times New Roman" panose="02020603050405020304" pitchFamily="18" charset="0"/>
                <a:cs typeface="Times New Roman" panose="02020603050405020304" pitchFamily="18" charset="0"/>
              </a:rPr>
              <a:t>of the market share. Southwest operates exclusively within the USA, serving 117 cities, positioning it as a dominant domestic carrier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Following closely is </a:t>
            </a:r>
            <a:r>
              <a:rPr lang="en-US" b="1" dirty="0">
                <a:latin typeface="Times New Roman" panose="02020603050405020304" pitchFamily="18" charset="0"/>
                <a:cs typeface="Times New Roman" panose="02020603050405020304" pitchFamily="18" charset="0"/>
              </a:rPr>
              <a:t>Delta Airlines Inc, with 22.32% </a:t>
            </a:r>
            <a:r>
              <a:rPr lang="en-US" dirty="0">
                <a:latin typeface="Times New Roman" panose="02020603050405020304" pitchFamily="18" charset="0"/>
                <a:cs typeface="Times New Roman" panose="02020603050405020304" pitchFamily="18" charset="0"/>
              </a:rPr>
              <a:t>of passenger preference. Delta boasts a broad global network, servicing 319 cities across 70 countries. Its strength lies in offering both domestic and international flights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US Airways Inc holds 12.11% </a:t>
            </a:r>
            <a:r>
              <a:rPr lang="en-US" dirty="0">
                <a:latin typeface="Times New Roman" panose="02020603050405020304" pitchFamily="18" charset="0"/>
                <a:cs typeface="Times New Roman" panose="02020603050405020304" pitchFamily="18" charset="0"/>
              </a:rPr>
              <a:t>of the market share, with operations in 171 cities across 70 countries. Like Delta, US Airways provides both domestic and international flights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0C0A6DE-EBAF-251B-54FF-663734E63523}"/>
              </a:ext>
            </a:extLst>
          </p:cNvPr>
          <p:cNvPicPr>
            <a:picLocks noChangeAspect="1"/>
          </p:cNvPicPr>
          <p:nvPr/>
        </p:nvPicPr>
        <p:blipFill>
          <a:blip r:embed="rId3"/>
          <a:stretch>
            <a:fillRect/>
          </a:stretch>
        </p:blipFill>
        <p:spPr>
          <a:xfrm>
            <a:off x="6007183" y="1710615"/>
            <a:ext cx="2446232" cy="1722269"/>
          </a:xfrm>
          <a:prstGeom prst="rect">
            <a:avLst/>
          </a:prstGeom>
        </p:spPr>
      </p:pic>
      <p:grpSp>
        <p:nvGrpSpPr>
          <p:cNvPr id="12360" name="Google Shape;12360;p84"/>
          <p:cNvGrpSpPr/>
          <p:nvPr/>
        </p:nvGrpSpPr>
        <p:grpSpPr>
          <a:xfrm>
            <a:off x="7700613" y="945333"/>
            <a:ext cx="1268207" cy="638939"/>
            <a:chOff x="3967651" y="3645904"/>
            <a:chExt cx="1479304" cy="745292"/>
          </a:xfrm>
        </p:grpSpPr>
        <p:grpSp>
          <p:nvGrpSpPr>
            <p:cNvPr id="12361" name="Google Shape;12361;p84"/>
            <p:cNvGrpSpPr/>
            <p:nvPr/>
          </p:nvGrpSpPr>
          <p:grpSpPr>
            <a:xfrm>
              <a:off x="3967651" y="4009026"/>
              <a:ext cx="1479304" cy="382170"/>
              <a:chOff x="3967651" y="4009026"/>
              <a:chExt cx="1479304" cy="382170"/>
            </a:xfrm>
          </p:grpSpPr>
          <p:grpSp>
            <p:nvGrpSpPr>
              <p:cNvPr id="12362" name="Google Shape;12362;p84"/>
              <p:cNvGrpSpPr/>
              <p:nvPr/>
            </p:nvGrpSpPr>
            <p:grpSpPr>
              <a:xfrm>
                <a:off x="4892216" y="4195630"/>
                <a:ext cx="554739" cy="195566"/>
                <a:chOff x="3604375" y="4892160"/>
                <a:chExt cx="1651500" cy="582215"/>
              </a:xfrm>
            </p:grpSpPr>
            <p:sp>
              <p:nvSpPr>
                <p:cNvPr id="12363" name="Google Shape;12363;p84"/>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4" name="Google Shape;12364;p84"/>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5" name="Google Shape;12365;p84"/>
              <p:cNvGrpSpPr/>
              <p:nvPr/>
            </p:nvGrpSpPr>
            <p:grpSpPr>
              <a:xfrm>
                <a:off x="3967651" y="4146303"/>
                <a:ext cx="579402" cy="244893"/>
                <a:chOff x="851875" y="4745310"/>
                <a:chExt cx="1724925" cy="729065"/>
              </a:xfrm>
            </p:grpSpPr>
            <p:sp>
              <p:nvSpPr>
                <p:cNvPr id="12366" name="Google Shape;12366;p84"/>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7" name="Google Shape;12367;p84"/>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8" name="Google Shape;12368;p84"/>
              <p:cNvGrpSpPr/>
              <p:nvPr/>
            </p:nvGrpSpPr>
            <p:grpSpPr>
              <a:xfrm>
                <a:off x="4460753" y="4009026"/>
                <a:ext cx="493110" cy="382170"/>
                <a:chOff x="2319875" y="4336625"/>
                <a:chExt cx="1468025" cy="1137750"/>
              </a:xfrm>
            </p:grpSpPr>
            <p:sp>
              <p:nvSpPr>
                <p:cNvPr id="12369" name="Google Shape;12369;p84"/>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0" name="Google Shape;12370;p84"/>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71" name="Google Shape;12371;p84"/>
            <p:cNvGrpSpPr/>
            <p:nvPr/>
          </p:nvGrpSpPr>
          <p:grpSpPr>
            <a:xfrm>
              <a:off x="4479443" y="3645904"/>
              <a:ext cx="455965" cy="388789"/>
              <a:chOff x="2957425" y="238100"/>
              <a:chExt cx="1910200" cy="1628775"/>
            </a:xfrm>
          </p:grpSpPr>
          <p:sp>
            <p:nvSpPr>
              <p:cNvPr id="12372" name="Google Shape;12372;p84"/>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3" name="Google Shape;12373;p84"/>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4" name="Google Shape;12374;p84"/>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5" name="Google Shape;12375;p84"/>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6" name="Google Shape;12376;p84"/>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7" name="Google Shape;12377;p84"/>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8" name="Google Shape;12378;p84"/>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9" name="Google Shape;12379;p84"/>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0" name="Google Shape;12380;p84"/>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1" name="Google Shape;12381;p84"/>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712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1"/>
        <p:cNvGrpSpPr/>
        <p:nvPr/>
      </p:nvGrpSpPr>
      <p:grpSpPr>
        <a:xfrm>
          <a:off x="0" y="0"/>
          <a:ext cx="0" cy="0"/>
          <a:chOff x="0" y="0"/>
          <a:chExt cx="0" cy="0"/>
        </a:xfrm>
      </p:grpSpPr>
      <p:sp>
        <p:nvSpPr>
          <p:cNvPr id="4585" name="Google Shape;4585;p45"/>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Top Routes</a:t>
            </a:r>
            <a:endParaRPr dirty="0"/>
          </a:p>
        </p:txBody>
      </p:sp>
      <p:grpSp>
        <p:nvGrpSpPr>
          <p:cNvPr id="4" name="Google Shape;8816;p74">
            <a:extLst>
              <a:ext uri="{FF2B5EF4-FFF2-40B4-BE49-F238E27FC236}">
                <a16:creationId xmlns:a16="http://schemas.microsoft.com/office/drawing/2014/main" id="{434B2F30-D3BD-5191-12B9-807392751EA6}"/>
              </a:ext>
            </a:extLst>
          </p:cNvPr>
          <p:cNvGrpSpPr/>
          <p:nvPr/>
        </p:nvGrpSpPr>
        <p:grpSpPr>
          <a:xfrm>
            <a:off x="7199519" y="873285"/>
            <a:ext cx="1596503" cy="475028"/>
            <a:chOff x="713225" y="2392250"/>
            <a:chExt cx="2391600" cy="635500"/>
          </a:xfrm>
        </p:grpSpPr>
        <p:sp>
          <p:nvSpPr>
            <p:cNvPr id="5" name="Google Shape;8817;p74">
              <a:extLst>
                <a:ext uri="{FF2B5EF4-FFF2-40B4-BE49-F238E27FC236}">
                  <a16:creationId xmlns:a16="http://schemas.microsoft.com/office/drawing/2014/main" id="{9EB6E423-349C-2CD0-6CA2-8FF59DADBFA0}"/>
                </a:ext>
              </a:extLst>
            </p:cNvPr>
            <p:cNvSpPr/>
            <p:nvPr/>
          </p:nvSpPr>
          <p:spPr>
            <a:xfrm>
              <a:off x="713225" y="2466375"/>
              <a:ext cx="574150" cy="457575"/>
            </a:xfrm>
            <a:custGeom>
              <a:avLst/>
              <a:gdLst/>
              <a:ahLst/>
              <a:cxnLst/>
              <a:rect l="l" t="t" r="r" b="b"/>
              <a:pathLst>
                <a:path w="22966" h="18303" extrusionOk="0">
                  <a:moveTo>
                    <a:pt x="3423" y="0"/>
                  </a:moveTo>
                  <a:lnTo>
                    <a:pt x="2884" y="81"/>
                  </a:lnTo>
                  <a:lnTo>
                    <a:pt x="2345" y="216"/>
                  </a:lnTo>
                  <a:lnTo>
                    <a:pt x="1348" y="512"/>
                  </a:lnTo>
                  <a:lnTo>
                    <a:pt x="1132" y="566"/>
                  </a:lnTo>
                  <a:lnTo>
                    <a:pt x="943" y="674"/>
                  </a:lnTo>
                  <a:lnTo>
                    <a:pt x="782" y="782"/>
                  </a:lnTo>
                  <a:lnTo>
                    <a:pt x="620" y="917"/>
                  </a:lnTo>
                  <a:lnTo>
                    <a:pt x="485" y="1052"/>
                  </a:lnTo>
                  <a:lnTo>
                    <a:pt x="350" y="1213"/>
                  </a:lnTo>
                  <a:lnTo>
                    <a:pt x="243" y="1402"/>
                  </a:lnTo>
                  <a:lnTo>
                    <a:pt x="162" y="1564"/>
                  </a:lnTo>
                  <a:lnTo>
                    <a:pt x="81" y="1752"/>
                  </a:lnTo>
                  <a:lnTo>
                    <a:pt x="27" y="1968"/>
                  </a:lnTo>
                  <a:lnTo>
                    <a:pt x="0" y="2157"/>
                  </a:lnTo>
                  <a:lnTo>
                    <a:pt x="0" y="2345"/>
                  </a:lnTo>
                  <a:lnTo>
                    <a:pt x="27" y="2561"/>
                  </a:lnTo>
                  <a:lnTo>
                    <a:pt x="54" y="2777"/>
                  </a:lnTo>
                  <a:lnTo>
                    <a:pt x="135" y="2965"/>
                  </a:lnTo>
                  <a:lnTo>
                    <a:pt x="216" y="3154"/>
                  </a:lnTo>
                  <a:lnTo>
                    <a:pt x="8167" y="18303"/>
                  </a:lnTo>
                  <a:lnTo>
                    <a:pt x="22966" y="12508"/>
                  </a:lnTo>
                  <a:lnTo>
                    <a:pt x="6550" y="890"/>
                  </a:lnTo>
                  <a:lnTo>
                    <a:pt x="6065" y="593"/>
                  </a:lnTo>
                  <a:lnTo>
                    <a:pt x="5580" y="351"/>
                  </a:lnTo>
                  <a:lnTo>
                    <a:pt x="5068" y="189"/>
                  </a:lnTo>
                  <a:lnTo>
                    <a:pt x="4528" y="54"/>
                  </a:lnTo>
                  <a:lnTo>
                    <a:pt x="39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18;p74">
              <a:extLst>
                <a:ext uri="{FF2B5EF4-FFF2-40B4-BE49-F238E27FC236}">
                  <a16:creationId xmlns:a16="http://schemas.microsoft.com/office/drawing/2014/main" id="{6DF12E79-2405-72CC-E942-5E4B8FF6938C}"/>
                </a:ext>
              </a:extLst>
            </p:cNvPr>
            <p:cNvSpPr/>
            <p:nvPr/>
          </p:nvSpPr>
          <p:spPr>
            <a:xfrm>
              <a:off x="770500" y="2392250"/>
              <a:ext cx="2334325" cy="635500"/>
            </a:xfrm>
            <a:custGeom>
              <a:avLst/>
              <a:gdLst/>
              <a:ahLst/>
              <a:cxnLst/>
              <a:rect l="l" t="t" r="r" b="b"/>
              <a:pathLst>
                <a:path w="93373" h="25420" extrusionOk="0">
                  <a:moveTo>
                    <a:pt x="80434" y="0"/>
                  </a:moveTo>
                  <a:lnTo>
                    <a:pt x="79707" y="54"/>
                  </a:lnTo>
                  <a:lnTo>
                    <a:pt x="78952" y="108"/>
                  </a:lnTo>
                  <a:lnTo>
                    <a:pt x="78197" y="189"/>
                  </a:lnTo>
                  <a:lnTo>
                    <a:pt x="77415" y="297"/>
                  </a:lnTo>
                  <a:lnTo>
                    <a:pt x="76607" y="405"/>
                  </a:lnTo>
                  <a:lnTo>
                    <a:pt x="75798" y="566"/>
                  </a:lnTo>
                  <a:lnTo>
                    <a:pt x="74962" y="728"/>
                  </a:lnTo>
                  <a:lnTo>
                    <a:pt x="74100" y="917"/>
                  </a:lnTo>
                  <a:lnTo>
                    <a:pt x="73210" y="1159"/>
                  </a:lnTo>
                  <a:lnTo>
                    <a:pt x="70191" y="1941"/>
                  </a:lnTo>
                  <a:lnTo>
                    <a:pt x="66633" y="2884"/>
                  </a:lnTo>
                  <a:lnTo>
                    <a:pt x="58277" y="5014"/>
                  </a:lnTo>
                  <a:lnTo>
                    <a:pt x="39274" y="9866"/>
                  </a:lnTo>
                  <a:lnTo>
                    <a:pt x="30055" y="12265"/>
                  </a:lnTo>
                  <a:lnTo>
                    <a:pt x="25850" y="13370"/>
                  </a:lnTo>
                  <a:lnTo>
                    <a:pt x="22023" y="14394"/>
                  </a:lnTo>
                  <a:lnTo>
                    <a:pt x="18680" y="15311"/>
                  </a:lnTo>
                  <a:lnTo>
                    <a:pt x="15904" y="16093"/>
                  </a:lnTo>
                  <a:lnTo>
                    <a:pt x="13801" y="16739"/>
                  </a:lnTo>
                  <a:lnTo>
                    <a:pt x="13020" y="17009"/>
                  </a:lnTo>
                  <a:lnTo>
                    <a:pt x="12453" y="17225"/>
                  </a:lnTo>
                  <a:lnTo>
                    <a:pt x="10108" y="18168"/>
                  </a:lnTo>
                  <a:lnTo>
                    <a:pt x="7224" y="19246"/>
                  </a:lnTo>
                  <a:lnTo>
                    <a:pt x="4124" y="20405"/>
                  </a:lnTo>
                  <a:lnTo>
                    <a:pt x="1051" y="21537"/>
                  </a:lnTo>
                  <a:lnTo>
                    <a:pt x="782" y="21672"/>
                  </a:lnTo>
                  <a:lnTo>
                    <a:pt x="539" y="21834"/>
                  </a:lnTo>
                  <a:lnTo>
                    <a:pt x="351" y="22023"/>
                  </a:lnTo>
                  <a:lnTo>
                    <a:pt x="189" y="22238"/>
                  </a:lnTo>
                  <a:lnTo>
                    <a:pt x="81" y="22481"/>
                  </a:lnTo>
                  <a:lnTo>
                    <a:pt x="27" y="22750"/>
                  </a:lnTo>
                  <a:lnTo>
                    <a:pt x="0" y="22993"/>
                  </a:lnTo>
                  <a:lnTo>
                    <a:pt x="0" y="23263"/>
                  </a:lnTo>
                  <a:lnTo>
                    <a:pt x="54" y="23505"/>
                  </a:lnTo>
                  <a:lnTo>
                    <a:pt x="162" y="23748"/>
                  </a:lnTo>
                  <a:lnTo>
                    <a:pt x="270" y="23990"/>
                  </a:lnTo>
                  <a:lnTo>
                    <a:pt x="431" y="24179"/>
                  </a:lnTo>
                  <a:lnTo>
                    <a:pt x="647" y="24368"/>
                  </a:lnTo>
                  <a:lnTo>
                    <a:pt x="890" y="24503"/>
                  </a:lnTo>
                  <a:lnTo>
                    <a:pt x="1159" y="24610"/>
                  </a:lnTo>
                  <a:lnTo>
                    <a:pt x="1456" y="24664"/>
                  </a:lnTo>
                  <a:lnTo>
                    <a:pt x="3019" y="24799"/>
                  </a:lnTo>
                  <a:lnTo>
                    <a:pt x="4690" y="24961"/>
                  </a:lnTo>
                  <a:lnTo>
                    <a:pt x="6469" y="25096"/>
                  </a:lnTo>
                  <a:lnTo>
                    <a:pt x="8329" y="25203"/>
                  </a:lnTo>
                  <a:lnTo>
                    <a:pt x="10270" y="25311"/>
                  </a:lnTo>
                  <a:lnTo>
                    <a:pt x="12292" y="25365"/>
                  </a:lnTo>
                  <a:lnTo>
                    <a:pt x="14367" y="25419"/>
                  </a:lnTo>
                  <a:lnTo>
                    <a:pt x="16470" y="25419"/>
                  </a:lnTo>
                  <a:lnTo>
                    <a:pt x="18599" y="25392"/>
                  </a:lnTo>
                  <a:lnTo>
                    <a:pt x="20756" y="25311"/>
                  </a:lnTo>
                  <a:lnTo>
                    <a:pt x="22912" y="25203"/>
                  </a:lnTo>
                  <a:lnTo>
                    <a:pt x="25068" y="25015"/>
                  </a:lnTo>
                  <a:lnTo>
                    <a:pt x="27171" y="24772"/>
                  </a:lnTo>
                  <a:lnTo>
                    <a:pt x="28222" y="24637"/>
                  </a:lnTo>
                  <a:lnTo>
                    <a:pt x="29273" y="24476"/>
                  </a:lnTo>
                  <a:lnTo>
                    <a:pt x="30298" y="24314"/>
                  </a:lnTo>
                  <a:lnTo>
                    <a:pt x="31322" y="24125"/>
                  </a:lnTo>
                  <a:lnTo>
                    <a:pt x="32319" y="23910"/>
                  </a:lnTo>
                  <a:lnTo>
                    <a:pt x="33290" y="23667"/>
                  </a:lnTo>
                  <a:lnTo>
                    <a:pt x="47603" y="20163"/>
                  </a:lnTo>
                  <a:lnTo>
                    <a:pt x="63776" y="16146"/>
                  </a:lnTo>
                  <a:lnTo>
                    <a:pt x="82456" y="11483"/>
                  </a:lnTo>
                  <a:lnTo>
                    <a:pt x="83507" y="11187"/>
                  </a:lnTo>
                  <a:lnTo>
                    <a:pt x="84639" y="10809"/>
                  </a:lnTo>
                  <a:lnTo>
                    <a:pt x="86041" y="10297"/>
                  </a:lnTo>
                  <a:lnTo>
                    <a:pt x="86823" y="9974"/>
                  </a:lnTo>
                  <a:lnTo>
                    <a:pt x="87631" y="9650"/>
                  </a:lnTo>
                  <a:lnTo>
                    <a:pt x="88467" y="9273"/>
                  </a:lnTo>
                  <a:lnTo>
                    <a:pt x="89303" y="8869"/>
                  </a:lnTo>
                  <a:lnTo>
                    <a:pt x="90111" y="8437"/>
                  </a:lnTo>
                  <a:lnTo>
                    <a:pt x="90893" y="7979"/>
                  </a:lnTo>
                  <a:lnTo>
                    <a:pt x="91675" y="7494"/>
                  </a:lnTo>
                  <a:lnTo>
                    <a:pt x="92375" y="6955"/>
                  </a:lnTo>
                  <a:lnTo>
                    <a:pt x="92645" y="6739"/>
                  </a:lnTo>
                  <a:lnTo>
                    <a:pt x="92861" y="6469"/>
                  </a:lnTo>
                  <a:lnTo>
                    <a:pt x="93022" y="6200"/>
                  </a:lnTo>
                  <a:lnTo>
                    <a:pt x="93184" y="5930"/>
                  </a:lnTo>
                  <a:lnTo>
                    <a:pt x="93265" y="5607"/>
                  </a:lnTo>
                  <a:lnTo>
                    <a:pt x="93346" y="5310"/>
                  </a:lnTo>
                  <a:lnTo>
                    <a:pt x="93373" y="4987"/>
                  </a:lnTo>
                  <a:lnTo>
                    <a:pt x="93373" y="4690"/>
                  </a:lnTo>
                  <a:lnTo>
                    <a:pt x="93319" y="4367"/>
                  </a:lnTo>
                  <a:lnTo>
                    <a:pt x="93238" y="4070"/>
                  </a:lnTo>
                  <a:lnTo>
                    <a:pt x="93130" y="3774"/>
                  </a:lnTo>
                  <a:lnTo>
                    <a:pt x="92969" y="3504"/>
                  </a:lnTo>
                  <a:lnTo>
                    <a:pt x="92780" y="3235"/>
                  </a:lnTo>
                  <a:lnTo>
                    <a:pt x="92564" y="2992"/>
                  </a:lnTo>
                  <a:lnTo>
                    <a:pt x="92322" y="2777"/>
                  </a:lnTo>
                  <a:lnTo>
                    <a:pt x="92025" y="2588"/>
                  </a:lnTo>
                  <a:lnTo>
                    <a:pt x="91405" y="2238"/>
                  </a:lnTo>
                  <a:lnTo>
                    <a:pt x="90704" y="1887"/>
                  </a:lnTo>
                  <a:lnTo>
                    <a:pt x="89923" y="1564"/>
                  </a:lnTo>
                  <a:lnTo>
                    <a:pt x="89087" y="1240"/>
                  </a:lnTo>
                  <a:lnTo>
                    <a:pt x="88170" y="944"/>
                  </a:lnTo>
                  <a:lnTo>
                    <a:pt x="87173" y="674"/>
                  </a:lnTo>
                  <a:lnTo>
                    <a:pt x="86122" y="432"/>
                  </a:lnTo>
                  <a:lnTo>
                    <a:pt x="84990" y="243"/>
                  </a:lnTo>
                  <a:lnTo>
                    <a:pt x="83777" y="81"/>
                  </a:lnTo>
                  <a:lnTo>
                    <a:pt x="83157" y="54"/>
                  </a:lnTo>
                  <a:lnTo>
                    <a:pt x="824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8819;p74">
              <a:extLst>
                <a:ext uri="{FF2B5EF4-FFF2-40B4-BE49-F238E27FC236}">
                  <a16:creationId xmlns:a16="http://schemas.microsoft.com/office/drawing/2014/main" id="{BE58A924-3E2F-6AAF-66A5-066E7B93475A}"/>
                </a:ext>
              </a:extLst>
            </p:cNvPr>
            <p:cNvSpPr/>
            <p:nvPr/>
          </p:nvSpPr>
          <p:spPr>
            <a:xfrm>
              <a:off x="770500" y="2392250"/>
              <a:ext cx="2334325" cy="635500"/>
            </a:xfrm>
            <a:custGeom>
              <a:avLst/>
              <a:gdLst/>
              <a:ahLst/>
              <a:cxnLst/>
              <a:rect l="l" t="t" r="r" b="b"/>
              <a:pathLst>
                <a:path w="93373" h="25420" fill="none" extrusionOk="0">
                  <a:moveTo>
                    <a:pt x="92375" y="6955"/>
                  </a:moveTo>
                  <a:lnTo>
                    <a:pt x="92375" y="6955"/>
                  </a:lnTo>
                  <a:lnTo>
                    <a:pt x="92645" y="6739"/>
                  </a:lnTo>
                  <a:lnTo>
                    <a:pt x="92861" y="6469"/>
                  </a:lnTo>
                  <a:lnTo>
                    <a:pt x="93022" y="6200"/>
                  </a:lnTo>
                  <a:lnTo>
                    <a:pt x="93184" y="5930"/>
                  </a:lnTo>
                  <a:lnTo>
                    <a:pt x="93265" y="5607"/>
                  </a:lnTo>
                  <a:lnTo>
                    <a:pt x="93346" y="5310"/>
                  </a:lnTo>
                  <a:lnTo>
                    <a:pt x="93373" y="4987"/>
                  </a:lnTo>
                  <a:lnTo>
                    <a:pt x="93373" y="4690"/>
                  </a:lnTo>
                  <a:lnTo>
                    <a:pt x="93319" y="4367"/>
                  </a:lnTo>
                  <a:lnTo>
                    <a:pt x="93238" y="4070"/>
                  </a:lnTo>
                  <a:lnTo>
                    <a:pt x="93130" y="3774"/>
                  </a:lnTo>
                  <a:lnTo>
                    <a:pt x="92969" y="3504"/>
                  </a:lnTo>
                  <a:lnTo>
                    <a:pt x="92780" y="3235"/>
                  </a:lnTo>
                  <a:lnTo>
                    <a:pt x="92564" y="2992"/>
                  </a:lnTo>
                  <a:lnTo>
                    <a:pt x="92322" y="2777"/>
                  </a:lnTo>
                  <a:lnTo>
                    <a:pt x="92025" y="2588"/>
                  </a:lnTo>
                  <a:lnTo>
                    <a:pt x="92025" y="2588"/>
                  </a:lnTo>
                  <a:lnTo>
                    <a:pt x="91405" y="2238"/>
                  </a:lnTo>
                  <a:lnTo>
                    <a:pt x="90704" y="1887"/>
                  </a:lnTo>
                  <a:lnTo>
                    <a:pt x="89923" y="1564"/>
                  </a:lnTo>
                  <a:lnTo>
                    <a:pt x="89087" y="1240"/>
                  </a:lnTo>
                  <a:lnTo>
                    <a:pt x="88170" y="944"/>
                  </a:lnTo>
                  <a:lnTo>
                    <a:pt x="87173" y="674"/>
                  </a:lnTo>
                  <a:lnTo>
                    <a:pt x="86122" y="432"/>
                  </a:lnTo>
                  <a:lnTo>
                    <a:pt x="84990" y="243"/>
                  </a:lnTo>
                  <a:lnTo>
                    <a:pt x="83777" y="81"/>
                  </a:lnTo>
                  <a:lnTo>
                    <a:pt x="83157" y="54"/>
                  </a:lnTo>
                  <a:lnTo>
                    <a:pt x="82483" y="0"/>
                  </a:lnTo>
                  <a:lnTo>
                    <a:pt x="81836" y="0"/>
                  </a:lnTo>
                  <a:lnTo>
                    <a:pt x="81135" y="0"/>
                  </a:lnTo>
                  <a:lnTo>
                    <a:pt x="80434" y="0"/>
                  </a:lnTo>
                  <a:lnTo>
                    <a:pt x="79707" y="54"/>
                  </a:lnTo>
                  <a:lnTo>
                    <a:pt x="78952" y="108"/>
                  </a:lnTo>
                  <a:lnTo>
                    <a:pt x="78197" y="189"/>
                  </a:lnTo>
                  <a:lnTo>
                    <a:pt x="77415" y="297"/>
                  </a:lnTo>
                  <a:lnTo>
                    <a:pt x="76607" y="405"/>
                  </a:lnTo>
                  <a:lnTo>
                    <a:pt x="75798" y="566"/>
                  </a:lnTo>
                  <a:lnTo>
                    <a:pt x="74962" y="728"/>
                  </a:lnTo>
                  <a:lnTo>
                    <a:pt x="74100" y="917"/>
                  </a:lnTo>
                  <a:lnTo>
                    <a:pt x="73210" y="1159"/>
                  </a:lnTo>
                  <a:lnTo>
                    <a:pt x="73210" y="1159"/>
                  </a:lnTo>
                  <a:lnTo>
                    <a:pt x="70191" y="1941"/>
                  </a:lnTo>
                  <a:lnTo>
                    <a:pt x="66633" y="2884"/>
                  </a:lnTo>
                  <a:lnTo>
                    <a:pt x="58277" y="5014"/>
                  </a:lnTo>
                  <a:lnTo>
                    <a:pt x="39274" y="9866"/>
                  </a:lnTo>
                  <a:lnTo>
                    <a:pt x="30055" y="12265"/>
                  </a:lnTo>
                  <a:lnTo>
                    <a:pt x="25850" y="13370"/>
                  </a:lnTo>
                  <a:lnTo>
                    <a:pt x="22023" y="14394"/>
                  </a:lnTo>
                  <a:lnTo>
                    <a:pt x="18680" y="15311"/>
                  </a:lnTo>
                  <a:lnTo>
                    <a:pt x="15904" y="16093"/>
                  </a:lnTo>
                  <a:lnTo>
                    <a:pt x="13801" y="16739"/>
                  </a:lnTo>
                  <a:lnTo>
                    <a:pt x="13020" y="17009"/>
                  </a:lnTo>
                  <a:lnTo>
                    <a:pt x="12453" y="17225"/>
                  </a:lnTo>
                  <a:lnTo>
                    <a:pt x="12453" y="17225"/>
                  </a:lnTo>
                  <a:lnTo>
                    <a:pt x="10108" y="18168"/>
                  </a:lnTo>
                  <a:lnTo>
                    <a:pt x="7224" y="19246"/>
                  </a:lnTo>
                  <a:lnTo>
                    <a:pt x="4124" y="20405"/>
                  </a:lnTo>
                  <a:lnTo>
                    <a:pt x="1051" y="21537"/>
                  </a:lnTo>
                  <a:lnTo>
                    <a:pt x="1051" y="21537"/>
                  </a:lnTo>
                  <a:lnTo>
                    <a:pt x="782" y="21672"/>
                  </a:lnTo>
                  <a:lnTo>
                    <a:pt x="539" y="21834"/>
                  </a:lnTo>
                  <a:lnTo>
                    <a:pt x="351" y="22023"/>
                  </a:lnTo>
                  <a:lnTo>
                    <a:pt x="189" y="22238"/>
                  </a:lnTo>
                  <a:lnTo>
                    <a:pt x="81" y="22481"/>
                  </a:lnTo>
                  <a:lnTo>
                    <a:pt x="27" y="22750"/>
                  </a:lnTo>
                  <a:lnTo>
                    <a:pt x="0" y="22993"/>
                  </a:lnTo>
                  <a:lnTo>
                    <a:pt x="0" y="23263"/>
                  </a:lnTo>
                  <a:lnTo>
                    <a:pt x="54" y="23505"/>
                  </a:lnTo>
                  <a:lnTo>
                    <a:pt x="162" y="23748"/>
                  </a:lnTo>
                  <a:lnTo>
                    <a:pt x="270" y="23990"/>
                  </a:lnTo>
                  <a:lnTo>
                    <a:pt x="431" y="24179"/>
                  </a:lnTo>
                  <a:lnTo>
                    <a:pt x="647" y="24368"/>
                  </a:lnTo>
                  <a:lnTo>
                    <a:pt x="890" y="24503"/>
                  </a:lnTo>
                  <a:lnTo>
                    <a:pt x="1159" y="24610"/>
                  </a:lnTo>
                  <a:lnTo>
                    <a:pt x="1456" y="24664"/>
                  </a:lnTo>
                  <a:lnTo>
                    <a:pt x="1456" y="24664"/>
                  </a:lnTo>
                  <a:lnTo>
                    <a:pt x="3019" y="24799"/>
                  </a:lnTo>
                  <a:lnTo>
                    <a:pt x="4690" y="24961"/>
                  </a:lnTo>
                  <a:lnTo>
                    <a:pt x="6469" y="25096"/>
                  </a:lnTo>
                  <a:lnTo>
                    <a:pt x="8329" y="25203"/>
                  </a:lnTo>
                  <a:lnTo>
                    <a:pt x="10270" y="25311"/>
                  </a:lnTo>
                  <a:lnTo>
                    <a:pt x="12292" y="25365"/>
                  </a:lnTo>
                  <a:lnTo>
                    <a:pt x="14367" y="25419"/>
                  </a:lnTo>
                  <a:lnTo>
                    <a:pt x="16470" y="25419"/>
                  </a:lnTo>
                  <a:lnTo>
                    <a:pt x="18599" y="25392"/>
                  </a:lnTo>
                  <a:lnTo>
                    <a:pt x="20756" y="25311"/>
                  </a:lnTo>
                  <a:lnTo>
                    <a:pt x="22912" y="25203"/>
                  </a:lnTo>
                  <a:lnTo>
                    <a:pt x="25068" y="25015"/>
                  </a:lnTo>
                  <a:lnTo>
                    <a:pt x="27171" y="24772"/>
                  </a:lnTo>
                  <a:lnTo>
                    <a:pt x="28222" y="24637"/>
                  </a:lnTo>
                  <a:lnTo>
                    <a:pt x="29273" y="24476"/>
                  </a:lnTo>
                  <a:lnTo>
                    <a:pt x="30298" y="24314"/>
                  </a:lnTo>
                  <a:lnTo>
                    <a:pt x="31322" y="24125"/>
                  </a:lnTo>
                  <a:lnTo>
                    <a:pt x="32319" y="23910"/>
                  </a:lnTo>
                  <a:lnTo>
                    <a:pt x="33290" y="23667"/>
                  </a:lnTo>
                  <a:lnTo>
                    <a:pt x="33290" y="23667"/>
                  </a:lnTo>
                  <a:lnTo>
                    <a:pt x="47603" y="20163"/>
                  </a:lnTo>
                  <a:lnTo>
                    <a:pt x="63776" y="16146"/>
                  </a:lnTo>
                  <a:lnTo>
                    <a:pt x="82456" y="11483"/>
                  </a:lnTo>
                  <a:lnTo>
                    <a:pt x="82456" y="11483"/>
                  </a:lnTo>
                  <a:lnTo>
                    <a:pt x="83507" y="11187"/>
                  </a:lnTo>
                  <a:lnTo>
                    <a:pt x="84639" y="10809"/>
                  </a:lnTo>
                  <a:lnTo>
                    <a:pt x="86041" y="10297"/>
                  </a:lnTo>
                  <a:lnTo>
                    <a:pt x="86823" y="9974"/>
                  </a:lnTo>
                  <a:lnTo>
                    <a:pt x="87631" y="9650"/>
                  </a:lnTo>
                  <a:lnTo>
                    <a:pt x="88467" y="9273"/>
                  </a:lnTo>
                  <a:lnTo>
                    <a:pt x="89303" y="8869"/>
                  </a:lnTo>
                  <a:lnTo>
                    <a:pt x="90111" y="8437"/>
                  </a:lnTo>
                  <a:lnTo>
                    <a:pt x="90893" y="7979"/>
                  </a:lnTo>
                  <a:lnTo>
                    <a:pt x="91675" y="7494"/>
                  </a:lnTo>
                  <a:lnTo>
                    <a:pt x="92375" y="69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20;p74">
              <a:extLst>
                <a:ext uri="{FF2B5EF4-FFF2-40B4-BE49-F238E27FC236}">
                  <a16:creationId xmlns:a16="http://schemas.microsoft.com/office/drawing/2014/main" id="{852FE4F2-BB99-1EBF-8205-14723FA7396E}"/>
                </a:ext>
              </a:extLst>
            </p:cNvPr>
            <p:cNvSpPr/>
            <p:nvPr/>
          </p:nvSpPr>
          <p:spPr>
            <a:xfrm>
              <a:off x="1585200" y="2733225"/>
              <a:ext cx="63375" cy="84250"/>
            </a:xfrm>
            <a:custGeom>
              <a:avLst/>
              <a:gdLst/>
              <a:ahLst/>
              <a:cxnLst/>
              <a:rect l="l" t="t" r="r" b="b"/>
              <a:pathLst>
                <a:path w="2535" h="3370" extrusionOk="0">
                  <a:moveTo>
                    <a:pt x="1807" y="1"/>
                  </a:moveTo>
                  <a:lnTo>
                    <a:pt x="1" y="432"/>
                  </a:lnTo>
                  <a:lnTo>
                    <a:pt x="729" y="3370"/>
                  </a:lnTo>
                  <a:lnTo>
                    <a:pt x="2535" y="2912"/>
                  </a:lnTo>
                  <a:lnTo>
                    <a:pt x="1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21;p74">
              <a:extLst>
                <a:ext uri="{FF2B5EF4-FFF2-40B4-BE49-F238E27FC236}">
                  <a16:creationId xmlns:a16="http://schemas.microsoft.com/office/drawing/2014/main" id="{28F87B06-53E5-79A6-A73C-7B6E10A5C01C}"/>
                </a:ext>
              </a:extLst>
            </p:cNvPr>
            <p:cNvSpPr/>
            <p:nvPr/>
          </p:nvSpPr>
          <p:spPr>
            <a:xfrm>
              <a:off x="1689675" y="2704925"/>
              <a:ext cx="63350" cy="84250"/>
            </a:xfrm>
            <a:custGeom>
              <a:avLst/>
              <a:gdLst/>
              <a:ahLst/>
              <a:cxnLst/>
              <a:rect l="l" t="t" r="r" b="b"/>
              <a:pathLst>
                <a:path w="2534" h="3370" extrusionOk="0">
                  <a:moveTo>
                    <a:pt x="1806" y="0"/>
                  </a:moveTo>
                  <a:lnTo>
                    <a:pt x="0" y="459"/>
                  </a:lnTo>
                  <a:lnTo>
                    <a:pt x="728" y="3370"/>
                  </a:lnTo>
                  <a:lnTo>
                    <a:pt x="2534" y="2912"/>
                  </a:lnTo>
                  <a:lnTo>
                    <a:pt x="1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22;p74">
              <a:extLst>
                <a:ext uri="{FF2B5EF4-FFF2-40B4-BE49-F238E27FC236}">
                  <a16:creationId xmlns:a16="http://schemas.microsoft.com/office/drawing/2014/main" id="{3948BE6F-4C40-077F-49A3-DD2F23F2D34E}"/>
                </a:ext>
              </a:extLst>
            </p:cNvPr>
            <p:cNvSpPr/>
            <p:nvPr/>
          </p:nvSpPr>
          <p:spPr>
            <a:xfrm>
              <a:off x="1793450" y="2680675"/>
              <a:ext cx="63350" cy="84250"/>
            </a:xfrm>
            <a:custGeom>
              <a:avLst/>
              <a:gdLst/>
              <a:ahLst/>
              <a:cxnLst/>
              <a:rect l="l" t="t" r="r" b="b"/>
              <a:pathLst>
                <a:path w="2534" h="3370" extrusionOk="0">
                  <a:moveTo>
                    <a:pt x="1806" y="0"/>
                  </a:moveTo>
                  <a:lnTo>
                    <a:pt x="0" y="458"/>
                  </a:lnTo>
                  <a:lnTo>
                    <a:pt x="728" y="3369"/>
                  </a:lnTo>
                  <a:lnTo>
                    <a:pt x="2534" y="2911"/>
                  </a:lnTo>
                  <a:lnTo>
                    <a:pt x="1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23;p74">
              <a:extLst>
                <a:ext uri="{FF2B5EF4-FFF2-40B4-BE49-F238E27FC236}">
                  <a16:creationId xmlns:a16="http://schemas.microsoft.com/office/drawing/2014/main" id="{7C6561BA-17BE-BAA7-89FD-F33D6852AABC}"/>
                </a:ext>
              </a:extLst>
            </p:cNvPr>
            <p:cNvSpPr/>
            <p:nvPr/>
          </p:nvSpPr>
          <p:spPr>
            <a:xfrm>
              <a:off x="1897900" y="2652350"/>
              <a:ext cx="63350" cy="84950"/>
            </a:xfrm>
            <a:custGeom>
              <a:avLst/>
              <a:gdLst/>
              <a:ahLst/>
              <a:cxnLst/>
              <a:rect l="l" t="t" r="r" b="b"/>
              <a:pathLst>
                <a:path w="2534" h="3398" extrusionOk="0">
                  <a:moveTo>
                    <a:pt x="1806" y="1"/>
                  </a:moveTo>
                  <a:lnTo>
                    <a:pt x="0" y="459"/>
                  </a:lnTo>
                  <a:lnTo>
                    <a:pt x="755" y="3397"/>
                  </a:lnTo>
                  <a:lnTo>
                    <a:pt x="2534" y="2939"/>
                  </a:lnTo>
                  <a:lnTo>
                    <a:pt x="1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4;p74">
              <a:extLst>
                <a:ext uri="{FF2B5EF4-FFF2-40B4-BE49-F238E27FC236}">
                  <a16:creationId xmlns:a16="http://schemas.microsoft.com/office/drawing/2014/main" id="{CD772205-3EE1-59AD-818D-E442849C45E6}"/>
                </a:ext>
              </a:extLst>
            </p:cNvPr>
            <p:cNvSpPr/>
            <p:nvPr/>
          </p:nvSpPr>
          <p:spPr>
            <a:xfrm>
              <a:off x="2002350" y="2629450"/>
              <a:ext cx="63350" cy="84925"/>
            </a:xfrm>
            <a:custGeom>
              <a:avLst/>
              <a:gdLst/>
              <a:ahLst/>
              <a:cxnLst/>
              <a:rect l="l" t="t" r="r" b="b"/>
              <a:pathLst>
                <a:path w="2534" h="3397" extrusionOk="0">
                  <a:moveTo>
                    <a:pt x="1806" y="0"/>
                  </a:moveTo>
                  <a:lnTo>
                    <a:pt x="0" y="459"/>
                  </a:lnTo>
                  <a:lnTo>
                    <a:pt x="755" y="3397"/>
                  </a:lnTo>
                  <a:lnTo>
                    <a:pt x="2534" y="2939"/>
                  </a:lnTo>
                  <a:lnTo>
                    <a:pt x="1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25;p74">
              <a:extLst>
                <a:ext uri="{FF2B5EF4-FFF2-40B4-BE49-F238E27FC236}">
                  <a16:creationId xmlns:a16="http://schemas.microsoft.com/office/drawing/2014/main" id="{AC1E4193-68F0-A812-C1D9-19C0CA69B315}"/>
                </a:ext>
              </a:extLst>
            </p:cNvPr>
            <p:cNvSpPr/>
            <p:nvPr/>
          </p:nvSpPr>
          <p:spPr>
            <a:xfrm>
              <a:off x="2107475" y="2601825"/>
              <a:ext cx="63350" cy="84250"/>
            </a:xfrm>
            <a:custGeom>
              <a:avLst/>
              <a:gdLst/>
              <a:ahLst/>
              <a:cxnLst/>
              <a:rect l="l" t="t" r="r" b="b"/>
              <a:pathLst>
                <a:path w="2534" h="3370" extrusionOk="0">
                  <a:moveTo>
                    <a:pt x="1779" y="0"/>
                  </a:moveTo>
                  <a:lnTo>
                    <a:pt x="0" y="432"/>
                  </a:lnTo>
                  <a:lnTo>
                    <a:pt x="728" y="3370"/>
                  </a:lnTo>
                  <a:lnTo>
                    <a:pt x="2534" y="2911"/>
                  </a:lnTo>
                  <a:lnTo>
                    <a:pt x="1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26;p74">
              <a:extLst>
                <a:ext uri="{FF2B5EF4-FFF2-40B4-BE49-F238E27FC236}">
                  <a16:creationId xmlns:a16="http://schemas.microsoft.com/office/drawing/2014/main" id="{5FF25223-23C1-00F7-2A46-021E42E40B45}"/>
                </a:ext>
              </a:extLst>
            </p:cNvPr>
            <p:cNvSpPr/>
            <p:nvPr/>
          </p:nvSpPr>
          <p:spPr>
            <a:xfrm>
              <a:off x="2209225" y="2578225"/>
              <a:ext cx="63375" cy="84275"/>
            </a:xfrm>
            <a:custGeom>
              <a:avLst/>
              <a:gdLst/>
              <a:ahLst/>
              <a:cxnLst/>
              <a:rect l="l" t="t" r="r" b="b"/>
              <a:pathLst>
                <a:path w="2535" h="3371" extrusionOk="0">
                  <a:moveTo>
                    <a:pt x="1779" y="1"/>
                  </a:moveTo>
                  <a:lnTo>
                    <a:pt x="0" y="459"/>
                  </a:lnTo>
                  <a:lnTo>
                    <a:pt x="728" y="3370"/>
                  </a:lnTo>
                  <a:lnTo>
                    <a:pt x="2534" y="2912"/>
                  </a:lnTo>
                  <a:lnTo>
                    <a:pt x="17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27;p74">
              <a:extLst>
                <a:ext uri="{FF2B5EF4-FFF2-40B4-BE49-F238E27FC236}">
                  <a16:creationId xmlns:a16="http://schemas.microsoft.com/office/drawing/2014/main" id="{9EEB3E60-A05E-1A66-C97F-44D1789EB1AF}"/>
                </a:ext>
              </a:extLst>
            </p:cNvPr>
            <p:cNvSpPr/>
            <p:nvPr/>
          </p:nvSpPr>
          <p:spPr>
            <a:xfrm>
              <a:off x="2313675" y="2549925"/>
              <a:ext cx="63375" cy="84275"/>
            </a:xfrm>
            <a:custGeom>
              <a:avLst/>
              <a:gdLst/>
              <a:ahLst/>
              <a:cxnLst/>
              <a:rect l="l" t="t" r="r" b="b"/>
              <a:pathLst>
                <a:path w="2535" h="3371" extrusionOk="0">
                  <a:moveTo>
                    <a:pt x="1806" y="1"/>
                  </a:moveTo>
                  <a:lnTo>
                    <a:pt x="0" y="459"/>
                  </a:lnTo>
                  <a:lnTo>
                    <a:pt x="728" y="3370"/>
                  </a:lnTo>
                  <a:lnTo>
                    <a:pt x="2534" y="2939"/>
                  </a:lnTo>
                  <a:lnTo>
                    <a:pt x="1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28;p74">
              <a:extLst>
                <a:ext uri="{FF2B5EF4-FFF2-40B4-BE49-F238E27FC236}">
                  <a16:creationId xmlns:a16="http://schemas.microsoft.com/office/drawing/2014/main" id="{17F266A6-C853-ADEF-847A-821312436F9A}"/>
                </a:ext>
              </a:extLst>
            </p:cNvPr>
            <p:cNvSpPr/>
            <p:nvPr/>
          </p:nvSpPr>
          <p:spPr>
            <a:xfrm>
              <a:off x="1961225" y="2558025"/>
              <a:ext cx="1127425" cy="337625"/>
            </a:xfrm>
            <a:custGeom>
              <a:avLst/>
              <a:gdLst/>
              <a:ahLst/>
              <a:cxnLst/>
              <a:rect l="l" t="t" r="r" b="b"/>
              <a:pathLst>
                <a:path w="45097" h="13505" extrusionOk="0">
                  <a:moveTo>
                    <a:pt x="34773" y="4852"/>
                  </a:moveTo>
                  <a:lnTo>
                    <a:pt x="34773" y="4852"/>
                  </a:lnTo>
                  <a:lnTo>
                    <a:pt x="22832" y="7844"/>
                  </a:lnTo>
                  <a:lnTo>
                    <a:pt x="1" y="13505"/>
                  </a:lnTo>
                  <a:lnTo>
                    <a:pt x="1" y="13505"/>
                  </a:lnTo>
                  <a:lnTo>
                    <a:pt x="22832" y="7844"/>
                  </a:lnTo>
                  <a:lnTo>
                    <a:pt x="34773" y="4852"/>
                  </a:lnTo>
                  <a:close/>
                  <a:moveTo>
                    <a:pt x="44746" y="324"/>
                  </a:moveTo>
                  <a:lnTo>
                    <a:pt x="44746" y="324"/>
                  </a:lnTo>
                  <a:lnTo>
                    <a:pt x="44073" y="836"/>
                  </a:lnTo>
                  <a:lnTo>
                    <a:pt x="43345" y="1294"/>
                  </a:lnTo>
                  <a:lnTo>
                    <a:pt x="42590" y="1752"/>
                  </a:lnTo>
                  <a:lnTo>
                    <a:pt x="41808" y="2157"/>
                  </a:lnTo>
                  <a:lnTo>
                    <a:pt x="41027" y="2561"/>
                  </a:lnTo>
                  <a:lnTo>
                    <a:pt x="40218" y="2911"/>
                  </a:lnTo>
                  <a:lnTo>
                    <a:pt x="39436" y="3262"/>
                  </a:lnTo>
                  <a:lnTo>
                    <a:pt x="38682" y="3558"/>
                  </a:lnTo>
                  <a:lnTo>
                    <a:pt x="37307" y="4070"/>
                  </a:lnTo>
                  <a:lnTo>
                    <a:pt x="36148" y="4448"/>
                  </a:lnTo>
                  <a:lnTo>
                    <a:pt x="35285" y="4717"/>
                  </a:lnTo>
                  <a:lnTo>
                    <a:pt x="34854" y="4852"/>
                  </a:lnTo>
                  <a:lnTo>
                    <a:pt x="34854" y="4852"/>
                  </a:lnTo>
                  <a:lnTo>
                    <a:pt x="35285" y="4717"/>
                  </a:lnTo>
                  <a:lnTo>
                    <a:pt x="36148" y="4448"/>
                  </a:lnTo>
                  <a:lnTo>
                    <a:pt x="37307" y="4070"/>
                  </a:lnTo>
                  <a:lnTo>
                    <a:pt x="38682" y="3558"/>
                  </a:lnTo>
                  <a:lnTo>
                    <a:pt x="39436" y="3262"/>
                  </a:lnTo>
                  <a:lnTo>
                    <a:pt x="40218" y="2911"/>
                  </a:lnTo>
                  <a:lnTo>
                    <a:pt x="41027" y="2561"/>
                  </a:lnTo>
                  <a:lnTo>
                    <a:pt x="41808" y="2157"/>
                  </a:lnTo>
                  <a:lnTo>
                    <a:pt x="42590" y="1752"/>
                  </a:lnTo>
                  <a:lnTo>
                    <a:pt x="43345" y="1294"/>
                  </a:lnTo>
                  <a:lnTo>
                    <a:pt x="44073" y="836"/>
                  </a:lnTo>
                  <a:lnTo>
                    <a:pt x="44746" y="324"/>
                  </a:lnTo>
                  <a:close/>
                  <a:moveTo>
                    <a:pt x="44746" y="324"/>
                  </a:moveTo>
                  <a:lnTo>
                    <a:pt x="44746" y="324"/>
                  </a:lnTo>
                  <a:lnTo>
                    <a:pt x="44746" y="324"/>
                  </a:lnTo>
                  <a:lnTo>
                    <a:pt x="44746" y="324"/>
                  </a:lnTo>
                  <a:lnTo>
                    <a:pt x="44746" y="324"/>
                  </a:lnTo>
                  <a:close/>
                  <a:moveTo>
                    <a:pt x="44773" y="324"/>
                  </a:moveTo>
                  <a:lnTo>
                    <a:pt x="44773" y="324"/>
                  </a:lnTo>
                  <a:lnTo>
                    <a:pt x="44746" y="324"/>
                  </a:lnTo>
                  <a:lnTo>
                    <a:pt x="44746" y="324"/>
                  </a:lnTo>
                  <a:lnTo>
                    <a:pt x="44773" y="324"/>
                  </a:lnTo>
                  <a:close/>
                  <a:moveTo>
                    <a:pt x="44773" y="297"/>
                  </a:moveTo>
                  <a:lnTo>
                    <a:pt x="44773" y="297"/>
                  </a:lnTo>
                  <a:lnTo>
                    <a:pt x="44773" y="324"/>
                  </a:lnTo>
                  <a:lnTo>
                    <a:pt x="44773" y="324"/>
                  </a:lnTo>
                  <a:lnTo>
                    <a:pt x="44773" y="297"/>
                  </a:lnTo>
                  <a:close/>
                  <a:moveTo>
                    <a:pt x="44800" y="297"/>
                  </a:moveTo>
                  <a:lnTo>
                    <a:pt x="44800" y="297"/>
                  </a:lnTo>
                  <a:lnTo>
                    <a:pt x="44773" y="297"/>
                  </a:lnTo>
                  <a:lnTo>
                    <a:pt x="44773" y="297"/>
                  </a:lnTo>
                  <a:lnTo>
                    <a:pt x="44800" y="297"/>
                  </a:lnTo>
                  <a:close/>
                  <a:moveTo>
                    <a:pt x="45043" y="54"/>
                  </a:moveTo>
                  <a:lnTo>
                    <a:pt x="45043" y="54"/>
                  </a:lnTo>
                  <a:lnTo>
                    <a:pt x="44800" y="297"/>
                  </a:lnTo>
                  <a:lnTo>
                    <a:pt x="44800" y="297"/>
                  </a:lnTo>
                  <a:lnTo>
                    <a:pt x="45043" y="54"/>
                  </a:lnTo>
                  <a:close/>
                  <a:moveTo>
                    <a:pt x="45070" y="27"/>
                  </a:moveTo>
                  <a:lnTo>
                    <a:pt x="45070" y="27"/>
                  </a:lnTo>
                  <a:lnTo>
                    <a:pt x="45043" y="54"/>
                  </a:lnTo>
                  <a:lnTo>
                    <a:pt x="45043" y="54"/>
                  </a:lnTo>
                  <a:lnTo>
                    <a:pt x="45070" y="27"/>
                  </a:lnTo>
                  <a:close/>
                  <a:moveTo>
                    <a:pt x="45070" y="27"/>
                  </a:moveTo>
                  <a:lnTo>
                    <a:pt x="45070" y="27"/>
                  </a:lnTo>
                  <a:lnTo>
                    <a:pt x="45070" y="27"/>
                  </a:lnTo>
                  <a:lnTo>
                    <a:pt x="45070" y="27"/>
                  </a:lnTo>
                  <a:lnTo>
                    <a:pt x="45070" y="27"/>
                  </a:lnTo>
                  <a:close/>
                  <a:moveTo>
                    <a:pt x="45070" y="27"/>
                  </a:moveTo>
                  <a:lnTo>
                    <a:pt x="45070" y="27"/>
                  </a:lnTo>
                  <a:lnTo>
                    <a:pt x="45070" y="27"/>
                  </a:lnTo>
                  <a:lnTo>
                    <a:pt x="45070" y="27"/>
                  </a:lnTo>
                  <a:lnTo>
                    <a:pt x="45070" y="27"/>
                  </a:lnTo>
                  <a:close/>
                  <a:moveTo>
                    <a:pt x="45070" y="27"/>
                  </a:moveTo>
                  <a:lnTo>
                    <a:pt x="45070" y="27"/>
                  </a:lnTo>
                  <a:lnTo>
                    <a:pt x="45070" y="27"/>
                  </a:lnTo>
                  <a:lnTo>
                    <a:pt x="45070" y="27"/>
                  </a:lnTo>
                  <a:lnTo>
                    <a:pt x="45070" y="27"/>
                  </a:lnTo>
                  <a:close/>
                  <a:moveTo>
                    <a:pt x="45097" y="0"/>
                  </a:moveTo>
                  <a:lnTo>
                    <a:pt x="45097" y="0"/>
                  </a:lnTo>
                  <a:lnTo>
                    <a:pt x="45097" y="0"/>
                  </a:lnTo>
                  <a:lnTo>
                    <a:pt x="45097" y="0"/>
                  </a:lnTo>
                  <a:lnTo>
                    <a:pt x="45097" y="0"/>
                  </a:lnTo>
                  <a:close/>
                  <a:moveTo>
                    <a:pt x="45097" y="0"/>
                  </a:moveTo>
                  <a:lnTo>
                    <a:pt x="45097" y="0"/>
                  </a:lnTo>
                  <a:lnTo>
                    <a:pt x="45097" y="0"/>
                  </a:lnTo>
                  <a:lnTo>
                    <a:pt x="45097" y="0"/>
                  </a:lnTo>
                  <a:lnTo>
                    <a:pt x="45097" y="0"/>
                  </a:lnTo>
                  <a:close/>
                  <a:moveTo>
                    <a:pt x="45097" y="0"/>
                  </a:moveTo>
                  <a:lnTo>
                    <a:pt x="45097" y="0"/>
                  </a:lnTo>
                  <a:lnTo>
                    <a:pt x="45097" y="0"/>
                  </a:lnTo>
                  <a:lnTo>
                    <a:pt x="45097" y="0"/>
                  </a:lnTo>
                  <a:lnTo>
                    <a:pt x="450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29;p74">
              <a:extLst>
                <a:ext uri="{FF2B5EF4-FFF2-40B4-BE49-F238E27FC236}">
                  <a16:creationId xmlns:a16="http://schemas.microsoft.com/office/drawing/2014/main" id="{A0CCED95-F4AA-66C0-E682-64A74E4AEA2E}"/>
                </a:ext>
              </a:extLst>
            </p:cNvPr>
            <p:cNvSpPr/>
            <p:nvPr/>
          </p:nvSpPr>
          <p:spPr>
            <a:xfrm>
              <a:off x="1961225" y="2679325"/>
              <a:ext cx="869350" cy="216325"/>
            </a:xfrm>
            <a:custGeom>
              <a:avLst/>
              <a:gdLst/>
              <a:ahLst/>
              <a:cxnLst/>
              <a:rect l="l" t="t" r="r" b="b"/>
              <a:pathLst>
                <a:path w="34774" h="8653" fill="none" extrusionOk="0">
                  <a:moveTo>
                    <a:pt x="34773" y="0"/>
                  </a:moveTo>
                  <a:lnTo>
                    <a:pt x="34773" y="0"/>
                  </a:lnTo>
                  <a:lnTo>
                    <a:pt x="22832" y="2992"/>
                  </a:lnTo>
                  <a:lnTo>
                    <a:pt x="1" y="8653"/>
                  </a:lnTo>
                  <a:lnTo>
                    <a:pt x="1" y="8653"/>
                  </a:lnTo>
                  <a:lnTo>
                    <a:pt x="22832" y="2992"/>
                  </a:lnTo>
                  <a:lnTo>
                    <a:pt x="3477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0;p74">
              <a:extLst>
                <a:ext uri="{FF2B5EF4-FFF2-40B4-BE49-F238E27FC236}">
                  <a16:creationId xmlns:a16="http://schemas.microsoft.com/office/drawing/2014/main" id="{C9499B98-532D-4593-4E37-81D92E51A0CF}"/>
                </a:ext>
              </a:extLst>
            </p:cNvPr>
            <p:cNvSpPr/>
            <p:nvPr/>
          </p:nvSpPr>
          <p:spPr>
            <a:xfrm>
              <a:off x="2832550" y="2566100"/>
              <a:ext cx="247350" cy="113250"/>
            </a:xfrm>
            <a:custGeom>
              <a:avLst/>
              <a:gdLst/>
              <a:ahLst/>
              <a:cxnLst/>
              <a:rect l="l" t="t" r="r" b="b"/>
              <a:pathLst>
                <a:path w="9894" h="4530" fill="none" extrusionOk="0">
                  <a:moveTo>
                    <a:pt x="9893" y="1"/>
                  </a:moveTo>
                  <a:lnTo>
                    <a:pt x="9893" y="1"/>
                  </a:lnTo>
                  <a:lnTo>
                    <a:pt x="9220" y="513"/>
                  </a:lnTo>
                  <a:lnTo>
                    <a:pt x="8492" y="971"/>
                  </a:lnTo>
                  <a:lnTo>
                    <a:pt x="7737" y="1429"/>
                  </a:lnTo>
                  <a:lnTo>
                    <a:pt x="6955" y="1834"/>
                  </a:lnTo>
                  <a:lnTo>
                    <a:pt x="6174" y="2238"/>
                  </a:lnTo>
                  <a:lnTo>
                    <a:pt x="5365" y="2588"/>
                  </a:lnTo>
                  <a:lnTo>
                    <a:pt x="4583" y="2939"/>
                  </a:lnTo>
                  <a:lnTo>
                    <a:pt x="3829" y="3235"/>
                  </a:lnTo>
                  <a:lnTo>
                    <a:pt x="2454" y="3747"/>
                  </a:lnTo>
                  <a:lnTo>
                    <a:pt x="1295" y="4125"/>
                  </a:lnTo>
                  <a:lnTo>
                    <a:pt x="432" y="4394"/>
                  </a:lnTo>
                  <a:lnTo>
                    <a:pt x="1" y="4529"/>
                  </a:lnTo>
                  <a:lnTo>
                    <a:pt x="1" y="4529"/>
                  </a:lnTo>
                  <a:lnTo>
                    <a:pt x="432" y="4394"/>
                  </a:lnTo>
                  <a:lnTo>
                    <a:pt x="1295" y="4125"/>
                  </a:lnTo>
                  <a:lnTo>
                    <a:pt x="2454" y="3747"/>
                  </a:lnTo>
                  <a:lnTo>
                    <a:pt x="3829" y="3235"/>
                  </a:lnTo>
                  <a:lnTo>
                    <a:pt x="4583" y="2939"/>
                  </a:lnTo>
                  <a:lnTo>
                    <a:pt x="5365" y="2588"/>
                  </a:lnTo>
                  <a:lnTo>
                    <a:pt x="6174" y="2238"/>
                  </a:lnTo>
                  <a:lnTo>
                    <a:pt x="6955" y="1834"/>
                  </a:lnTo>
                  <a:lnTo>
                    <a:pt x="7737" y="1429"/>
                  </a:lnTo>
                  <a:lnTo>
                    <a:pt x="8492" y="971"/>
                  </a:lnTo>
                  <a:lnTo>
                    <a:pt x="9220" y="513"/>
                  </a:lnTo>
                  <a:lnTo>
                    <a:pt x="98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31;p74">
              <a:extLst>
                <a:ext uri="{FF2B5EF4-FFF2-40B4-BE49-F238E27FC236}">
                  <a16:creationId xmlns:a16="http://schemas.microsoft.com/office/drawing/2014/main" id="{F07F9918-ABA9-8BCA-88C7-5361B06E4028}"/>
                </a:ext>
              </a:extLst>
            </p:cNvPr>
            <p:cNvSpPr/>
            <p:nvPr/>
          </p:nvSpPr>
          <p:spPr>
            <a:xfrm>
              <a:off x="3079875" y="256610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32;p74">
              <a:extLst>
                <a:ext uri="{FF2B5EF4-FFF2-40B4-BE49-F238E27FC236}">
                  <a16:creationId xmlns:a16="http://schemas.microsoft.com/office/drawing/2014/main" id="{6B64A9BB-F339-9533-E291-116363D95AFE}"/>
                </a:ext>
              </a:extLst>
            </p:cNvPr>
            <p:cNvSpPr/>
            <p:nvPr/>
          </p:nvSpPr>
          <p:spPr>
            <a:xfrm>
              <a:off x="3079875" y="2566100"/>
              <a:ext cx="700" cy="25"/>
            </a:xfrm>
            <a:custGeom>
              <a:avLst/>
              <a:gdLst/>
              <a:ahLst/>
              <a:cxnLst/>
              <a:rect l="l" t="t" r="r" b="b"/>
              <a:pathLst>
                <a:path w="28" h="1" fill="none" extrusionOk="0">
                  <a:moveTo>
                    <a:pt x="27" y="1"/>
                  </a:moveTo>
                  <a:lnTo>
                    <a:pt x="27" y="1"/>
                  </a:lnTo>
                  <a:lnTo>
                    <a:pt x="0" y="1"/>
                  </a:lnTo>
                  <a:lnTo>
                    <a:pt x="0" y="1"/>
                  </a:lnTo>
                  <a:lnTo>
                    <a:pt x="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33;p74">
              <a:extLst>
                <a:ext uri="{FF2B5EF4-FFF2-40B4-BE49-F238E27FC236}">
                  <a16:creationId xmlns:a16="http://schemas.microsoft.com/office/drawing/2014/main" id="{D20D0262-B013-76D4-E5EF-A7C781F80D14}"/>
                </a:ext>
              </a:extLst>
            </p:cNvPr>
            <p:cNvSpPr/>
            <p:nvPr/>
          </p:nvSpPr>
          <p:spPr>
            <a:xfrm>
              <a:off x="3080550" y="2565425"/>
              <a:ext cx="25" cy="700"/>
            </a:xfrm>
            <a:custGeom>
              <a:avLst/>
              <a:gdLst/>
              <a:ahLst/>
              <a:cxnLst/>
              <a:rect l="l" t="t" r="r" b="b"/>
              <a:pathLst>
                <a:path w="1" h="28" fill="none" extrusionOk="0">
                  <a:moveTo>
                    <a:pt x="0" y="1"/>
                  </a:moveTo>
                  <a:lnTo>
                    <a:pt x="0" y="1"/>
                  </a:lnTo>
                  <a:lnTo>
                    <a:pt x="0" y="28"/>
                  </a:lnTo>
                  <a:lnTo>
                    <a:pt x="0" y="2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34;p74">
              <a:extLst>
                <a:ext uri="{FF2B5EF4-FFF2-40B4-BE49-F238E27FC236}">
                  <a16:creationId xmlns:a16="http://schemas.microsoft.com/office/drawing/2014/main" id="{85B6B53C-80F9-7398-EF57-7D88A4069349}"/>
                </a:ext>
              </a:extLst>
            </p:cNvPr>
            <p:cNvSpPr/>
            <p:nvPr/>
          </p:nvSpPr>
          <p:spPr>
            <a:xfrm>
              <a:off x="3080550" y="2565425"/>
              <a:ext cx="700" cy="25"/>
            </a:xfrm>
            <a:custGeom>
              <a:avLst/>
              <a:gdLst/>
              <a:ahLst/>
              <a:cxnLst/>
              <a:rect l="l" t="t" r="r" b="b"/>
              <a:pathLst>
                <a:path w="28" h="1" fill="none" extrusionOk="0">
                  <a:moveTo>
                    <a:pt x="27" y="1"/>
                  </a:moveTo>
                  <a:lnTo>
                    <a:pt x="27" y="1"/>
                  </a:lnTo>
                  <a:lnTo>
                    <a:pt x="0" y="1"/>
                  </a:lnTo>
                  <a:lnTo>
                    <a:pt x="0" y="1"/>
                  </a:lnTo>
                  <a:lnTo>
                    <a:pt x="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35;p74">
              <a:extLst>
                <a:ext uri="{FF2B5EF4-FFF2-40B4-BE49-F238E27FC236}">
                  <a16:creationId xmlns:a16="http://schemas.microsoft.com/office/drawing/2014/main" id="{C3D3677C-267D-3C82-F243-B76889CC615A}"/>
                </a:ext>
              </a:extLst>
            </p:cNvPr>
            <p:cNvSpPr/>
            <p:nvPr/>
          </p:nvSpPr>
          <p:spPr>
            <a:xfrm>
              <a:off x="3081225" y="2559375"/>
              <a:ext cx="6075" cy="6075"/>
            </a:xfrm>
            <a:custGeom>
              <a:avLst/>
              <a:gdLst/>
              <a:ahLst/>
              <a:cxnLst/>
              <a:rect l="l" t="t" r="r" b="b"/>
              <a:pathLst>
                <a:path w="243" h="243" fill="none" extrusionOk="0">
                  <a:moveTo>
                    <a:pt x="243" y="0"/>
                  </a:moveTo>
                  <a:lnTo>
                    <a:pt x="243" y="0"/>
                  </a:lnTo>
                  <a:lnTo>
                    <a:pt x="0" y="243"/>
                  </a:lnTo>
                  <a:lnTo>
                    <a:pt x="0" y="243"/>
                  </a:lnTo>
                  <a:lnTo>
                    <a:pt x="2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36;p74">
              <a:extLst>
                <a:ext uri="{FF2B5EF4-FFF2-40B4-BE49-F238E27FC236}">
                  <a16:creationId xmlns:a16="http://schemas.microsoft.com/office/drawing/2014/main" id="{A46D07E7-9E55-F5FE-8FC6-6380941ED96B}"/>
                </a:ext>
              </a:extLst>
            </p:cNvPr>
            <p:cNvSpPr/>
            <p:nvPr/>
          </p:nvSpPr>
          <p:spPr>
            <a:xfrm>
              <a:off x="3087275" y="2558700"/>
              <a:ext cx="700" cy="700"/>
            </a:xfrm>
            <a:custGeom>
              <a:avLst/>
              <a:gdLst/>
              <a:ahLst/>
              <a:cxnLst/>
              <a:rect l="l" t="t" r="r" b="b"/>
              <a:pathLst>
                <a:path w="28" h="28" fill="none" extrusionOk="0">
                  <a:moveTo>
                    <a:pt x="28" y="0"/>
                  </a:moveTo>
                  <a:lnTo>
                    <a:pt x="28" y="0"/>
                  </a:lnTo>
                  <a:lnTo>
                    <a:pt x="1" y="27"/>
                  </a:lnTo>
                  <a:lnTo>
                    <a:pt x="1" y="27"/>
                  </a:lnTo>
                  <a:lnTo>
                    <a:pt x="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37;p74">
              <a:extLst>
                <a:ext uri="{FF2B5EF4-FFF2-40B4-BE49-F238E27FC236}">
                  <a16:creationId xmlns:a16="http://schemas.microsoft.com/office/drawing/2014/main" id="{854E325A-DC9C-7FE1-4C1E-0A88B5322FE2}"/>
                </a:ext>
              </a:extLst>
            </p:cNvPr>
            <p:cNvSpPr/>
            <p:nvPr/>
          </p:nvSpPr>
          <p:spPr>
            <a:xfrm>
              <a:off x="3087950" y="25587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38;p74">
              <a:extLst>
                <a:ext uri="{FF2B5EF4-FFF2-40B4-BE49-F238E27FC236}">
                  <a16:creationId xmlns:a16="http://schemas.microsoft.com/office/drawing/2014/main" id="{D7FBC18F-06F0-BB1B-EBC2-6553E63B0D4B}"/>
                </a:ext>
              </a:extLst>
            </p:cNvPr>
            <p:cNvSpPr/>
            <p:nvPr/>
          </p:nvSpPr>
          <p:spPr>
            <a:xfrm>
              <a:off x="3087950" y="25587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9;p74">
              <a:extLst>
                <a:ext uri="{FF2B5EF4-FFF2-40B4-BE49-F238E27FC236}">
                  <a16:creationId xmlns:a16="http://schemas.microsoft.com/office/drawing/2014/main" id="{B17405C0-0D0D-E758-C361-05EC4AD0046F}"/>
                </a:ext>
              </a:extLst>
            </p:cNvPr>
            <p:cNvSpPr/>
            <p:nvPr/>
          </p:nvSpPr>
          <p:spPr>
            <a:xfrm>
              <a:off x="3087950" y="25587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40;p74">
              <a:extLst>
                <a:ext uri="{FF2B5EF4-FFF2-40B4-BE49-F238E27FC236}">
                  <a16:creationId xmlns:a16="http://schemas.microsoft.com/office/drawing/2014/main" id="{58A71FCE-16C4-406A-3DA0-DD8EF1B6051F}"/>
                </a:ext>
              </a:extLst>
            </p:cNvPr>
            <p:cNvSpPr/>
            <p:nvPr/>
          </p:nvSpPr>
          <p:spPr>
            <a:xfrm>
              <a:off x="3088625" y="25580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41;p74">
              <a:extLst>
                <a:ext uri="{FF2B5EF4-FFF2-40B4-BE49-F238E27FC236}">
                  <a16:creationId xmlns:a16="http://schemas.microsoft.com/office/drawing/2014/main" id="{5A6D8F26-020D-52BD-ECE1-921E1705644B}"/>
                </a:ext>
              </a:extLst>
            </p:cNvPr>
            <p:cNvSpPr/>
            <p:nvPr/>
          </p:nvSpPr>
          <p:spPr>
            <a:xfrm>
              <a:off x="3088625" y="25580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42;p74">
              <a:extLst>
                <a:ext uri="{FF2B5EF4-FFF2-40B4-BE49-F238E27FC236}">
                  <a16:creationId xmlns:a16="http://schemas.microsoft.com/office/drawing/2014/main" id="{004B4105-EE3C-0C3E-88F1-5FDFF18DA24B}"/>
                </a:ext>
              </a:extLst>
            </p:cNvPr>
            <p:cNvSpPr/>
            <p:nvPr/>
          </p:nvSpPr>
          <p:spPr>
            <a:xfrm>
              <a:off x="3088625" y="25580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43;p74">
              <a:extLst>
                <a:ext uri="{FF2B5EF4-FFF2-40B4-BE49-F238E27FC236}">
                  <a16:creationId xmlns:a16="http://schemas.microsoft.com/office/drawing/2014/main" id="{9908EC16-042C-35C6-9485-449C611BF13B}"/>
                </a:ext>
              </a:extLst>
            </p:cNvPr>
            <p:cNvSpPr/>
            <p:nvPr/>
          </p:nvSpPr>
          <p:spPr>
            <a:xfrm>
              <a:off x="927500" y="2478500"/>
              <a:ext cx="2177325" cy="549250"/>
            </a:xfrm>
            <a:custGeom>
              <a:avLst/>
              <a:gdLst/>
              <a:ahLst/>
              <a:cxnLst/>
              <a:rect l="l" t="t" r="r" b="b"/>
              <a:pathLst>
                <a:path w="87093" h="21970" extrusionOk="0">
                  <a:moveTo>
                    <a:pt x="86662" y="1"/>
                  </a:moveTo>
                  <a:lnTo>
                    <a:pt x="1" y="21619"/>
                  </a:lnTo>
                  <a:lnTo>
                    <a:pt x="2265" y="21753"/>
                  </a:lnTo>
                  <a:lnTo>
                    <a:pt x="4610" y="21888"/>
                  </a:lnTo>
                  <a:lnTo>
                    <a:pt x="7063" y="21942"/>
                  </a:lnTo>
                  <a:lnTo>
                    <a:pt x="9597" y="21969"/>
                  </a:lnTo>
                  <a:lnTo>
                    <a:pt x="11807" y="21942"/>
                  </a:lnTo>
                  <a:lnTo>
                    <a:pt x="14017" y="21888"/>
                  </a:lnTo>
                  <a:lnTo>
                    <a:pt x="16255" y="21780"/>
                  </a:lnTo>
                  <a:lnTo>
                    <a:pt x="18492" y="21592"/>
                  </a:lnTo>
                  <a:lnTo>
                    <a:pt x="19597" y="21484"/>
                  </a:lnTo>
                  <a:lnTo>
                    <a:pt x="20675" y="21349"/>
                  </a:lnTo>
                  <a:lnTo>
                    <a:pt x="21780" y="21214"/>
                  </a:lnTo>
                  <a:lnTo>
                    <a:pt x="22859" y="21053"/>
                  </a:lnTo>
                  <a:lnTo>
                    <a:pt x="23910" y="20891"/>
                  </a:lnTo>
                  <a:lnTo>
                    <a:pt x="24961" y="20675"/>
                  </a:lnTo>
                  <a:lnTo>
                    <a:pt x="25986" y="20460"/>
                  </a:lnTo>
                  <a:lnTo>
                    <a:pt x="27010" y="20217"/>
                  </a:lnTo>
                  <a:lnTo>
                    <a:pt x="41350" y="16686"/>
                  </a:lnTo>
                  <a:lnTo>
                    <a:pt x="64181" y="11025"/>
                  </a:lnTo>
                  <a:lnTo>
                    <a:pt x="76122" y="8033"/>
                  </a:lnTo>
                  <a:lnTo>
                    <a:pt x="76203" y="8033"/>
                  </a:lnTo>
                  <a:lnTo>
                    <a:pt x="76634" y="7898"/>
                  </a:lnTo>
                  <a:lnTo>
                    <a:pt x="77497" y="7629"/>
                  </a:lnTo>
                  <a:lnTo>
                    <a:pt x="78656" y="7251"/>
                  </a:lnTo>
                  <a:lnTo>
                    <a:pt x="80031" y="6739"/>
                  </a:lnTo>
                  <a:lnTo>
                    <a:pt x="80785" y="6443"/>
                  </a:lnTo>
                  <a:lnTo>
                    <a:pt x="81567" y="6092"/>
                  </a:lnTo>
                  <a:lnTo>
                    <a:pt x="82376" y="5742"/>
                  </a:lnTo>
                  <a:lnTo>
                    <a:pt x="83157" y="5338"/>
                  </a:lnTo>
                  <a:lnTo>
                    <a:pt x="83939" y="4933"/>
                  </a:lnTo>
                  <a:lnTo>
                    <a:pt x="84694" y="4475"/>
                  </a:lnTo>
                  <a:lnTo>
                    <a:pt x="85422" y="4017"/>
                  </a:lnTo>
                  <a:lnTo>
                    <a:pt x="86095" y="3505"/>
                  </a:lnTo>
                  <a:lnTo>
                    <a:pt x="86122" y="3505"/>
                  </a:lnTo>
                  <a:lnTo>
                    <a:pt x="86122" y="3478"/>
                  </a:lnTo>
                  <a:lnTo>
                    <a:pt x="86149" y="3478"/>
                  </a:lnTo>
                  <a:lnTo>
                    <a:pt x="86392" y="3235"/>
                  </a:lnTo>
                  <a:lnTo>
                    <a:pt x="86419" y="3208"/>
                  </a:lnTo>
                  <a:lnTo>
                    <a:pt x="86446" y="3181"/>
                  </a:lnTo>
                  <a:lnTo>
                    <a:pt x="86581" y="2993"/>
                  </a:lnTo>
                  <a:lnTo>
                    <a:pt x="86715" y="2831"/>
                  </a:lnTo>
                  <a:lnTo>
                    <a:pt x="86823" y="2642"/>
                  </a:lnTo>
                  <a:lnTo>
                    <a:pt x="86904" y="2426"/>
                  </a:lnTo>
                  <a:lnTo>
                    <a:pt x="86985" y="2238"/>
                  </a:lnTo>
                  <a:lnTo>
                    <a:pt x="87039" y="2022"/>
                  </a:lnTo>
                  <a:lnTo>
                    <a:pt x="87066" y="1833"/>
                  </a:lnTo>
                  <a:lnTo>
                    <a:pt x="87093" y="1618"/>
                  </a:lnTo>
                  <a:lnTo>
                    <a:pt x="87093" y="1402"/>
                  </a:lnTo>
                  <a:lnTo>
                    <a:pt x="87093" y="1213"/>
                  </a:lnTo>
                  <a:lnTo>
                    <a:pt x="87066" y="998"/>
                  </a:lnTo>
                  <a:lnTo>
                    <a:pt x="87012" y="782"/>
                  </a:lnTo>
                  <a:lnTo>
                    <a:pt x="86958" y="594"/>
                  </a:lnTo>
                  <a:lnTo>
                    <a:pt x="86877" y="378"/>
                  </a:lnTo>
                  <a:lnTo>
                    <a:pt x="86769" y="189"/>
                  </a:lnTo>
                  <a:lnTo>
                    <a:pt x="866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44;p74">
              <a:extLst>
                <a:ext uri="{FF2B5EF4-FFF2-40B4-BE49-F238E27FC236}">
                  <a16:creationId xmlns:a16="http://schemas.microsoft.com/office/drawing/2014/main" id="{9FEE13CF-BE83-1E2F-2619-1C5E3C17A15C}"/>
                </a:ext>
              </a:extLst>
            </p:cNvPr>
            <p:cNvSpPr/>
            <p:nvPr/>
          </p:nvSpPr>
          <p:spPr>
            <a:xfrm>
              <a:off x="927500" y="2478500"/>
              <a:ext cx="2177325" cy="549250"/>
            </a:xfrm>
            <a:custGeom>
              <a:avLst/>
              <a:gdLst/>
              <a:ahLst/>
              <a:cxnLst/>
              <a:rect l="l" t="t" r="r" b="b"/>
              <a:pathLst>
                <a:path w="87093" h="21970" fill="none" extrusionOk="0">
                  <a:moveTo>
                    <a:pt x="86662" y="1"/>
                  </a:moveTo>
                  <a:lnTo>
                    <a:pt x="1" y="21619"/>
                  </a:lnTo>
                  <a:lnTo>
                    <a:pt x="1" y="21619"/>
                  </a:lnTo>
                  <a:lnTo>
                    <a:pt x="2265" y="21753"/>
                  </a:lnTo>
                  <a:lnTo>
                    <a:pt x="4610" y="21888"/>
                  </a:lnTo>
                  <a:lnTo>
                    <a:pt x="7063" y="21942"/>
                  </a:lnTo>
                  <a:lnTo>
                    <a:pt x="9597" y="21969"/>
                  </a:lnTo>
                  <a:lnTo>
                    <a:pt x="9597" y="21969"/>
                  </a:lnTo>
                  <a:lnTo>
                    <a:pt x="11807" y="21942"/>
                  </a:lnTo>
                  <a:lnTo>
                    <a:pt x="14017" y="21888"/>
                  </a:lnTo>
                  <a:lnTo>
                    <a:pt x="16255" y="21780"/>
                  </a:lnTo>
                  <a:lnTo>
                    <a:pt x="18492" y="21592"/>
                  </a:lnTo>
                  <a:lnTo>
                    <a:pt x="19597" y="21484"/>
                  </a:lnTo>
                  <a:lnTo>
                    <a:pt x="20675" y="21349"/>
                  </a:lnTo>
                  <a:lnTo>
                    <a:pt x="21780" y="21214"/>
                  </a:lnTo>
                  <a:lnTo>
                    <a:pt x="22859" y="21053"/>
                  </a:lnTo>
                  <a:lnTo>
                    <a:pt x="23910" y="20891"/>
                  </a:lnTo>
                  <a:lnTo>
                    <a:pt x="24961" y="20675"/>
                  </a:lnTo>
                  <a:lnTo>
                    <a:pt x="25986" y="20460"/>
                  </a:lnTo>
                  <a:lnTo>
                    <a:pt x="27010" y="20217"/>
                  </a:lnTo>
                  <a:lnTo>
                    <a:pt x="27010" y="20217"/>
                  </a:lnTo>
                  <a:lnTo>
                    <a:pt x="41350" y="16686"/>
                  </a:lnTo>
                  <a:lnTo>
                    <a:pt x="41350" y="16686"/>
                  </a:lnTo>
                  <a:lnTo>
                    <a:pt x="64181" y="11025"/>
                  </a:lnTo>
                  <a:lnTo>
                    <a:pt x="76122" y="8033"/>
                  </a:lnTo>
                  <a:lnTo>
                    <a:pt x="76122" y="8033"/>
                  </a:lnTo>
                  <a:lnTo>
                    <a:pt x="76176" y="8033"/>
                  </a:lnTo>
                  <a:lnTo>
                    <a:pt x="76176" y="8033"/>
                  </a:lnTo>
                  <a:lnTo>
                    <a:pt x="76203" y="8033"/>
                  </a:lnTo>
                  <a:lnTo>
                    <a:pt x="76203" y="8033"/>
                  </a:lnTo>
                  <a:lnTo>
                    <a:pt x="76634" y="7898"/>
                  </a:lnTo>
                  <a:lnTo>
                    <a:pt x="77497" y="7629"/>
                  </a:lnTo>
                  <a:lnTo>
                    <a:pt x="78656" y="7251"/>
                  </a:lnTo>
                  <a:lnTo>
                    <a:pt x="80031" y="6739"/>
                  </a:lnTo>
                  <a:lnTo>
                    <a:pt x="80785" y="6443"/>
                  </a:lnTo>
                  <a:lnTo>
                    <a:pt x="81567" y="6092"/>
                  </a:lnTo>
                  <a:lnTo>
                    <a:pt x="82376" y="5742"/>
                  </a:lnTo>
                  <a:lnTo>
                    <a:pt x="83157" y="5338"/>
                  </a:lnTo>
                  <a:lnTo>
                    <a:pt x="83939" y="4933"/>
                  </a:lnTo>
                  <a:lnTo>
                    <a:pt x="84694" y="4475"/>
                  </a:lnTo>
                  <a:lnTo>
                    <a:pt x="85422" y="4017"/>
                  </a:lnTo>
                  <a:lnTo>
                    <a:pt x="86095" y="3505"/>
                  </a:lnTo>
                  <a:lnTo>
                    <a:pt x="86095" y="3505"/>
                  </a:lnTo>
                  <a:lnTo>
                    <a:pt x="86095" y="3505"/>
                  </a:lnTo>
                  <a:lnTo>
                    <a:pt x="86095" y="3505"/>
                  </a:lnTo>
                  <a:lnTo>
                    <a:pt x="86095" y="3505"/>
                  </a:lnTo>
                  <a:lnTo>
                    <a:pt x="86095" y="3505"/>
                  </a:lnTo>
                  <a:lnTo>
                    <a:pt x="86095" y="3505"/>
                  </a:lnTo>
                  <a:lnTo>
                    <a:pt x="86095" y="3505"/>
                  </a:lnTo>
                  <a:lnTo>
                    <a:pt x="86122" y="3505"/>
                  </a:lnTo>
                  <a:lnTo>
                    <a:pt x="86122" y="3505"/>
                  </a:lnTo>
                  <a:lnTo>
                    <a:pt x="86122" y="3505"/>
                  </a:lnTo>
                  <a:lnTo>
                    <a:pt x="86122" y="3505"/>
                  </a:lnTo>
                  <a:lnTo>
                    <a:pt x="86122" y="3478"/>
                  </a:lnTo>
                  <a:lnTo>
                    <a:pt x="86122" y="3478"/>
                  </a:lnTo>
                  <a:lnTo>
                    <a:pt x="86122" y="3478"/>
                  </a:lnTo>
                  <a:lnTo>
                    <a:pt x="86122" y="3478"/>
                  </a:lnTo>
                  <a:lnTo>
                    <a:pt x="86149" y="3478"/>
                  </a:lnTo>
                  <a:lnTo>
                    <a:pt x="86149" y="3478"/>
                  </a:lnTo>
                  <a:lnTo>
                    <a:pt x="86149" y="3478"/>
                  </a:lnTo>
                  <a:lnTo>
                    <a:pt x="86149" y="3478"/>
                  </a:lnTo>
                  <a:lnTo>
                    <a:pt x="86392" y="3235"/>
                  </a:lnTo>
                  <a:lnTo>
                    <a:pt x="86392" y="3235"/>
                  </a:lnTo>
                  <a:lnTo>
                    <a:pt x="86392" y="3235"/>
                  </a:lnTo>
                  <a:lnTo>
                    <a:pt x="86392" y="3235"/>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19" y="3208"/>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446" y="3181"/>
                  </a:lnTo>
                  <a:lnTo>
                    <a:pt x="86581" y="2993"/>
                  </a:lnTo>
                  <a:lnTo>
                    <a:pt x="86715" y="2831"/>
                  </a:lnTo>
                  <a:lnTo>
                    <a:pt x="86823" y="2642"/>
                  </a:lnTo>
                  <a:lnTo>
                    <a:pt x="86904" y="2426"/>
                  </a:lnTo>
                  <a:lnTo>
                    <a:pt x="86985" y="2238"/>
                  </a:lnTo>
                  <a:lnTo>
                    <a:pt x="87039" y="2022"/>
                  </a:lnTo>
                  <a:lnTo>
                    <a:pt x="87066" y="1833"/>
                  </a:lnTo>
                  <a:lnTo>
                    <a:pt x="87093" y="1618"/>
                  </a:lnTo>
                  <a:lnTo>
                    <a:pt x="87093" y="1402"/>
                  </a:lnTo>
                  <a:lnTo>
                    <a:pt x="87093" y="1213"/>
                  </a:lnTo>
                  <a:lnTo>
                    <a:pt x="87066" y="998"/>
                  </a:lnTo>
                  <a:lnTo>
                    <a:pt x="87012" y="782"/>
                  </a:lnTo>
                  <a:lnTo>
                    <a:pt x="86958" y="594"/>
                  </a:lnTo>
                  <a:lnTo>
                    <a:pt x="86877" y="378"/>
                  </a:lnTo>
                  <a:lnTo>
                    <a:pt x="86769" y="189"/>
                  </a:lnTo>
                  <a:lnTo>
                    <a:pt x="8666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45;p74">
              <a:extLst>
                <a:ext uri="{FF2B5EF4-FFF2-40B4-BE49-F238E27FC236}">
                  <a16:creationId xmlns:a16="http://schemas.microsoft.com/office/drawing/2014/main" id="{522A213F-6359-6F0C-1A65-93269FD0ECF2}"/>
                </a:ext>
              </a:extLst>
            </p:cNvPr>
            <p:cNvSpPr/>
            <p:nvPr/>
          </p:nvSpPr>
          <p:spPr>
            <a:xfrm>
              <a:off x="2052200" y="2741325"/>
              <a:ext cx="351125" cy="210275"/>
            </a:xfrm>
            <a:custGeom>
              <a:avLst/>
              <a:gdLst/>
              <a:ahLst/>
              <a:cxnLst/>
              <a:rect l="l" t="t" r="r" b="b"/>
              <a:pathLst>
                <a:path w="14045" h="8411" extrusionOk="0">
                  <a:moveTo>
                    <a:pt x="12805" y="0"/>
                  </a:moveTo>
                  <a:lnTo>
                    <a:pt x="2831" y="1483"/>
                  </a:lnTo>
                  <a:lnTo>
                    <a:pt x="2454" y="1563"/>
                  </a:lnTo>
                  <a:lnTo>
                    <a:pt x="2103" y="1698"/>
                  </a:lnTo>
                  <a:lnTo>
                    <a:pt x="1780" y="1833"/>
                  </a:lnTo>
                  <a:lnTo>
                    <a:pt x="1456" y="2049"/>
                  </a:lnTo>
                  <a:lnTo>
                    <a:pt x="1187" y="2264"/>
                  </a:lnTo>
                  <a:lnTo>
                    <a:pt x="917" y="2507"/>
                  </a:lnTo>
                  <a:lnTo>
                    <a:pt x="675" y="2776"/>
                  </a:lnTo>
                  <a:lnTo>
                    <a:pt x="486" y="3073"/>
                  </a:lnTo>
                  <a:lnTo>
                    <a:pt x="324" y="3396"/>
                  </a:lnTo>
                  <a:lnTo>
                    <a:pt x="190" y="3720"/>
                  </a:lnTo>
                  <a:lnTo>
                    <a:pt x="82" y="4070"/>
                  </a:lnTo>
                  <a:lnTo>
                    <a:pt x="28" y="4421"/>
                  </a:lnTo>
                  <a:lnTo>
                    <a:pt x="1" y="4771"/>
                  </a:lnTo>
                  <a:lnTo>
                    <a:pt x="1" y="5148"/>
                  </a:lnTo>
                  <a:lnTo>
                    <a:pt x="55" y="5526"/>
                  </a:lnTo>
                  <a:lnTo>
                    <a:pt x="163" y="5903"/>
                  </a:lnTo>
                  <a:lnTo>
                    <a:pt x="324" y="6254"/>
                  </a:lnTo>
                  <a:lnTo>
                    <a:pt x="486" y="6604"/>
                  </a:lnTo>
                  <a:lnTo>
                    <a:pt x="702" y="6928"/>
                  </a:lnTo>
                  <a:lnTo>
                    <a:pt x="944" y="7224"/>
                  </a:lnTo>
                  <a:lnTo>
                    <a:pt x="1214" y="7467"/>
                  </a:lnTo>
                  <a:lnTo>
                    <a:pt x="1510" y="7709"/>
                  </a:lnTo>
                  <a:lnTo>
                    <a:pt x="1807" y="7898"/>
                  </a:lnTo>
                  <a:lnTo>
                    <a:pt x="2130" y="8087"/>
                  </a:lnTo>
                  <a:lnTo>
                    <a:pt x="2481" y="8221"/>
                  </a:lnTo>
                  <a:lnTo>
                    <a:pt x="2831" y="8329"/>
                  </a:lnTo>
                  <a:lnTo>
                    <a:pt x="3209" y="8383"/>
                  </a:lnTo>
                  <a:lnTo>
                    <a:pt x="3586" y="8410"/>
                  </a:lnTo>
                  <a:lnTo>
                    <a:pt x="3963" y="8410"/>
                  </a:lnTo>
                  <a:lnTo>
                    <a:pt x="4341" y="8356"/>
                  </a:lnTo>
                  <a:lnTo>
                    <a:pt x="4718" y="8275"/>
                  </a:lnTo>
                  <a:lnTo>
                    <a:pt x="5068" y="8141"/>
                  </a:lnTo>
                  <a:lnTo>
                    <a:pt x="14045" y="4475"/>
                  </a:lnTo>
                  <a:lnTo>
                    <a:pt x="128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846;p74">
              <a:extLst>
                <a:ext uri="{FF2B5EF4-FFF2-40B4-BE49-F238E27FC236}">
                  <a16:creationId xmlns:a16="http://schemas.microsoft.com/office/drawing/2014/main" id="{2707B212-188F-08EC-C223-5605A19279F8}"/>
                </a:ext>
              </a:extLst>
            </p:cNvPr>
            <p:cNvSpPr/>
            <p:nvPr/>
          </p:nvSpPr>
          <p:spPr>
            <a:xfrm>
              <a:off x="2375675" y="2746025"/>
              <a:ext cx="54600" cy="93700"/>
            </a:xfrm>
            <a:custGeom>
              <a:avLst/>
              <a:gdLst/>
              <a:ahLst/>
              <a:cxnLst/>
              <a:rect l="l" t="t" r="r" b="b"/>
              <a:pathLst>
                <a:path w="2184" h="3748" extrusionOk="0">
                  <a:moveTo>
                    <a:pt x="1267" y="1"/>
                  </a:moveTo>
                  <a:lnTo>
                    <a:pt x="0" y="270"/>
                  </a:lnTo>
                  <a:lnTo>
                    <a:pt x="944" y="3748"/>
                  </a:lnTo>
                  <a:lnTo>
                    <a:pt x="2184" y="3343"/>
                  </a:lnTo>
                  <a:lnTo>
                    <a:pt x="1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47;p74">
              <a:extLst>
                <a:ext uri="{FF2B5EF4-FFF2-40B4-BE49-F238E27FC236}">
                  <a16:creationId xmlns:a16="http://schemas.microsoft.com/office/drawing/2014/main" id="{1C6BE766-1A2E-98D6-61E6-7EB31B5F9E56}"/>
                </a:ext>
              </a:extLst>
            </p:cNvPr>
            <p:cNvSpPr/>
            <p:nvPr/>
          </p:nvSpPr>
          <p:spPr>
            <a:xfrm>
              <a:off x="2736200" y="2397625"/>
              <a:ext cx="249350" cy="92350"/>
            </a:xfrm>
            <a:custGeom>
              <a:avLst/>
              <a:gdLst/>
              <a:ahLst/>
              <a:cxnLst/>
              <a:rect l="l" t="t" r="r" b="b"/>
              <a:pathLst>
                <a:path w="9974" h="3694" extrusionOk="0">
                  <a:moveTo>
                    <a:pt x="6308" y="1"/>
                  </a:moveTo>
                  <a:lnTo>
                    <a:pt x="0" y="2049"/>
                  </a:lnTo>
                  <a:lnTo>
                    <a:pt x="539" y="3694"/>
                  </a:lnTo>
                  <a:lnTo>
                    <a:pt x="9974" y="863"/>
                  </a:lnTo>
                  <a:lnTo>
                    <a:pt x="9138" y="621"/>
                  </a:lnTo>
                  <a:lnTo>
                    <a:pt x="8276" y="378"/>
                  </a:lnTo>
                  <a:lnTo>
                    <a:pt x="7332" y="190"/>
                  </a:lnTo>
                  <a:lnTo>
                    <a:pt x="6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TextBox 36">
            <a:extLst>
              <a:ext uri="{FF2B5EF4-FFF2-40B4-BE49-F238E27FC236}">
                <a16:creationId xmlns:a16="http://schemas.microsoft.com/office/drawing/2014/main" id="{B06A3F35-09BC-F44E-BD9A-17C70C996739}"/>
              </a:ext>
            </a:extLst>
          </p:cNvPr>
          <p:cNvSpPr txBox="1"/>
          <p:nvPr/>
        </p:nvSpPr>
        <p:spPr>
          <a:xfrm>
            <a:off x="1256270" y="990718"/>
            <a:ext cx="5791215" cy="160043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As observed in the graph below, over 95% of the routes originate from or are associated with the USA, representing a dominant portion of the data. This is followed by Canada, which contributes just slightly more than 1% of the total routes. The disparity between the USA and Canada indicates a significant skew in route distribution, highlighting the United States as the primary hub for these routes. The remaining percentage is distributed among other countries, which collectively account for less than 3% of the total.</a:t>
            </a:r>
            <a:endParaRPr lang="en-IN"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705509B4-5F71-D62E-546C-F50483E1D26A}"/>
              </a:ext>
            </a:extLst>
          </p:cNvPr>
          <p:cNvPicPr>
            <a:picLocks noChangeAspect="1"/>
          </p:cNvPicPr>
          <p:nvPr/>
        </p:nvPicPr>
        <p:blipFill>
          <a:blip r:embed="rId3"/>
          <a:stretch>
            <a:fillRect/>
          </a:stretch>
        </p:blipFill>
        <p:spPr>
          <a:xfrm>
            <a:off x="3099914" y="3073182"/>
            <a:ext cx="2944171" cy="1943100"/>
          </a:xfrm>
          <a:prstGeom prst="rect">
            <a:avLst/>
          </a:prstGeom>
        </p:spPr>
      </p:pic>
    </p:spTree>
    <p:extLst>
      <p:ext uri="{BB962C8B-B14F-4D97-AF65-F5344CB8AC3E}">
        <p14:creationId xmlns:p14="http://schemas.microsoft.com/office/powerpoint/2010/main" val="285162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0"/>
        <p:cNvGrpSpPr/>
        <p:nvPr/>
      </p:nvGrpSpPr>
      <p:grpSpPr>
        <a:xfrm>
          <a:off x="0" y="0"/>
          <a:ext cx="0" cy="0"/>
          <a:chOff x="0" y="0"/>
          <a:chExt cx="0" cy="0"/>
        </a:xfrm>
      </p:grpSpPr>
      <p:sp>
        <p:nvSpPr>
          <p:cNvPr id="5571" name="Google Shape;5571;p52"/>
          <p:cNvSpPr txBox="1">
            <a:spLocks noGrp="1"/>
          </p:cNvSpPr>
          <p:nvPr>
            <p:ph type="title"/>
          </p:nvPr>
        </p:nvSpPr>
        <p:spPr>
          <a:xfrm>
            <a:off x="1745468" y="1550268"/>
            <a:ext cx="2441846" cy="5686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Load Factor</a:t>
            </a:r>
            <a:endParaRPr dirty="0"/>
          </a:p>
        </p:txBody>
      </p:sp>
      <p:sp>
        <p:nvSpPr>
          <p:cNvPr id="5572" name="Google Shape;5572;p52"/>
          <p:cNvSpPr txBox="1">
            <a:spLocks noGrp="1"/>
          </p:cNvSpPr>
          <p:nvPr>
            <p:ph type="subTitle" idx="1"/>
          </p:nvPr>
        </p:nvSpPr>
        <p:spPr>
          <a:xfrm>
            <a:off x="1100541" y="2206050"/>
            <a:ext cx="3731700" cy="1088036"/>
          </a:xfrm>
          <a:prstGeom prst="rect">
            <a:avLst/>
          </a:prstGeom>
        </p:spPr>
        <p:txBody>
          <a:bodyPr spcFirstLastPara="1" wrap="square" lIns="91425" tIns="91425" rIns="91425" bIns="91425" anchor="t" anchorCtr="0">
            <a:noAutofit/>
          </a:bodyPr>
          <a:lstStyle/>
          <a:p>
            <a:pPr marL="0" indent="0" algn="just"/>
            <a:r>
              <a:rPr lang="en-US" sz="1400" b="1" dirty="0"/>
              <a:t>load factor</a:t>
            </a:r>
            <a:r>
              <a:rPr lang="en-US" sz="1400" dirty="0"/>
              <a:t> is calculated as the ratio of </a:t>
            </a:r>
            <a:r>
              <a:rPr lang="en-US" sz="1400" b="1" dirty="0"/>
              <a:t>transported passengers</a:t>
            </a:r>
            <a:r>
              <a:rPr lang="en-US" sz="1400" dirty="0"/>
              <a:t> to </a:t>
            </a:r>
            <a:r>
              <a:rPr lang="en-US" sz="1400" b="1" dirty="0"/>
              <a:t>available seats</a:t>
            </a:r>
            <a:r>
              <a:rPr lang="en-US" sz="1400" dirty="0"/>
              <a:t>, representing the percentage of seating capacity that was utilized on a flight.</a:t>
            </a:r>
          </a:p>
        </p:txBody>
      </p:sp>
      <p:grpSp>
        <p:nvGrpSpPr>
          <p:cNvPr id="5574" name="Google Shape;5574;p52"/>
          <p:cNvGrpSpPr/>
          <p:nvPr/>
        </p:nvGrpSpPr>
        <p:grpSpPr>
          <a:xfrm>
            <a:off x="7460020" y="3197463"/>
            <a:ext cx="665236" cy="1946062"/>
            <a:chOff x="8991157" y="-2384450"/>
            <a:chExt cx="665236" cy="1946062"/>
          </a:xfrm>
        </p:grpSpPr>
        <p:sp>
          <p:nvSpPr>
            <p:cNvPr id="5575" name="Google Shape;5575;p52"/>
            <p:cNvSpPr/>
            <p:nvPr/>
          </p:nvSpPr>
          <p:spPr>
            <a:xfrm>
              <a:off x="8991157" y="-2114777"/>
              <a:ext cx="652289" cy="1676389"/>
            </a:xfrm>
            <a:custGeom>
              <a:avLst/>
              <a:gdLst/>
              <a:ahLst/>
              <a:cxnLst/>
              <a:rect l="l" t="t" r="r" b="b"/>
              <a:pathLst>
                <a:path w="17633" h="45317" extrusionOk="0">
                  <a:moveTo>
                    <a:pt x="0" y="0"/>
                  </a:moveTo>
                  <a:lnTo>
                    <a:pt x="0" y="45316"/>
                  </a:lnTo>
                  <a:lnTo>
                    <a:pt x="17633" y="45316"/>
                  </a:lnTo>
                  <a:lnTo>
                    <a:pt x="176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52"/>
            <p:cNvSpPr/>
            <p:nvPr/>
          </p:nvSpPr>
          <p:spPr>
            <a:xfrm>
              <a:off x="8991157" y="-2114777"/>
              <a:ext cx="652289" cy="1676389"/>
            </a:xfrm>
            <a:custGeom>
              <a:avLst/>
              <a:gdLst/>
              <a:ahLst/>
              <a:cxnLst/>
              <a:rect l="l" t="t" r="r" b="b"/>
              <a:pathLst>
                <a:path w="17633" h="45317" fill="none" extrusionOk="0">
                  <a:moveTo>
                    <a:pt x="17633" y="0"/>
                  </a:moveTo>
                  <a:lnTo>
                    <a:pt x="0" y="0"/>
                  </a:lnTo>
                  <a:lnTo>
                    <a:pt x="0" y="45316"/>
                  </a:lnTo>
                  <a:lnTo>
                    <a:pt x="17633" y="45316"/>
                  </a:lnTo>
                  <a:lnTo>
                    <a:pt x="176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52"/>
            <p:cNvSpPr/>
            <p:nvPr/>
          </p:nvSpPr>
          <p:spPr>
            <a:xfrm>
              <a:off x="8991157" y="-2114777"/>
              <a:ext cx="165430" cy="1676389"/>
            </a:xfrm>
            <a:custGeom>
              <a:avLst/>
              <a:gdLst/>
              <a:ahLst/>
              <a:cxnLst/>
              <a:rect l="l" t="t" r="r" b="b"/>
              <a:pathLst>
                <a:path w="4472" h="45317" extrusionOk="0">
                  <a:moveTo>
                    <a:pt x="0" y="0"/>
                  </a:moveTo>
                  <a:lnTo>
                    <a:pt x="0" y="45316"/>
                  </a:lnTo>
                  <a:lnTo>
                    <a:pt x="4471" y="45316"/>
                  </a:lnTo>
                  <a:lnTo>
                    <a:pt x="4471"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52"/>
            <p:cNvSpPr/>
            <p:nvPr/>
          </p:nvSpPr>
          <p:spPr>
            <a:xfrm>
              <a:off x="8991157" y="-2114777"/>
              <a:ext cx="165430" cy="1676389"/>
            </a:xfrm>
            <a:custGeom>
              <a:avLst/>
              <a:gdLst/>
              <a:ahLst/>
              <a:cxnLst/>
              <a:rect l="l" t="t" r="r" b="b"/>
              <a:pathLst>
                <a:path w="4472" h="45317" fill="none" extrusionOk="0">
                  <a:moveTo>
                    <a:pt x="4471" y="0"/>
                  </a:moveTo>
                  <a:lnTo>
                    <a:pt x="0" y="0"/>
                  </a:lnTo>
                  <a:lnTo>
                    <a:pt x="0" y="45316"/>
                  </a:lnTo>
                  <a:lnTo>
                    <a:pt x="4471" y="45316"/>
                  </a:lnTo>
                  <a:lnTo>
                    <a:pt x="4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2"/>
            <p:cNvSpPr/>
            <p:nvPr/>
          </p:nvSpPr>
          <p:spPr>
            <a:xfrm>
              <a:off x="9477271" y="-2114777"/>
              <a:ext cx="166170" cy="1676389"/>
            </a:xfrm>
            <a:custGeom>
              <a:avLst/>
              <a:gdLst/>
              <a:ahLst/>
              <a:cxnLst/>
              <a:rect l="l" t="t" r="r" b="b"/>
              <a:pathLst>
                <a:path w="4492" h="45317" extrusionOk="0">
                  <a:moveTo>
                    <a:pt x="1" y="0"/>
                  </a:moveTo>
                  <a:lnTo>
                    <a:pt x="1" y="45316"/>
                  </a:lnTo>
                  <a:lnTo>
                    <a:pt x="4492" y="45316"/>
                  </a:lnTo>
                  <a:lnTo>
                    <a:pt x="449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2"/>
            <p:cNvSpPr/>
            <p:nvPr/>
          </p:nvSpPr>
          <p:spPr>
            <a:xfrm>
              <a:off x="9477271" y="-2114777"/>
              <a:ext cx="166170" cy="1676389"/>
            </a:xfrm>
            <a:custGeom>
              <a:avLst/>
              <a:gdLst/>
              <a:ahLst/>
              <a:cxnLst/>
              <a:rect l="l" t="t" r="r" b="b"/>
              <a:pathLst>
                <a:path w="4492" h="45317" fill="none" extrusionOk="0">
                  <a:moveTo>
                    <a:pt x="4492" y="0"/>
                  </a:moveTo>
                  <a:lnTo>
                    <a:pt x="1" y="0"/>
                  </a:lnTo>
                  <a:lnTo>
                    <a:pt x="1" y="45316"/>
                  </a:lnTo>
                  <a:lnTo>
                    <a:pt x="4492" y="45316"/>
                  </a:lnTo>
                  <a:lnTo>
                    <a:pt x="4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2"/>
            <p:cNvSpPr/>
            <p:nvPr/>
          </p:nvSpPr>
          <p:spPr>
            <a:xfrm>
              <a:off x="8991157" y="-2114777"/>
              <a:ext cx="146712" cy="1676389"/>
            </a:xfrm>
            <a:custGeom>
              <a:avLst/>
              <a:gdLst/>
              <a:ahLst/>
              <a:cxnLst/>
              <a:rect l="l" t="t" r="r" b="b"/>
              <a:pathLst>
                <a:path w="3966" h="45317" extrusionOk="0">
                  <a:moveTo>
                    <a:pt x="0" y="0"/>
                  </a:moveTo>
                  <a:lnTo>
                    <a:pt x="0" y="45316"/>
                  </a:lnTo>
                  <a:lnTo>
                    <a:pt x="3966" y="45316"/>
                  </a:lnTo>
                  <a:lnTo>
                    <a:pt x="3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52"/>
            <p:cNvSpPr/>
            <p:nvPr/>
          </p:nvSpPr>
          <p:spPr>
            <a:xfrm>
              <a:off x="9047940" y="-2114777"/>
              <a:ext cx="33145" cy="1676389"/>
            </a:xfrm>
            <a:custGeom>
              <a:avLst/>
              <a:gdLst/>
              <a:ahLst/>
              <a:cxnLst/>
              <a:rect l="l" t="t" r="r" b="b"/>
              <a:pathLst>
                <a:path w="896"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52"/>
            <p:cNvSpPr/>
            <p:nvPr/>
          </p:nvSpPr>
          <p:spPr>
            <a:xfrm>
              <a:off x="9496692" y="-2114777"/>
              <a:ext cx="146749" cy="1676389"/>
            </a:xfrm>
            <a:custGeom>
              <a:avLst/>
              <a:gdLst/>
              <a:ahLst/>
              <a:cxnLst/>
              <a:rect l="l" t="t" r="r" b="b"/>
              <a:pathLst>
                <a:path w="3967" h="45317" extrusionOk="0">
                  <a:moveTo>
                    <a:pt x="1" y="0"/>
                  </a:moveTo>
                  <a:lnTo>
                    <a:pt x="1" y="45316"/>
                  </a:lnTo>
                  <a:lnTo>
                    <a:pt x="3967" y="45316"/>
                  </a:lnTo>
                  <a:lnTo>
                    <a:pt x="3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52"/>
            <p:cNvSpPr/>
            <p:nvPr/>
          </p:nvSpPr>
          <p:spPr>
            <a:xfrm>
              <a:off x="9098287" y="-2283794"/>
              <a:ext cx="197799" cy="169056"/>
            </a:xfrm>
            <a:custGeom>
              <a:avLst/>
              <a:gdLst/>
              <a:ahLst/>
              <a:cxnLst/>
              <a:rect l="l" t="t" r="r" b="b"/>
              <a:pathLst>
                <a:path w="5347" h="4570" extrusionOk="0">
                  <a:moveTo>
                    <a:pt x="1" y="1"/>
                  </a:moveTo>
                  <a:lnTo>
                    <a:pt x="1" y="4569"/>
                  </a:lnTo>
                  <a:lnTo>
                    <a:pt x="5347" y="4569"/>
                  </a:lnTo>
                  <a:lnTo>
                    <a:pt x="5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52"/>
            <p:cNvSpPr/>
            <p:nvPr/>
          </p:nvSpPr>
          <p:spPr>
            <a:xfrm>
              <a:off x="9202568" y="-2033505"/>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52"/>
            <p:cNvSpPr/>
            <p:nvPr/>
          </p:nvSpPr>
          <p:spPr>
            <a:xfrm>
              <a:off x="9202568" y="-2033505"/>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52"/>
            <p:cNvSpPr/>
            <p:nvPr/>
          </p:nvSpPr>
          <p:spPr>
            <a:xfrm>
              <a:off x="9202568" y="-1809148"/>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52"/>
            <p:cNvSpPr/>
            <p:nvPr/>
          </p:nvSpPr>
          <p:spPr>
            <a:xfrm>
              <a:off x="9202568" y="-1809148"/>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52"/>
            <p:cNvSpPr/>
            <p:nvPr/>
          </p:nvSpPr>
          <p:spPr>
            <a:xfrm>
              <a:off x="9202568" y="-1585493"/>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52"/>
            <p:cNvSpPr/>
            <p:nvPr/>
          </p:nvSpPr>
          <p:spPr>
            <a:xfrm>
              <a:off x="9202568" y="-1585493"/>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52"/>
            <p:cNvSpPr/>
            <p:nvPr/>
          </p:nvSpPr>
          <p:spPr>
            <a:xfrm>
              <a:off x="9202568" y="-1361099"/>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52"/>
            <p:cNvSpPr/>
            <p:nvPr/>
          </p:nvSpPr>
          <p:spPr>
            <a:xfrm>
              <a:off x="9202568" y="-1361099"/>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52"/>
            <p:cNvSpPr/>
            <p:nvPr/>
          </p:nvSpPr>
          <p:spPr>
            <a:xfrm>
              <a:off x="9202568" y="-1137444"/>
              <a:ext cx="229464" cy="121557"/>
            </a:xfrm>
            <a:custGeom>
              <a:avLst/>
              <a:gdLst/>
              <a:ahLst/>
              <a:cxnLst/>
              <a:rect l="l" t="t" r="r" b="b"/>
              <a:pathLst>
                <a:path w="6203" h="3286" extrusionOk="0">
                  <a:moveTo>
                    <a:pt x="1" y="0"/>
                  </a:moveTo>
                  <a:lnTo>
                    <a:pt x="1" y="3285"/>
                  </a:lnTo>
                  <a:lnTo>
                    <a:pt x="6202" y="328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52"/>
            <p:cNvSpPr/>
            <p:nvPr/>
          </p:nvSpPr>
          <p:spPr>
            <a:xfrm>
              <a:off x="9202568" y="-1137444"/>
              <a:ext cx="229464" cy="121557"/>
            </a:xfrm>
            <a:custGeom>
              <a:avLst/>
              <a:gdLst/>
              <a:ahLst/>
              <a:cxnLst/>
              <a:rect l="l" t="t" r="r" b="b"/>
              <a:pathLst>
                <a:path w="6203" h="3286" fill="none" extrusionOk="0">
                  <a:moveTo>
                    <a:pt x="6202" y="0"/>
                  </a:moveTo>
                  <a:lnTo>
                    <a:pt x="1" y="0"/>
                  </a:lnTo>
                  <a:lnTo>
                    <a:pt x="1" y="3285"/>
                  </a:lnTo>
                  <a:lnTo>
                    <a:pt x="6202" y="328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52"/>
            <p:cNvSpPr/>
            <p:nvPr/>
          </p:nvSpPr>
          <p:spPr>
            <a:xfrm>
              <a:off x="9202568" y="-913790"/>
              <a:ext cx="229464" cy="122260"/>
            </a:xfrm>
            <a:custGeom>
              <a:avLst/>
              <a:gdLst/>
              <a:ahLst/>
              <a:cxnLst/>
              <a:rect l="l" t="t" r="r" b="b"/>
              <a:pathLst>
                <a:path w="6203" h="3305" extrusionOk="0">
                  <a:moveTo>
                    <a:pt x="1" y="0"/>
                  </a:moveTo>
                  <a:lnTo>
                    <a:pt x="1" y="3305"/>
                  </a:lnTo>
                  <a:lnTo>
                    <a:pt x="6202" y="3305"/>
                  </a:lnTo>
                  <a:lnTo>
                    <a:pt x="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52"/>
            <p:cNvSpPr/>
            <p:nvPr/>
          </p:nvSpPr>
          <p:spPr>
            <a:xfrm>
              <a:off x="9202568" y="-913790"/>
              <a:ext cx="229464" cy="122260"/>
            </a:xfrm>
            <a:custGeom>
              <a:avLst/>
              <a:gdLst/>
              <a:ahLst/>
              <a:cxnLst/>
              <a:rect l="l" t="t" r="r" b="b"/>
              <a:pathLst>
                <a:path w="6203" h="3305" fill="none" extrusionOk="0">
                  <a:moveTo>
                    <a:pt x="6202" y="0"/>
                  </a:moveTo>
                  <a:lnTo>
                    <a:pt x="1" y="0"/>
                  </a:lnTo>
                  <a:lnTo>
                    <a:pt x="1" y="3305"/>
                  </a:lnTo>
                  <a:lnTo>
                    <a:pt x="6202" y="3305"/>
                  </a:lnTo>
                  <a:lnTo>
                    <a:pt x="6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52"/>
            <p:cNvSpPr/>
            <p:nvPr/>
          </p:nvSpPr>
          <p:spPr>
            <a:xfrm>
              <a:off x="9202568" y="-689432"/>
              <a:ext cx="229464" cy="121557"/>
            </a:xfrm>
            <a:custGeom>
              <a:avLst/>
              <a:gdLst/>
              <a:ahLst/>
              <a:cxnLst/>
              <a:rect l="l" t="t" r="r" b="b"/>
              <a:pathLst>
                <a:path w="6203" h="3286" extrusionOk="0">
                  <a:moveTo>
                    <a:pt x="1" y="1"/>
                  </a:moveTo>
                  <a:lnTo>
                    <a:pt x="1" y="3286"/>
                  </a:lnTo>
                  <a:lnTo>
                    <a:pt x="6202" y="3286"/>
                  </a:lnTo>
                  <a:lnTo>
                    <a:pt x="6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52"/>
            <p:cNvSpPr/>
            <p:nvPr/>
          </p:nvSpPr>
          <p:spPr>
            <a:xfrm>
              <a:off x="9202568" y="-689432"/>
              <a:ext cx="229464" cy="121557"/>
            </a:xfrm>
            <a:custGeom>
              <a:avLst/>
              <a:gdLst/>
              <a:ahLst/>
              <a:cxnLst/>
              <a:rect l="l" t="t" r="r" b="b"/>
              <a:pathLst>
                <a:path w="6203" h="3286" fill="none" extrusionOk="0">
                  <a:moveTo>
                    <a:pt x="6202" y="1"/>
                  </a:moveTo>
                  <a:lnTo>
                    <a:pt x="1" y="1"/>
                  </a:lnTo>
                  <a:lnTo>
                    <a:pt x="1" y="3286"/>
                  </a:lnTo>
                  <a:lnTo>
                    <a:pt x="6202" y="3286"/>
                  </a:lnTo>
                  <a:lnTo>
                    <a:pt x="62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52"/>
            <p:cNvSpPr/>
            <p:nvPr/>
          </p:nvSpPr>
          <p:spPr>
            <a:xfrm>
              <a:off x="9553512" y="-2114777"/>
              <a:ext cx="33108" cy="1676389"/>
            </a:xfrm>
            <a:custGeom>
              <a:avLst/>
              <a:gdLst/>
              <a:ahLst/>
              <a:cxnLst/>
              <a:rect l="l" t="t" r="r" b="b"/>
              <a:pathLst>
                <a:path w="895" h="45317" extrusionOk="0">
                  <a:moveTo>
                    <a:pt x="1" y="0"/>
                  </a:moveTo>
                  <a:lnTo>
                    <a:pt x="1" y="45316"/>
                  </a:lnTo>
                  <a:lnTo>
                    <a:pt x="895" y="45316"/>
                  </a:lnTo>
                  <a:lnTo>
                    <a:pt x="895" y="0"/>
                  </a:lnTo>
                  <a:close/>
                </a:path>
              </a:pathLst>
            </a:custGeom>
            <a:solidFill>
              <a:srgbClr val="DAE2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52"/>
            <p:cNvSpPr/>
            <p:nvPr/>
          </p:nvSpPr>
          <p:spPr>
            <a:xfrm>
              <a:off x="9098287" y="-2384450"/>
              <a:ext cx="438028" cy="269712"/>
            </a:xfrm>
            <a:custGeom>
              <a:avLst/>
              <a:gdLst/>
              <a:ahLst/>
              <a:cxnLst/>
              <a:rect l="l" t="t" r="r" b="b"/>
              <a:pathLst>
                <a:path w="11841" h="7291" extrusionOk="0">
                  <a:moveTo>
                    <a:pt x="4550" y="0"/>
                  </a:moveTo>
                  <a:lnTo>
                    <a:pt x="4550" y="6046"/>
                  </a:lnTo>
                  <a:lnTo>
                    <a:pt x="1" y="6046"/>
                  </a:lnTo>
                  <a:lnTo>
                    <a:pt x="1" y="7290"/>
                  </a:lnTo>
                  <a:lnTo>
                    <a:pt x="11840" y="7290"/>
                  </a:lnTo>
                  <a:lnTo>
                    <a:pt x="11840" y="6046"/>
                  </a:lnTo>
                  <a:lnTo>
                    <a:pt x="11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52"/>
            <p:cNvSpPr/>
            <p:nvPr/>
          </p:nvSpPr>
          <p:spPr>
            <a:xfrm>
              <a:off x="9296047" y="-2384450"/>
              <a:ext cx="240266" cy="225839"/>
            </a:xfrm>
            <a:custGeom>
              <a:avLst/>
              <a:gdLst/>
              <a:ahLst/>
              <a:cxnLst/>
              <a:rect l="l" t="t" r="r" b="b"/>
              <a:pathLst>
                <a:path w="6495" h="6105" extrusionOk="0">
                  <a:moveTo>
                    <a:pt x="1" y="0"/>
                  </a:moveTo>
                  <a:lnTo>
                    <a:pt x="1" y="6104"/>
                  </a:lnTo>
                  <a:lnTo>
                    <a:pt x="6494" y="6104"/>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52"/>
            <p:cNvSpPr/>
            <p:nvPr/>
          </p:nvSpPr>
          <p:spPr>
            <a:xfrm>
              <a:off x="8991860" y="-2165826"/>
              <a:ext cx="664533" cy="51087"/>
            </a:xfrm>
            <a:custGeom>
              <a:avLst/>
              <a:gdLst/>
              <a:ahLst/>
              <a:cxnLst/>
              <a:rect l="l" t="t" r="r" b="b"/>
              <a:pathLst>
                <a:path w="17964" h="1381" extrusionOk="0">
                  <a:moveTo>
                    <a:pt x="1" y="0"/>
                  </a:moveTo>
                  <a:lnTo>
                    <a:pt x="1" y="194"/>
                  </a:lnTo>
                  <a:lnTo>
                    <a:pt x="1031" y="194"/>
                  </a:lnTo>
                  <a:lnTo>
                    <a:pt x="1031" y="1380"/>
                  </a:lnTo>
                  <a:lnTo>
                    <a:pt x="1225" y="1380"/>
                  </a:lnTo>
                  <a:lnTo>
                    <a:pt x="1225" y="194"/>
                  </a:lnTo>
                  <a:lnTo>
                    <a:pt x="2372" y="194"/>
                  </a:lnTo>
                  <a:lnTo>
                    <a:pt x="2372" y="1380"/>
                  </a:lnTo>
                  <a:lnTo>
                    <a:pt x="2567" y="1380"/>
                  </a:lnTo>
                  <a:lnTo>
                    <a:pt x="2567" y="194"/>
                  </a:lnTo>
                  <a:lnTo>
                    <a:pt x="3830" y="194"/>
                  </a:lnTo>
                  <a:lnTo>
                    <a:pt x="3830" y="1380"/>
                  </a:lnTo>
                  <a:lnTo>
                    <a:pt x="4005" y="1380"/>
                  </a:lnTo>
                  <a:lnTo>
                    <a:pt x="4005" y="194"/>
                  </a:lnTo>
                  <a:lnTo>
                    <a:pt x="5269" y="194"/>
                  </a:lnTo>
                  <a:lnTo>
                    <a:pt x="5269" y="1380"/>
                  </a:lnTo>
                  <a:lnTo>
                    <a:pt x="5463" y="1380"/>
                  </a:lnTo>
                  <a:lnTo>
                    <a:pt x="5463" y="194"/>
                  </a:lnTo>
                  <a:lnTo>
                    <a:pt x="6708" y="194"/>
                  </a:lnTo>
                  <a:lnTo>
                    <a:pt x="6708" y="1380"/>
                  </a:lnTo>
                  <a:lnTo>
                    <a:pt x="6902" y="1380"/>
                  </a:lnTo>
                  <a:lnTo>
                    <a:pt x="6902" y="194"/>
                  </a:lnTo>
                  <a:lnTo>
                    <a:pt x="8166" y="194"/>
                  </a:lnTo>
                  <a:lnTo>
                    <a:pt x="8166" y="1380"/>
                  </a:lnTo>
                  <a:lnTo>
                    <a:pt x="8341" y="1380"/>
                  </a:lnTo>
                  <a:lnTo>
                    <a:pt x="8341" y="194"/>
                  </a:lnTo>
                  <a:lnTo>
                    <a:pt x="9604" y="194"/>
                  </a:lnTo>
                  <a:lnTo>
                    <a:pt x="9604" y="1380"/>
                  </a:lnTo>
                  <a:lnTo>
                    <a:pt x="9799" y="1380"/>
                  </a:lnTo>
                  <a:lnTo>
                    <a:pt x="9799" y="194"/>
                  </a:lnTo>
                  <a:lnTo>
                    <a:pt x="11062" y="194"/>
                  </a:lnTo>
                  <a:lnTo>
                    <a:pt x="11062" y="1380"/>
                  </a:lnTo>
                  <a:lnTo>
                    <a:pt x="11237" y="1380"/>
                  </a:lnTo>
                  <a:lnTo>
                    <a:pt x="11237" y="194"/>
                  </a:lnTo>
                  <a:lnTo>
                    <a:pt x="12501" y="194"/>
                  </a:lnTo>
                  <a:lnTo>
                    <a:pt x="12501" y="1380"/>
                  </a:lnTo>
                  <a:lnTo>
                    <a:pt x="12676" y="1380"/>
                  </a:lnTo>
                  <a:lnTo>
                    <a:pt x="12676" y="194"/>
                  </a:lnTo>
                  <a:lnTo>
                    <a:pt x="13939" y="194"/>
                  </a:lnTo>
                  <a:lnTo>
                    <a:pt x="13939" y="1380"/>
                  </a:lnTo>
                  <a:lnTo>
                    <a:pt x="14134" y="1380"/>
                  </a:lnTo>
                  <a:lnTo>
                    <a:pt x="14134" y="194"/>
                  </a:lnTo>
                  <a:lnTo>
                    <a:pt x="15397" y="194"/>
                  </a:lnTo>
                  <a:lnTo>
                    <a:pt x="15397" y="1380"/>
                  </a:lnTo>
                  <a:lnTo>
                    <a:pt x="15572" y="1380"/>
                  </a:lnTo>
                  <a:lnTo>
                    <a:pt x="15572" y="194"/>
                  </a:lnTo>
                  <a:lnTo>
                    <a:pt x="16739" y="194"/>
                  </a:lnTo>
                  <a:lnTo>
                    <a:pt x="16739" y="1380"/>
                  </a:lnTo>
                  <a:lnTo>
                    <a:pt x="16914" y="1380"/>
                  </a:lnTo>
                  <a:lnTo>
                    <a:pt x="16914" y="194"/>
                  </a:lnTo>
                  <a:lnTo>
                    <a:pt x="17964" y="194"/>
                  </a:lnTo>
                  <a:lnTo>
                    <a:pt x="17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3" name="Google Shape;5603;p52"/>
          <p:cNvGrpSpPr/>
          <p:nvPr/>
        </p:nvGrpSpPr>
        <p:grpSpPr>
          <a:xfrm>
            <a:off x="7370157" y="1384095"/>
            <a:ext cx="965604" cy="239081"/>
            <a:chOff x="4036326" y="-955475"/>
            <a:chExt cx="1775987" cy="439811"/>
          </a:xfrm>
        </p:grpSpPr>
        <p:sp>
          <p:nvSpPr>
            <p:cNvPr id="5604" name="Google Shape;5604;p52"/>
            <p:cNvSpPr/>
            <p:nvPr/>
          </p:nvSpPr>
          <p:spPr>
            <a:xfrm>
              <a:off x="4203186" y="-955475"/>
              <a:ext cx="1609127" cy="439811"/>
            </a:xfrm>
            <a:custGeom>
              <a:avLst/>
              <a:gdLst/>
              <a:ahLst/>
              <a:cxnLst/>
              <a:rect l="l" t="t" r="r" b="b"/>
              <a:pathLst>
                <a:path w="34644" h="9469" extrusionOk="0">
                  <a:moveTo>
                    <a:pt x="16583" y="1"/>
                  </a:moveTo>
                  <a:lnTo>
                    <a:pt x="16330" y="20"/>
                  </a:lnTo>
                  <a:lnTo>
                    <a:pt x="16077" y="40"/>
                  </a:lnTo>
                  <a:lnTo>
                    <a:pt x="15844" y="79"/>
                  </a:lnTo>
                  <a:lnTo>
                    <a:pt x="15611" y="118"/>
                  </a:lnTo>
                  <a:lnTo>
                    <a:pt x="15397" y="176"/>
                  </a:lnTo>
                  <a:lnTo>
                    <a:pt x="15203" y="254"/>
                  </a:lnTo>
                  <a:lnTo>
                    <a:pt x="15028" y="331"/>
                  </a:lnTo>
                  <a:lnTo>
                    <a:pt x="14853" y="429"/>
                  </a:lnTo>
                  <a:lnTo>
                    <a:pt x="14697" y="506"/>
                  </a:lnTo>
                  <a:lnTo>
                    <a:pt x="14561" y="623"/>
                  </a:lnTo>
                  <a:lnTo>
                    <a:pt x="14425" y="720"/>
                  </a:lnTo>
                  <a:lnTo>
                    <a:pt x="14211" y="953"/>
                  </a:lnTo>
                  <a:lnTo>
                    <a:pt x="14017" y="1187"/>
                  </a:lnTo>
                  <a:lnTo>
                    <a:pt x="13861" y="1420"/>
                  </a:lnTo>
                  <a:lnTo>
                    <a:pt x="13745" y="1653"/>
                  </a:lnTo>
                  <a:lnTo>
                    <a:pt x="13667" y="1887"/>
                  </a:lnTo>
                  <a:lnTo>
                    <a:pt x="13608" y="2100"/>
                  </a:lnTo>
                  <a:lnTo>
                    <a:pt x="13550" y="2295"/>
                  </a:lnTo>
                  <a:lnTo>
                    <a:pt x="13511" y="2586"/>
                  </a:lnTo>
                  <a:lnTo>
                    <a:pt x="13511" y="2684"/>
                  </a:lnTo>
                  <a:lnTo>
                    <a:pt x="13356" y="2586"/>
                  </a:lnTo>
                  <a:lnTo>
                    <a:pt x="13181" y="2489"/>
                  </a:lnTo>
                  <a:lnTo>
                    <a:pt x="12947" y="2392"/>
                  </a:lnTo>
                  <a:lnTo>
                    <a:pt x="12811" y="2353"/>
                  </a:lnTo>
                  <a:lnTo>
                    <a:pt x="12675" y="2334"/>
                  </a:lnTo>
                  <a:lnTo>
                    <a:pt x="12345" y="2334"/>
                  </a:lnTo>
                  <a:lnTo>
                    <a:pt x="12189" y="2353"/>
                  </a:lnTo>
                  <a:lnTo>
                    <a:pt x="12014" y="2392"/>
                  </a:lnTo>
                  <a:lnTo>
                    <a:pt x="11820" y="2470"/>
                  </a:lnTo>
                  <a:lnTo>
                    <a:pt x="11645" y="2567"/>
                  </a:lnTo>
                  <a:lnTo>
                    <a:pt x="11489" y="2664"/>
                  </a:lnTo>
                  <a:lnTo>
                    <a:pt x="11373" y="2781"/>
                  </a:lnTo>
                  <a:lnTo>
                    <a:pt x="11276" y="2917"/>
                  </a:lnTo>
                  <a:lnTo>
                    <a:pt x="11198" y="3053"/>
                  </a:lnTo>
                  <a:lnTo>
                    <a:pt x="11139" y="3189"/>
                  </a:lnTo>
                  <a:lnTo>
                    <a:pt x="11101" y="3325"/>
                  </a:lnTo>
                  <a:lnTo>
                    <a:pt x="11062" y="3461"/>
                  </a:lnTo>
                  <a:lnTo>
                    <a:pt x="11062" y="3597"/>
                  </a:lnTo>
                  <a:lnTo>
                    <a:pt x="11062" y="3850"/>
                  </a:lnTo>
                  <a:lnTo>
                    <a:pt x="11081" y="4045"/>
                  </a:lnTo>
                  <a:lnTo>
                    <a:pt x="11120" y="4239"/>
                  </a:lnTo>
                  <a:lnTo>
                    <a:pt x="11023" y="4161"/>
                  </a:lnTo>
                  <a:lnTo>
                    <a:pt x="10751" y="4006"/>
                  </a:lnTo>
                  <a:lnTo>
                    <a:pt x="10323" y="3811"/>
                  </a:lnTo>
                  <a:lnTo>
                    <a:pt x="10051" y="3695"/>
                  </a:lnTo>
                  <a:lnTo>
                    <a:pt x="9759" y="3597"/>
                  </a:lnTo>
                  <a:lnTo>
                    <a:pt x="9429" y="3520"/>
                  </a:lnTo>
                  <a:lnTo>
                    <a:pt x="9098" y="3442"/>
                  </a:lnTo>
                  <a:lnTo>
                    <a:pt x="8729" y="3403"/>
                  </a:lnTo>
                  <a:lnTo>
                    <a:pt x="8359" y="3384"/>
                  </a:lnTo>
                  <a:lnTo>
                    <a:pt x="7971" y="3403"/>
                  </a:lnTo>
                  <a:lnTo>
                    <a:pt x="7562" y="3461"/>
                  </a:lnTo>
                  <a:lnTo>
                    <a:pt x="7368" y="3520"/>
                  </a:lnTo>
                  <a:lnTo>
                    <a:pt x="7154" y="3578"/>
                  </a:lnTo>
                  <a:lnTo>
                    <a:pt x="6960" y="3656"/>
                  </a:lnTo>
                  <a:lnTo>
                    <a:pt x="6746" y="3733"/>
                  </a:lnTo>
                  <a:lnTo>
                    <a:pt x="6396" y="3928"/>
                  </a:lnTo>
                  <a:lnTo>
                    <a:pt x="6085" y="4122"/>
                  </a:lnTo>
                  <a:lnTo>
                    <a:pt x="5813" y="4356"/>
                  </a:lnTo>
                  <a:lnTo>
                    <a:pt x="5579" y="4569"/>
                  </a:lnTo>
                  <a:lnTo>
                    <a:pt x="5385" y="4803"/>
                  </a:lnTo>
                  <a:lnTo>
                    <a:pt x="5230" y="5055"/>
                  </a:lnTo>
                  <a:lnTo>
                    <a:pt x="5093" y="5289"/>
                  </a:lnTo>
                  <a:lnTo>
                    <a:pt x="4996" y="5503"/>
                  </a:lnTo>
                  <a:lnTo>
                    <a:pt x="4919" y="5716"/>
                  </a:lnTo>
                  <a:lnTo>
                    <a:pt x="4860" y="5930"/>
                  </a:lnTo>
                  <a:lnTo>
                    <a:pt x="4782" y="6261"/>
                  </a:lnTo>
                  <a:lnTo>
                    <a:pt x="4763" y="6475"/>
                  </a:lnTo>
                  <a:lnTo>
                    <a:pt x="4763" y="6572"/>
                  </a:lnTo>
                  <a:lnTo>
                    <a:pt x="4394" y="6533"/>
                  </a:lnTo>
                  <a:lnTo>
                    <a:pt x="4044" y="6513"/>
                  </a:lnTo>
                  <a:lnTo>
                    <a:pt x="3733" y="6533"/>
                  </a:lnTo>
                  <a:lnTo>
                    <a:pt x="3422" y="6552"/>
                  </a:lnTo>
                  <a:lnTo>
                    <a:pt x="3149" y="6591"/>
                  </a:lnTo>
                  <a:lnTo>
                    <a:pt x="2897" y="6630"/>
                  </a:lnTo>
                  <a:lnTo>
                    <a:pt x="2663" y="6708"/>
                  </a:lnTo>
                  <a:lnTo>
                    <a:pt x="2430" y="6786"/>
                  </a:lnTo>
                  <a:lnTo>
                    <a:pt x="2236" y="6863"/>
                  </a:lnTo>
                  <a:lnTo>
                    <a:pt x="2061" y="6961"/>
                  </a:lnTo>
                  <a:lnTo>
                    <a:pt x="1905" y="7077"/>
                  </a:lnTo>
                  <a:lnTo>
                    <a:pt x="1750" y="7174"/>
                  </a:lnTo>
                  <a:lnTo>
                    <a:pt x="1614" y="7291"/>
                  </a:lnTo>
                  <a:lnTo>
                    <a:pt x="1497" y="7427"/>
                  </a:lnTo>
                  <a:lnTo>
                    <a:pt x="1400" y="7544"/>
                  </a:lnTo>
                  <a:lnTo>
                    <a:pt x="1303" y="7680"/>
                  </a:lnTo>
                  <a:lnTo>
                    <a:pt x="1166" y="7952"/>
                  </a:lnTo>
                  <a:lnTo>
                    <a:pt x="1050" y="8205"/>
                  </a:lnTo>
                  <a:lnTo>
                    <a:pt x="972" y="8458"/>
                  </a:lnTo>
                  <a:lnTo>
                    <a:pt x="933" y="8671"/>
                  </a:lnTo>
                  <a:lnTo>
                    <a:pt x="914" y="8866"/>
                  </a:lnTo>
                  <a:lnTo>
                    <a:pt x="914" y="9002"/>
                  </a:lnTo>
                  <a:lnTo>
                    <a:pt x="914" y="9138"/>
                  </a:lnTo>
                  <a:lnTo>
                    <a:pt x="642" y="9119"/>
                  </a:lnTo>
                  <a:lnTo>
                    <a:pt x="428" y="9138"/>
                  </a:lnTo>
                  <a:lnTo>
                    <a:pt x="272" y="9177"/>
                  </a:lnTo>
                  <a:lnTo>
                    <a:pt x="156" y="9255"/>
                  </a:lnTo>
                  <a:lnTo>
                    <a:pt x="78" y="9332"/>
                  </a:lnTo>
                  <a:lnTo>
                    <a:pt x="19" y="9391"/>
                  </a:lnTo>
                  <a:lnTo>
                    <a:pt x="0" y="9468"/>
                  </a:lnTo>
                  <a:lnTo>
                    <a:pt x="34643" y="9468"/>
                  </a:lnTo>
                  <a:lnTo>
                    <a:pt x="34565" y="9274"/>
                  </a:lnTo>
                  <a:lnTo>
                    <a:pt x="34488" y="9099"/>
                  </a:lnTo>
                  <a:lnTo>
                    <a:pt x="34390" y="8924"/>
                  </a:lnTo>
                  <a:lnTo>
                    <a:pt x="34293" y="8769"/>
                  </a:lnTo>
                  <a:lnTo>
                    <a:pt x="34177" y="8633"/>
                  </a:lnTo>
                  <a:lnTo>
                    <a:pt x="34040" y="8516"/>
                  </a:lnTo>
                  <a:lnTo>
                    <a:pt x="33904" y="8399"/>
                  </a:lnTo>
                  <a:lnTo>
                    <a:pt x="33768" y="8302"/>
                  </a:lnTo>
                  <a:lnTo>
                    <a:pt x="33613" y="8205"/>
                  </a:lnTo>
                  <a:lnTo>
                    <a:pt x="33477" y="8127"/>
                  </a:lnTo>
                  <a:lnTo>
                    <a:pt x="33146" y="7991"/>
                  </a:lnTo>
                  <a:lnTo>
                    <a:pt x="32835" y="7894"/>
                  </a:lnTo>
                  <a:lnTo>
                    <a:pt x="32505" y="7835"/>
                  </a:lnTo>
                  <a:lnTo>
                    <a:pt x="32194" y="7777"/>
                  </a:lnTo>
                  <a:lnTo>
                    <a:pt x="31883" y="7758"/>
                  </a:lnTo>
                  <a:lnTo>
                    <a:pt x="31377" y="7758"/>
                  </a:lnTo>
                  <a:lnTo>
                    <a:pt x="31008" y="7777"/>
                  </a:lnTo>
                  <a:lnTo>
                    <a:pt x="30891" y="7797"/>
                  </a:lnTo>
                  <a:lnTo>
                    <a:pt x="30833" y="7622"/>
                  </a:lnTo>
                  <a:lnTo>
                    <a:pt x="30794" y="7466"/>
                  </a:lnTo>
                  <a:lnTo>
                    <a:pt x="30658" y="7174"/>
                  </a:lnTo>
                  <a:lnTo>
                    <a:pt x="30522" y="6941"/>
                  </a:lnTo>
                  <a:lnTo>
                    <a:pt x="30347" y="6727"/>
                  </a:lnTo>
                  <a:lnTo>
                    <a:pt x="30152" y="6552"/>
                  </a:lnTo>
                  <a:lnTo>
                    <a:pt x="29939" y="6397"/>
                  </a:lnTo>
                  <a:lnTo>
                    <a:pt x="29744" y="6280"/>
                  </a:lnTo>
                  <a:lnTo>
                    <a:pt x="29530" y="6183"/>
                  </a:lnTo>
                  <a:lnTo>
                    <a:pt x="29336" y="6125"/>
                  </a:lnTo>
                  <a:lnTo>
                    <a:pt x="29141" y="6066"/>
                  </a:lnTo>
                  <a:lnTo>
                    <a:pt x="28792" y="6008"/>
                  </a:lnTo>
                  <a:lnTo>
                    <a:pt x="28558" y="5989"/>
                  </a:lnTo>
                  <a:lnTo>
                    <a:pt x="28480" y="5989"/>
                  </a:lnTo>
                  <a:lnTo>
                    <a:pt x="28461" y="5775"/>
                  </a:lnTo>
                  <a:lnTo>
                    <a:pt x="28442" y="5561"/>
                  </a:lnTo>
                  <a:lnTo>
                    <a:pt x="28403" y="5386"/>
                  </a:lnTo>
                  <a:lnTo>
                    <a:pt x="28344" y="5211"/>
                  </a:lnTo>
                  <a:lnTo>
                    <a:pt x="28286" y="5055"/>
                  </a:lnTo>
                  <a:lnTo>
                    <a:pt x="28208" y="4919"/>
                  </a:lnTo>
                  <a:lnTo>
                    <a:pt x="28131" y="4783"/>
                  </a:lnTo>
                  <a:lnTo>
                    <a:pt x="28033" y="4667"/>
                  </a:lnTo>
                  <a:lnTo>
                    <a:pt x="27936" y="4569"/>
                  </a:lnTo>
                  <a:lnTo>
                    <a:pt x="27839" y="4472"/>
                  </a:lnTo>
                  <a:lnTo>
                    <a:pt x="27606" y="4317"/>
                  </a:lnTo>
                  <a:lnTo>
                    <a:pt x="27372" y="4200"/>
                  </a:lnTo>
                  <a:lnTo>
                    <a:pt x="27120" y="4122"/>
                  </a:lnTo>
                  <a:lnTo>
                    <a:pt x="26886" y="4064"/>
                  </a:lnTo>
                  <a:lnTo>
                    <a:pt x="26634" y="4045"/>
                  </a:lnTo>
                  <a:lnTo>
                    <a:pt x="26420" y="4025"/>
                  </a:lnTo>
                  <a:lnTo>
                    <a:pt x="26225" y="4025"/>
                  </a:lnTo>
                  <a:lnTo>
                    <a:pt x="25914" y="4064"/>
                  </a:lnTo>
                  <a:lnTo>
                    <a:pt x="25798" y="4064"/>
                  </a:lnTo>
                  <a:lnTo>
                    <a:pt x="25817" y="4006"/>
                  </a:lnTo>
                  <a:lnTo>
                    <a:pt x="25817" y="3792"/>
                  </a:lnTo>
                  <a:lnTo>
                    <a:pt x="25817" y="3520"/>
                  </a:lnTo>
                  <a:lnTo>
                    <a:pt x="25778" y="3345"/>
                  </a:lnTo>
                  <a:lnTo>
                    <a:pt x="25739" y="3170"/>
                  </a:lnTo>
                  <a:lnTo>
                    <a:pt x="25681" y="2995"/>
                  </a:lnTo>
                  <a:lnTo>
                    <a:pt x="25603" y="2820"/>
                  </a:lnTo>
                  <a:lnTo>
                    <a:pt x="25506" y="2664"/>
                  </a:lnTo>
                  <a:lnTo>
                    <a:pt x="25370" y="2509"/>
                  </a:lnTo>
                  <a:lnTo>
                    <a:pt x="25195" y="2353"/>
                  </a:lnTo>
                  <a:lnTo>
                    <a:pt x="25001" y="2237"/>
                  </a:lnTo>
                  <a:lnTo>
                    <a:pt x="24767" y="2139"/>
                  </a:lnTo>
                  <a:lnTo>
                    <a:pt x="24476" y="2062"/>
                  </a:lnTo>
                  <a:lnTo>
                    <a:pt x="24165" y="2023"/>
                  </a:lnTo>
                  <a:lnTo>
                    <a:pt x="23892" y="2023"/>
                  </a:lnTo>
                  <a:lnTo>
                    <a:pt x="23640" y="2081"/>
                  </a:lnTo>
                  <a:lnTo>
                    <a:pt x="23406" y="2159"/>
                  </a:lnTo>
                  <a:lnTo>
                    <a:pt x="23212" y="2256"/>
                  </a:lnTo>
                  <a:lnTo>
                    <a:pt x="23057" y="2373"/>
                  </a:lnTo>
                  <a:lnTo>
                    <a:pt x="22901" y="2509"/>
                  </a:lnTo>
                  <a:lnTo>
                    <a:pt x="22784" y="2664"/>
                  </a:lnTo>
                  <a:lnTo>
                    <a:pt x="22668" y="2820"/>
                  </a:lnTo>
                  <a:lnTo>
                    <a:pt x="22590" y="2975"/>
                  </a:lnTo>
                  <a:lnTo>
                    <a:pt x="22473" y="3247"/>
                  </a:lnTo>
                  <a:lnTo>
                    <a:pt x="22415" y="3442"/>
                  </a:lnTo>
                  <a:lnTo>
                    <a:pt x="22396" y="3520"/>
                  </a:lnTo>
                  <a:lnTo>
                    <a:pt x="22318" y="3345"/>
                  </a:lnTo>
                  <a:lnTo>
                    <a:pt x="22240" y="3189"/>
                  </a:lnTo>
                  <a:lnTo>
                    <a:pt x="22143" y="3053"/>
                  </a:lnTo>
                  <a:lnTo>
                    <a:pt x="22046" y="2917"/>
                  </a:lnTo>
                  <a:lnTo>
                    <a:pt x="21948" y="2800"/>
                  </a:lnTo>
                  <a:lnTo>
                    <a:pt x="21851" y="2703"/>
                  </a:lnTo>
                  <a:lnTo>
                    <a:pt x="21618" y="2528"/>
                  </a:lnTo>
                  <a:lnTo>
                    <a:pt x="21385" y="2412"/>
                  </a:lnTo>
                  <a:lnTo>
                    <a:pt x="21151" y="2314"/>
                  </a:lnTo>
                  <a:lnTo>
                    <a:pt x="20918" y="2256"/>
                  </a:lnTo>
                  <a:lnTo>
                    <a:pt x="20665" y="2237"/>
                  </a:lnTo>
                  <a:lnTo>
                    <a:pt x="20238" y="2237"/>
                  </a:lnTo>
                  <a:lnTo>
                    <a:pt x="20043" y="2256"/>
                  </a:lnTo>
                  <a:lnTo>
                    <a:pt x="19868" y="2295"/>
                  </a:lnTo>
                  <a:lnTo>
                    <a:pt x="19635" y="2353"/>
                  </a:lnTo>
                  <a:lnTo>
                    <a:pt x="19538" y="2392"/>
                  </a:lnTo>
                  <a:lnTo>
                    <a:pt x="19518" y="2275"/>
                  </a:lnTo>
                  <a:lnTo>
                    <a:pt x="19421" y="1984"/>
                  </a:lnTo>
                  <a:lnTo>
                    <a:pt x="19363" y="1789"/>
                  </a:lnTo>
                  <a:lnTo>
                    <a:pt x="19266" y="1576"/>
                  </a:lnTo>
                  <a:lnTo>
                    <a:pt x="19130" y="1362"/>
                  </a:lnTo>
                  <a:lnTo>
                    <a:pt x="18974" y="1128"/>
                  </a:lnTo>
                  <a:lnTo>
                    <a:pt x="18799" y="895"/>
                  </a:lnTo>
                  <a:lnTo>
                    <a:pt x="18566" y="681"/>
                  </a:lnTo>
                  <a:lnTo>
                    <a:pt x="18313" y="467"/>
                  </a:lnTo>
                  <a:lnTo>
                    <a:pt x="18158" y="390"/>
                  </a:lnTo>
                  <a:lnTo>
                    <a:pt x="18002" y="292"/>
                  </a:lnTo>
                  <a:lnTo>
                    <a:pt x="17846" y="215"/>
                  </a:lnTo>
                  <a:lnTo>
                    <a:pt x="17672" y="156"/>
                  </a:lnTo>
                  <a:lnTo>
                    <a:pt x="17477" y="98"/>
                  </a:lnTo>
                  <a:lnTo>
                    <a:pt x="17263" y="59"/>
                  </a:lnTo>
                  <a:lnTo>
                    <a:pt x="17049" y="20"/>
                  </a:lnTo>
                  <a:lnTo>
                    <a:pt x="16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52"/>
            <p:cNvSpPr/>
            <p:nvPr/>
          </p:nvSpPr>
          <p:spPr>
            <a:xfrm>
              <a:off x="4036326" y="-783902"/>
              <a:ext cx="1609127" cy="268234"/>
            </a:xfrm>
            <a:custGeom>
              <a:avLst/>
              <a:gdLst/>
              <a:ahLst/>
              <a:cxnLst/>
              <a:rect l="l" t="t" r="r" b="b"/>
              <a:pathLst>
                <a:path w="34644" h="5775" extrusionOk="0">
                  <a:moveTo>
                    <a:pt x="18138" y="1"/>
                  </a:moveTo>
                  <a:lnTo>
                    <a:pt x="17827" y="39"/>
                  </a:lnTo>
                  <a:lnTo>
                    <a:pt x="17536" y="98"/>
                  </a:lnTo>
                  <a:lnTo>
                    <a:pt x="17263" y="195"/>
                  </a:lnTo>
                  <a:lnTo>
                    <a:pt x="17030" y="292"/>
                  </a:lnTo>
                  <a:lnTo>
                    <a:pt x="16836" y="428"/>
                  </a:lnTo>
                  <a:lnTo>
                    <a:pt x="16661" y="564"/>
                  </a:lnTo>
                  <a:lnTo>
                    <a:pt x="16505" y="700"/>
                  </a:lnTo>
                  <a:lnTo>
                    <a:pt x="16369" y="856"/>
                  </a:lnTo>
                  <a:lnTo>
                    <a:pt x="16272" y="992"/>
                  </a:lnTo>
                  <a:lnTo>
                    <a:pt x="16175" y="1148"/>
                  </a:lnTo>
                  <a:lnTo>
                    <a:pt x="16116" y="1284"/>
                  </a:lnTo>
                  <a:lnTo>
                    <a:pt x="16019" y="1536"/>
                  </a:lnTo>
                  <a:lnTo>
                    <a:pt x="15980" y="1692"/>
                  </a:lnTo>
                  <a:lnTo>
                    <a:pt x="15961" y="1770"/>
                  </a:lnTo>
                  <a:lnTo>
                    <a:pt x="15669" y="1653"/>
                  </a:lnTo>
                  <a:lnTo>
                    <a:pt x="15397" y="1575"/>
                  </a:lnTo>
                  <a:lnTo>
                    <a:pt x="15164" y="1556"/>
                  </a:lnTo>
                  <a:lnTo>
                    <a:pt x="14931" y="1536"/>
                  </a:lnTo>
                  <a:lnTo>
                    <a:pt x="14717" y="1575"/>
                  </a:lnTo>
                  <a:lnTo>
                    <a:pt x="14542" y="1614"/>
                  </a:lnTo>
                  <a:lnTo>
                    <a:pt x="14367" y="1672"/>
                  </a:lnTo>
                  <a:lnTo>
                    <a:pt x="14211" y="1731"/>
                  </a:lnTo>
                  <a:lnTo>
                    <a:pt x="14075" y="1809"/>
                  </a:lnTo>
                  <a:lnTo>
                    <a:pt x="13978" y="1906"/>
                  </a:lnTo>
                  <a:lnTo>
                    <a:pt x="13803" y="2061"/>
                  </a:lnTo>
                  <a:lnTo>
                    <a:pt x="13706" y="2178"/>
                  </a:lnTo>
                  <a:lnTo>
                    <a:pt x="13667" y="2236"/>
                  </a:lnTo>
                  <a:lnTo>
                    <a:pt x="13822" y="2295"/>
                  </a:lnTo>
                  <a:lnTo>
                    <a:pt x="13959" y="2372"/>
                  </a:lnTo>
                  <a:lnTo>
                    <a:pt x="14095" y="2450"/>
                  </a:lnTo>
                  <a:lnTo>
                    <a:pt x="14192" y="2547"/>
                  </a:lnTo>
                  <a:lnTo>
                    <a:pt x="14289" y="2625"/>
                  </a:lnTo>
                  <a:lnTo>
                    <a:pt x="14367" y="2722"/>
                  </a:lnTo>
                  <a:lnTo>
                    <a:pt x="14503" y="2897"/>
                  </a:lnTo>
                  <a:lnTo>
                    <a:pt x="14581" y="3072"/>
                  </a:lnTo>
                  <a:lnTo>
                    <a:pt x="14620" y="3208"/>
                  </a:lnTo>
                  <a:lnTo>
                    <a:pt x="14658" y="3325"/>
                  </a:lnTo>
                  <a:lnTo>
                    <a:pt x="14561" y="3169"/>
                  </a:lnTo>
                  <a:lnTo>
                    <a:pt x="14445" y="3033"/>
                  </a:lnTo>
                  <a:lnTo>
                    <a:pt x="14309" y="2897"/>
                  </a:lnTo>
                  <a:lnTo>
                    <a:pt x="14172" y="2800"/>
                  </a:lnTo>
                  <a:lnTo>
                    <a:pt x="14017" y="2722"/>
                  </a:lnTo>
                  <a:lnTo>
                    <a:pt x="13861" y="2645"/>
                  </a:lnTo>
                  <a:lnTo>
                    <a:pt x="13706" y="2586"/>
                  </a:lnTo>
                  <a:lnTo>
                    <a:pt x="13550" y="2547"/>
                  </a:lnTo>
                  <a:lnTo>
                    <a:pt x="13239" y="2489"/>
                  </a:lnTo>
                  <a:lnTo>
                    <a:pt x="13006" y="2470"/>
                  </a:lnTo>
                  <a:lnTo>
                    <a:pt x="12773" y="2470"/>
                  </a:lnTo>
                  <a:lnTo>
                    <a:pt x="12734" y="2353"/>
                  </a:lnTo>
                  <a:lnTo>
                    <a:pt x="12675" y="2217"/>
                  </a:lnTo>
                  <a:lnTo>
                    <a:pt x="12578" y="2061"/>
                  </a:lnTo>
                  <a:lnTo>
                    <a:pt x="12403" y="1906"/>
                  </a:lnTo>
                  <a:lnTo>
                    <a:pt x="12306" y="1809"/>
                  </a:lnTo>
                  <a:lnTo>
                    <a:pt x="12189" y="1731"/>
                  </a:lnTo>
                  <a:lnTo>
                    <a:pt x="12034" y="1653"/>
                  </a:lnTo>
                  <a:lnTo>
                    <a:pt x="11878" y="1575"/>
                  </a:lnTo>
                  <a:lnTo>
                    <a:pt x="11684" y="1517"/>
                  </a:lnTo>
                  <a:lnTo>
                    <a:pt x="11470" y="1459"/>
                  </a:lnTo>
                  <a:lnTo>
                    <a:pt x="11237" y="1439"/>
                  </a:lnTo>
                  <a:lnTo>
                    <a:pt x="11023" y="1420"/>
                  </a:lnTo>
                  <a:lnTo>
                    <a:pt x="10829" y="1439"/>
                  </a:lnTo>
                  <a:lnTo>
                    <a:pt x="10634" y="1478"/>
                  </a:lnTo>
                  <a:lnTo>
                    <a:pt x="10459" y="1517"/>
                  </a:lnTo>
                  <a:lnTo>
                    <a:pt x="10284" y="1595"/>
                  </a:lnTo>
                  <a:lnTo>
                    <a:pt x="10148" y="1653"/>
                  </a:lnTo>
                  <a:lnTo>
                    <a:pt x="10012" y="1731"/>
                  </a:lnTo>
                  <a:lnTo>
                    <a:pt x="9779" y="1886"/>
                  </a:lnTo>
                  <a:lnTo>
                    <a:pt x="9604" y="2042"/>
                  </a:lnTo>
                  <a:lnTo>
                    <a:pt x="9468" y="2197"/>
                  </a:lnTo>
                  <a:lnTo>
                    <a:pt x="9409" y="2120"/>
                  </a:lnTo>
                  <a:lnTo>
                    <a:pt x="9235" y="1945"/>
                  </a:lnTo>
                  <a:lnTo>
                    <a:pt x="8943" y="1692"/>
                  </a:lnTo>
                  <a:lnTo>
                    <a:pt x="8768" y="1556"/>
                  </a:lnTo>
                  <a:lnTo>
                    <a:pt x="8574" y="1420"/>
                  </a:lnTo>
                  <a:lnTo>
                    <a:pt x="8340" y="1284"/>
                  </a:lnTo>
                  <a:lnTo>
                    <a:pt x="8107" y="1167"/>
                  </a:lnTo>
                  <a:lnTo>
                    <a:pt x="7835" y="1050"/>
                  </a:lnTo>
                  <a:lnTo>
                    <a:pt x="7543" y="973"/>
                  </a:lnTo>
                  <a:lnTo>
                    <a:pt x="7232" y="895"/>
                  </a:lnTo>
                  <a:lnTo>
                    <a:pt x="6921" y="875"/>
                  </a:lnTo>
                  <a:lnTo>
                    <a:pt x="6571" y="875"/>
                  </a:lnTo>
                  <a:lnTo>
                    <a:pt x="6221" y="914"/>
                  </a:lnTo>
                  <a:lnTo>
                    <a:pt x="5969" y="973"/>
                  </a:lnTo>
                  <a:lnTo>
                    <a:pt x="5735" y="1050"/>
                  </a:lnTo>
                  <a:lnTo>
                    <a:pt x="5521" y="1128"/>
                  </a:lnTo>
                  <a:lnTo>
                    <a:pt x="5308" y="1245"/>
                  </a:lnTo>
                  <a:lnTo>
                    <a:pt x="5133" y="1536"/>
                  </a:lnTo>
                  <a:lnTo>
                    <a:pt x="4996" y="1847"/>
                  </a:lnTo>
                  <a:lnTo>
                    <a:pt x="4899" y="2120"/>
                  </a:lnTo>
                  <a:lnTo>
                    <a:pt x="4841" y="2372"/>
                  </a:lnTo>
                  <a:lnTo>
                    <a:pt x="4802" y="2567"/>
                  </a:lnTo>
                  <a:lnTo>
                    <a:pt x="4783" y="2742"/>
                  </a:lnTo>
                  <a:lnTo>
                    <a:pt x="4763" y="2878"/>
                  </a:lnTo>
                  <a:lnTo>
                    <a:pt x="4413" y="2839"/>
                  </a:lnTo>
                  <a:lnTo>
                    <a:pt x="4083" y="2819"/>
                  </a:lnTo>
                  <a:lnTo>
                    <a:pt x="4005" y="3072"/>
                  </a:lnTo>
                  <a:lnTo>
                    <a:pt x="3986" y="3169"/>
                  </a:lnTo>
                  <a:lnTo>
                    <a:pt x="3830" y="3150"/>
                  </a:lnTo>
                  <a:lnTo>
                    <a:pt x="3694" y="3131"/>
                  </a:lnTo>
                  <a:lnTo>
                    <a:pt x="3577" y="3131"/>
                  </a:lnTo>
                  <a:lnTo>
                    <a:pt x="3461" y="3150"/>
                  </a:lnTo>
                  <a:lnTo>
                    <a:pt x="3363" y="3189"/>
                  </a:lnTo>
                  <a:lnTo>
                    <a:pt x="3266" y="3228"/>
                  </a:lnTo>
                  <a:lnTo>
                    <a:pt x="3130" y="3325"/>
                  </a:lnTo>
                  <a:lnTo>
                    <a:pt x="3033" y="3422"/>
                  </a:lnTo>
                  <a:lnTo>
                    <a:pt x="2955" y="3519"/>
                  </a:lnTo>
                  <a:lnTo>
                    <a:pt x="2916" y="3636"/>
                  </a:lnTo>
                  <a:lnTo>
                    <a:pt x="2800" y="3597"/>
                  </a:lnTo>
                  <a:lnTo>
                    <a:pt x="2683" y="3558"/>
                  </a:lnTo>
                  <a:lnTo>
                    <a:pt x="2508" y="3519"/>
                  </a:lnTo>
                  <a:lnTo>
                    <a:pt x="2294" y="3519"/>
                  </a:lnTo>
                  <a:lnTo>
                    <a:pt x="2080" y="3539"/>
                  </a:lnTo>
                  <a:lnTo>
                    <a:pt x="1808" y="3617"/>
                  </a:lnTo>
                  <a:lnTo>
                    <a:pt x="1692" y="3655"/>
                  </a:lnTo>
                  <a:lnTo>
                    <a:pt x="1536" y="3733"/>
                  </a:lnTo>
                  <a:lnTo>
                    <a:pt x="1458" y="3792"/>
                  </a:lnTo>
                  <a:lnTo>
                    <a:pt x="1361" y="3928"/>
                  </a:lnTo>
                  <a:lnTo>
                    <a:pt x="1264" y="4064"/>
                  </a:lnTo>
                  <a:lnTo>
                    <a:pt x="1108" y="4355"/>
                  </a:lnTo>
                  <a:lnTo>
                    <a:pt x="1011" y="4647"/>
                  </a:lnTo>
                  <a:lnTo>
                    <a:pt x="953" y="4900"/>
                  </a:lnTo>
                  <a:lnTo>
                    <a:pt x="933" y="5113"/>
                  </a:lnTo>
                  <a:lnTo>
                    <a:pt x="914" y="5288"/>
                  </a:lnTo>
                  <a:lnTo>
                    <a:pt x="914" y="5444"/>
                  </a:lnTo>
                  <a:lnTo>
                    <a:pt x="642" y="5425"/>
                  </a:lnTo>
                  <a:lnTo>
                    <a:pt x="428" y="5444"/>
                  </a:lnTo>
                  <a:lnTo>
                    <a:pt x="272" y="5483"/>
                  </a:lnTo>
                  <a:lnTo>
                    <a:pt x="156" y="5561"/>
                  </a:lnTo>
                  <a:lnTo>
                    <a:pt x="78" y="5638"/>
                  </a:lnTo>
                  <a:lnTo>
                    <a:pt x="20" y="5697"/>
                  </a:lnTo>
                  <a:lnTo>
                    <a:pt x="0" y="5774"/>
                  </a:lnTo>
                  <a:lnTo>
                    <a:pt x="34643" y="5774"/>
                  </a:lnTo>
                  <a:lnTo>
                    <a:pt x="34585" y="5580"/>
                  </a:lnTo>
                  <a:lnTo>
                    <a:pt x="34488" y="5405"/>
                  </a:lnTo>
                  <a:lnTo>
                    <a:pt x="34391" y="5230"/>
                  </a:lnTo>
                  <a:lnTo>
                    <a:pt x="34293" y="5075"/>
                  </a:lnTo>
                  <a:lnTo>
                    <a:pt x="34177" y="4939"/>
                  </a:lnTo>
                  <a:lnTo>
                    <a:pt x="34041" y="4822"/>
                  </a:lnTo>
                  <a:lnTo>
                    <a:pt x="33905" y="4705"/>
                  </a:lnTo>
                  <a:lnTo>
                    <a:pt x="33769" y="4608"/>
                  </a:lnTo>
                  <a:lnTo>
                    <a:pt x="33632" y="4511"/>
                  </a:lnTo>
                  <a:lnTo>
                    <a:pt x="33477" y="4433"/>
                  </a:lnTo>
                  <a:lnTo>
                    <a:pt x="33166" y="4297"/>
                  </a:lnTo>
                  <a:lnTo>
                    <a:pt x="32835" y="4200"/>
                  </a:lnTo>
                  <a:lnTo>
                    <a:pt x="32505" y="4141"/>
                  </a:lnTo>
                  <a:lnTo>
                    <a:pt x="32194" y="4083"/>
                  </a:lnTo>
                  <a:lnTo>
                    <a:pt x="31902" y="4064"/>
                  </a:lnTo>
                  <a:lnTo>
                    <a:pt x="31377" y="4064"/>
                  </a:lnTo>
                  <a:lnTo>
                    <a:pt x="31027" y="4083"/>
                  </a:lnTo>
                  <a:lnTo>
                    <a:pt x="30891" y="4103"/>
                  </a:lnTo>
                  <a:lnTo>
                    <a:pt x="30852" y="3928"/>
                  </a:lnTo>
                  <a:lnTo>
                    <a:pt x="30794" y="3772"/>
                  </a:lnTo>
                  <a:lnTo>
                    <a:pt x="30677" y="3480"/>
                  </a:lnTo>
                  <a:lnTo>
                    <a:pt x="30522" y="3247"/>
                  </a:lnTo>
                  <a:lnTo>
                    <a:pt x="30347" y="3033"/>
                  </a:lnTo>
                  <a:lnTo>
                    <a:pt x="30153" y="2858"/>
                  </a:lnTo>
                  <a:lnTo>
                    <a:pt x="29958" y="2703"/>
                  </a:lnTo>
                  <a:lnTo>
                    <a:pt x="29744" y="2586"/>
                  </a:lnTo>
                  <a:lnTo>
                    <a:pt x="29530" y="2489"/>
                  </a:lnTo>
                  <a:lnTo>
                    <a:pt x="29336" y="2431"/>
                  </a:lnTo>
                  <a:lnTo>
                    <a:pt x="29142" y="2372"/>
                  </a:lnTo>
                  <a:lnTo>
                    <a:pt x="28811" y="2314"/>
                  </a:lnTo>
                  <a:lnTo>
                    <a:pt x="28578" y="2295"/>
                  </a:lnTo>
                  <a:lnTo>
                    <a:pt x="28481" y="2295"/>
                  </a:lnTo>
                  <a:lnTo>
                    <a:pt x="28461" y="2042"/>
                  </a:lnTo>
                  <a:lnTo>
                    <a:pt x="28422" y="1789"/>
                  </a:lnTo>
                  <a:lnTo>
                    <a:pt x="28383" y="1575"/>
                  </a:lnTo>
                  <a:lnTo>
                    <a:pt x="28306" y="1381"/>
                  </a:lnTo>
                  <a:lnTo>
                    <a:pt x="28209" y="1206"/>
                  </a:lnTo>
                  <a:lnTo>
                    <a:pt x="28111" y="1050"/>
                  </a:lnTo>
                  <a:lnTo>
                    <a:pt x="27995" y="914"/>
                  </a:lnTo>
                  <a:lnTo>
                    <a:pt x="27878" y="798"/>
                  </a:lnTo>
                  <a:lnTo>
                    <a:pt x="27859" y="856"/>
                  </a:lnTo>
                  <a:lnTo>
                    <a:pt x="27800" y="837"/>
                  </a:lnTo>
                  <a:lnTo>
                    <a:pt x="27703" y="817"/>
                  </a:lnTo>
                  <a:lnTo>
                    <a:pt x="27586" y="798"/>
                  </a:lnTo>
                  <a:lnTo>
                    <a:pt x="27450" y="798"/>
                  </a:lnTo>
                  <a:lnTo>
                    <a:pt x="27256" y="817"/>
                  </a:lnTo>
                  <a:lnTo>
                    <a:pt x="27042" y="875"/>
                  </a:lnTo>
                  <a:lnTo>
                    <a:pt x="26809" y="992"/>
                  </a:lnTo>
                  <a:lnTo>
                    <a:pt x="26673" y="1050"/>
                  </a:lnTo>
                  <a:lnTo>
                    <a:pt x="26575" y="1128"/>
                  </a:lnTo>
                  <a:lnTo>
                    <a:pt x="26478" y="1225"/>
                  </a:lnTo>
                  <a:lnTo>
                    <a:pt x="26401" y="1323"/>
                  </a:lnTo>
                  <a:lnTo>
                    <a:pt x="26323" y="1420"/>
                  </a:lnTo>
                  <a:lnTo>
                    <a:pt x="26264" y="1517"/>
                  </a:lnTo>
                  <a:lnTo>
                    <a:pt x="26187" y="1731"/>
                  </a:lnTo>
                  <a:lnTo>
                    <a:pt x="26148" y="1925"/>
                  </a:lnTo>
                  <a:lnTo>
                    <a:pt x="26109" y="2081"/>
                  </a:lnTo>
                  <a:lnTo>
                    <a:pt x="26109" y="2217"/>
                  </a:lnTo>
                  <a:lnTo>
                    <a:pt x="26070" y="2159"/>
                  </a:lnTo>
                  <a:lnTo>
                    <a:pt x="25953" y="1984"/>
                  </a:lnTo>
                  <a:lnTo>
                    <a:pt x="25740" y="1750"/>
                  </a:lnTo>
                  <a:lnTo>
                    <a:pt x="25487" y="1478"/>
                  </a:lnTo>
                  <a:lnTo>
                    <a:pt x="25312" y="1361"/>
                  </a:lnTo>
                  <a:lnTo>
                    <a:pt x="25137" y="1225"/>
                  </a:lnTo>
                  <a:lnTo>
                    <a:pt x="24942" y="1109"/>
                  </a:lnTo>
                  <a:lnTo>
                    <a:pt x="24729" y="1012"/>
                  </a:lnTo>
                  <a:lnTo>
                    <a:pt x="24495" y="934"/>
                  </a:lnTo>
                  <a:lnTo>
                    <a:pt x="24262" y="875"/>
                  </a:lnTo>
                  <a:lnTo>
                    <a:pt x="23990" y="837"/>
                  </a:lnTo>
                  <a:lnTo>
                    <a:pt x="23718" y="837"/>
                  </a:lnTo>
                  <a:lnTo>
                    <a:pt x="23446" y="875"/>
                  </a:lnTo>
                  <a:lnTo>
                    <a:pt x="23193" y="953"/>
                  </a:lnTo>
                  <a:lnTo>
                    <a:pt x="22960" y="1031"/>
                  </a:lnTo>
                  <a:lnTo>
                    <a:pt x="22746" y="1148"/>
                  </a:lnTo>
                  <a:lnTo>
                    <a:pt x="22551" y="1284"/>
                  </a:lnTo>
                  <a:lnTo>
                    <a:pt x="22376" y="1439"/>
                  </a:lnTo>
                  <a:lnTo>
                    <a:pt x="22221" y="1575"/>
                  </a:lnTo>
                  <a:lnTo>
                    <a:pt x="22085" y="1731"/>
                  </a:lnTo>
                  <a:lnTo>
                    <a:pt x="21871" y="2042"/>
                  </a:lnTo>
                  <a:lnTo>
                    <a:pt x="21715" y="2295"/>
                  </a:lnTo>
                  <a:lnTo>
                    <a:pt x="21618" y="2470"/>
                  </a:lnTo>
                  <a:lnTo>
                    <a:pt x="21599" y="2547"/>
                  </a:lnTo>
                  <a:lnTo>
                    <a:pt x="21404" y="2489"/>
                  </a:lnTo>
                  <a:lnTo>
                    <a:pt x="21229" y="2470"/>
                  </a:lnTo>
                  <a:lnTo>
                    <a:pt x="21035" y="2450"/>
                  </a:lnTo>
                  <a:lnTo>
                    <a:pt x="20860" y="2431"/>
                  </a:lnTo>
                  <a:lnTo>
                    <a:pt x="20529" y="2470"/>
                  </a:lnTo>
                  <a:lnTo>
                    <a:pt x="20218" y="2528"/>
                  </a:lnTo>
                  <a:lnTo>
                    <a:pt x="19927" y="2625"/>
                  </a:lnTo>
                  <a:lnTo>
                    <a:pt x="19655" y="2742"/>
                  </a:lnTo>
                  <a:lnTo>
                    <a:pt x="19402" y="2897"/>
                  </a:lnTo>
                  <a:lnTo>
                    <a:pt x="19188" y="3053"/>
                  </a:lnTo>
                  <a:lnTo>
                    <a:pt x="18974" y="3228"/>
                  </a:lnTo>
                  <a:lnTo>
                    <a:pt x="18799" y="3383"/>
                  </a:lnTo>
                  <a:lnTo>
                    <a:pt x="18527" y="3694"/>
                  </a:lnTo>
                  <a:lnTo>
                    <a:pt x="18372" y="3908"/>
                  </a:lnTo>
                  <a:lnTo>
                    <a:pt x="18313" y="4005"/>
                  </a:lnTo>
                  <a:lnTo>
                    <a:pt x="18333" y="3811"/>
                  </a:lnTo>
                  <a:lnTo>
                    <a:pt x="18352" y="3636"/>
                  </a:lnTo>
                  <a:lnTo>
                    <a:pt x="18391" y="3461"/>
                  </a:lnTo>
                  <a:lnTo>
                    <a:pt x="18449" y="3305"/>
                  </a:lnTo>
                  <a:lnTo>
                    <a:pt x="18566" y="3014"/>
                  </a:lnTo>
                  <a:lnTo>
                    <a:pt x="18741" y="2761"/>
                  </a:lnTo>
                  <a:lnTo>
                    <a:pt x="18916" y="2528"/>
                  </a:lnTo>
                  <a:lnTo>
                    <a:pt x="19110" y="2333"/>
                  </a:lnTo>
                  <a:lnTo>
                    <a:pt x="19324" y="2159"/>
                  </a:lnTo>
                  <a:lnTo>
                    <a:pt x="19538" y="2003"/>
                  </a:lnTo>
                  <a:lnTo>
                    <a:pt x="19752" y="1886"/>
                  </a:lnTo>
                  <a:lnTo>
                    <a:pt x="19946" y="1770"/>
                  </a:lnTo>
                  <a:lnTo>
                    <a:pt x="20316" y="1634"/>
                  </a:lnTo>
                  <a:lnTo>
                    <a:pt x="20568" y="1556"/>
                  </a:lnTo>
                  <a:lnTo>
                    <a:pt x="20666" y="1536"/>
                  </a:lnTo>
                  <a:lnTo>
                    <a:pt x="20607" y="1459"/>
                  </a:lnTo>
                  <a:lnTo>
                    <a:pt x="20452" y="1264"/>
                  </a:lnTo>
                  <a:lnTo>
                    <a:pt x="20199" y="992"/>
                  </a:lnTo>
                  <a:lnTo>
                    <a:pt x="20043" y="837"/>
                  </a:lnTo>
                  <a:lnTo>
                    <a:pt x="19869" y="681"/>
                  </a:lnTo>
                  <a:lnTo>
                    <a:pt x="19674" y="525"/>
                  </a:lnTo>
                  <a:lnTo>
                    <a:pt x="19460" y="389"/>
                  </a:lnTo>
                  <a:lnTo>
                    <a:pt x="19227" y="273"/>
                  </a:lnTo>
                  <a:lnTo>
                    <a:pt x="18974" y="156"/>
                  </a:lnTo>
                  <a:lnTo>
                    <a:pt x="18702" y="78"/>
                  </a:lnTo>
                  <a:lnTo>
                    <a:pt x="18430" y="20"/>
                  </a:lnTo>
                  <a:lnTo>
                    <a:pt x="18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6" name="Google Shape;5606;p52"/>
          <p:cNvGrpSpPr/>
          <p:nvPr/>
        </p:nvGrpSpPr>
        <p:grpSpPr>
          <a:xfrm flipH="1">
            <a:off x="240219" y="943316"/>
            <a:ext cx="1143167" cy="451268"/>
            <a:chOff x="5454775" y="-1447800"/>
            <a:chExt cx="3232025" cy="1275850"/>
          </a:xfrm>
        </p:grpSpPr>
        <p:sp>
          <p:nvSpPr>
            <p:cNvPr id="5607" name="Google Shape;5607;p52"/>
            <p:cNvSpPr/>
            <p:nvPr/>
          </p:nvSpPr>
          <p:spPr>
            <a:xfrm>
              <a:off x="6602150" y="-685750"/>
              <a:ext cx="252600" cy="51380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52"/>
            <p:cNvSpPr/>
            <p:nvPr/>
          </p:nvSpPr>
          <p:spPr>
            <a:xfrm>
              <a:off x="6602150" y="-685750"/>
              <a:ext cx="252600" cy="513800"/>
            </a:xfrm>
            <a:custGeom>
              <a:avLst/>
              <a:gdLst/>
              <a:ahLst/>
              <a:cxnLst/>
              <a:rect l="l" t="t" r="r" b="b"/>
              <a:pathLst>
                <a:path w="10104" h="20552" extrusionOk="0">
                  <a:moveTo>
                    <a:pt x="7180" y="0"/>
                  </a:moveTo>
                  <a:lnTo>
                    <a:pt x="4192" y="151"/>
                  </a:lnTo>
                  <a:lnTo>
                    <a:pt x="860" y="4601"/>
                  </a:lnTo>
                  <a:lnTo>
                    <a:pt x="0" y="20336"/>
                  </a:lnTo>
                  <a:lnTo>
                    <a:pt x="968" y="20444"/>
                  </a:lnTo>
                  <a:lnTo>
                    <a:pt x="2344" y="20551"/>
                  </a:lnTo>
                  <a:lnTo>
                    <a:pt x="3569" y="14726"/>
                  </a:lnTo>
                  <a:lnTo>
                    <a:pt x="5955" y="16402"/>
                  </a:lnTo>
                  <a:lnTo>
                    <a:pt x="4558" y="13565"/>
                  </a:lnTo>
                  <a:lnTo>
                    <a:pt x="4837" y="13178"/>
                  </a:lnTo>
                  <a:lnTo>
                    <a:pt x="7481" y="14597"/>
                  </a:lnTo>
                  <a:lnTo>
                    <a:pt x="5525" y="11781"/>
                  </a:lnTo>
                  <a:lnTo>
                    <a:pt x="5890" y="10770"/>
                  </a:lnTo>
                  <a:lnTo>
                    <a:pt x="8535" y="12189"/>
                  </a:lnTo>
                  <a:lnTo>
                    <a:pt x="6557" y="9394"/>
                  </a:lnTo>
                  <a:lnTo>
                    <a:pt x="7718" y="6105"/>
                  </a:lnTo>
                  <a:lnTo>
                    <a:pt x="10104" y="3633"/>
                  </a:lnTo>
                  <a:lnTo>
                    <a:pt x="9889" y="3246"/>
                  </a:lnTo>
                  <a:lnTo>
                    <a:pt x="9631" y="2816"/>
                  </a:lnTo>
                  <a:lnTo>
                    <a:pt x="9287" y="2279"/>
                  </a:lnTo>
                  <a:lnTo>
                    <a:pt x="8879" y="1677"/>
                  </a:lnTo>
                  <a:lnTo>
                    <a:pt x="8621" y="1376"/>
                  </a:lnTo>
                  <a:lnTo>
                    <a:pt x="8363" y="1075"/>
                  </a:lnTo>
                  <a:lnTo>
                    <a:pt x="8105" y="774"/>
                  </a:lnTo>
                  <a:lnTo>
                    <a:pt x="7804" y="495"/>
                  </a:lnTo>
                  <a:lnTo>
                    <a:pt x="7503" y="237"/>
                  </a:lnTo>
                  <a:lnTo>
                    <a:pt x="7180"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52"/>
            <p:cNvSpPr/>
            <p:nvPr/>
          </p:nvSpPr>
          <p:spPr>
            <a:xfrm>
              <a:off x="7163750" y="-1223175"/>
              <a:ext cx="698675" cy="294000"/>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52"/>
            <p:cNvSpPr/>
            <p:nvPr/>
          </p:nvSpPr>
          <p:spPr>
            <a:xfrm>
              <a:off x="7163750" y="-1223175"/>
              <a:ext cx="698675" cy="294000"/>
            </a:xfrm>
            <a:custGeom>
              <a:avLst/>
              <a:gdLst/>
              <a:ahLst/>
              <a:cxnLst/>
              <a:rect l="l" t="t" r="r" b="b"/>
              <a:pathLst>
                <a:path w="27947" h="11760" extrusionOk="0">
                  <a:moveTo>
                    <a:pt x="24012" y="1"/>
                  </a:moveTo>
                  <a:lnTo>
                    <a:pt x="0" y="9481"/>
                  </a:lnTo>
                  <a:lnTo>
                    <a:pt x="7159" y="11759"/>
                  </a:lnTo>
                  <a:lnTo>
                    <a:pt x="12726" y="8986"/>
                  </a:lnTo>
                  <a:lnTo>
                    <a:pt x="16273" y="10663"/>
                  </a:lnTo>
                  <a:lnTo>
                    <a:pt x="14446" y="8126"/>
                  </a:lnTo>
                  <a:lnTo>
                    <a:pt x="18488" y="6106"/>
                  </a:lnTo>
                  <a:lnTo>
                    <a:pt x="22507" y="8019"/>
                  </a:lnTo>
                  <a:lnTo>
                    <a:pt x="20444" y="5138"/>
                  </a:lnTo>
                  <a:lnTo>
                    <a:pt x="24571" y="3075"/>
                  </a:lnTo>
                  <a:lnTo>
                    <a:pt x="27946" y="4687"/>
                  </a:lnTo>
                  <a:lnTo>
                    <a:pt x="26205" y="2258"/>
                  </a:lnTo>
                  <a:lnTo>
                    <a:pt x="26871" y="1935"/>
                  </a:lnTo>
                  <a:lnTo>
                    <a:pt x="2401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52"/>
            <p:cNvSpPr/>
            <p:nvPr/>
          </p:nvSpPr>
          <p:spPr>
            <a:xfrm>
              <a:off x="7169125" y="-1359675"/>
              <a:ext cx="489075" cy="148350"/>
            </a:xfrm>
            <a:custGeom>
              <a:avLst/>
              <a:gdLst/>
              <a:ahLst/>
              <a:cxnLst/>
              <a:rect l="l" t="t" r="r" b="b"/>
              <a:pathLst>
                <a:path w="19563" h="5934" extrusionOk="0">
                  <a:moveTo>
                    <a:pt x="2279" y="0"/>
                  </a:moveTo>
                  <a:lnTo>
                    <a:pt x="1978" y="151"/>
                  </a:lnTo>
                  <a:lnTo>
                    <a:pt x="1699" y="323"/>
                  </a:lnTo>
                  <a:lnTo>
                    <a:pt x="1441" y="495"/>
                  </a:lnTo>
                  <a:lnTo>
                    <a:pt x="1226" y="688"/>
                  </a:lnTo>
                  <a:lnTo>
                    <a:pt x="1032" y="903"/>
                  </a:lnTo>
                  <a:lnTo>
                    <a:pt x="839" y="1118"/>
                  </a:lnTo>
                  <a:lnTo>
                    <a:pt x="688" y="1333"/>
                  </a:lnTo>
                  <a:lnTo>
                    <a:pt x="538" y="1570"/>
                  </a:lnTo>
                  <a:lnTo>
                    <a:pt x="430" y="1806"/>
                  </a:lnTo>
                  <a:lnTo>
                    <a:pt x="323" y="2043"/>
                  </a:lnTo>
                  <a:lnTo>
                    <a:pt x="237" y="2301"/>
                  </a:lnTo>
                  <a:lnTo>
                    <a:pt x="172" y="2537"/>
                  </a:lnTo>
                  <a:lnTo>
                    <a:pt x="108" y="2795"/>
                  </a:lnTo>
                  <a:lnTo>
                    <a:pt x="65" y="3053"/>
                  </a:lnTo>
                  <a:lnTo>
                    <a:pt x="22" y="3547"/>
                  </a:lnTo>
                  <a:lnTo>
                    <a:pt x="0" y="4020"/>
                  </a:lnTo>
                  <a:lnTo>
                    <a:pt x="22" y="4450"/>
                  </a:lnTo>
                  <a:lnTo>
                    <a:pt x="65" y="4859"/>
                  </a:lnTo>
                  <a:lnTo>
                    <a:pt x="108" y="5224"/>
                  </a:lnTo>
                  <a:lnTo>
                    <a:pt x="215" y="5740"/>
                  </a:lnTo>
                  <a:lnTo>
                    <a:pt x="258" y="5934"/>
                  </a:lnTo>
                  <a:lnTo>
                    <a:pt x="19562"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52"/>
            <p:cNvSpPr/>
            <p:nvPr/>
          </p:nvSpPr>
          <p:spPr>
            <a:xfrm>
              <a:off x="6634925" y="-1230150"/>
              <a:ext cx="489075" cy="148350"/>
            </a:xfrm>
            <a:custGeom>
              <a:avLst/>
              <a:gdLst/>
              <a:ahLst/>
              <a:cxnLst/>
              <a:rect l="l" t="t" r="r" b="b"/>
              <a:pathLst>
                <a:path w="19563" h="5934" extrusionOk="0">
                  <a:moveTo>
                    <a:pt x="2279" y="0"/>
                  </a:moveTo>
                  <a:lnTo>
                    <a:pt x="1978" y="151"/>
                  </a:lnTo>
                  <a:lnTo>
                    <a:pt x="1699" y="323"/>
                  </a:lnTo>
                  <a:lnTo>
                    <a:pt x="1462" y="495"/>
                  </a:lnTo>
                  <a:lnTo>
                    <a:pt x="1226" y="688"/>
                  </a:lnTo>
                  <a:lnTo>
                    <a:pt x="1033" y="903"/>
                  </a:lnTo>
                  <a:lnTo>
                    <a:pt x="839" y="1118"/>
                  </a:lnTo>
                  <a:lnTo>
                    <a:pt x="689" y="1333"/>
                  </a:lnTo>
                  <a:lnTo>
                    <a:pt x="560" y="1569"/>
                  </a:lnTo>
                  <a:lnTo>
                    <a:pt x="431" y="1806"/>
                  </a:lnTo>
                  <a:lnTo>
                    <a:pt x="323" y="2064"/>
                  </a:lnTo>
                  <a:lnTo>
                    <a:pt x="237" y="2300"/>
                  </a:lnTo>
                  <a:lnTo>
                    <a:pt x="173" y="2558"/>
                  </a:lnTo>
                  <a:lnTo>
                    <a:pt x="108" y="2795"/>
                  </a:lnTo>
                  <a:lnTo>
                    <a:pt x="65" y="3053"/>
                  </a:lnTo>
                  <a:lnTo>
                    <a:pt x="22" y="3547"/>
                  </a:lnTo>
                  <a:lnTo>
                    <a:pt x="1" y="4020"/>
                  </a:lnTo>
                  <a:lnTo>
                    <a:pt x="22" y="4471"/>
                  </a:lnTo>
                  <a:lnTo>
                    <a:pt x="65" y="4858"/>
                  </a:lnTo>
                  <a:lnTo>
                    <a:pt x="108" y="5224"/>
                  </a:lnTo>
                  <a:lnTo>
                    <a:pt x="216" y="5740"/>
                  </a:lnTo>
                  <a:lnTo>
                    <a:pt x="259" y="5933"/>
                  </a:lnTo>
                  <a:lnTo>
                    <a:pt x="19563" y="3547"/>
                  </a:lnTo>
                  <a:lnTo>
                    <a:pt x="2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52"/>
            <p:cNvSpPr/>
            <p:nvPr/>
          </p:nvSpPr>
          <p:spPr>
            <a:xfrm>
              <a:off x="7169125" y="-1317750"/>
              <a:ext cx="489075" cy="106425"/>
            </a:xfrm>
            <a:custGeom>
              <a:avLst/>
              <a:gdLst/>
              <a:ahLst/>
              <a:cxnLst/>
              <a:rect l="l" t="t" r="r" b="b"/>
              <a:pathLst>
                <a:path w="19563" h="4257" extrusionOk="0">
                  <a:moveTo>
                    <a:pt x="10426" y="0"/>
                  </a:moveTo>
                  <a:lnTo>
                    <a:pt x="4708" y="1226"/>
                  </a:lnTo>
                  <a:lnTo>
                    <a:pt x="0" y="2236"/>
                  </a:lnTo>
                  <a:lnTo>
                    <a:pt x="0" y="2644"/>
                  </a:lnTo>
                  <a:lnTo>
                    <a:pt x="43" y="3031"/>
                  </a:lnTo>
                  <a:lnTo>
                    <a:pt x="86" y="3375"/>
                  </a:lnTo>
                  <a:lnTo>
                    <a:pt x="129" y="3676"/>
                  </a:lnTo>
                  <a:lnTo>
                    <a:pt x="215" y="4106"/>
                  </a:lnTo>
                  <a:lnTo>
                    <a:pt x="258" y="4257"/>
                  </a:lnTo>
                  <a:lnTo>
                    <a:pt x="19562" y="1870"/>
                  </a:lnTo>
                  <a:lnTo>
                    <a:pt x="10426"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52"/>
            <p:cNvSpPr/>
            <p:nvPr/>
          </p:nvSpPr>
          <p:spPr>
            <a:xfrm>
              <a:off x="6637075" y="-1200600"/>
              <a:ext cx="486925" cy="98375"/>
            </a:xfrm>
            <a:custGeom>
              <a:avLst/>
              <a:gdLst/>
              <a:ahLst/>
              <a:cxnLst/>
              <a:rect l="l" t="t" r="r" b="b"/>
              <a:pathLst>
                <a:path w="19477" h="3935" extrusionOk="0">
                  <a:moveTo>
                    <a:pt x="7954" y="0"/>
                  </a:moveTo>
                  <a:lnTo>
                    <a:pt x="87" y="1398"/>
                  </a:lnTo>
                  <a:lnTo>
                    <a:pt x="1" y="1742"/>
                  </a:lnTo>
                  <a:lnTo>
                    <a:pt x="6772" y="3934"/>
                  </a:lnTo>
                  <a:lnTo>
                    <a:pt x="19477" y="2365"/>
                  </a:lnTo>
                  <a:lnTo>
                    <a:pt x="7954"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52"/>
            <p:cNvSpPr/>
            <p:nvPr/>
          </p:nvSpPr>
          <p:spPr>
            <a:xfrm>
              <a:off x="6059900" y="-765300"/>
              <a:ext cx="419750" cy="224125"/>
            </a:xfrm>
            <a:custGeom>
              <a:avLst/>
              <a:gdLst/>
              <a:ahLst/>
              <a:cxnLst/>
              <a:rect l="l" t="t" r="r" b="b"/>
              <a:pathLst>
                <a:path w="16790" h="8965" extrusionOk="0">
                  <a:moveTo>
                    <a:pt x="3633" y="1"/>
                  </a:moveTo>
                  <a:lnTo>
                    <a:pt x="3375" y="22"/>
                  </a:lnTo>
                  <a:lnTo>
                    <a:pt x="3117" y="44"/>
                  </a:lnTo>
                  <a:lnTo>
                    <a:pt x="2881" y="108"/>
                  </a:lnTo>
                  <a:lnTo>
                    <a:pt x="2644" y="194"/>
                  </a:lnTo>
                  <a:lnTo>
                    <a:pt x="2429" y="280"/>
                  </a:lnTo>
                  <a:lnTo>
                    <a:pt x="2021" y="517"/>
                  </a:lnTo>
                  <a:lnTo>
                    <a:pt x="1806" y="667"/>
                  </a:lnTo>
                  <a:lnTo>
                    <a:pt x="1591" y="818"/>
                  </a:lnTo>
                  <a:lnTo>
                    <a:pt x="1376" y="1011"/>
                  </a:lnTo>
                  <a:lnTo>
                    <a:pt x="1183" y="1226"/>
                  </a:lnTo>
                  <a:lnTo>
                    <a:pt x="968" y="1441"/>
                  </a:lnTo>
                  <a:lnTo>
                    <a:pt x="796" y="1699"/>
                  </a:lnTo>
                  <a:lnTo>
                    <a:pt x="602" y="1957"/>
                  </a:lnTo>
                  <a:lnTo>
                    <a:pt x="452" y="2258"/>
                  </a:lnTo>
                  <a:lnTo>
                    <a:pt x="323" y="2602"/>
                  </a:lnTo>
                  <a:lnTo>
                    <a:pt x="194" y="2946"/>
                  </a:lnTo>
                  <a:lnTo>
                    <a:pt x="108" y="3333"/>
                  </a:lnTo>
                  <a:lnTo>
                    <a:pt x="43" y="3741"/>
                  </a:lnTo>
                  <a:lnTo>
                    <a:pt x="0" y="4171"/>
                  </a:lnTo>
                  <a:lnTo>
                    <a:pt x="0" y="4644"/>
                  </a:lnTo>
                  <a:lnTo>
                    <a:pt x="22" y="4859"/>
                  </a:lnTo>
                  <a:lnTo>
                    <a:pt x="86" y="5053"/>
                  </a:lnTo>
                  <a:lnTo>
                    <a:pt x="194" y="5246"/>
                  </a:lnTo>
                  <a:lnTo>
                    <a:pt x="344" y="5440"/>
                  </a:lnTo>
                  <a:lnTo>
                    <a:pt x="516" y="5611"/>
                  </a:lnTo>
                  <a:lnTo>
                    <a:pt x="710" y="5740"/>
                  </a:lnTo>
                  <a:lnTo>
                    <a:pt x="968" y="5869"/>
                  </a:lnTo>
                  <a:lnTo>
                    <a:pt x="1226" y="5977"/>
                  </a:lnTo>
                  <a:lnTo>
                    <a:pt x="2171" y="6299"/>
                  </a:lnTo>
                  <a:lnTo>
                    <a:pt x="3397" y="6665"/>
                  </a:lnTo>
                  <a:lnTo>
                    <a:pt x="4837" y="7052"/>
                  </a:lnTo>
                  <a:lnTo>
                    <a:pt x="6514" y="7482"/>
                  </a:lnTo>
                  <a:lnTo>
                    <a:pt x="7417" y="7697"/>
                  </a:lnTo>
                  <a:lnTo>
                    <a:pt x="8362" y="7912"/>
                  </a:lnTo>
                  <a:lnTo>
                    <a:pt x="9373" y="8105"/>
                  </a:lnTo>
                  <a:lnTo>
                    <a:pt x="10405" y="8299"/>
                  </a:lnTo>
                  <a:lnTo>
                    <a:pt x="11501" y="8492"/>
                  </a:lnTo>
                  <a:lnTo>
                    <a:pt x="12619" y="8664"/>
                  </a:lnTo>
                  <a:lnTo>
                    <a:pt x="13758" y="8814"/>
                  </a:lnTo>
                  <a:lnTo>
                    <a:pt x="14962" y="8965"/>
                  </a:lnTo>
                  <a:lnTo>
                    <a:pt x="16789" y="2946"/>
                  </a:lnTo>
                  <a:lnTo>
                    <a:pt x="4386" y="87"/>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52"/>
            <p:cNvSpPr/>
            <p:nvPr/>
          </p:nvSpPr>
          <p:spPr>
            <a:xfrm>
              <a:off x="6124925" y="-528300"/>
              <a:ext cx="420275" cy="223600"/>
            </a:xfrm>
            <a:custGeom>
              <a:avLst/>
              <a:gdLst/>
              <a:ahLst/>
              <a:cxnLst/>
              <a:rect l="l" t="t" r="r" b="b"/>
              <a:pathLst>
                <a:path w="16811" h="8944" extrusionOk="0">
                  <a:moveTo>
                    <a:pt x="3375" y="1"/>
                  </a:moveTo>
                  <a:lnTo>
                    <a:pt x="3139" y="44"/>
                  </a:lnTo>
                  <a:lnTo>
                    <a:pt x="2881" y="108"/>
                  </a:lnTo>
                  <a:lnTo>
                    <a:pt x="2666" y="173"/>
                  </a:lnTo>
                  <a:lnTo>
                    <a:pt x="2429" y="280"/>
                  </a:lnTo>
                  <a:lnTo>
                    <a:pt x="2021" y="517"/>
                  </a:lnTo>
                  <a:lnTo>
                    <a:pt x="1806" y="646"/>
                  </a:lnTo>
                  <a:lnTo>
                    <a:pt x="1591" y="818"/>
                  </a:lnTo>
                  <a:lnTo>
                    <a:pt x="1398" y="1011"/>
                  </a:lnTo>
                  <a:lnTo>
                    <a:pt x="1183" y="1205"/>
                  </a:lnTo>
                  <a:lnTo>
                    <a:pt x="989" y="1441"/>
                  </a:lnTo>
                  <a:lnTo>
                    <a:pt x="796" y="1678"/>
                  </a:lnTo>
                  <a:lnTo>
                    <a:pt x="624" y="1957"/>
                  </a:lnTo>
                  <a:lnTo>
                    <a:pt x="473" y="2258"/>
                  </a:lnTo>
                  <a:lnTo>
                    <a:pt x="323" y="2580"/>
                  </a:lnTo>
                  <a:lnTo>
                    <a:pt x="215" y="2946"/>
                  </a:lnTo>
                  <a:lnTo>
                    <a:pt x="108" y="3311"/>
                  </a:lnTo>
                  <a:lnTo>
                    <a:pt x="43" y="3720"/>
                  </a:lnTo>
                  <a:lnTo>
                    <a:pt x="0" y="4171"/>
                  </a:lnTo>
                  <a:lnTo>
                    <a:pt x="0" y="4644"/>
                  </a:lnTo>
                  <a:lnTo>
                    <a:pt x="22" y="4859"/>
                  </a:lnTo>
                  <a:lnTo>
                    <a:pt x="108" y="5053"/>
                  </a:lnTo>
                  <a:lnTo>
                    <a:pt x="194" y="5246"/>
                  </a:lnTo>
                  <a:lnTo>
                    <a:pt x="344" y="5418"/>
                  </a:lnTo>
                  <a:lnTo>
                    <a:pt x="516" y="5590"/>
                  </a:lnTo>
                  <a:lnTo>
                    <a:pt x="731" y="5741"/>
                  </a:lnTo>
                  <a:lnTo>
                    <a:pt x="968" y="5869"/>
                  </a:lnTo>
                  <a:lnTo>
                    <a:pt x="1226" y="5977"/>
                  </a:lnTo>
                  <a:lnTo>
                    <a:pt x="2193" y="6278"/>
                  </a:lnTo>
                  <a:lnTo>
                    <a:pt x="3397" y="6643"/>
                  </a:lnTo>
                  <a:lnTo>
                    <a:pt x="4859" y="7052"/>
                  </a:lnTo>
                  <a:lnTo>
                    <a:pt x="6514" y="7482"/>
                  </a:lnTo>
                  <a:lnTo>
                    <a:pt x="7438" y="7675"/>
                  </a:lnTo>
                  <a:lnTo>
                    <a:pt x="8384" y="7890"/>
                  </a:lnTo>
                  <a:lnTo>
                    <a:pt x="9373" y="8105"/>
                  </a:lnTo>
                  <a:lnTo>
                    <a:pt x="10426" y="8299"/>
                  </a:lnTo>
                  <a:lnTo>
                    <a:pt x="11501" y="8471"/>
                  </a:lnTo>
                  <a:lnTo>
                    <a:pt x="12619" y="8643"/>
                  </a:lnTo>
                  <a:lnTo>
                    <a:pt x="13780" y="8815"/>
                  </a:lnTo>
                  <a:lnTo>
                    <a:pt x="14962" y="8944"/>
                  </a:lnTo>
                  <a:lnTo>
                    <a:pt x="16811" y="2946"/>
                  </a:lnTo>
                  <a:lnTo>
                    <a:pt x="4407" y="65"/>
                  </a:lnTo>
                  <a:lnTo>
                    <a:pt x="4149" y="22"/>
                  </a:lnTo>
                  <a:lnTo>
                    <a:pt x="3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52"/>
            <p:cNvSpPr/>
            <p:nvPr/>
          </p:nvSpPr>
          <p:spPr>
            <a:xfrm>
              <a:off x="6188875" y="-758850"/>
              <a:ext cx="290775" cy="217675"/>
            </a:xfrm>
            <a:custGeom>
              <a:avLst/>
              <a:gdLst/>
              <a:ahLst/>
              <a:cxnLst/>
              <a:rect l="l" t="t" r="r" b="b"/>
              <a:pathLst>
                <a:path w="11631" h="8707" extrusionOk="0">
                  <a:moveTo>
                    <a:pt x="0" y="1"/>
                  </a:moveTo>
                  <a:lnTo>
                    <a:pt x="1247" y="1871"/>
                  </a:lnTo>
                  <a:lnTo>
                    <a:pt x="3526" y="7718"/>
                  </a:lnTo>
                  <a:lnTo>
                    <a:pt x="4988" y="7998"/>
                  </a:lnTo>
                  <a:lnTo>
                    <a:pt x="6514" y="8256"/>
                  </a:lnTo>
                  <a:lnTo>
                    <a:pt x="8126" y="8492"/>
                  </a:lnTo>
                  <a:lnTo>
                    <a:pt x="9803" y="8707"/>
                  </a:lnTo>
                  <a:lnTo>
                    <a:pt x="11630" y="2688"/>
                  </a:lnTo>
                  <a:lnTo>
                    <a:pt x="0"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52"/>
            <p:cNvSpPr/>
            <p:nvPr/>
          </p:nvSpPr>
          <p:spPr>
            <a:xfrm>
              <a:off x="6298500" y="-511625"/>
              <a:ext cx="246700" cy="206925"/>
            </a:xfrm>
            <a:custGeom>
              <a:avLst/>
              <a:gdLst/>
              <a:ahLst/>
              <a:cxnLst/>
              <a:rect l="l" t="t" r="r" b="b"/>
              <a:pathLst>
                <a:path w="9868" h="8277" extrusionOk="0">
                  <a:moveTo>
                    <a:pt x="1" y="0"/>
                  </a:moveTo>
                  <a:lnTo>
                    <a:pt x="2946" y="7524"/>
                  </a:lnTo>
                  <a:lnTo>
                    <a:pt x="4150" y="7739"/>
                  </a:lnTo>
                  <a:lnTo>
                    <a:pt x="5396" y="7933"/>
                  </a:lnTo>
                  <a:lnTo>
                    <a:pt x="6686" y="8126"/>
                  </a:lnTo>
                  <a:lnTo>
                    <a:pt x="8019" y="8277"/>
                  </a:lnTo>
                  <a:lnTo>
                    <a:pt x="9868" y="2279"/>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52"/>
            <p:cNvSpPr/>
            <p:nvPr/>
          </p:nvSpPr>
          <p:spPr>
            <a:xfrm>
              <a:off x="7983850" y="-790550"/>
              <a:ext cx="702950" cy="257450"/>
            </a:xfrm>
            <a:custGeom>
              <a:avLst/>
              <a:gdLst/>
              <a:ahLst/>
              <a:cxnLst/>
              <a:rect l="l" t="t" r="r" b="b"/>
              <a:pathLst>
                <a:path w="28118" h="10298" extrusionOk="0">
                  <a:moveTo>
                    <a:pt x="19132" y="0"/>
                  </a:move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lnTo>
                    <a:pt x="28118" y="1054"/>
                  </a:lnTo>
                  <a:lnTo>
                    <a:pt x="27194" y="860"/>
                  </a:lnTo>
                  <a:lnTo>
                    <a:pt x="26162" y="688"/>
                  </a:lnTo>
                  <a:lnTo>
                    <a:pt x="24851" y="473"/>
                  </a:lnTo>
                  <a:lnTo>
                    <a:pt x="23346" y="258"/>
                  </a:lnTo>
                  <a:lnTo>
                    <a:pt x="22529" y="172"/>
                  </a:lnTo>
                  <a:lnTo>
                    <a:pt x="21691" y="108"/>
                  </a:lnTo>
                  <a:lnTo>
                    <a:pt x="20852" y="43"/>
                  </a:lnTo>
                  <a:lnTo>
                    <a:pt x="199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52"/>
            <p:cNvSpPr/>
            <p:nvPr/>
          </p:nvSpPr>
          <p:spPr>
            <a:xfrm>
              <a:off x="7983850" y="-790550"/>
              <a:ext cx="702950" cy="257450"/>
            </a:xfrm>
            <a:custGeom>
              <a:avLst/>
              <a:gdLst/>
              <a:ahLst/>
              <a:cxnLst/>
              <a:rect l="l" t="t" r="r" b="b"/>
              <a:pathLst>
                <a:path w="28118" h="10298" fill="none" extrusionOk="0">
                  <a:moveTo>
                    <a:pt x="7997" y="10297"/>
                  </a:moveTo>
                  <a:lnTo>
                    <a:pt x="28118" y="1054"/>
                  </a:lnTo>
                  <a:lnTo>
                    <a:pt x="28118" y="1054"/>
                  </a:lnTo>
                  <a:lnTo>
                    <a:pt x="27194" y="860"/>
                  </a:lnTo>
                  <a:lnTo>
                    <a:pt x="26162" y="688"/>
                  </a:lnTo>
                  <a:lnTo>
                    <a:pt x="24851" y="473"/>
                  </a:lnTo>
                  <a:lnTo>
                    <a:pt x="23346" y="258"/>
                  </a:lnTo>
                  <a:lnTo>
                    <a:pt x="22529" y="172"/>
                  </a:lnTo>
                  <a:lnTo>
                    <a:pt x="21691" y="108"/>
                  </a:lnTo>
                  <a:lnTo>
                    <a:pt x="20852" y="43"/>
                  </a:lnTo>
                  <a:lnTo>
                    <a:pt x="19992" y="0"/>
                  </a:lnTo>
                  <a:lnTo>
                    <a:pt x="19132" y="0"/>
                  </a:lnTo>
                  <a:lnTo>
                    <a:pt x="18316" y="22"/>
                  </a:lnTo>
                  <a:lnTo>
                    <a:pt x="18316" y="22"/>
                  </a:lnTo>
                  <a:lnTo>
                    <a:pt x="17864" y="43"/>
                  </a:lnTo>
                  <a:lnTo>
                    <a:pt x="17391" y="108"/>
                  </a:lnTo>
                  <a:lnTo>
                    <a:pt x="16854" y="194"/>
                  </a:lnTo>
                  <a:lnTo>
                    <a:pt x="16273" y="301"/>
                  </a:lnTo>
                  <a:lnTo>
                    <a:pt x="15650" y="452"/>
                  </a:lnTo>
                  <a:lnTo>
                    <a:pt x="14984" y="602"/>
                  </a:lnTo>
                  <a:lnTo>
                    <a:pt x="13608" y="968"/>
                  </a:lnTo>
                  <a:lnTo>
                    <a:pt x="12124" y="1419"/>
                  </a:lnTo>
                  <a:lnTo>
                    <a:pt x="10577" y="1892"/>
                  </a:lnTo>
                  <a:lnTo>
                    <a:pt x="9029" y="2408"/>
                  </a:lnTo>
                  <a:lnTo>
                    <a:pt x="7503" y="2924"/>
                  </a:lnTo>
                  <a:lnTo>
                    <a:pt x="6019" y="3440"/>
                  </a:lnTo>
                  <a:lnTo>
                    <a:pt x="4622" y="3934"/>
                  </a:lnTo>
                  <a:lnTo>
                    <a:pt x="2236" y="4837"/>
                  </a:lnTo>
                  <a:lnTo>
                    <a:pt x="602" y="5461"/>
                  </a:lnTo>
                  <a:lnTo>
                    <a:pt x="0" y="5697"/>
                  </a:lnTo>
                  <a:lnTo>
                    <a:pt x="7997" y="102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52"/>
            <p:cNvSpPr/>
            <p:nvPr/>
          </p:nvSpPr>
          <p:spPr>
            <a:xfrm>
              <a:off x="5454775" y="-1404825"/>
              <a:ext cx="2837025" cy="933525"/>
            </a:xfrm>
            <a:custGeom>
              <a:avLst/>
              <a:gdLst/>
              <a:ahLst/>
              <a:cxnLst/>
              <a:rect l="l" t="t" r="r" b="b"/>
              <a:pathLst>
                <a:path w="113481" h="37341" extrusionOk="0">
                  <a:moveTo>
                    <a:pt x="10942" y="1"/>
                  </a:move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6638" y="14962"/>
                  </a:lnTo>
                  <a:lnTo>
                    <a:pt x="21045" y="16489"/>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2404" y="44"/>
                  </a:lnTo>
                  <a:lnTo>
                    <a:pt x="1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52"/>
            <p:cNvSpPr/>
            <p:nvPr/>
          </p:nvSpPr>
          <p:spPr>
            <a:xfrm>
              <a:off x="5454775" y="-1404825"/>
              <a:ext cx="2837025" cy="933525"/>
            </a:xfrm>
            <a:custGeom>
              <a:avLst/>
              <a:gdLst/>
              <a:ahLst/>
              <a:cxnLst/>
              <a:rect l="l" t="t" r="r" b="b"/>
              <a:pathLst>
                <a:path w="113481" h="37341" fill="none" extrusionOk="0">
                  <a:moveTo>
                    <a:pt x="3719" y="2451"/>
                  </a:moveTo>
                  <a:lnTo>
                    <a:pt x="3719" y="2451"/>
                  </a:lnTo>
                  <a:lnTo>
                    <a:pt x="3568" y="2494"/>
                  </a:lnTo>
                  <a:lnTo>
                    <a:pt x="3182" y="2580"/>
                  </a:lnTo>
                  <a:lnTo>
                    <a:pt x="2924" y="2666"/>
                  </a:lnTo>
                  <a:lnTo>
                    <a:pt x="2644" y="2774"/>
                  </a:lnTo>
                  <a:lnTo>
                    <a:pt x="2343" y="2903"/>
                  </a:lnTo>
                  <a:lnTo>
                    <a:pt x="1999" y="3075"/>
                  </a:lnTo>
                  <a:lnTo>
                    <a:pt x="1677" y="3290"/>
                  </a:lnTo>
                  <a:lnTo>
                    <a:pt x="1354" y="3526"/>
                  </a:lnTo>
                  <a:lnTo>
                    <a:pt x="1053" y="3806"/>
                  </a:lnTo>
                  <a:lnTo>
                    <a:pt x="903" y="3956"/>
                  </a:lnTo>
                  <a:lnTo>
                    <a:pt x="752" y="4128"/>
                  </a:lnTo>
                  <a:lnTo>
                    <a:pt x="623" y="4300"/>
                  </a:lnTo>
                  <a:lnTo>
                    <a:pt x="494" y="4494"/>
                  </a:lnTo>
                  <a:lnTo>
                    <a:pt x="387" y="4709"/>
                  </a:lnTo>
                  <a:lnTo>
                    <a:pt x="279" y="4923"/>
                  </a:lnTo>
                  <a:lnTo>
                    <a:pt x="193" y="5138"/>
                  </a:lnTo>
                  <a:lnTo>
                    <a:pt x="129" y="5396"/>
                  </a:lnTo>
                  <a:lnTo>
                    <a:pt x="64" y="5654"/>
                  </a:lnTo>
                  <a:lnTo>
                    <a:pt x="22" y="5912"/>
                  </a:lnTo>
                  <a:lnTo>
                    <a:pt x="22" y="5912"/>
                  </a:lnTo>
                  <a:lnTo>
                    <a:pt x="0" y="6192"/>
                  </a:lnTo>
                  <a:lnTo>
                    <a:pt x="43" y="6471"/>
                  </a:lnTo>
                  <a:lnTo>
                    <a:pt x="129" y="6751"/>
                  </a:lnTo>
                  <a:lnTo>
                    <a:pt x="236" y="7030"/>
                  </a:lnTo>
                  <a:lnTo>
                    <a:pt x="408" y="7310"/>
                  </a:lnTo>
                  <a:lnTo>
                    <a:pt x="602" y="7589"/>
                  </a:lnTo>
                  <a:lnTo>
                    <a:pt x="838" y="7869"/>
                  </a:lnTo>
                  <a:lnTo>
                    <a:pt x="1118" y="8126"/>
                  </a:lnTo>
                  <a:lnTo>
                    <a:pt x="1419" y="8406"/>
                  </a:lnTo>
                  <a:lnTo>
                    <a:pt x="1763" y="8685"/>
                  </a:lnTo>
                  <a:lnTo>
                    <a:pt x="2107" y="8943"/>
                  </a:lnTo>
                  <a:lnTo>
                    <a:pt x="2515" y="9223"/>
                  </a:lnTo>
                  <a:lnTo>
                    <a:pt x="2924" y="9481"/>
                  </a:lnTo>
                  <a:lnTo>
                    <a:pt x="3353" y="9739"/>
                  </a:lnTo>
                  <a:lnTo>
                    <a:pt x="4278" y="10233"/>
                  </a:lnTo>
                  <a:lnTo>
                    <a:pt x="5267" y="10728"/>
                  </a:lnTo>
                  <a:lnTo>
                    <a:pt x="6299" y="11201"/>
                  </a:lnTo>
                  <a:lnTo>
                    <a:pt x="7352" y="11673"/>
                  </a:lnTo>
                  <a:lnTo>
                    <a:pt x="8427" y="12103"/>
                  </a:lnTo>
                  <a:lnTo>
                    <a:pt x="9480" y="12512"/>
                  </a:lnTo>
                  <a:lnTo>
                    <a:pt x="10512" y="12877"/>
                  </a:lnTo>
                  <a:lnTo>
                    <a:pt x="12468" y="13565"/>
                  </a:lnTo>
                  <a:lnTo>
                    <a:pt x="12468" y="13565"/>
                  </a:lnTo>
                  <a:lnTo>
                    <a:pt x="16638" y="14962"/>
                  </a:lnTo>
                  <a:lnTo>
                    <a:pt x="21045" y="16489"/>
                  </a:lnTo>
                  <a:lnTo>
                    <a:pt x="25968" y="18208"/>
                  </a:lnTo>
                  <a:lnTo>
                    <a:pt x="25968" y="18208"/>
                  </a:lnTo>
                  <a:lnTo>
                    <a:pt x="30353" y="20186"/>
                  </a:lnTo>
                  <a:lnTo>
                    <a:pt x="34911" y="22228"/>
                  </a:lnTo>
                  <a:lnTo>
                    <a:pt x="40220" y="24593"/>
                  </a:lnTo>
                  <a:lnTo>
                    <a:pt x="45659" y="27001"/>
                  </a:lnTo>
                  <a:lnTo>
                    <a:pt x="50582" y="29129"/>
                  </a:lnTo>
                  <a:lnTo>
                    <a:pt x="52667" y="30010"/>
                  </a:lnTo>
                  <a:lnTo>
                    <a:pt x="54408" y="30741"/>
                  </a:lnTo>
                  <a:lnTo>
                    <a:pt x="55698" y="31235"/>
                  </a:lnTo>
                  <a:lnTo>
                    <a:pt x="56149" y="31407"/>
                  </a:lnTo>
                  <a:lnTo>
                    <a:pt x="56472" y="31493"/>
                  </a:lnTo>
                  <a:lnTo>
                    <a:pt x="56472" y="31493"/>
                  </a:lnTo>
                  <a:lnTo>
                    <a:pt x="57052" y="31622"/>
                  </a:lnTo>
                  <a:lnTo>
                    <a:pt x="57762" y="31773"/>
                  </a:lnTo>
                  <a:lnTo>
                    <a:pt x="59503" y="32074"/>
                  </a:lnTo>
                  <a:lnTo>
                    <a:pt x="61588" y="32396"/>
                  </a:lnTo>
                  <a:lnTo>
                    <a:pt x="63888" y="32697"/>
                  </a:lnTo>
                  <a:lnTo>
                    <a:pt x="66296" y="32955"/>
                  </a:lnTo>
                  <a:lnTo>
                    <a:pt x="67478" y="33063"/>
                  </a:lnTo>
                  <a:lnTo>
                    <a:pt x="68639" y="33170"/>
                  </a:lnTo>
                  <a:lnTo>
                    <a:pt x="69778" y="33235"/>
                  </a:lnTo>
                  <a:lnTo>
                    <a:pt x="70853" y="33299"/>
                  </a:lnTo>
                  <a:lnTo>
                    <a:pt x="71842" y="33321"/>
                  </a:lnTo>
                  <a:lnTo>
                    <a:pt x="72766" y="33321"/>
                  </a:lnTo>
                  <a:lnTo>
                    <a:pt x="72766" y="33321"/>
                  </a:lnTo>
                  <a:lnTo>
                    <a:pt x="73046" y="33407"/>
                  </a:lnTo>
                  <a:lnTo>
                    <a:pt x="73906" y="33665"/>
                  </a:lnTo>
                  <a:lnTo>
                    <a:pt x="75260" y="34030"/>
                  </a:lnTo>
                  <a:lnTo>
                    <a:pt x="76141" y="34245"/>
                  </a:lnTo>
                  <a:lnTo>
                    <a:pt x="77130" y="34460"/>
                  </a:lnTo>
                  <a:lnTo>
                    <a:pt x="78226" y="34718"/>
                  </a:lnTo>
                  <a:lnTo>
                    <a:pt x="79452" y="34954"/>
                  </a:lnTo>
                  <a:lnTo>
                    <a:pt x="80785" y="35191"/>
                  </a:lnTo>
                  <a:lnTo>
                    <a:pt x="82203" y="35427"/>
                  </a:lnTo>
                  <a:lnTo>
                    <a:pt x="83730" y="35664"/>
                  </a:lnTo>
                  <a:lnTo>
                    <a:pt x="85342" y="35879"/>
                  </a:lnTo>
                  <a:lnTo>
                    <a:pt x="87062" y="36072"/>
                  </a:lnTo>
                  <a:lnTo>
                    <a:pt x="88867" y="36244"/>
                  </a:lnTo>
                  <a:lnTo>
                    <a:pt x="88867" y="36244"/>
                  </a:lnTo>
                  <a:lnTo>
                    <a:pt x="90737" y="36373"/>
                  </a:lnTo>
                  <a:lnTo>
                    <a:pt x="92715" y="36524"/>
                  </a:lnTo>
                  <a:lnTo>
                    <a:pt x="94736" y="36631"/>
                  </a:lnTo>
                  <a:lnTo>
                    <a:pt x="96778" y="36760"/>
                  </a:lnTo>
                  <a:lnTo>
                    <a:pt x="100819" y="36932"/>
                  </a:lnTo>
                  <a:lnTo>
                    <a:pt x="104624" y="37083"/>
                  </a:lnTo>
                  <a:lnTo>
                    <a:pt x="107978" y="37212"/>
                  </a:lnTo>
                  <a:lnTo>
                    <a:pt x="110643" y="37276"/>
                  </a:lnTo>
                  <a:lnTo>
                    <a:pt x="113051" y="37341"/>
                  </a:lnTo>
                  <a:lnTo>
                    <a:pt x="113481" y="35277"/>
                  </a:lnTo>
                  <a:lnTo>
                    <a:pt x="113481" y="35277"/>
                  </a:lnTo>
                  <a:lnTo>
                    <a:pt x="112772" y="34911"/>
                  </a:lnTo>
                  <a:lnTo>
                    <a:pt x="110815" y="33923"/>
                  </a:lnTo>
                  <a:lnTo>
                    <a:pt x="107806" y="32439"/>
                  </a:lnTo>
                  <a:lnTo>
                    <a:pt x="104001" y="30591"/>
                  </a:lnTo>
                  <a:lnTo>
                    <a:pt x="101851" y="29580"/>
                  </a:lnTo>
                  <a:lnTo>
                    <a:pt x="99594" y="28527"/>
                  </a:lnTo>
                  <a:lnTo>
                    <a:pt x="97229" y="27452"/>
                  </a:lnTo>
                  <a:lnTo>
                    <a:pt x="94800" y="26377"/>
                  </a:lnTo>
                  <a:lnTo>
                    <a:pt x="92328" y="25302"/>
                  </a:lnTo>
                  <a:lnTo>
                    <a:pt x="89856" y="24271"/>
                  </a:lnTo>
                  <a:lnTo>
                    <a:pt x="87405" y="23282"/>
                  </a:lnTo>
                  <a:lnTo>
                    <a:pt x="84976" y="22357"/>
                  </a:lnTo>
                  <a:lnTo>
                    <a:pt x="84976" y="22357"/>
                  </a:lnTo>
                  <a:lnTo>
                    <a:pt x="82375" y="21411"/>
                  </a:lnTo>
                  <a:lnTo>
                    <a:pt x="79409" y="20358"/>
                  </a:lnTo>
                  <a:lnTo>
                    <a:pt x="76141" y="19219"/>
                  </a:lnTo>
                  <a:lnTo>
                    <a:pt x="72616" y="18036"/>
                  </a:lnTo>
                  <a:lnTo>
                    <a:pt x="68918" y="16811"/>
                  </a:lnTo>
                  <a:lnTo>
                    <a:pt x="65113" y="15543"/>
                  </a:lnTo>
                  <a:lnTo>
                    <a:pt x="57418" y="13028"/>
                  </a:lnTo>
                  <a:lnTo>
                    <a:pt x="50044" y="10663"/>
                  </a:lnTo>
                  <a:lnTo>
                    <a:pt x="43552" y="8578"/>
                  </a:lnTo>
                  <a:lnTo>
                    <a:pt x="38415" y="6923"/>
                  </a:lnTo>
                  <a:lnTo>
                    <a:pt x="35169" y="5869"/>
                  </a:lnTo>
                  <a:lnTo>
                    <a:pt x="35169" y="5869"/>
                  </a:lnTo>
                  <a:lnTo>
                    <a:pt x="34094" y="5504"/>
                  </a:lnTo>
                  <a:lnTo>
                    <a:pt x="32954" y="5117"/>
                  </a:lnTo>
                  <a:lnTo>
                    <a:pt x="30568" y="4257"/>
                  </a:lnTo>
                  <a:lnTo>
                    <a:pt x="28010" y="3376"/>
                  </a:lnTo>
                  <a:lnTo>
                    <a:pt x="26677" y="2924"/>
                  </a:lnTo>
                  <a:lnTo>
                    <a:pt x="25302" y="2494"/>
                  </a:lnTo>
                  <a:lnTo>
                    <a:pt x="23904" y="2064"/>
                  </a:lnTo>
                  <a:lnTo>
                    <a:pt x="22464" y="1677"/>
                  </a:lnTo>
                  <a:lnTo>
                    <a:pt x="20981" y="1291"/>
                  </a:lnTo>
                  <a:lnTo>
                    <a:pt x="19476" y="968"/>
                  </a:lnTo>
                  <a:lnTo>
                    <a:pt x="17950" y="667"/>
                  </a:lnTo>
                  <a:lnTo>
                    <a:pt x="17176" y="538"/>
                  </a:lnTo>
                  <a:lnTo>
                    <a:pt x="16380" y="409"/>
                  </a:lnTo>
                  <a:lnTo>
                    <a:pt x="15607" y="302"/>
                  </a:lnTo>
                  <a:lnTo>
                    <a:pt x="14790" y="216"/>
                  </a:lnTo>
                  <a:lnTo>
                    <a:pt x="13994" y="130"/>
                  </a:lnTo>
                  <a:lnTo>
                    <a:pt x="13177" y="87"/>
                  </a:lnTo>
                  <a:lnTo>
                    <a:pt x="13177" y="87"/>
                  </a:lnTo>
                  <a:lnTo>
                    <a:pt x="12404" y="44"/>
                  </a:lnTo>
                  <a:lnTo>
                    <a:pt x="11651" y="1"/>
                  </a:lnTo>
                  <a:lnTo>
                    <a:pt x="10942" y="1"/>
                  </a:lnTo>
                  <a:lnTo>
                    <a:pt x="10297" y="22"/>
                  </a:lnTo>
                  <a:lnTo>
                    <a:pt x="9674" y="44"/>
                  </a:lnTo>
                  <a:lnTo>
                    <a:pt x="9093" y="87"/>
                  </a:lnTo>
                  <a:lnTo>
                    <a:pt x="8556" y="130"/>
                  </a:lnTo>
                  <a:lnTo>
                    <a:pt x="8040" y="216"/>
                  </a:lnTo>
                  <a:lnTo>
                    <a:pt x="7588" y="280"/>
                  </a:lnTo>
                  <a:lnTo>
                    <a:pt x="7158" y="366"/>
                  </a:lnTo>
                  <a:lnTo>
                    <a:pt x="6750" y="474"/>
                  </a:lnTo>
                  <a:lnTo>
                    <a:pt x="6385" y="581"/>
                  </a:lnTo>
                  <a:lnTo>
                    <a:pt x="6041" y="689"/>
                  </a:lnTo>
                  <a:lnTo>
                    <a:pt x="5740" y="818"/>
                  </a:lnTo>
                  <a:lnTo>
                    <a:pt x="5460" y="925"/>
                  </a:lnTo>
                  <a:lnTo>
                    <a:pt x="5202" y="1054"/>
                  </a:lnTo>
                  <a:lnTo>
                    <a:pt x="4966" y="1183"/>
                  </a:lnTo>
                  <a:lnTo>
                    <a:pt x="4772" y="1312"/>
                  </a:lnTo>
                  <a:lnTo>
                    <a:pt x="4428" y="1549"/>
                  </a:lnTo>
                  <a:lnTo>
                    <a:pt x="4170" y="1785"/>
                  </a:lnTo>
                  <a:lnTo>
                    <a:pt x="3977" y="2000"/>
                  </a:lnTo>
                  <a:lnTo>
                    <a:pt x="3848" y="2193"/>
                  </a:lnTo>
                  <a:lnTo>
                    <a:pt x="3762" y="2344"/>
                  </a:lnTo>
                  <a:lnTo>
                    <a:pt x="3719" y="245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2"/>
            <p:cNvSpPr/>
            <p:nvPr/>
          </p:nvSpPr>
          <p:spPr>
            <a:xfrm>
              <a:off x="7617325" y="-1163525"/>
              <a:ext cx="835175" cy="557325"/>
            </a:xfrm>
            <a:custGeom>
              <a:avLst/>
              <a:gdLst/>
              <a:ahLst/>
              <a:cxnLst/>
              <a:rect l="l" t="t" r="r" b="b"/>
              <a:pathLst>
                <a:path w="33407" h="22293" extrusionOk="0">
                  <a:moveTo>
                    <a:pt x="25646" y="1"/>
                  </a:moveTo>
                  <a:lnTo>
                    <a:pt x="3548" y="13759"/>
                  </a:lnTo>
                  <a:lnTo>
                    <a:pt x="1" y="13759"/>
                  </a:lnTo>
                  <a:lnTo>
                    <a:pt x="1699" y="14640"/>
                  </a:lnTo>
                  <a:lnTo>
                    <a:pt x="3440" y="15521"/>
                  </a:lnTo>
                  <a:lnTo>
                    <a:pt x="5181" y="16360"/>
                  </a:lnTo>
                  <a:lnTo>
                    <a:pt x="6901" y="17155"/>
                  </a:lnTo>
                  <a:lnTo>
                    <a:pt x="8578" y="17886"/>
                  </a:lnTo>
                  <a:lnTo>
                    <a:pt x="10212" y="18595"/>
                  </a:lnTo>
                  <a:lnTo>
                    <a:pt x="11759" y="19262"/>
                  </a:lnTo>
                  <a:lnTo>
                    <a:pt x="13243" y="19864"/>
                  </a:lnTo>
                  <a:lnTo>
                    <a:pt x="15844" y="20874"/>
                  </a:lnTo>
                  <a:lnTo>
                    <a:pt x="17886" y="21648"/>
                  </a:lnTo>
                  <a:lnTo>
                    <a:pt x="19219" y="22121"/>
                  </a:lnTo>
                  <a:lnTo>
                    <a:pt x="19692" y="22293"/>
                  </a:lnTo>
                  <a:lnTo>
                    <a:pt x="33406" y="2000"/>
                  </a:lnTo>
                  <a:lnTo>
                    <a:pt x="256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2"/>
            <p:cNvSpPr/>
            <p:nvPr/>
          </p:nvSpPr>
          <p:spPr>
            <a:xfrm>
              <a:off x="6672000" y="-1447800"/>
              <a:ext cx="1656900" cy="461650"/>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2"/>
            <p:cNvSpPr/>
            <p:nvPr/>
          </p:nvSpPr>
          <p:spPr>
            <a:xfrm>
              <a:off x="5536975" y="-1344100"/>
              <a:ext cx="50550" cy="59700"/>
            </a:xfrm>
            <a:custGeom>
              <a:avLst/>
              <a:gdLst/>
              <a:ahLst/>
              <a:cxnLst/>
              <a:rect l="l" t="t" r="r" b="b"/>
              <a:pathLst>
                <a:path w="2022" h="2388" extrusionOk="0">
                  <a:moveTo>
                    <a:pt x="882" y="1"/>
                  </a:moveTo>
                  <a:lnTo>
                    <a:pt x="796" y="108"/>
                  </a:lnTo>
                  <a:lnTo>
                    <a:pt x="710" y="216"/>
                  </a:lnTo>
                  <a:lnTo>
                    <a:pt x="646" y="280"/>
                  </a:lnTo>
                  <a:lnTo>
                    <a:pt x="302" y="495"/>
                  </a:lnTo>
                  <a:lnTo>
                    <a:pt x="1" y="667"/>
                  </a:lnTo>
                  <a:lnTo>
                    <a:pt x="65" y="839"/>
                  </a:lnTo>
                  <a:lnTo>
                    <a:pt x="130" y="1033"/>
                  </a:lnTo>
                  <a:lnTo>
                    <a:pt x="259" y="1248"/>
                  </a:lnTo>
                  <a:lnTo>
                    <a:pt x="431" y="1527"/>
                  </a:lnTo>
                  <a:lnTo>
                    <a:pt x="646" y="1807"/>
                  </a:lnTo>
                  <a:lnTo>
                    <a:pt x="796" y="1957"/>
                  </a:lnTo>
                  <a:lnTo>
                    <a:pt x="947" y="2086"/>
                  </a:lnTo>
                  <a:lnTo>
                    <a:pt x="1119" y="2237"/>
                  </a:lnTo>
                  <a:lnTo>
                    <a:pt x="1312" y="2387"/>
                  </a:lnTo>
                  <a:lnTo>
                    <a:pt x="2022" y="1506"/>
                  </a:lnTo>
                  <a:lnTo>
                    <a:pt x="1871" y="1334"/>
                  </a:lnTo>
                  <a:lnTo>
                    <a:pt x="1527" y="925"/>
                  </a:lnTo>
                  <a:lnTo>
                    <a:pt x="1334" y="689"/>
                  </a:lnTo>
                  <a:lnTo>
                    <a:pt x="1140" y="431"/>
                  </a:lnTo>
                  <a:lnTo>
                    <a:pt x="990" y="194"/>
                  </a:lnTo>
                  <a:lnTo>
                    <a:pt x="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2"/>
            <p:cNvSpPr/>
            <p:nvPr/>
          </p:nvSpPr>
          <p:spPr>
            <a:xfrm>
              <a:off x="5628875" y="-1247350"/>
              <a:ext cx="51625" cy="93000"/>
            </a:xfrm>
            <a:custGeom>
              <a:avLst/>
              <a:gdLst/>
              <a:ahLst/>
              <a:cxnLst/>
              <a:rect l="l" t="t" r="r" b="b"/>
              <a:pathLst>
                <a:path w="2065" h="3720" extrusionOk="0">
                  <a:moveTo>
                    <a:pt x="732" y="0"/>
                  </a:moveTo>
                  <a:lnTo>
                    <a:pt x="646" y="22"/>
                  </a:lnTo>
                  <a:lnTo>
                    <a:pt x="560" y="65"/>
                  </a:lnTo>
                  <a:lnTo>
                    <a:pt x="495" y="108"/>
                  </a:lnTo>
                  <a:lnTo>
                    <a:pt x="452" y="172"/>
                  </a:lnTo>
                  <a:lnTo>
                    <a:pt x="409" y="237"/>
                  </a:lnTo>
                  <a:lnTo>
                    <a:pt x="388" y="323"/>
                  </a:lnTo>
                  <a:lnTo>
                    <a:pt x="1" y="2881"/>
                  </a:lnTo>
                  <a:lnTo>
                    <a:pt x="1" y="3010"/>
                  </a:lnTo>
                  <a:lnTo>
                    <a:pt x="44" y="3117"/>
                  </a:lnTo>
                  <a:lnTo>
                    <a:pt x="108" y="3225"/>
                  </a:lnTo>
                  <a:lnTo>
                    <a:pt x="194" y="3289"/>
                  </a:lnTo>
                  <a:lnTo>
                    <a:pt x="1076" y="3698"/>
                  </a:lnTo>
                  <a:lnTo>
                    <a:pt x="1162" y="3719"/>
                  </a:lnTo>
                  <a:lnTo>
                    <a:pt x="1334" y="3719"/>
                  </a:lnTo>
                  <a:lnTo>
                    <a:pt x="1398" y="3698"/>
                  </a:lnTo>
                  <a:lnTo>
                    <a:pt x="1484" y="3633"/>
                  </a:lnTo>
                  <a:lnTo>
                    <a:pt x="1527" y="3590"/>
                  </a:lnTo>
                  <a:lnTo>
                    <a:pt x="1570" y="3504"/>
                  </a:lnTo>
                  <a:lnTo>
                    <a:pt x="1592" y="3418"/>
                  </a:lnTo>
                  <a:lnTo>
                    <a:pt x="2065" y="817"/>
                  </a:lnTo>
                  <a:lnTo>
                    <a:pt x="2065" y="688"/>
                  </a:lnTo>
                  <a:lnTo>
                    <a:pt x="2022" y="581"/>
                  </a:lnTo>
                  <a:lnTo>
                    <a:pt x="1936" y="473"/>
                  </a:lnTo>
                  <a:lnTo>
                    <a:pt x="1828" y="409"/>
                  </a:lnTo>
                  <a:lnTo>
                    <a:pt x="882" y="43"/>
                  </a:lnTo>
                  <a:lnTo>
                    <a:pt x="818" y="22"/>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2"/>
            <p:cNvSpPr/>
            <p:nvPr/>
          </p:nvSpPr>
          <p:spPr>
            <a:xfrm>
              <a:off x="5628875" y="-1247350"/>
              <a:ext cx="51625" cy="93000"/>
            </a:xfrm>
            <a:custGeom>
              <a:avLst/>
              <a:gdLst/>
              <a:ahLst/>
              <a:cxnLst/>
              <a:rect l="l" t="t" r="r" b="b"/>
              <a:pathLst>
                <a:path w="2065" h="3720" fill="none" extrusionOk="0">
                  <a:moveTo>
                    <a:pt x="1828" y="409"/>
                  </a:moveTo>
                  <a:lnTo>
                    <a:pt x="882" y="43"/>
                  </a:lnTo>
                  <a:lnTo>
                    <a:pt x="882" y="43"/>
                  </a:lnTo>
                  <a:lnTo>
                    <a:pt x="818" y="22"/>
                  </a:lnTo>
                  <a:lnTo>
                    <a:pt x="732" y="0"/>
                  </a:lnTo>
                  <a:lnTo>
                    <a:pt x="646" y="22"/>
                  </a:lnTo>
                  <a:lnTo>
                    <a:pt x="560" y="65"/>
                  </a:lnTo>
                  <a:lnTo>
                    <a:pt x="495" y="108"/>
                  </a:lnTo>
                  <a:lnTo>
                    <a:pt x="452" y="172"/>
                  </a:lnTo>
                  <a:lnTo>
                    <a:pt x="409" y="237"/>
                  </a:lnTo>
                  <a:lnTo>
                    <a:pt x="388" y="323"/>
                  </a:lnTo>
                  <a:lnTo>
                    <a:pt x="1" y="2881"/>
                  </a:lnTo>
                  <a:lnTo>
                    <a:pt x="1" y="2881"/>
                  </a:lnTo>
                  <a:lnTo>
                    <a:pt x="1" y="3010"/>
                  </a:lnTo>
                  <a:lnTo>
                    <a:pt x="44" y="3117"/>
                  </a:lnTo>
                  <a:lnTo>
                    <a:pt x="108" y="3225"/>
                  </a:lnTo>
                  <a:lnTo>
                    <a:pt x="194" y="3289"/>
                  </a:lnTo>
                  <a:lnTo>
                    <a:pt x="1076" y="3698"/>
                  </a:lnTo>
                  <a:lnTo>
                    <a:pt x="1076" y="3698"/>
                  </a:lnTo>
                  <a:lnTo>
                    <a:pt x="1162" y="3719"/>
                  </a:lnTo>
                  <a:lnTo>
                    <a:pt x="1248" y="3719"/>
                  </a:lnTo>
                  <a:lnTo>
                    <a:pt x="1334" y="3719"/>
                  </a:lnTo>
                  <a:lnTo>
                    <a:pt x="1398" y="3698"/>
                  </a:lnTo>
                  <a:lnTo>
                    <a:pt x="1484" y="3633"/>
                  </a:lnTo>
                  <a:lnTo>
                    <a:pt x="1527" y="3590"/>
                  </a:lnTo>
                  <a:lnTo>
                    <a:pt x="1570" y="3504"/>
                  </a:lnTo>
                  <a:lnTo>
                    <a:pt x="1592" y="3418"/>
                  </a:lnTo>
                  <a:lnTo>
                    <a:pt x="2065" y="817"/>
                  </a:lnTo>
                  <a:lnTo>
                    <a:pt x="2065" y="817"/>
                  </a:lnTo>
                  <a:lnTo>
                    <a:pt x="2065" y="688"/>
                  </a:lnTo>
                  <a:lnTo>
                    <a:pt x="2022" y="581"/>
                  </a:lnTo>
                  <a:lnTo>
                    <a:pt x="1936" y="473"/>
                  </a:lnTo>
                  <a:lnTo>
                    <a:pt x="1828" y="409"/>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2"/>
            <p:cNvSpPr/>
            <p:nvPr/>
          </p:nvSpPr>
          <p:spPr>
            <a:xfrm>
              <a:off x="5701975" y="-1192550"/>
              <a:ext cx="23125" cy="27450"/>
            </a:xfrm>
            <a:custGeom>
              <a:avLst/>
              <a:gdLst/>
              <a:ahLst/>
              <a:cxnLst/>
              <a:rect l="l" t="t" r="r" b="b"/>
              <a:pathLst>
                <a:path w="925" h="1098" extrusionOk="0">
                  <a:moveTo>
                    <a:pt x="237" y="1"/>
                  </a:moveTo>
                  <a:lnTo>
                    <a:pt x="151" y="22"/>
                  </a:lnTo>
                  <a:lnTo>
                    <a:pt x="108" y="87"/>
                  </a:lnTo>
                  <a:lnTo>
                    <a:pt x="65" y="151"/>
                  </a:lnTo>
                  <a:lnTo>
                    <a:pt x="0" y="710"/>
                  </a:lnTo>
                  <a:lnTo>
                    <a:pt x="0" y="775"/>
                  </a:lnTo>
                  <a:lnTo>
                    <a:pt x="22" y="818"/>
                  </a:lnTo>
                  <a:lnTo>
                    <a:pt x="65" y="861"/>
                  </a:lnTo>
                  <a:lnTo>
                    <a:pt x="108" y="882"/>
                  </a:lnTo>
                  <a:lnTo>
                    <a:pt x="559" y="1076"/>
                  </a:lnTo>
                  <a:lnTo>
                    <a:pt x="645" y="1097"/>
                  </a:lnTo>
                  <a:lnTo>
                    <a:pt x="731" y="1054"/>
                  </a:lnTo>
                  <a:lnTo>
                    <a:pt x="796" y="1011"/>
                  </a:lnTo>
                  <a:lnTo>
                    <a:pt x="817" y="925"/>
                  </a:lnTo>
                  <a:lnTo>
                    <a:pt x="925" y="366"/>
                  </a:lnTo>
                  <a:lnTo>
                    <a:pt x="903" y="302"/>
                  </a:lnTo>
                  <a:lnTo>
                    <a:pt x="903" y="259"/>
                  </a:lnTo>
                  <a:lnTo>
                    <a:pt x="860"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2"/>
            <p:cNvSpPr/>
            <p:nvPr/>
          </p:nvSpPr>
          <p:spPr>
            <a:xfrm>
              <a:off x="5701975" y="-1192550"/>
              <a:ext cx="23125" cy="27450"/>
            </a:xfrm>
            <a:custGeom>
              <a:avLst/>
              <a:gdLst/>
              <a:ahLst/>
              <a:cxnLst/>
              <a:rect l="l" t="t" r="r" b="b"/>
              <a:pathLst>
                <a:path w="925" h="1098" fill="none" extrusionOk="0">
                  <a:moveTo>
                    <a:pt x="796" y="173"/>
                  </a:moveTo>
                  <a:lnTo>
                    <a:pt x="323" y="1"/>
                  </a:lnTo>
                  <a:lnTo>
                    <a:pt x="323" y="1"/>
                  </a:lnTo>
                  <a:lnTo>
                    <a:pt x="237" y="1"/>
                  </a:lnTo>
                  <a:lnTo>
                    <a:pt x="151" y="22"/>
                  </a:lnTo>
                  <a:lnTo>
                    <a:pt x="108" y="87"/>
                  </a:lnTo>
                  <a:lnTo>
                    <a:pt x="65" y="151"/>
                  </a:lnTo>
                  <a:lnTo>
                    <a:pt x="0" y="710"/>
                  </a:lnTo>
                  <a:lnTo>
                    <a:pt x="0" y="710"/>
                  </a:lnTo>
                  <a:lnTo>
                    <a:pt x="0" y="775"/>
                  </a:lnTo>
                  <a:lnTo>
                    <a:pt x="22" y="818"/>
                  </a:lnTo>
                  <a:lnTo>
                    <a:pt x="65" y="861"/>
                  </a:lnTo>
                  <a:lnTo>
                    <a:pt x="108" y="882"/>
                  </a:lnTo>
                  <a:lnTo>
                    <a:pt x="559" y="1076"/>
                  </a:lnTo>
                  <a:lnTo>
                    <a:pt x="559" y="1076"/>
                  </a:lnTo>
                  <a:lnTo>
                    <a:pt x="645" y="1097"/>
                  </a:lnTo>
                  <a:lnTo>
                    <a:pt x="731" y="1054"/>
                  </a:lnTo>
                  <a:lnTo>
                    <a:pt x="796" y="1011"/>
                  </a:lnTo>
                  <a:lnTo>
                    <a:pt x="817" y="925"/>
                  </a:lnTo>
                  <a:lnTo>
                    <a:pt x="925" y="366"/>
                  </a:lnTo>
                  <a:lnTo>
                    <a:pt x="925" y="366"/>
                  </a:lnTo>
                  <a:lnTo>
                    <a:pt x="903" y="302"/>
                  </a:lnTo>
                  <a:lnTo>
                    <a:pt x="903" y="259"/>
                  </a:lnTo>
                  <a:lnTo>
                    <a:pt x="860"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2"/>
            <p:cNvSpPr/>
            <p:nvPr/>
          </p:nvSpPr>
          <p:spPr>
            <a:xfrm>
              <a:off x="5730450" y="-1181800"/>
              <a:ext cx="22600" cy="27450"/>
            </a:xfrm>
            <a:custGeom>
              <a:avLst/>
              <a:gdLst/>
              <a:ahLst/>
              <a:cxnLst/>
              <a:rect l="l" t="t" r="r" b="b"/>
              <a:pathLst>
                <a:path w="904" h="1098" extrusionOk="0">
                  <a:moveTo>
                    <a:pt x="237" y="1"/>
                  </a:moveTo>
                  <a:lnTo>
                    <a:pt x="151" y="44"/>
                  </a:lnTo>
                  <a:lnTo>
                    <a:pt x="108" y="87"/>
                  </a:lnTo>
                  <a:lnTo>
                    <a:pt x="65" y="173"/>
                  </a:lnTo>
                  <a:lnTo>
                    <a:pt x="1" y="710"/>
                  </a:lnTo>
                  <a:lnTo>
                    <a:pt x="1" y="775"/>
                  </a:lnTo>
                  <a:lnTo>
                    <a:pt x="22" y="818"/>
                  </a:lnTo>
                  <a:lnTo>
                    <a:pt x="65" y="861"/>
                  </a:lnTo>
                  <a:lnTo>
                    <a:pt x="108" y="904"/>
                  </a:lnTo>
                  <a:lnTo>
                    <a:pt x="560" y="1076"/>
                  </a:lnTo>
                  <a:lnTo>
                    <a:pt x="646" y="1097"/>
                  </a:lnTo>
                  <a:lnTo>
                    <a:pt x="732" y="1076"/>
                  </a:lnTo>
                  <a:lnTo>
                    <a:pt x="775" y="1011"/>
                  </a:lnTo>
                  <a:lnTo>
                    <a:pt x="818" y="947"/>
                  </a:lnTo>
                  <a:lnTo>
                    <a:pt x="904" y="366"/>
                  </a:lnTo>
                  <a:lnTo>
                    <a:pt x="904" y="323"/>
                  </a:lnTo>
                  <a:lnTo>
                    <a:pt x="882" y="259"/>
                  </a:lnTo>
                  <a:lnTo>
                    <a:pt x="861"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52"/>
            <p:cNvSpPr/>
            <p:nvPr/>
          </p:nvSpPr>
          <p:spPr>
            <a:xfrm>
              <a:off x="5730450" y="-1181800"/>
              <a:ext cx="22600" cy="27450"/>
            </a:xfrm>
            <a:custGeom>
              <a:avLst/>
              <a:gdLst/>
              <a:ahLst/>
              <a:cxnLst/>
              <a:rect l="l" t="t" r="r" b="b"/>
              <a:pathLst>
                <a:path w="904" h="1098" fill="none" extrusionOk="0">
                  <a:moveTo>
                    <a:pt x="796" y="173"/>
                  </a:moveTo>
                  <a:lnTo>
                    <a:pt x="323" y="22"/>
                  </a:lnTo>
                  <a:lnTo>
                    <a:pt x="323" y="22"/>
                  </a:lnTo>
                  <a:lnTo>
                    <a:pt x="237" y="1"/>
                  </a:lnTo>
                  <a:lnTo>
                    <a:pt x="151"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75" y="1011"/>
                  </a:lnTo>
                  <a:lnTo>
                    <a:pt x="818" y="947"/>
                  </a:lnTo>
                  <a:lnTo>
                    <a:pt x="904" y="366"/>
                  </a:lnTo>
                  <a:lnTo>
                    <a:pt x="904" y="366"/>
                  </a:lnTo>
                  <a:lnTo>
                    <a:pt x="904" y="323"/>
                  </a:lnTo>
                  <a:lnTo>
                    <a:pt x="882" y="259"/>
                  </a:lnTo>
                  <a:lnTo>
                    <a:pt x="861"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52"/>
            <p:cNvSpPr/>
            <p:nvPr/>
          </p:nvSpPr>
          <p:spPr>
            <a:xfrm>
              <a:off x="5758950" y="-1170500"/>
              <a:ext cx="22575" cy="26900"/>
            </a:xfrm>
            <a:custGeom>
              <a:avLst/>
              <a:gdLst/>
              <a:ahLst/>
              <a:cxnLst/>
              <a:rect l="l" t="t" r="r" b="b"/>
              <a:pathLst>
                <a:path w="903" h="1076" extrusionOk="0">
                  <a:moveTo>
                    <a:pt x="237" y="0"/>
                  </a:moveTo>
                  <a:lnTo>
                    <a:pt x="151" y="22"/>
                  </a:lnTo>
                  <a:lnTo>
                    <a:pt x="86" y="86"/>
                  </a:lnTo>
                  <a:lnTo>
                    <a:pt x="65" y="151"/>
                  </a:lnTo>
                  <a:lnTo>
                    <a:pt x="0" y="710"/>
                  </a:lnTo>
                  <a:lnTo>
                    <a:pt x="0" y="753"/>
                  </a:lnTo>
                  <a:lnTo>
                    <a:pt x="22" y="817"/>
                  </a:lnTo>
                  <a:lnTo>
                    <a:pt x="65" y="860"/>
                  </a:lnTo>
                  <a:lnTo>
                    <a:pt x="108" y="882"/>
                  </a:lnTo>
                  <a:lnTo>
                    <a:pt x="559" y="1075"/>
                  </a:lnTo>
                  <a:lnTo>
                    <a:pt x="645" y="1075"/>
                  </a:lnTo>
                  <a:lnTo>
                    <a:pt x="710" y="1054"/>
                  </a:lnTo>
                  <a:lnTo>
                    <a:pt x="774" y="1011"/>
                  </a:lnTo>
                  <a:lnTo>
                    <a:pt x="817" y="925"/>
                  </a:lnTo>
                  <a:lnTo>
                    <a:pt x="903" y="366"/>
                  </a:lnTo>
                  <a:lnTo>
                    <a:pt x="903" y="301"/>
                  </a:lnTo>
                  <a:lnTo>
                    <a:pt x="881" y="237"/>
                  </a:lnTo>
                  <a:lnTo>
                    <a:pt x="838" y="194"/>
                  </a:lnTo>
                  <a:lnTo>
                    <a:pt x="795"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52"/>
            <p:cNvSpPr/>
            <p:nvPr/>
          </p:nvSpPr>
          <p:spPr>
            <a:xfrm>
              <a:off x="5758950" y="-1170500"/>
              <a:ext cx="22575" cy="26900"/>
            </a:xfrm>
            <a:custGeom>
              <a:avLst/>
              <a:gdLst/>
              <a:ahLst/>
              <a:cxnLst/>
              <a:rect l="l" t="t" r="r" b="b"/>
              <a:pathLst>
                <a:path w="903" h="1076" fill="none" extrusionOk="0">
                  <a:moveTo>
                    <a:pt x="795" y="172"/>
                  </a:moveTo>
                  <a:lnTo>
                    <a:pt x="323" y="0"/>
                  </a:lnTo>
                  <a:lnTo>
                    <a:pt x="323" y="0"/>
                  </a:lnTo>
                  <a:lnTo>
                    <a:pt x="237" y="0"/>
                  </a:lnTo>
                  <a:lnTo>
                    <a:pt x="151" y="22"/>
                  </a:lnTo>
                  <a:lnTo>
                    <a:pt x="86" y="86"/>
                  </a:lnTo>
                  <a:lnTo>
                    <a:pt x="65" y="151"/>
                  </a:lnTo>
                  <a:lnTo>
                    <a:pt x="0" y="710"/>
                  </a:lnTo>
                  <a:lnTo>
                    <a:pt x="0" y="710"/>
                  </a:lnTo>
                  <a:lnTo>
                    <a:pt x="0" y="753"/>
                  </a:lnTo>
                  <a:lnTo>
                    <a:pt x="22" y="817"/>
                  </a:lnTo>
                  <a:lnTo>
                    <a:pt x="65" y="860"/>
                  </a:lnTo>
                  <a:lnTo>
                    <a:pt x="108" y="882"/>
                  </a:lnTo>
                  <a:lnTo>
                    <a:pt x="559" y="1075"/>
                  </a:lnTo>
                  <a:lnTo>
                    <a:pt x="559" y="1075"/>
                  </a:lnTo>
                  <a:lnTo>
                    <a:pt x="645" y="1075"/>
                  </a:lnTo>
                  <a:lnTo>
                    <a:pt x="710" y="1054"/>
                  </a:lnTo>
                  <a:lnTo>
                    <a:pt x="774" y="1011"/>
                  </a:lnTo>
                  <a:lnTo>
                    <a:pt x="817" y="925"/>
                  </a:lnTo>
                  <a:lnTo>
                    <a:pt x="903" y="366"/>
                  </a:lnTo>
                  <a:lnTo>
                    <a:pt x="903" y="366"/>
                  </a:lnTo>
                  <a:lnTo>
                    <a:pt x="903" y="301"/>
                  </a:lnTo>
                  <a:lnTo>
                    <a:pt x="881" y="237"/>
                  </a:lnTo>
                  <a:lnTo>
                    <a:pt x="838" y="194"/>
                  </a:lnTo>
                  <a:lnTo>
                    <a:pt x="79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52"/>
            <p:cNvSpPr/>
            <p:nvPr/>
          </p:nvSpPr>
          <p:spPr>
            <a:xfrm>
              <a:off x="5787425" y="-1159750"/>
              <a:ext cx="22600" cy="27425"/>
            </a:xfrm>
            <a:custGeom>
              <a:avLst/>
              <a:gdLst/>
              <a:ahLst/>
              <a:cxnLst/>
              <a:rect l="l" t="t" r="r" b="b"/>
              <a:pathLst>
                <a:path w="904" h="1097" extrusionOk="0">
                  <a:moveTo>
                    <a:pt x="237" y="0"/>
                  </a:moveTo>
                  <a:lnTo>
                    <a:pt x="151" y="43"/>
                  </a:lnTo>
                  <a:lnTo>
                    <a:pt x="86" y="86"/>
                  </a:lnTo>
                  <a:lnTo>
                    <a:pt x="65" y="172"/>
                  </a:lnTo>
                  <a:lnTo>
                    <a:pt x="0" y="710"/>
                  </a:lnTo>
                  <a:lnTo>
                    <a:pt x="0" y="774"/>
                  </a:lnTo>
                  <a:lnTo>
                    <a:pt x="22" y="817"/>
                  </a:lnTo>
                  <a:lnTo>
                    <a:pt x="65" y="860"/>
                  </a:lnTo>
                  <a:lnTo>
                    <a:pt x="108" y="903"/>
                  </a:lnTo>
                  <a:lnTo>
                    <a:pt x="559" y="1075"/>
                  </a:lnTo>
                  <a:lnTo>
                    <a:pt x="645" y="1097"/>
                  </a:lnTo>
                  <a:lnTo>
                    <a:pt x="710" y="1075"/>
                  </a:lnTo>
                  <a:lnTo>
                    <a:pt x="774" y="1011"/>
                  </a:lnTo>
                  <a:lnTo>
                    <a:pt x="817" y="946"/>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2"/>
            <p:cNvSpPr/>
            <p:nvPr/>
          </p:nvSpPr>
          <p:spPr>
            <a:xfrm>
              <a:off x="5787425" y="-1159750"/>
              <a:ext cx="22600" cy="27425"/>
            </a:xfrm>
            <a:custGeom>
              <a:avLst/>
              <a:gdLst/>
              <a:ahLst/>
              <a:cxnLst/>
              <a:rect l="l" t="t" r="r" b="b"/>
              <a:pathLst>
                <a:path w="904" h="1097" fill="none" extrusionOk="0">
                  <a:moveTo>
                    <a:pt x="796" y="172"/>
                  </a:moveTo>
                  <a:lnTo>
                    <a:pt x="323" y="22"/>
                  </a:lnTo>
                  <a:lnTo>
                    <a:pt x="323" y="22"/>
                  </a:lnTo>
                  <a:lnTo>
                    <a:pt x="237" y="0"/>
                  </a:lnTo>
                  <a:lnTo>
                    <a:pt x="151" y="43"/>
                  </a:lnTo>
                  <a:lnTo>
                    <a:pt x="86" y="86"/>
                  </a:lnTo>
                  <a:lnTo>
                    <a:pt x="65" y="172"/>
                  </a:lnTo>
                  <a:lnTo>
                    <a:pt x="0" y="710"/>
                  </a:lnTo>
                  <a:lnTo>
                    <a:pt x="0" y="710"/>
                  </a:lnTo>
                  <a:lnTo>
                    <a:pt x="0" y="774"/>
                  </a:lnTo>
                  <a:lnTo>
                    <a:pt x="22" y="817"/>
                  </a:lnTo>
                  <a:lnTo>
                    <a:pt x="65" y="860"/>
                  </a:lnTo>
                  <a:lnTo>
                    <a:pt x="108" y="903"/>
                  </a:lnTo>
                  <a:lnTo>
                    <a:pt x="559" y="1075"/>
                  </a:lnTo>
                  <a:lnTo>
                    <a:pt x="559" y="1075"/>
                  </a:lnTo>
                  <a:lnTo>
                    <a:pt x="645" y="1097"/>
                  </a:lnTo>
                  <a:lnTo>
                    <a:pt x="710" y="1075"/>
                  </a:lnTo>
                  <a:lnTo>
                    <a:pt x="774" y="1011"/>
                  </a:lnTo>
                  <a:lnTo>
                    <a:pt x="817" y="946"/>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2"/>
            <p:cNvSpPr/>
            <p:nvPr/>
          </p:nvSpPr>
          <p:spPr>
            <a:xfrm>
              <a:off x="5815900" y="-1148475"/>
              <a:ext cx="22600" cy="26900"/>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38" y="1076"/>
                  </a:lnTo>
                  <a:lnTo>
                    <a:pt x="624" y="1076"/>
                  </a:lnTo>
                  <a:lnTo>
                    <a:pt x="710" y="1054"/>
                  </a:lnTo>
                  <a:lnTo>
                    <a:pt x="775" y="1011"/>
                  </a:lnTo>
                  <a:lnTo>
                    <a:pt x="818" y="925"/>
                  </a:lnTo>
                  <a:lnTo>
                    <a:pt x="904" y="366"/>
                  </a:lnTo>
                  <a:lnTo>
                    <a:pt x="904"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2"/>
            <p:cNvSpPr/>
            <p:nvPr/>
          </p:nvSpPr>
          <p:spPr>
            <a:xfrm>
              <a:off x="5815900" y="-1148475"/>
              <a:ext cx="22600" cy="26900"/>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38" y="1076"/>
                  </a:lnTo>
                  <a:lnTo>
                    <a:pt x="538" y="1076"/>
                  </a:lnTo>
                  <a:lnTo>
                    <a:pt x="624" y="1076"/>
                  </a:lnTo>
                  <a:lnTo>
                    <a:pt x="710" y="1054"/>
                  </a:lnTo>
                  <a:lnTo>
                    <a:pt x="775" y="1011"/>
                  </a:lnTo>
                  <a:lnTo>
                    <a:pt x="818" y="925"/>
                  </a:lnTo>
                  <a:lnTo>
                    <a:pt x="904" y="366"/>
                  </a:lnTo>
                  <a:lnTo>
                    <a:pt x="904" y="366"/>
                  </a:lnTo>
                  <a:lnTo>
                    <a:pt x="904"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2"/>
            <p:cNvSpPr/>
            <p:nvPr/>
          </p:nvSpPr>
          <p:spPr>
            <a:xfrm>
              <a:off x="5844400" y="-1137725"/>
              <a:ext cx="22575" cy="27425"/>
            </a:xfrm>
            <a:custGeom>
              <a:avLst/>
              <a:gdLst/>
              <a:ahLst/>
              <a:cxnLst/>
              <a:rect l="l" t="t" r="r" b="b"/>
              <a:pathLst>
                <a:path w="903" h="1097" extrusionOk="0">
                  <a:moveTo>
                    <a:pt x="237" y="1"/>
                  </a:moveTo>
                  <a:lnTo>
                    <a:pt x="151" y="22"/>
                  </a:lnTo>
                  <a:lnTo>
                    <a:pt x="86" y="87"/>
                  </a:lnTo>
                  <a:lnTo>
                    <a:pt x="65" y="173"/>
                  </a:lnTo>
                  <a:lnTo>
                    <a:pt x="0" y="710"/>
                  </a:lnTo>
                  <a:lnTo>
                    <a:pt x="0" y="774"/>
                  </a:lnTo>
                  <a:lnTo>
                    <a:pt x="22" y="817"/>
                  </a:lnTo>
                  <a:lnTo>
                    <a:pt x="43" y="860"/>
                  </a:lnTo>
                  <a:lnTo>
                    <a:pt x="108" y="903"/>
                  </a:lnTo>
                  <a:lnTo>
                    <a:pt x="538" y="1075"/>
                  </a:lnTo>
                  <a:lnTo>
                    <a:pt x="623" y="1097"/>
                  </a:lnTo>
                  <a:lnTo>
                    <a:pt x="709" y="1075"/>
                  </a:lnTo>
                  <a:lnTo>
                    <a:pt x="774" y="1011"/>
                  </a:lnTo>
                  <a:lnTo>
                    <a:pt x="817" y="925"/>
                  </a:lnTo>
                  <a:lnTo>
                    <a:pt x="903" y="366"/>
                  </a:lnTo>
                  <a:lnTo>
                    <a:pt x="903" y="302"/>
                  </a:lnTo>
                  <a:lnTo>
                    <a:pt x="881" y="259"/>
                  </a:lnTo>
                  <a:lnTo>
                    <a:pt x="838" y="216"/>
                  </a:lnTo>
                  <a:lnTo>
                    <a:pt x="795" y="173"/>
                  </a:lnTo>
                  <a:lnTo>
                    <a:pt x="301"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2"/>
            <p:cNvSpPr/>
            <p:nvPr/>
          </p:nvSpPr>
          <p:spPr>
            <a:xfrm>
              <a:off x="5844400" y="-1137725"/>
              <a:ext cx="22575" cy="27425"/>
            </a:xfrm>
            <a:custGeom>
              <a:avLst/>
              <a:gdLst/>
              <a:ahLst/>
              <a:cxnLst/>
              <a:rect l="l" t="t" r="r" b="b"/>
              <a:pathLst>
                <a:path w="903" h="1097" fill="none" extrusionOk="0">
                  <a:moveTo>
                    <a:pt x="795" y="173"/>
                  </a:moveTo>
                  <a:lnTo>
                    <a:pt x="301" y="22"/>
                  </a:lnTo>
                  <a:lnTo>
                    <a:pt x="301" y="22"/>
                  </a:lnTo>
                  <a:lnTo>
                    <a:pt x="237" y="1"/>
                  </a:lnTo>
                  <a:lnTo>
                    <a:pt x="151" y="22"/>
                  </a:lnTo>
                  <a:lnTo>
                    <a:pt x="86" y="87"/>
                  </a:lnTo>
                  <a:lnTo>
                    <a:pt x="65" y="173"/>
                  </a:lnTo>
                  <a:lnTo>
                    <a:pt x="0" y="710"/>
                  </a:lnTo>
                  <a:lnTo>
                    <a:pt x="0" y="710"/>
                  </a:lnTo>
                  <a:lnTo>
                    <a:pt x="0" y="774"/>
                  </a:lnTo>
                  <a:lnTo>
                    <a:pt x="22" y="817"/>
                  </a:lnTo>
                  <a:lnTo>
                    <a:pt x="43" y="860"/>
                  </a:lnTo>
                  <a:lnTo>
                    <a:pt x="108" y="903"/>
                  </a:lnTo>
                  <a:lnTo>
                    <a:pt x="538" y="1075"/>
                  </a:lnTo>
                  <a:lnTo>
                    <a:pt x="538" y="1075"/>
                  </a:lnTo>
                  <a:lnTo>
                    <a:pt x="623" y="1097"/>
                  </a:lnTo>
                  <a:lnTo>
                    <a:pt x="709" y="1075"/>
                  </a:lnTo>
                  <a:lnTo>
                    <a:pt x="774" y="1011"/>
                  </a:lnTo>
                  <a:lnTo>
                    <a:pt x="817" y="925"/>
                  </a:lnTo>
                  <a:lnTo>
                    <a:pt x="903" y="366"/>
                  </a:lnTo>
                  <a:lnTo>
                    <a:pt x="903" y="366"/>
                  </a:lnTo>
                  <a:lnTo>
                    <a:pt x="903" y="302"/>
                  </a:lnTo>
                  <a:lnTo>
                    <a:pt x="881" y="259"/>
                  </a:lnTo>
                  <a:lnTo>
                    <a:pt x="838" y="216"/>
                  </a:lnTo>
                  <a:lnTo>
                    <a:pt x="79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2"/>
            <p:cNvSpPr/>
            <p:nvPr/>
          </p:nvSpPr>
          <p:spPr>
            <a:xfrm>
              <a:off x="5872875" y="-1126425"/>
              <a:ext cx="22600" cy="26875"/>
            </a:xfrm>
            <a:custGeom>
              <a:avLst/>
              <a:gdLst/>
              <a:ahLst/>
              <a:cxnLst/>
              <a:rect l="l" t="t" r="r" b="b"/>
              <a:pathLst>
                <a:path w="904" h="1075" extrusionOk="0">
                  <a:moveTo>
                    <a:pt x="215" y="0"/>
                  </a:moveTo>
                  <a:lnTo>
                    <a:pt x="151" y="22"/>
                  </a:lnTo>
                  <a:lnTo>
                    <a:pt x="86" y="65"/>
                  </a:lnTo>
                  <a:lnTo>
                    <a:pt x="65" y="151"/>
                  </a:lnTo>
                  <a:lnTo>
                    <a:pt x="0" y="688"/>
                  </a:lnTo>
                  <a:lnTo>
                    <a:pt x="0" y="752"/>
                  </a:lnTo>
                  <a:lnTo>
                    <a:pt x="22" y="817"/>
                  </a:lnTo>
                  <a:lnTo>
                    <a:pt x="43" y="860"/>
                  </a:lnTo>
                  <a:lnTo>
                    <a:pt x="108" y="881"/>
                  </a:lnTo>
                  <a:lnTo>
                    <a:pt x="538" y="1053"/>
                  </a:lnTo>
                  <a:lnTo>
                    <a:pt x="624" y="1075"/>
                  </a:lnTo>
                  <a:lnTo>
                    <a:pt x="710" y="1053"/>
                  </a:lnTo>
                  <a:lnTo>
                    <a:pt x="774" y="989"/>
                  </a:lnTo>
                  <a:lnTo>
                    <a:pt x="796" y="924"/>
                  </a:lnTo>
                  <a:lnTo>
                    <a:pt x="903" y="365"/>
                  </a:lnTo>
                  <a:lnTo>
                    <a:pt x="903" y="301"/>
                  </a:lnTo>
                  <a:lnTo>
                    <a:pt x="882" y="237"/>
                  </a:lnTo>
                  <a:lnTo>
                    <a:pt x="839"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2"/>
            <p:cNvSpPr/>
            <p:nvPr/>
          </p:nvSpPr>
          <p:spPr>
            <a:xfrm>
              <a:off x="5872875" y="-1126425"/>
              <a:ext cx="22600" cy="26875"/>
            </a:xfrm>
            <a:custGeom>
              <a:avLst/>
              <a:gdLst/>
              <a:ahLst/>
              <a:cxnLst/>
              <a:rect l="l" t="t" r="r" b="b"/>
              <a:pathLst>
                <a:path w="904" h="1075" fill="none" extrusionOk="0">
                  <a:moveTo>
                    <a:pt x="774" y="172"/>
                  </a:moveTo>
                  <a:lnTo>
                    <a:pt x="301" y="0"/>
                  </a:lnTo>
                  <a:lnTo>
                    <a:pt x="301" y="0"/>
                  </a:lnTo>
                  <a:lnTo>
                    <a:pt x="215" y="0"/>
                  </a:lnTo>
                  <a:lnTo>
                    <a:pt x="151" y="22"/>
                  </a:lnTo>
                  <a:lnTo>
                    <a:pt x="86" y="65"/>
                  </a:lnTo>
                  <a:lnTo>
                    <a:pt x="65" y="151"/>
                  </a:lnTo>
                  <a:lnTo>
                    <a:pt x="0" y="688"/>
                  </a:lnTo>
                  <a:lnTo>
                    <a:pt x="0" y="688"/>
                  </a:lnTo>
                  <a:lnTo>
                    <a:pt x="0" y="752"/>
                  </a:lnTo>
                  <a:lnTo>
                    <a:pt x="22" y="817"/>
                  </a:lnTo>
                  <a:lnTo>
                    <a:pt x="43" y="860"/>
                  </a:lnTo>
                  <a:lnTo>
                    <a:pt x="108" y="881"/>
                  </a:lnTo>
                  <a:lnTo>
                    <a:pt x="538" y="1053"/>
                  </a:lnTo>
                  <a:lnTo>
                    <a:pt x="538" y="1053"/>
                  </a:lnTo>
                  <a:lnTo>
                    <a:pt x="624" y="1075"/>
                  </a:lnTo>
                  <a:lnTo>
                    <a:pt x="710" y="1053"/>
                  </a:lnTo>
                  <a:lnTo>
                    <a:pt x="774" y="989"/>
                  </a:lnTo>
                  <a:lnTo>
                    <a:pt x="796" y="924"/>
                  </a:lnTo>
                  <a:lnTo>
                    <a:pt x="903" y="365"/>
                  </a:lnTo>
                  <a:lnTo>
                    <a:pt x="903" y="365"/>
                  </a:lnTo>
                  <a:lnTo>
                    <a:pt x="903" y="301"/>
                  </a:lnTo>
                  <a:lnTo>
                    <a:pt x="882" y="237"/>
                  </a:lnTo>
                  <a:lnTo>
                    <a:pt x="839"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2"/>
            <p:cNvSpPr/>
            <p:nvPr/>
          </p:nvSpPr>
          <p:spPr>
            <a:xfrm>
              <a:off x="5901350" y="-1115700"/>
              <a:ext cx="22600" cy="27450"/>
            </a:xfrm>
            <a:custGeom>
              <a:avLst/>
              <a:gdLst/>
              <a:ahLst/>
              <a:cxnLst/>
              <a:rect l="l" t="t" r="r" b="b"/>
              <a:pathLst>
                <a:path w="904" h="1098" extrusionOk="0">
                  <a:moveTo>
                    <a:pt x="216" y="1"/>
                  </a:moveTo>
                  <a:lnTo>
                    <a:pt x="151" y="22"/>
                  </a:lnTo>
                  <a:lnTo>
                    <a:pt x="87" y="87"/>
                  </a:lnTo>
                  <a:lnTo>
                    <a:pt x="44" y="151"/>
                  </a:lnTo>
                  <a:lnTo>
                    <a:pt x="1" y="710"/>
                  </a:lnTo>
                  <a:lnTo>
                    <a:pt x="1" y="775"/>
                  </a:lnTo>
                  <a:lnTo>
                    <a:pt x="22" y="818"/>
                  </a:lnTo>
                  <a:lnTo>
                    <a:pt x="44" y="861"/>
                  </a:lnTo>
                  <a:lnTo>
                    <a:pt x="108" y="882"/>
                  </a:lnTo>
                  <a:lnTo>
                    <a:pt x="538" y="1076"/>
                  </a:lnTo>
                  <a:lnTo>
                    <a:pt x="624" y="1097"/>
                  </a:lnTo>
                  <a:lnTo>
                    <a:pt x="710" y="1054"/>
                  </a:lnTo>
                  <a:lnTo>
                    <a:pt x="775" y="1011"/>
                  </a:lnTo>
                  <a:lnTo>
                    <a:pt x="796" y="925"/>
                  </a:lnTo>
                  <a:lnTo>
                    <a:pt x="904" y="366"/>
                  </a:lnTo>
                  <a:lnTo>
                    <a:pt x="904" y="302"/>
                  </a:lnTo>
                  <a:lnTo>
                    <a:pt x="882" y="259"/>
                  </a:lnTo>
                  <a:lnTo>
                    <a:pt x="839" y="194"/>
                  </a:lnTo>
                  <a:lnTo>
                    <a:pt x="775"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2"/>
            <p:cNvSpPr/>
            <p:nvPr/>
          </p:nvSpPr>
          <p:spPr>
            <a:xfrm>
              <a:off x="5901350" y="-1115700"/>
              <a:ext cx="22600" cy="27450"/>
            </a:xfrm>
            <a:custGeom>
              <a:avLst/>
              <a:gdLst/>
              <a:ahLst/>
              <a:cxnLst/>
              <a:rect l="l" t="t" r="r" b="b"/>
              <a:pathLst>
                <a:path w="904" h="1098" fill="none" extrusionOk="0">
                  <a:moveTo>
                    <a:pt x="775" y="173"/>
                  </a:moveTo>
                  <a:lnTo>
                    <a:pt x="302" y="1"/>
                  </a:lnTo>
                  <a:lnTo>
                    <a:pt x="302" y="1"/>
                  </a:lnTo>
                  <a:lnTo>
                    <a:pt x="216" y="1"/>
                  </a:lnTo>
                  <a:lnTo>
                    <a:pt x="151" y="22"/>
                  </a:lnTo>
                  <a:lnTo>
                    <a:pt x="87" y="87"/>
                  </a:lnTo>
                  <a:lnTo>
                    <a:pt x="44"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796" y="925"/>
                  </a:lnTo>
                  <a:lnTo>
                    <a:pt x="904" y="366"/>
                  </a:lnTo>
                  <a:lnTo>
                    <a:pt x="904" y="366"/>
                  </a:lnTo>
                  <a:lnTo>
                    <a:pt x="904" y="302"/>
                  </a:lnTo>
                  <a:lnTo>
                    <a:pt x="882" y="259"/>
                  </a:lnTo>
                  <a:lnTo>
                    <a:pt x="839" y="194"/>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2"/>
            <p:cNvSpPr/>
            <p:nvPr/>
          </p:nvSpPr>
          <p:spPr>
            <a:xfrm>
              <a:off x="5929850" y="-1104950"/>
              <a:ext cx="22575" cy="27450"/>
            </a:xfrm>
            <a:custGeom>
              <a:avLst/>
              <a:gdLst/>
              <a:ahLst/>
              <a:cxnLst/>
              <a:rect l="l" t="t" r="r" b="b"/>
              <a:pathLst>
                <a:path w="903" h="1098" extrusionOk="0">
                  <a:moveTo>
                    <a:pt x="215" y="1"/>
                  </a:moveTo>
                  <a:lnTo>
                    <a:pt x="151" y="44"/>
                  </a:lnTo>
                  <a:lnTo>
                    <a:pt x="86" y="87"/>
                  </a:lnTo>
                  <a:lnTo>
                    <a:pt x="43" y="173"/>
                  </a:lnTo>
                  <a:lnTo>
                    <a:pt x="0" y="710"/>
                  </a:lnTo>
                  <a:lnTo>
                    <a:pt x="0" y="775"/>
                  </a:lnTo>
                  <a:lnTo>
                    <a:pt x="0" y="818"/>
                  </a:lnTo>
                  <a:lnTo>
                    <a:pt x="43" y="861"/>
                  </a:lnTo>
                  <a:lnTo>
                    <a:pt x="86" y="904"/>
                  </a:lnTo>
                  <a:lnTo>
                    <a:pt x="537" y="1076"/>
                  </a:lnTo>
                  <a:lnTo>
                    <a:pt x="623" y="1097"/>
                  </a:lnTo>
                  <a:lnTo>
                    <a:pt x="709" y="1076"/>
                  </a:lnTo>
                  <a:lnTo>
                    <a:pt x="774" y="1011"/>
                  </a:lnTo>
                  <a:lnTo>
                    <a:pt x="795" y="947"/>
                  </a:lnTo>
                  <a:lnTo>
                    <a:pt x="903" y="366"/>
                  </a:lnTo>
                  <a:lnTo>
                    <a:pt x="903" y="323"/>
                  </a:lnTo>
                  <a:lnTo>
                    <a:pt x="881" y="259"/>
                  </a:lnTo>
                  <a:lnTo>
                    <a:pt x="838" y="216"/>
                  </a:lnTo>
                  <a:lnTo>
                    <a:pt x="774" y="173"/>
                  </a:lnTo>
                  <a:lnTo>
                    <a:pt x="301" y="22"/>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2"/>
            <p:cNvSpPr/>
            <p:nvPr/>
          </p:nvSpPr>
          <p:spPr>
            <a:xfrm>
              <a:off x="5929850" y="-1104950"/>
              <a:ext cx="22575" cy="27450"/>
            </a:xfrm>
            <a:custGeom>
              <a:avLst/>
              <a:gdLst/>
              <a:ahLst/>
              <a:cxnLst/>
              <a:rect l="l" t="t" r="r" b="b"/>
              <a:pathLst>
                <a:path w="903" h="1098" fill="none" extrusionOk="0">
                  <a:moveTo>
                    <a:pt x="774" y="173"/>
                  </a:moveTo>
                  <a:lnTo>
                    <a:pt x="301" y="22"/>
                  </a:lnTo>
                  <a:lnTo>
                    <a:pt x="301" y="22"/>
                  </a:lnTo>
                  <a:lnTo>
                    <a:pt x="215" y="1"/>
                  </a:lnTo>
                  <a:lnTo>
                    <a:pt x="151" y="44"/>
                  </a:lnTo>
                  <a:lnTo>
                    <a:pt x="86" y="87"/>
                  </a:lnTo>
                  <a:lnTo>
                    <a:pt x="43" y="173"/>
                  </a:lnTo>
                  <a:lnTo>
                    <a:pt x="0" y="710"/>
                  </a:lnTo>
                  <a:lnTo>
                    <a:pt x="0" y="710"/>
                  </a:lnTo>
                  <a:lnTo>
                    <a:pt x="0" y="775"/>
                  </a:lnTo>
                  <a:lnTo>
                    <a:pt x="0" y="818"/>
                  </a:lnTo>
                  <a:lnTo>
                    <a:pt x="43" y="861"/>
                  </a:lnTo>
                  <a:lnTo>
                    <a:pt x="86" y="904"/>
                  </a:lnTo>
                  <a:lnTo>
                    <a:pt x="537" y="1076"/>
                  </a:lnTo>
                  <a:lnTo>
                    <a:pt x="537" y="1076"/>
                  </a:lnTo>
                  <a:lnTo>
                    <a:pt x="623" y="1097"/>
                  </a:lnTo>
                  <a:lnTo>
                    <a:pt x="709" y="1076"/>
                  </a:lnTo>
                  <a:lnTo>
                    <a:pt x="774" y="1011"/>
                  </a:lnTo>
                  <a:lnTo>
                    <a:pt x="795" y="947"/>
                  </a:lnTo>
                  <a:lnTo>
                    <a:pt x="903" y="366"/>
                  </a:lnTo>
                  <a:lnTo>
                    <a:pt x="903" y="366"/>
                  </a:lnTo>
                  <a:lnTo>
                    <a:pt x="903" y="323"/>
                  </a:lnTo>
                  <a:lnTo>
                    <a:pt x="881" y="259"/>
                  </a:lnTo>
                  <a:lnTo>
                    <a:pt x="838" y="216"/>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2"/>
            <p:cNvSpPr/>
            <p:nvPr/>
          </p:nvSpPr>
          <p:spPr>
            <a:xfrm>
              <a:off x="5957775" y="-1093650"/>
              <a:ext cx="23150" cy="26900"/>
            </a:xfrm>
            <a:custGeom>
              <a:avLst/>
              <a:gdLst/>
              <a:ahLst/>
              <a:cxnLst/>
              <a:rect l="l" t="t" r="r" b="b"/>
              <a:pathLst>
                <a:path w="926" h="1076" extrusionOk="0">
                  <a:moveTo>
                    <a:pt x="237" y="0"/>
                  </a:moveTo>
                  <a:lnTo>
                    <a:pt x="173" y="22"/>
                  </a:lnTo>
                  <a:lnTo>
                    <a:pt x="108" y="86"/>
                  </a:lnTo>
                  <a:lnTo>
                    <a:pt x="65" y="151"/>
                  </a:lnTo>
                  <a:lnTo>
                    <a:pt x="1" y="710"/>
                  </a:lnTo>
                  <a:lnTo>
                    <a:pt x="1" y="753"/>
                  </a:lnTo>
                  <a:lnTo>
                    <a:pt x="22" y="817"/>
                  </a:lnTo>
                  <a:lnTo>
                    <a:pt x="65" y="860"/>
                  </a:lnTo>
                  <a:lnTo>
                    <a:pt x="108" y="882"/>
                  </a:lnTo>
                  <a:lnTo>
                    <a:pt x="560" y="1075"/>
                  </a:lnTo>
                  <a:lnTo>
                    <a:pt x="646" y="1075"/>
                  </a:lnTo>
                  <a:lnTo>
                    <a:pt x="732" y="1054"/>
                  </a:lnTo>
                  <a:lnTo>
                    <a:pt x="796" y="1011"/>
                  </a:lnTo>
                  <a:lnTo>
                    <a:pt x="818" y="925"/>
                  </a:lnTo>
                  <a:lnTo>
                    <a:pt x="925" y="366"/>
                  </a:lnTo>
                  <a:lnTo>
                    <a:pt x="925" y="301"/>
                  </a:lnTo>
                  <a:lnTo>
                    <a:pt x="904" y="237"/>
                  </a:lnTo>
                  <a:lnTo>
                    <a:pt x="861"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2"/>
            <p:cNvSpPr/>
            <p:nvPr/>
          </p:nvSpPr>
          <p:spPr>
            <a:xfrm>
              <a:off x="5957775" y="-1093650"/>
              <a:ext cx="23150" cy="26900"/>
            </a:xfrm>
            <a:custGeom>
              <a:avLst/>
              <a:gdLst/>
              <a:ahLst/>
              <a:cxnLst/>
              <a:rect l="l" t="t" r="r" b="b"/>
              <a:pathLst>
                <a:path w="926" h="1076" fill="none" extrusionOk="0">
                  <a:moveTo>
                    <a:pt x="796" y="172"/>
                  </a:moveTo>
                  <a:lnTo>
                    <a:pt x="323" y="0"/>
                  </a:lnTo>
                  <a:lnTo>
                    <a:pt x="323" y="0"/>
                  </a:lnTo>
                  <a:lnTo>
                    <a:pt x="237" y="0"/>
                  </a:lnTo>
                  <a:lnTo>
                    <a:pt x="173" y="22"/>
                  </a:lnTo>
                  <a:lnTo>
                    <a:pt x="108" y="86"/>
                  </a:lnTo>
                  <a:lnTo>
                    <a:pt x="65" y="151"/>
                  </a:lnTo>
                  <a:lnTo>
                    <a:pt x="1" y="710"/>
                  </a:lnTo>
                  <a:lnTo>
                    <a:pt x="1" y="710"/>
                  </a:lnTo>
                  <a:lnTo>
                    <a:pt x="1" y="753"/>
                  </a:lnTo>
                  <a:lnTo>
                    <a:pt x="22" y="817"/>
                  </a:lnTo>
                  <a:lnTo>
                    <a:pt x="65" y="860"/>
                  </a:lnTo>
                  <a:lnTo>
                    <a:pt x="108" y="882"/>
                  </a:lnTo>
                  <a:lnTo>
                    <a:pt x="560" y="1075"/>
                  </a:lnTo>
                  <a:lnTo>
                    <a:pt x="560" y="1075"/>
                  </a:lnTo>
                  <a:lnTo>
                    <a:pt x="646" y="1075"/>
                  </a:lnTo>
                  <a:lnTo>
                    <a:pt x="732" y="1054"/>
                  </a:lnTo>
                  <a:lnTo>
                    <a:pt x="796" y="1011"/>
                  </a:lnTo>
                  <a:lnTo>
                    <a:pt x="818" y="925"/>
                  </a:lnTo>
                  <a:lnTo>
                    <a:pt x="925" y="366"/>
                  </a:lnTo>
                  <a:lnTo>
                    <a:pt x="925" y="366"/>
                  </a:lnTo>
                  <a:lnTo>
                    <a:pt x="925" y="301"/>
                  </a:lnTo>
                  <a:lnTo>
                    <a:pt x="904" y="237"/>
                  </a:lnTo>
                  <a:lnTo>
                    <a:pt x="861"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2"/>
            <p:cNvSpPr/>
            <p:nvPr/>
          </p:nvSpPr>
          <p:spPr>
            <a:xfrm>
              <a:off x="5986275" y="-1082900"/>
              <a:ext cx="22600" cy="27425"/>
            </a:xfrm>
            <a:custGeom>
              <a:avLst/>
              <a:gdLst/>
              <a:ahLst/>
              <a:cxnLst/>
              <a:rect l="l" t="t" r="r" b="b"/>
              <a:pathLst>
                <a:path w="904" h="1097" extrusionOk="0">
                  <a:moveTo>
                    <a:pt x="237" y="0"/>
                  </a:moveTo>
                  <a:lnTo>
                    <a:pt x="151" y="43"/>
                  </a:lnTo>
                  <a:lnTo>
                    <a:pt x="108" y="86"/>
                  </a:lnTo>
                  <a:lnTo>
                    <a:pt x="65" y="172"/>
                  </a:lnTo>
                  <a:lnTo>
                    <a:pt x="0" y="710"/>
                  </a:lnTo>
                  <a:lnTo>
                    <a:pt x="0" y="774"/>
                  </a:lnTo>
                  <a:lnTo>
                    <a:pt x="22" y="817"/>
                  </a:lnTo>
                  <a:lnTo>
                    <a:pt x="65" y="860"/>
                  </a:lnTo>
                  <a:lnTo>
                    <a:pt x="108" y="903"/>
                  </a:lnTo>
                  <a:lnTo>
                    <a:pt x="559" y="1075"/>
                  </a:lnTo>
                  <a:lnTo>
                    <a:pt x="645" y="1097"/>
                  </a:lnTo>
                  <a:lnTo>
                    <a:pt x="731" y="1075"/>
                  </a:lnTo>
                  <a:lnTo>
                    <a:pt x="774" y="1011"/>
                  </a:lnTo>
                  <a:lnTo>
                    <a:pt x="817" y="946"/>
                  </a:lnTo>
                  <a:lnTo>
                    <a:pt x="903" y="366"/>
                  </a:lnTo>
                  <a:lnTo>
                    <a:pt x="903" y="301"/>
                  </a:lnTo>
                  <a:lnTo>
                    <a:pt x="882" y="258"/>
                  </a:lnTo>
                  <a:lnTo>
                    <a:pt x="860"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2"/>
            <p:cNvSpPr/>
            <p:nvPr/>
          </p:nvSpPr>
          <p:spPr>
            <a:xfrm>
              <a:off x="5986275" y="-1082900"/>
              <a:ext cx="22600" cy="27425"/>
            </a:xfrm>
            <a:custGeom>
              <a:avLst/>
              <a:gdLst/>
              <a:ahLst/>
              <a:cxnLst/>
              <a:rect l="l" t="t" r="r" b="b"/>
              <a:pathLst>
                <a:path w="904" h="1097" fill="none" extrusionOk="0">
                  <a:moveTo>
                    <a:pt x="796" y="172"/>
                  </a:moveTo>
                  <a:lnTo>
                    <a:pt x="323" y="22"/>
                  </a:lnTo>
                  <a:lnTo>
                    <a:pt x="323" y="22"/>
                  </a:lnTo>
                  <a:lnTo>
                    <a:pt x="237" y="0"/>
                  </a:lnTo>
                  <a:lnTo>
                    <a:pt x="151" y="43"/>
                  </a:lnTo>
                  <a:lnTo>
                    <a:pt x="108" y="86"/>
                  </a:lnTo>
                  <a:lnTo>
                    <a:pt x="65" y="172"/>
                  </a:lnTo>
                  <a:lnTo>
                    <a:pt x="0" y="710"/>
                  </a:lnTo>
                  <a:lnTo>
                    <a:pt x="0" y="710"/>
                  </a:lnTo>
                  <a:lnTo>
                    <a:pt x="0" y="774"/>
                  </a:lnTo>
                  <a:lnTo>
                    <a:pt x="22" y="817"/>
                  </a:lnTo>
                  <a:lnTo>
                    <a:pt x="65" y="860"/>
                  </a:lnTo>
                  <a:lnTo>
                    <a:pt x="108" y="903"/>
                  </a:lnTo>
                  <a:lnTo>
                    <a:pt x="559" y="1075"/>
                  </a:lnTo>
                  <a:lnTo>
                    <a:pt x="559" y="1075"/>
                  </a:lnTo>
                  <a:lnTo>
                    <a:pt x="645" y="1097"/>
                  </a:lnTo>
                  <a:lnTo>
                    <a:pt x="731" y="1075"/>
                  </a:lnTo>
                  <a:lnTo>
                    <a:pt x="774" y="1011"/>
                  </a:lnTo>
                  <a:lnTo>
                    <a:pt x="817" y="946"/>
                  </a:lnTo>
                  <a:lnTo>
                    <a:pt x="903" y="366"/>
                  </a:lnTo>
                  <a:lnTo>
                    <a:pt x="903" y="366"/>
                  </a:lnTo>
                  <a:lnTo>
                    <a:pt x="903" y="301"/>
                  </a:lnTo>
                  <a:lnTo>
                    <a:pt x="882" y="258"/>
                  </a:lnTo>
                  <a:lnTo>
                    <a:pt x="860"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2"/>
            <p:cNvSpPr/>
            <p:nvPr/>
          </p:nvSpPr>
          <p:spPr>
            <a:xfrm>
              <a:off x="6014750" y="-1071625"/>
              <a:ext cx="22600" cy="26900"/>
            </a:xfrm>
            <a:custGeom>
              <a:avLst/>
              <a:gdLst/>
              <a:ahLst/>
              <a:cxnLst/>
              <a:rect l="l" t="t" r="r" b="b"/>
              <a:pathLst>
                <a:path w="904" h="1076" extrusionOk="0">
                  <a:moveTo>
                    <a:pt x="237" y="1"/>
                  </a:moveTo>
                  <a:lnTo>
                    <a:pt x="151" y="22"/>
                  </a:lnTo>
                  <a:lnTo>
                    <a:pt x="87" y="87"/>
                  </a:lnTo>
                  <a:lnTo>
                    <a:pt x="65" y="151"/>
                  </a:lnTo>
                  <a:lnTo>
                    <a:pt x="1" y="710"/>
                  </a:lnTo>
                  <a:lnTo>
                    <a:pt x="1" y="753"/>
                  </a:lnTo>
                  <a:lnTo>
                    <a:pt x="22" y="818"/>
                  </a:lnTo>
                  <a:lnTo>
                    <a:pt x="65" y="861"/>
                  </a:lnTo>
                  <a:lnTo>
                    <a:pt x="108" y="882"/>
                  </a:lnTo>
                  <a:lnTo>
                    <a:pt x="559" y="1076"/>
                  </a:lnTo>
                  <a:lnTo>
                    <a:pt x="645" y="1076"/>
                  </a:lnTo>
                  <a:lnTo>
                    <a:pt x="710" y="1054"/>
                  </a:lnTo>
                  <a:lnTo>
                    <a:pt x="774" y="1011"/>
                  </a:lnTo>
                  <a:lnTo>
                    <a:pt x="817" y="925"/>
                  </a:lnTo>
                  <a:lnTo>
                    <a:pt x="903" y="366"/>
                  </a:lnTo>
                  <a:lnTo>
                    <a:pt x="903"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2"/>
            <p:cNvSpPr/>
            <p:nvPr/>
          </p:nvSpPr>
          <p:spPr>
            <a:xfrm>
              <a:off x="6014750" y="-1071625"/>
              <a:ext cx="22600" cy="26900"/>
            </a:xfrm>
            <a:custGeom>
              <a:avLst/>
              <a:gdLst/>
              <a:ahLst/>
              <a:cxnLst/>
              <a:rect l="l" t="t" r="r" b="b"/>
              <a:pathLst>
                <a:path w="904" h="1076" fill="none" extrusionOk="0">
                  <a:moveTo>
                    <a:pt x="796" y="173"/>
                  </a:moveTo>
                  <a:lnTo>
                    <a:pt x="323" y="1"/>
                  </a:lnTo>
                  <a:lnTo>
                    <a:pt x="323" y="1"/>
                  </a:lnTo>
                  <a:lnTo>
                    <a:pt x="237" y="1"/>
                  </a:lnTo>
                  <a:lnTo>
                    <a:pt x="151" y="22"/>
                  </a:lnTo>
                  <a:lnTo>
                    <a:pt x="87" y="87"/>
                  </a:lnTo>
                  <a:lnTo>
                    <a:pt x="65" y="151"/>
                  </a:lnTo>
                  <a:lnTo>
                    <a:pt x="1" y="710"/>
                  </a:lnTo>
                  <a:lnTo>
                    <a:pt x="1" y="710"/>
                  </a:lnTo>
                  <a:lnTo>
                    <a:pt x="1" y="753"/>
                  </a:lnTo>
                  <a:lnTo>
                    <a:pt x="22" y="818"/>
                  </a:lnTo>
                  <a:lnTo>
                    <a:pt x="65" y="861"/>
                  </a:lnTo>
                  <a:lnTo>
                    <a:pt x="108" y="882"/>
                  </a:lnTo>
                  <a:lnTo>
                    <a:pt x="559" y="1076"/>
                  </a:lnTo>
                  <a:lnTo>
                    <a:pt x="559" y="1076"/>
                  </a:lnTo>
                  <a:lnTo>
                    <a:pt x="645" y="1076"/>
                  </a:lnTo>
                  <a:lnTo>
                    <a:pt x="710" y="1054"/>
                  </a:lnTo>
                  <a:lnTo>
                    <a:pt x="774" y="1011"/>
                  </a:lnTo>
                  <a:lnTo>
                    <a:pt x="817" y="925"/>
                  </a:lnTo>
                  <a:lnTo>
                    <a:pt x="903" y="366"/>
                  </a:lnTo>
                  <a:lnTo>
                    <a:pt x="903" y="366"/>
                  </a:lnTo>
                  <a:lnTo>
                    <a:pt x="903"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2"/>
            <p:cNvSpPr/>
            <p:nvPr/>
          </p:nvSpPr>
          <p:spPr>
            <a:xfrm>
              <a:off x="6043225" y="-1060875"/>
              <a:ext cx="22600" cy="27425"/>
            </a:xfrm>
            <a:custGeom>
              <a:avLst/>
              <a:gdLst/>
              <a:ahLst/>
              <a:cxnLst/>
              <a:rect l="l" t="t" r="r" b="b"/>
              <a:pathLst>
                <a:path w="904" h="1097" extrusionOk="0">
                  <a:moveTo>
                    <a:pt x="237" y="1"/>
                  </a:moveTo>
                  <a:lnTo>
                    <a:pt x="151" y="22"/>
                  </a:lnTo>
                  <a:lnTo>
                    <a:pt x="87" y="87"/>
                  </a:lnTo>
                  <a:lnTo>
                    <a:pt x="65" y="173"/>
                  </a:lnTo>
                  <a:lnTo>
                    <a:pt x="1" y="710"/>
                  </a:lnTo>
                  <a:lnTo>
                    <a:pt x="1" y="775"/>
                  </a:lnTo>
                  <a:lnTo>
                    <a:pt x="22" y="818"/>
                  </a:lnTo>
                  <a:lnTo>
                    <a:pt x="65" y="861"/>
                  </a:lnTo>
                  <a:lnTo>
                    <a:pt x="108" y="903"/>
                  </a:lnTo>
                  <a:lnTo>
                    <a:pt x="560" y="1075"/>
                  </a:lnTo>
                  <a:lnTo>
                    <a:pt x="646" y="1097"/>
                  </a:lnTo>
                  <a:lnTo>
                    <a:pt x="710" y="1075"/>
                  </a:lnTo>
                  <a:lnTo>
                    <a:pt x="775" y="1011"/>
                  </a:lnTo>
                  <a:lnTo>
                    <a:pt x="818" y="925"/>
                  </a:lnTo>
                  <a:lnTo>
                    <a:pt x="904" y="366"/>
                  </a:lnTo>
                  <a:lnTo>
                    <a:pt x="904" y="302"/>
                  </a:lnTo>
                  <a:lnTo>
                    <a:pt x="882" y="259"/>
                  </a:lnTo>
                  <a:lnTo>
                    <a:pt x="839"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2"/>
            <p:cNvSpPr/>
            <p:nvPr/>
          </p:nvSpPr>
          <p:spPr>
            <a:xfrm>
              <a:off x="6043225" y="-1060875"/>
              <a:ext cx="22600" cy="27425"/>
            </a:xfrm>
            <a:custGeom>
              <a:avLst/>
              <a:gdLst/>
              <a:ahLst/>
              <a:cxnLst/>
              <a:rect l="l" t="t" r="r" b="b"/>
              <a:pathLst>
                <a:path w="904" h="1097" fill="none" extrusionOk="0">
                  <a:moveTo>
                    <a:pt x="796" y="173"/>
                  </a:moveTo>
                  <a:lnTo>
                    <a:pt x="323" y="22"/>
                  </a:lnTo>
                  <a:lnTo>
                    <a:pt x="323" y="22"/>
                  </a:lnTo>
                  <a:lnTo>
                    <a:pt x="237" y="1"/>
                  </a:lnTo>
                  <a:lnTo>
                    <a:pt x="151" y="22"/>
                  </a:lnTo>
                  <a:lnTo>
                    <a:pt x="87" y="87"/>
                  </a:lnTo>
                  <a:lnTo>
                    <a:pt x="65" y="173"/>
                  </a:lnTo>
                  <a:lnTo>
                    <a:pt x="1" y="710"/>
                  </a:lnTo>
                  <a:lnTo>
                    <a:pt x="1" y="710"/>
                  </a:lnTo>
                  <a:lnTo>
                    <a:pt x="1" y="775"/>
                  </a:lnTo>
                  <a:lnTo>
                    <a:pt x="22" y="818"/>
                  </a:lnTo>
                  <a:lnTo>
                    <a:pt x="65" y="861"/>
                  </a:lnTo>
                  <a:lnTo>
                    <a:pt x="108" y="903"/>
                  </a:lnTo>
                  <a:lnTo>
                    <a:pt x="560" y="1075"/>
                  </a:lnTo>
                  <a:lnTo>
                    <a:pt x="560" y="1075"/>
                  </a:lnTo>
                  <a:lnTo>
                    <a:pt x="646" y="1097"/>
                  </a:lnTo>
                  <a:lnTo>
                    <a:pt x="710" y="1075"/>
                  </a:lnTo>
                  <a:lnTo>
                    <a:pt x="775" y="1011"/>
                  </a:lnTo>
                  <a:lnTo>
                    <a:pt x="818" y="925"/>
                  </a:lnTo>
                  <a:lnTo>
                    <a:pt x="904" y="366"/>
                  </a:lnTo>
                  <a:lnTo>
                    <a:pt x="904" y="366"/>
                  </a:lnTo>
                  <a:lnTo>
                    <a:pt x="904" y="302"/>
                  </a:lnTo>
                  <a:lnTo>
                    <a:pt x="882" y="259"/>
                  </a:lnTo>
                  <a:lnTo>
                    <a:pt x="839"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2"/>
            <p:cNvSpPr/>
            <p:nvPr/>
          </p:nvSpPr>
          <p:spPr>
            <a:xfrm>
              <a:off x="6169000" y="-1031850"/>
              <a:ext cx="22575" cy="26900"/>
            </a:xfrm>
            <a:custGeom>
              <a:avLst/>
              <a:gdLst/>
              <a:ahLst/>
              <a:cxnLst/>
              <a:rect l="l" t="t" r="r" b="b"/>
              <a:pathLst>
                <a:path w="903" h="1076" extrusionOk="0">
                  <a:moveTo>
                    <a:pt x="237" y="0"/>
                  </a:moveTo>
                  <a:lnTo>
                    <a:pt x="151" y="22"/>
                  </a:lnTo>
                  <a:lnTo>
                    <a:pt x="86" y="86"/>
                  </a:lnTo>
                  <a:lnTo>
                    <a:pt x="65" y="151"/>
                  </a:lnTo>
                  <a:lnTo>
                    <a:pt x="0" y="688"/>
                  </a:lnTo>
                  <a:lnTo>
                    <a:pt x="0" y="753"/>
                  </a:lnTo>
                  <a:lnTo>
                    <a:pt x="22" y="817"/>
                  </a:lnTo>
                  <a:lnTo>
                    <a:pt x="43" y="860"/>
                  </a:lnTo>
                  <a:lnTo>
                    <a:pt x="108" y="882"/>
                  </a:lnTo>
                  <a:lnTo>
                    <a:pt x="538" y="1075"/>
                  </a:lnTo>
                  <a:lnTo>
                    <a:pt x="623" y="1075"/>
                  </a:lnTo>
                  <a:lnTo>
                    <a:pt x="709" y="1054"/>
                  </a:lnTo>
                  <a:lnTo>
                    <a:pt x="774" y="1011"/>
                  </a:lnTo>
                  <a:lnTo>
                    <a:pt x="817" y="925"/>
                  </a:lnTo>
                  <a:lnTo>
                    <a:pt x="903" y="366"/>
                  </a:lnTo>
                  <a:lnTo>
                    <a:pt x="903" y="301"/>
                  </a:lnTo>
                  <a:lnTo>
                    <a:pt x="881" y="237"/>
                  </a:lnTo>
                  <a:lnTo>
                    <a:pt x="838" y="194"/>
                  </a:lnTo>
                  <a:lnTo>
                    <a:pt x="795"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2"/>
            <p:cNvSpPr/>
            <p:nvPr/>
          </p:nvSpPr>
          <p:spPr>
            <a:xfrm>
              <a:off x="6169000" y="-1031850"/>
              <a:ext cx="22575" cy="26900"/>
            </a:xfrm>
            <a:custGeom>
              <a:avLst/>
              <a:gdLst/>
              <a:ahLst/>
              <a:cxnLst/>
              <a:rect l="l" t="t" r="r" b="b"/>
              <a:pathLst>
                <a:path w="903" h="1076" fill="none" extrusionOk="0">
                  <a:moveTo>
                    <a:pt x="795" y="172"/>
                  </a:moveTo>
                  <a:lnTo>
                    <a:pt x="301" y="0"/>
                  </a:lnTo>
                  <a:lnTo>
                    <a:pt x="301" y="0"/>
                  </a:lnTo>
                  <a:lnTo>
                    <a:pt x="237" y="0"/>
                  </a:lnTo>
                  <a:lnTo>
                    <a:pt x="151" y="22"/>
                  </a:lnTo>
                  <a:lnTo>
                    <a:pt x="86" y="86"/>
                  </a:lnTo>
                  <a:lnTo>
                    <a:pt x="65" y="151"/>
                  </a:lnTo>
                  <a:lnTo>
                    <a:pt x="0" y="688"/>
                  </a:lnTo>
                  <a:lnTo>
                    <a:pt x="0" y="688"/>
                  </a:lnTo>
                  <a:lnTo>
                    <a:pt x="0" y="753"/>
                  </a:lnTo>
                  <a:lnTo>
                    <a:pt x="22" y="817"/>
                  </a:lnTo>
                  <a:lnTo>
                    <a:pt x="43" y="860"/>
                  </a:lnTo>
                  <a:lnTo>
                    <a:pt x="108" y="882"/>
                  </a:lnTo>
                  <a:lnTo>
                    <a:pt x="538" y="1075"/>
                  </a:lnTo>
                  <a:lnTo>
                    <a:pt x="538" y="1075"/>
                  </a:lnTo>
                  <a:lnTo>
                    <a:pt x="623" y="1075"/>
                  </a:lnTo>
                  <a:lnTo>
                    <a:pt x="709" y="1054"/>
                  </a:lnTo>
                  <a:lnTo>
                    <a:pt x="774" y="1011"/>
                  </a:lnTo>
                  <a:lnTo>
                    <a:pt x="817" y="925"/>
                  </a:lnTo>
                  <a:lnTo>
                    <a:pt x="903" y="366"/>
                  </a:lnTo>
                  <a:lnTo>
                    <a:pt x="903" y="366"/>
                  </a:lnTo>
                  <a:lnTo>
                    <a:pt x="903" y="301"/>
                  </a:lnTo>
                  <a:lnTo>
                    <a:pt x="881" y="237"/>
                  </a:lnTo>
                  <a:lnTo>
                    <a:pt x="838" y="194"/>
                  </a:lnTo>
                  <a:lnTo>
                    <a:pt x="79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2"/>
            <p:cNvSpPr/>
            <p:nvPr/>
          </p:nvSpPr>
          <p:spPr>
            <a:xfrm>
              <a:off x="6197475" y="-1021100"/>
              <a:ext cx="22600" cy="27425"/>
            </a:xfrm>
            <a:custGeom>
              <a:avLst/>
              <a:gdLst/>
              <a:ahLst/>
              <a:cxnLst/>
              <a:rect l="l" t="t" r="r" b="b"/>
              <a:pathLst>
                <a:path w="904" h="1097" extrusionOk="0">
                  <a:moveTo>
                    <a:pt x="215" y="0"/>
                  </a:moveTo>
                  <a:lnTo>
                    <a:pt x="151" y="22"/>
                  </a:lnTo>
                  <a:lnTo>
                    <a:pt x="86" y="86"/>
                  </a:lnTo>
                  <a:lnTo>
                    <a:pt x="65" y="172"/>
                  </a:lnTo>
                  <a:lnTo>
                    <a:pt x="0" y="710"/>
                  </a:lnTo>
                  <a:lnTo>
                    <a:pt x="0" y="774"/>
                  </a:lnTo>
                  <a:lnTo>
                    <a:pt x="22" y="817"/>
                  </a:lnTo>
                  <a:lnTo>
                    <a:pt x="43" y="860"/>
                  </a:lnTo>
                  <a:lnTo>
                    <a:pt x="108" y="903"/>
                  </a:lnTo>
                  <a:lnTo>
                    <a:pt x="538" y="1075"/>
                  </a:lnTo>
                  <a:lnTo>
                    <a:pt x="624" y="1097"/>
                  </a:lnTo>
                  <a:lnTo>
                    <a:pt x="710" y="1075"/>
                  </a:lnTo>
                  <a:lnTo>
                    <a:pt x="774" y="1011"/>
                  </a:lnTo>
                  <a:lnTo>
                    <a:pt x="796" y="925"/>
                  </a:lnTo>
                  <a:lnTo>
                    <a:pt x="903" y="366"/>
                  </a:lnTo>
                  <a:lnTo>
                    <a:pt x="903" y="301"/>
                  </a:lnTo>
                  <a:lnTo>
                    <a:pt x="882" y="258"/>
                  </a:lnTo>
                  <a:lnTo>
                    <a:pt x="839" y="215"/>
                  </a:lnTo>
                  <a:lnTo>
                    <a:pt x="774" y="172"/>
                  </a:lnTo>
                  <a:lnTo>
                    <a:pt x="301" y="22"/>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2"/>
            <p:cNvSpPr/>
            <p:nvPr/>
          </p:nvSpPr>
          <p:spPr>
            <a:xfrm>
              <a:off x="6197475" y="-1021100"/>
              <a:ext cx="22600" cy="27425"/>
            </a:xfrm>
            <a:custGeom>
              <a:avLst/>
              <a:gdLst/>
              <a:ahLst/>
              <a:cxnLst/>
              <a:rect l="l" t="t" r="r" b="b"/>
              <a:pathLst>
                <a:path w="904" h="1097" fill="none" extrusionOk="0">
                  <a:moveTo>
                    <a:pt x="774" y="172"/>
                  </a:moveTo>
                  <a:lnTo>
                    <a:pt x="301" y="22"/>
                  </a:lnTo>
                  <a:lnTo>
                    <a:pt x="301" y="22"/>
                  </a:lnTo>
                  <a:lnTo>
                    <a:pt x="215" y="0"/>
                  </a:lnTo>
                  <a:lnTo>
                    <a:pt x="151" y="22"/>
                  </a:lnTo>
                  <a:lnTo>
                    <a:pt x="86" y="86"/>
                  </a:lnTo>
                  <a:lnTo>
                    <a:pt x="65" y="172"/>
                  </a:lnTo>
                  <a:lnTo>
                    <a:pt x="0" y="710"/>
                  </a:lnTo>
                  <a:lnTo>
                    <a:pt x="0" y="710"/>
                  </a:lnTo>
                  <a:lnTo>
                    <a:pt x="0" y="774"/>
                  </a:lnTo>
                  <a:lnTo>
                    <a:pt x="22" y="817"/>
                  </a:lnTo>
                  <a:lnTo>
                    <a:pt x="43" y="860"/>
                  </a:lnTo>
                  <a:lnTo>
                    <a:pt x="108" y="903"/>
                  </a:lnTo>
                  <a:lnTo>
                    <a:pt x="538" y="1075"/>
                  </a:lnTo>
                  <a:lnTo>
                    <a:pt x="538" y="1075"/>
                  </a:lnTo>
                  <a:lnTo>
                    <a:pt x="624" y="1097"/>
                  </a:lnTo>
                  <a:lnTo>
                    <a:pt x="710" y="1075"/>
                  </a:lnTo>
                  <a:lnTo>
                    <a:pt x="774" y="1011"/>
                  </a:lnTo>
                  <a:lnTo>
                    <a:pt x="796" y="925"/>
                  </a:lnTo>
                  <a:lnTo>
                    <a:pt x="903" y="366"/>
                  </a:lnTo>
                  <a:lnTo>
                    <a:pt x="903" y="366"/>
                  </a:lnTo>
                  <a:lnTo>
                    <a:pt x="903" y="301"/>
                  </a:lnTo>
                  <a:lnTo>
                    <a:pt x="882" y="258"/>
                  </a:lnTo>
                  <a:lnTo>
                    <a:pt x="839" y="215"/>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2"/>
            <p:cNvSpPr/>
            <p:nvPr/>
          </p:nvSpPr>
          <p:spPr>
            <a:xfrm>
              <a:off x="6225950" y="-1009825"/>
              <a:ext cx="22600" cy="26900"/>
            </a:xfrm>
            <a:custGeom>
              <a:avLst/>
              <a:gdLst/>
              <a:ahLst/>
              <a:cxnLst/>
              <a:rect l="l" t="t" r="r" b="b"/>
              <a:pathLst>
                <a:path w="904" h="1076" extrusionOk="0">
                  <a:moveTo>
                    <a:pt x="216" y="1"/>
                  </a:moveTo>
                  <a:lnTo>
                    <a:pt x="151" y="22"/>
                  </a:lnTo>
                  <a:lnTo>
                    <a:pt x="87" y="65"/>
                  </a:lnTo>
                  <a:lnTo>
                    <a:pt x="44" y="151"/>
                  </a:lnTo>
                  <a:lnTo>
                    <a:pt x="1" y="689"/>
                  </a:lnTo>
                  <a:lnTo>
                    <a:pt x="1" y="753"/>
                  </a:lnTo>
                  <a:lnTo>
                    <a:pt x="22" y="818"/>
                  </a:lnTo>
                  <a:lnTo>
                    <a:pt x="44" y="861"/>
                  </a:lnTo>
                  <a:lnTo>
                    <a:pt x="108" y="882"/>
                  </a:lnTo>
                  <a:lnTo>
                    <a:pt x="538" y="1054"/>
                  </a:lnTo>
                  <a:lnTo>
                    <a:pt x="624" y="1076"/>
                  </a:lnTo>
                  <a:lnTo>
                    <a:pt x="710" y="1054"/>
                  </a:lnTo>
                  <a:lnTo>
                    <a:pt x="775" y="990"/>
                  </a:lnTo>
                  <a:lnTo>
                    <a:pt x="796" y="925"/>
                  </a:lnTo>
                  <a:lnTo>
                    <a:pt x="904" y="366"/>
                  </a:lnTo>
                  <a:lnTo>
                    <a:pt x="904" y="302"/>
                  </a:lnTo>
                  <a:lnTo>
                    <a:pt x="882" y="237"/>
                  </a:lnTo>
                  <a:lnTo>
                    <a:pt x="839" y="194"/>
                  </a:lnTo>
                  <a:lnTo>
                    <a:pt x="775"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2"/>
            <p:cNvSpPr/>
            <p:nvPr/>
          </p:nvSpPr>
          <p:spPr>
            <a:xfrm>
              <a:off x="6225950" y="-1009825"/>
              <a:ext cx="22600" cy="26900"/>
            </a:xfrm>
            <a:custGeom>
              <a:avLst/>
              <a:gdLst/>
              <a:ahLst/>
              <a:cxnLst/>
              <a:rect l="l" t="t" r="r" b="b"/>
              <a:pathLst>
                <a:path w="904" h="1076" fill="none" extrusionOk="0">
                  <a:moveTo>
                    <a:pt x="775" y="173"/>
                  </a:moveTo>
                  <a:lnTo>
                    <a:pt x="302" y="1"/>
                  </a:lnTo>
                  <a:lnTo>
                    <a:pt x="302" y="1"/>
                  </a:lnTo>
                  <a:lnTo>
                    <a:pt x="216" y="1"/>
                  </a:lnTo>
                  <a:lnTo>
                    <a:pt x="151" y="22"/>
                  </a:lnTo>
                  <a:lnTo>
                    <a:pt x="87" y="65"/>
                  </a:lnTo>
                  <a:lnTo>
                    <a:pt x="44" y="151"/>
                  </a:lnTo>
                  <a:lnTo>
                    <a:pt x="1" y="689"/>
                  </a:lnTo>
                  <a:lnTo>
                    <a:pt x="1" y="689"/>
                  </a:lnTo>
                  <a:lnTo>
                    <a:pt x="1" y="753"/>
                  </a:lnTo>
                  <a:lnTo>
                    <a:pt x="22" y="818"/>
                  </a:lnTo>
                  <a:lnTo>
                    <a:pt x="44" y="861"/>
                  </a:lnTo>
                  <a:lnTo>
                    <a:pt x="108" y="882"/>
                  </a:lnTo>
                  <a:lnTo>
                    <a:pt x="538" y="1054"/>
                  </a:lnTo>
                  <a:lnTo>
                    <a:pt x="538" y="1054"/>
                  </a:lnTo>
                  <a:lnTo>
                    <a:pt x="624" y="1076"/>
                  </a:lnTo>
                  <a:lnTo>
                    <a:pt x="710" y="1054"/>
                  </a:lnTo>
                  <a:lnTo>
                    <a:pt x="775" y="990"/>
                  </a:lnTo>
                  <a:lnTo>
                    <a:pt x="796" y="925"/>
                  </a:lnTo>
                  <a:lnTo>
                    <a:pt x="904" y="366"/>
                  </a:lnTo>
                  <a:lnTo>
                    <a:pt x="904" y="366"/>
                  </a:lnTo>
                  <a:lnTo>
                    <a:pt x="904" y="302"/>
                  </a:lnTo>
                  <a:lnTo>
                    <a:pt x="882" y="237"/>
                  </a:lnTo>
                  <a:lnTo>
                    <a:pt x="839" y="194"/>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2"/>
            <p:cNvSpPr/>
            <p:nvPr/>
          </p:nvSpPr>
          <p:spPr>
            <a:xfrm>
              <a:off x="6254450" y="-999075"/>
              <a:ext cx="22575" cy="26900"/>
            </a:xfrm>
            <a:custGeom>
              <a:avLst/>
              <a:gdLst/>
              <a:ahLst/>
              <a:cxnLst/>
              <a:rect l="l" t="t" r="r" b="b"/>
              <a:pathLst>
                <a:path w="903" h="1076" extrusionOk="0">
                  <a:moveTo>
                    <a:pt x="215" y="1"/>
                  </a:moveTo>
                  <a:lnTo>
                    <a:pt x="151" y="22"/>
                  </a:lnTo>
                  <a:lnTo>
                    <a:pt x="86" y="87"/>
                  </a:lnTo>
                  <a:lnTo>
                    <a:pt x="43" y="151"/>
                  </a:lnTo>
                  <a:lnTo>
                    <a:pt x="0" y="710"/>
                  </a:lnTo>
                  <a:lnTo>
                    <a:pt x="0" y="753"/>
                  </a:lnTo>
                  <a:lnTo>
                    <a:pt x="0" y="818"/>
                  </a:lnTo>
                  <a:lnTo>
                    <a:pt x="43" y="861"/>
                  </a:lnTo>
                  <a:lnTo>
                    <a:pt x="86" y="882"/>
                  </a:lnTo>
                  <a:lnTo>
                    <a:pt x="537" y="1076"/>
                  </a:lnTo>
                  <a:lnTo>
                    <a:pt x="623" y="1076"/>
                  </a:lnTo>
                  <a:lnTo>
                    <a:pt x="709" y="1054"/>
                  </a:lnTo>
                  <a:lnTo>
                    <a:pt x="774" y="1011"/>
                  </a:lnTo>
                  <a:lnTo>
                    <a:pt x="795" y="925"/>
                  </a:lnTo>
                  <a:lnTo>
                    <a:pt x="903" y="366"/>
                  </a:lnTo>
                  <a:lnTo>
                    <a:pt x="903" y="302"/>
                  </a:lnTo>
                  <a:lnTo>
                    <a:pt x="881" y="259"/>
                  </a:lnTo>
                  <a:lnTo>
                    <a:pt x="838"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2"/>
            <p:cNvSpPr/>
            <p:nvPr/>
          </p:nvSpPr>
          <p:spPr>
            <a:xfrm>
              <a:off x="6254450" y="-999075"/>
              <a:ext cx="22575" cy="26900"/>
            </a:xfrm>
            <a:custGeom>
              <a:avLst/>
              <a:gdLst/>
              <a:ahLst/>
              <a:cxnLst/>
              <a:rect l="l" t="t" r="r" b="b"/>
              <a:pathLst>
                <a:path w="903"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0" y="818"/>
                  </a:lnTo>
                  <a:lnTo>
                    <a:pt x="43" y="861"/>
                  </a:lnTo>
                  <a:lnTo>
                    <a:pt x="86" y="882"/>
                  </a:lnTo>
                  <a:lnTo>
                    <a:pt x="537" y="1076"/>
                  </a:lnTo>
                  <a:lnTo>
                    <a:pt x="537" y="1076"/>
                  </a:lnTo>
                  <a:lnTo>
                    <a:pt x="623" y="1076"/>
                  </a:lnTo>
                  <a:lnTo>
                    <a:pt x="709" y="1054"/>
                  </a:lnTo>
                  <a:lnTo>
                    <a:pt x="774" y="1011"/>
                  </a:lnTo>
                  <a:lnTo>
                    <a:pt x="795" y="925"/>
                  </a:lnTo>
                  <a:lnTo>
                    <a:pt x="903" y="366"/>
                  </a:lnTo>
                  <a:lnTo>
                    <a:pt x="903" y="366"/>
                  </a:lnTo>
                  <a:lnTo>
                    <a:pt x="903" y="302"/>
                  </a:lnTo>
                  <a:lnTo>
                    <a:pt x="881" y="259"/>
                  </a:lnTo>
                  <a:lnTo>
                    <a:pt x="838"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2"/>
            <p:cNvSpPr/>
            <p:nvPr/>
          </p:nvSpPr>
          <p:spPr>
            <a:xfrm>
              <a:off x="6282375" y="-988325"/>
              <a:ext cx="23150" cy="27450"/>
            </a:xfrm>
            <a:custGeom>
              <a:avLst/>
              <a:gdLst/>
              <a:ahLst/>
              <a:cxnLst/>
              <a:rect l="l" t="t" r="r" b="b"/>
              <a:pathLst>
                <a:path w="926" h="1098" extrusionOk="0">
                  <a:moveTo>
                    <a:pt x="237" y="1"/>
                  </a:moveTo>
                  <a:lnTo>
                    <a:pt x="173" y="44"/>
                  </a:lnTo>
                  <a:lnTo>
                    <a:pt x="108" y="87"/>
                  </a:lnTo>
                  <a:lnTo>
                    <a:pt x="65" y="173"/>
                  </a:lnTo>
                  <a:lnTo>
                    <a:pt x="1" y="710"/>
                  </a:lnTo>
                  <a:lnTo>
                    <a:pt x="1" y="775"/>
                  </a:lnTo>
                  <a:lnTo>
                    <a:pt x="22" y="818"/>
                  </a:lnTo>
                  <a:lnTo>
                    <a:pt x="65" y="861"/>
                  </a:lnTo>
                  <a:lnTo>
                    <a:pt x="108" y="904"/>
                  </a:lnTo>
                  <a:lnTo>
                    <a:pt x="560" y="1076"/>
                  </a:lnTo>
                  <a:lnTo>
                    <a:pt x="646" y="1097"/>
                  </a:lnTo>
                  <a:lnTo>
                    <a:pt x="732" y="1076"/>
                  </a:lnTo>
                  <a:lnTo>
                    <a:pt x="796" y="1011"/>
                  </a:lnTo>
                  <a:lnTo>
                    <a:pt x="818" y="947"/>
                  </a:lnTo>
                  <a:lnTo>
                    <a:pt x="925" y="366"/>
                  </a:lnTo>
                  <a:lnTo>
                    <a:pt x="925" y="323"/>
                  </a:lnTo>
                  <a:lnTo>
                    <a:pt x="904" y="259"/>
                  </a:lnTo>
                  <a:lnTo>
                    <a:pt x="861"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2"/>
            <p:cNvSpPr/>
            <p:nvPr/>
          </p:nvSpPr>
          <p:spPr>
            <a:xfrm>
              <a:off x="6282375" y="-988325"/>
              <a:ext cx="23150" cy="27450"/>
            </a:xfrm>
            <a:custGeom>
              <a:avLst/>
              <a:gdLst/>
              <a:ahLst/>
              <a:cxnLst/>
              <a:rect l="l" t="t" r="r" b="b"/>
              <a:pathLst>
                <a:path w="926" h="1098" fill="none" extrusionOk="0">
                  <a:moveTo>
                    <a:pt x="796" y="173"/>
                  </a:moveTo>
                  <a:lnTo>
                    <a:pt x="323" y="22"/>
                  </a:lnTo>
                  <a:lnTo>
                    <a:pt x="323" y="22"/>
                  </a:lnTo>
                  <a:lnTo>
                    <a:pt x="237" y="1"/>
                  </a:lnTo>
                  <a:lnTo>
                    <a:pt x="173" y="44"/>
                  </a:lnTo>
                  <a:lnTo>
                    <a:pt x="108" y="87"/>
                  </a:lnTo>
                  <a:lnTo>
                    <a:pt x="65" y="173"/>
                  </a:lnTo>
                  <a:lnTo>
                    <a:pt x="1" y="710"/>
                  </a:lnTo>
                  <a:lnTo>
                    <a:pt x="1" y="710"/>
                  </a:lnTo>
                  <a:lnTo>
                    <a:pt x="1" y="775"/>
                  </a:lnTo>
                  <a:lnTo>
                    <a:pt x="22" y="818"/>
                  </a:lnTo>
                  <a:lnTo>
                    <a:pt x="65" y="861"/>
                  </a:lnTo>
                  <a:lnTo>
                    <a:pt x="108" y="904"/>
                  </a:lnTo>
                  <a:lnTo>
                    <a:pt x="560" y="1076"/>
                  </a:lnTo>
                  <a:lnTo>
                    <a:pt x="560" y="1076"/>
                  </a:lnTo>
                  <a:lnTo>
                    <a:pt x="646" y="1097"/>
                  </a:lnTo>
                  <a:lnTo>
                    <a:pt x="732" y="1076"/>
                  </a:lnTo>
                  <a:lnTo>
                    <a:pt x="796" y="1011"/>
                  </a:lnTo>
                  <a:lnTo>
                    <a:pt x="818" y="947"/>
                  </a:lnTo>
                  <a:lnTo>
                    <a:pt x="925" y="366"/>
                  </a:lnTo>
                  <a:lnTo>
                    <a:pt x="925" y="366"/>
                  </a:lnTo>
                  <a:lnTo>
                    <a:pt x="925" y="323"/>
                  </a:lnTo>
                  <a:lnTo>
                    <a:pt x="904" y="259"/>
                  </a:lnTo>
                  <a:lnTo>
                    <a:pt x="861"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2"/>
            <p:cNvSpPr/>
            <p:nvPr/>
          </p:nvSpPr>
          <p:spPr>
            <a:xfrm>
              <a:off x="6310875" y="-977025"/>
              <a:ext cx="22600" cy="26875"/>
            </a:xfrm>
            <a:custGeom>
              <a:avLst/>
              <a:gdLst/>
              <a:ahLst/>
              <a:cxnLst/>
              <a:rect l="l" t="t" r="r" b="b"/>
              <a:pathLst>
                <a:path w="904" h="1075" extrusionOk="0">
                  <a:moveTo>
                    <a:pt x="237" y="0"/>
                  </a:moveTo>
                  <a:lnTo>
                    <a:pt x="151" y="22"/>
                  </a:lnTo>
                  <a:lnTo>
                    <a:pt x="108" y="86"/>
                  </a:lnTo>
                  <a:lnTo>
                    <a:pt x="65" y="151"/>
                  </a:lnTo>
                  <a:lnTo>
                    <a:pt x="0" y="710"/>
                  </a:lnTo>
                  <a:lnTo>
                    <a:pt x="0" y="753"/>
                  </a:lnTo>
                  <a:lnTo>
                    <a:pt x="22" y="817"/>
                  </a:lnTo>
                  <a:lnTo>
                    <a:pt x="65" y="860"/>
                  </a:lnTo>
                  <a:lnTo>
                    <a:pt x="108" y="881"/>
                  </a:lnTo>
                  <a:lnTo>
                    <a:pt x="559" y="1075"/>
                  </a:lnTo>
                  <a:lnTo>
                    <a:pt x="645" y="1075"/>
                  </a:lnTo>
                  <a:lnTo>
                    <a:pt x="731" y="1053"/>
                  </a:lnTo>
                  <a:lnTo>
                    <a:pt x="774" y="1010"/>
                  </a:lnTo>
                  <a:lnTo>
                    <a:pt x="817" y="924"/>
                  </a:lnTo>
                  <a:lnTo>
                    <a:pt x="903" y="366"/>
                  </a:lnTo>
                  <a:lnTo>
                    <a:pt x="903" y="301"/>
                  </a:lnTo>
                  <a:lnTo>
                    <a:pt x="882" y="237"/>
                  </a:lnTo>
                  <a:lnTo>
                    <a:pt x="860"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2"/>
            <p:cNvSpPr/>
            <p:nvPr/>
          </p:nvSpPr>
          <p:spPr>
            <a:xfrm>
              <a:off x="6310875" y="-977025"/>
              <a:ext cx="22600" cy="26875"/>
            </a:xfrm>
            <a:custGeom>
              <a:avLst/>
              <a:gdLst/>
              <a:ahLst/>
              <a:cxnLst/>
              <a:rect l="l" t="t" r="r" b="b"/>
              <a:pathLst>
                <a:path w="904" h="1075" fill="none" extrusionOk="0">
                  <a:moveTo>
                    <a:pt x="796" y="172"/>
                  </a:moveTo>
                  <a:lnTo>
                    <a:pt x="323" y="0"/>
                  </a:lnTo>
                  <a:lnTo>
                    <a:pt x="323" y="0"/>
                  </a:lnTo>
                  <a:lnTo>
                    <a:pt x="237" y="0"/>
                  </a:lnTo>
                  <a:lnTo>
                    <a:pt x="151" y="22"/>
                  </a:lnTo>
                  <a:lnTo>
                    <a:pt x="108" y="86"/>
                  </a:lnTo>
                  <a:lnTo>
                    <a:pt x="65" y="151"/>
                  </a:lnTo>
                  <a:lnTo>
                    <a:pt x="0" y="710"/>
                  </a:lnTo>
                  <a:lnTo>
                    <a:pt x="0" y="710"/>
                  </a:lnTo>
                  <a:lnTo>
                    <a:pt x="0" y="753"/>
                  </a:lnTo>
                  <a:lnTo>
                    <a:pt x="22" y="817"/>
                  </a:lnTo>
                  <a:lnTo>
                    <a:pt x="65" y="860"/>
                  </a:lnTo>
                  <a:lnTo>
                    <a:pt x="108" y="881"/>
                  </a:lnTo>
                  <a:lnTo>
                    <a:pt x="559" y="1075"/>
                  </a:lnTo>
                  <a:lnTo>
                    <a:pt x="559" y="1075"/>
                  </a:lnTo>
                  <a:lnTo>
                    <a:pt x="645" y="1075"/>
                  </a:lnTo>
                  <a:lnTo>
                    <a:pt x="731" y="1053"/>
                  </a:lnTo>
                  <a:lnTo>
                    <a:pt x="774" y="1010"/>
                  </a:lnTo>
                  <a:lnTo>
                    <a:pt x="817" y="924"/>
                  </a:lnTo>
                  <a:lnTo>
                    <a:pt x="903" y="366"/>
                  </a:lnTo>
                  <a:lnTo>
                    <a:pt x="903" y="366"/>
                  </a:lnTo>
                  <a:lnTo>
                    <a:pt x="903" y="301"/>
                  </a:lnTo>
                  <a:lnTo>
                    <a:pt x="882" y="237"/>
                  </a:lnTo>
                  <a:lnTo>
                    <a:pt x="860"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2"/>
            <p:cNvSpPr/>
            <p:nvPr/>
          </p:nvSpPr>
          <p:spPr>
            <a:xfrm>
              <a:off x="6339350" y="-966275"/>
              <a:ext cx="22600" cy="27425"/>
            </a:xfrm>
            <a:custGeom>
              <a:avLst/>
              <a:gdLst/>
              <a:ahLst/>
              <a:cxnLst/>
              <a:rect l="l" t="t" r="r" b="b"/>
              <a:pathLst>
                <a:path w="904" h="1097" extrusionOk="0">
                  <a:moveTo>
                    <a:pt x="237" y="0"/>
                  </a:moveTo>
                  <a:lnTo>
                    <a:pt x="151" y="43"/>
                  </a:lnTo>
                  <a:lnTo>
                    <a:pt x="87" y="86"/>
                  </a:lnTo>
                  <a:lnTo>
                    <a:pt x="65" y="172"/>
                  </a:lnTo>
                  <a:lnTo>
                    <a:pt x="1" y="709"/>
                  </a:lnTo>
                  <a:lnTo>
                    <a:pt x="1" y="774"/>
                  </a:lnTo>
                  <a:lnTo>
                    <a:pt x="22" y="817"/>
                  </a:lnTo>
                  <a:lnTo>
                    <a:pt x="65" y="860"/>
                  </a:lnTo>
                  <a:lnTo>
                    <a:pt x="108" y="903"/>
                  </a:lnTo>
                  <a:lnTo>
                    <a:pt x="559" y="1075"/>
                  </a:lnTo>
                  <a:lnTo>
                    <a:pt x="645" y="1096"/>
                  </a:lnTo>
                  <a:lnTo>
                    <a:pt x="710" y="1075"/>
                  </a:lnTo>
                  <a:lnTo>
                    <a:pt x="774" y="1010"/>
                  </a:lnTo>
                  <a:lnTo>
                    <a:pt x="817" y="924"/>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2"/>
            <p:cNvSpPr/>
            <p:nvPr/>
          </p:nvSpPr>
          <p:spPr>
            <a:xfrm>
              <a:off x="6339350" y="-966275"/>
              <a:ext cx="22600" cy="27425"/>
            </a:xfrm>
            <a:custGeom>
              <a:avLst/>
              <a:gdLst/>
              <a:ahLst/>
              <a:cxnLst/>
              <a:rect l="l" t="t" r="r" b="b"/>
              <a:pathLst>
                <a:path w="904" h="1097" fill="none" extrusionOk="0">
                  <a:moveTo>
                    <a:pt x="796" y="172"/>
                  </a:moveTo>
                  <a:lnTo>
                    <a:pt x="323" y="22"/>
                  </a:lnTo>
                  <a:lnTo>
                    <a:pt x="323" y="22"/>
                  </a:lnTo>
                  <a:lnTo>
                    <a:pt x="237" y="0"/>
                  </a:lnTo>
                  <a:lnTo>
                    <a:pt x="151" y="43"/>
                  </a:lnTo>
                  <a:lnTo>
                    <a:pt x="87" y="86"/>
                  </a:lnTo>
                  <a:lnTo>
                    <a:pt x="65" y="172"/>
                  </a:lnTo>
                  <a:lnTo>
                    <a:pt x="1" y="709"/>
                  </a:lnTo>
                  <a:lnTo>
                    <a:pt x="1" y="709"/>
                  </a:lnTo>
                  <a:lnTo>
                    <a:pt x="1" y="774"/>
                  </a:lnTo>
                  <a:lnTo>
                    <a:pt x="22" y="817"/>
                  </a:lnTo>
                  <a:lnTo>
                    <a:pt x="65" y="860"/>
                  </a:lnTo>
                  <a:lnTo>
                    <a:pt x="108" y="903"/>
                  </a:lnTo>
                  <a:lnTo>
                    <a:pt x="559" y="1075"/>
                  </a:lnTo>
                  <a:lnTo>
                    <a:pt x="559" y="1075"/>
                  </a:lnTo>
                  <a:lnTo>
                    <a:pt x="645" y="1096"/>
                  </a:lnTo>
                  <a:lnTo>
                    <a:pt x="710" y="1075"/>
                  </a:lnTo>
                  <a:lnTo>
                    <a:pt x="774" y="1010"/>
                  </a:lnTo>
                  <a:lnTo>
                    <a:pt x="817" y="924"/>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2"/>
            <p:cNvSpPr/>
            <p:nvPr/>
          </p:nvSpPr>
          <p:spPr>
            <a:xfrm>
              <a:off x="6367825" y="-955000"/>
              <a:ext cx="22600" cy="26900"/>
            </a:xfrm>
            <a:custGeom>
              <a:avLst/>
              <a:gdLst/>
              <a:ahLst/>
              <a:cxnLst/>
              <a:rect l="l" t="t" r="r" b="b"/>
              <a:pathLst>
                <a:path w="904" h="1076" extrusionOk="0">
                  <a:moveTo>
                    <a:pt x="237" y="0"/>
                  </a:moveTo>
                  <a:lnTo>
                    <a:pt x="151" y="22"/>
                  </a:lnTo>
                  <a:lnTo>
                    <a:pt x="87" y="86"/>
                  </a:lnTo>
                  <a:lnTo>
                    <a:pt x="65" y="151"/>
                  </a:lnTo>
                  <a:lnTo>
                    <a:pt x="1" y="710"/>
                  </a:lnTo>
                  <a:lnTo>
                    <a:pt x="1" y="753"/>
                  </a:lnTo>
                  <a:lnTo>
                    <a:pt x="22" y="817"/>
                  </a:lnTo>
                  <a:lnTo>
                    <a:pt x="65" y="860"/>
                  </a:lnTo>
                  <a:lnTo>
                    <a:pt x="108" y="882"/>
                  </a:lnTo>
                  <a:lnTo>
                    <a:pt x="560" y="1075"/>
                  </a:lnTo>
                  <a:lnTo>
                    <a:pt x="646" y="1075"/>
                  </a:lnTo>
                  <a:lnTo>
                    <a:pt x="710" y="1054"/>
                  </a:lnTo>
                  <a:lnTo>
                    <a:pt x="775" y="1011"/>
                  </a:lnTo>
                  <a:lnTo>
                    <a:pt x="818" y="925"/>
                  </a:lnTo>
                  <a:lnTo>
                    <a:pt x="904" y="366"/>
                  </a:lnTo>
                  <a:lnTo>
                    <a:pt x="904" y="301"/>
                  </a:lnTo>
                  <a:lnTo>
                    <a:pt x="882" y="237"/>
                  </a:lnTo>
                  <a:lnTo>
                    <a:pt x="839" y="194"/>
                  </a:lnTo>
                  <a:lnTo>
                    <a:pt x="796" y="172"/>
                  </a:lnTo>
                  <a:lnTo>
                    <a:pt x="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2"/>
            <p:cNvSpPr/>
            <p:nvPr/>
          </p:nvSpPr>
          <p:spPr>
            <a:xfrm>
              <a:off x="6367825" y="-955000"/>
              <a:ext cx="22600" cy="26900"/>
            </a:xfrm>
            <a:custGeom>
              <a:avLst/>
              <a:gdLst/>
              <a:ahLst/>
              <a:cxnLst/>
              <a:rect l="l" t="t" r="r" b="b"/>
              <a:pathLst>
                <a:path w="904" h="1076" fill="none" extrusionOk="0">
                  <a:moveTo>
                    <a:pt x="796" y="172"/>
                  </a:moveTo>
                  <a:lnTo>
                    <a:pt x="323" y="0"/>
                  </a:lnTo>
                  <a:lnTo>
                    <a:pt x="323" y="0"/>
                  </a:lnTo>
                  <a:lnTo>
                    <a:pt x="237" y="0"/>
                  </a:lnTo>
                  <a:lnTo>
                    <a:pt x="151" y="22"/>
                  </a:lnTo>
                  <a:lnTo>
                    <a:pt x="87" y="86"/>
                  </a:lnTo>
                  <a:lnTo>
                    <a:pt x="65" y="151"/>
                  </a:lnTo>
                  <a:lnTo>
                    <a:pt x="1" y="710"/>
                  </a:lnTo>
                  <a:lnTo>
                    <a:pt x="1" y="710"/>
                  </a:lnTo>
                  <a:lnTo>
                    <a:pt x="1" y="753"/>
                  </a:lnTo>
                  <a:lnTo>
                    <a:pt x="22" y="817"/>
                  </a:lnTo>
                  <a:lnTo>
                    <a:pt x="65" y="860"/>
                  </a:lnTo>
                  <a:lnTo>
                    <a:pt x="108" y="882"/>
                  </a:lnTo>
                  <a:lnTo>
                    <a:pt x="560" y="1075"/>
                  </a:lnTo>
                  <a:lnTo>
                    <a:pt x="560" y="1075"/>
                  </a:lnTo>
                  <a:lnTo>
                    <a:pt x="646" y="1075"/>
                  </a:lnTo>
                  <a:lnTo>
                    <a:pt x="710" y="1054"/>
                  </a:lnTo>
                  <a:lnTo>
                    <a:pt x="775" y="1011"/>
                  </a:lnTo>
                  <a:lnTo>
                    <a:pt x="818" y="925"/>
                  </a:lnTo>
                  <a:lnTo>
                    <a:pt x="904" y="366"/>
                  </a:lnTo>
                  <a:lnTo>
                    <a:pt x="904" y="366"/>
                  </a:lnTo>
                  <a:lnTo>
                    <a:pt x="904" y="301"/>
                  </a:lnTo>
                  <a:lnTo>
                    <a:pt x="882" y="237"/>
                  </a:lnTo>
                  <a:lnTo>
                    <a:pt x="839" y="194"/>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2"/>
            <p:cNvSpPr/>
            <p:nvPr/>
          </p:nvSpPr>
          <p:spPr>
            <a:xfrm>
              <a:off x="6396325" y="-944250"/>
              <a:ext cx="22600" cy="27425"/>
            </a:xfrm>
            <a:custGeom>
              <a:avLst/>
              <a:gdLst/>
              <a:ahLst/>
              <a:cxnLst/>
              <a:rect l="l" t="t" r="r" b="b"/>
              <a:pathLst>
                <a:path w="904" h="1097" extrusionOk="0">
                  <a:moveTo>
                    <a:pt x="237" y="0"/>
                  </a:moveTo>
                  <a:lnTo>
                    <a:pt x="151" y="22"/>
                  </a:lnTo>
                  <a:lnTo>
                    <a:pt x="86" y="86"/>
                  </a:lnTo>
                  <a:lnTo>
                    <a:pt x="65" y="172"/>
                  </a:lnTo>
                  <a:lnTo>
                    <a:pt x="0" y="710"/>
                  </a:lnTo>
                  <a:lnTo>
                    <a:pt x="0" y="774"/>
                  </a:lnTo>
                  <a:lnTo>
                    <a:pt x="22" y="817"/>
                  </a:lnTo>
                  <a:lnTo>
                    <a:pt x="65" y="860"/>
                  </a:lnTo>
                  <a:lnTo>
                    <a:pt x="108" y="903"/>
                  </a:lnTo>
                  <a:lnTo>
                    <a:pt x="559" y="1075"/>
                  </a:lnTo>
                  <a:lnTo>
                    <a:pt x="624"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2"/>
            <p:cNvSpPr/>
            <p:nvPr/>
          </p:nvSpPr>
          <p:spPr>
            <a:xfrm>
              <a:off x="6396325" y="-944250"/>
              <a:ext cx="22600" cy="27425"/>
            </a:xfrm>
            <a:custGeom>
              <a:avLst/>
              <a:gdLst/>
              <a:ahLst/>
              <a:cxnLst/>
              <a:rect l="l" t="t" r="r" b="b"/>
              <a:pathLst>
                <a:path w="904" h="1097" fill="none" extrusionOk="0">
                  <a:moveTo>
                    <a:pt x="796" y="172"/>
                  </a:moveTo>
                  <a:lnTo>
                    <a:pt x="323" y="22"/>
                  </a:lnTo>
                  <a:lnTo>
                    <a:pt x="323" y="22"/>
                  </a:lnTo>
                  <a:lnTo>
                    <a:pt x="237" y="0"/>
                  </a:lnTo>
                  <a:lnTo>
                    <a:pt x="151" y="22"/>
                  </a:lnTo>
                  <a:lnTo>
                    <a:pt x="86" y="86"/>
                  </a:lnTo>
                  <a:lnTo>
                    <a:pt x="65" y="172"/>
                  </a:lnTo>
                  <a:lnTo>
                    <a:pt x="0" y="710"/>
                  </a:lnTo>
                  <a:lnTo>
                    <a:pt x="0" y="710"/>
                  </a:lnTo>
                  <a:lnTo>
                    <a:pt x="0" y="774"/>
                  </a:lnTo>
                  <a:lnTo>
                    <a:pt x="22" y="817"/>
                  </a:lnTo>
                  <a:lnTo>
                    <a:pt x="65" y="860"/>
                  </a:lnTo>
                  <a:lnTo>
                    <a:pt x="108" y="903"/>
                  </a:lnTo>
                  <a:lnTo>
                    <a:pt x="559" y="1075"/>
                  </a:lnTo>
                  <a:lnTo>
                    <a:pt x="559" y="1075"/>
                  </a:lnTo>
                  <a:lnTo>
                    <a:pt x="624"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2"/>
            <p:cNvSpPr/>
            <p:nvPr/>
          </p:nvSpPr>
          <p:spPr>
            <a:xfrm>
              <a:off x="6424800" y="-932975"/>
              <a:ext cx="22600" cy="26900"/>
            </a:xfrm>
            <a:custGeom>
              <a:avLst/>
              <a:gdLst/>
              <a:ahLst/>
              <a:cxnLst/>
              <a:rect l="l" t="t" r="r" b="b"/>
              <a:pathLst>
                <a:path w="904" h="1076" extrusionOk="0">
                  <a:moveTo>
                    <a:pt x="237" y="1"/>
                  </a:moveTo>
                  <a:lnTo>
                    <a:pt x="151" y="22"/>
                  </a:lnTo>
                  <a:lnTo>
                    <a:pt x="86" y="65"/>
                  </a:lnTo>
                  <a:lnTo>
                    <a:pt x="65" y="151"/>
                  </a:lnTo>
                  <a:lnTo>
                    <a:pt x="1" y="689"/>
                  </a:lnTo>
                  <a:lnTo>
                    <a:pt x="1" y="753"/>
                  </a:lnTo>
                  <a:lnTo>
                    <a:pt x="22" y="818"/>
                  </a:lnTo>
                  <a:lnTo>
                    <a:pt x="65" y="861"/>
                  </a:lnTo>
                  <a:lnTo>
                    <a:pt x="108" y="882"/>
                  </a:lnTo>
                  <a:lnTo>
                    <a:pt x="538" y="1054"/>
                  </a:lnTo>
                  <a:lnTo>
                    <a:pt x="624" y="1076"/>
                  </a:lnTo>
                  <a:lnTo>
                    <a:pt x="710" y="1054"/>
                  </a:lnTo>
                  <a:lnTo>
                    <a:pt x="774" y="990"/>
                  </a:lnTo>
                  <a:lnTo>
                    <a:pt x="817" y="925"/>
                  </a:lnTo>
                  <a:lnTo>
                    <a:pt x="903" y="366"/>
                  </a:lnTo>
                  <a:lnTo>
                    <a:pt x="903"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52"/>
            <p:cNvSpPr/>
            <p:nvPr/>
          </p:nvSpPr>
          <p:spPr>
            <a:xfrm>
              <a:off x="6424800" y="-932975"/>
              <a:ext cx="22600" cy="26900"/>
            </a:xfrm>
            <a:custGeom>
              <a:avLst/>
              <a:gdLst/>
              <a:ahLst/>
              <a:cxnLst/>
              <a:rect l="l" t="t" r="r" b="b"/>
              <a:pathLst>
                <a:path w="904" h="1076" fill="none" extrusionOk="0">
                  <a:moveTo>
                    <a:pt x="796" y="173"/>
                  </a:moveTo>
                  <a:lnTo>
                    <a:pt x="323" y="1"/>
                  </a:lnTo>
                  <a:lnTo>
                    <a:pt x="323" y="1"/>
                  </a:lnTo>
                  <a:lnTo>
                    <a:pt x="237" y="1"/>
                  </a:lnTo>
                  <a:lnTo>
                    <a:pt x="151" y="22"/>
                  </a:lnTo>
                  <a:lnTo>
                    <a:pt x="86" y="65"/>
                  </a:lnTo>
                  <a:lnTo>
                    <a:pt x="65" y="151"/>
                  </a:lnTo>
                  <a:lnTo>
                    <a:pt x="1" y="689"/>
                  </a:lnTo>
                  <a:lnTo>
                    <a:pt x="1" y="689"/>
                  </a:lnTo>
                  <a:lnTo>
                    <a:pt x="1" y="753"/>
                  </a:lnTo>
                  <a:lnTo>
                    <a:pt x="22" y="818"/>
                  </a:lnTo>
                  <a:lnTo>
                    <a:pt x="65" y="861"/>
                  </a:lnTo>
                  <a:lnTo>
                    <a:pt x="108" y="882"/>
                  </a:lnTo>
                  <a:lnTo>
                    <a:pt x="538" y="1054"/>
                  </a:lnTo>
                  <a:lnTo>
                    <a:pt x="538" y="1054"/>
                  </a:lnTo>
                  <a:lnTo>
                    <a:pt x="624" y="1076"/>
                  </a:lnTo>
                  <a:lnTo>
                    <a:pt x="710" y="1054"/>
                  </a:lnTo>
                  <a:lnTo>
                    <a:pt x="774" y="990"/>
                  </a:lnTo>
                  <a:lnTo>
                    <a:pt x="817" y="925"/>
                  </a:lnTo>
                  <a:lnTo>
                    <a:pt x="903" y="366"/>
                  </a:lnTo>
                  <a:lnTo>
                    <a:pt x="903" y="366"/>
                  </a:lnTo>
                  <a:lnTo>
                    <a:pt x="903"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52"/>
            <p:cNvSpPr/>
            <p:nvPr/>
          </p:nvSpPr>
          <p:spPr>
            <a:xfrm>
              <a:off x="6453275" y="-922225"/>
              <a:ext cx="22600" cy="27450"/>
            </a:xfrm>
            <a:custGeom>
              <a:avLst/>
              <a:gdLst/>
              <a:ahLst/>
              <a:cxnLst/>
              <a:rect l="l" t="t" r="r" b="b"/>
              <a:pathLst>
                <a:path w="904" h="1098" extrusionOk="0">
                  <a:moveTo>
                    <a:pt x="216" y="1"/>
                  </a:moveTo>
                  <a:lnTo>
                    <a:pt x="151" y="22"/>
                  </a:lnTo>
                  <a:lnTo>
                    <a:pt x="87" y="87"/>
                  </a:lnTo>
                  <a:lnTo>
                    <a:pt x="65" y="151"/>
                  </a:lnTo>
                  <a:lnTo>
                    <a:pt x="1" y="710"/>
                  </a:lnTo>
                  <a:lnTo>
                    <a:pt x="1" y="775"/>
                  </a:lnTo>
                  <a:lnTo>
                    <a:pt x="22" y="818"/>
                  </a:lnTo>
                  <a:lnTo>
                    <a:pt x="44" y="861"/>
                  </a:lnTo>
                  <a:lnTo>
                    <a:pt x="108" y="882"/>
                  </a:lnTo>
                  <a:lnTo>
                    <a:pt x="538" y="1076"/>
                  </a:lnTo>
                  <a:lnTo>
                    <a:pt x="624" y="1097"/>
                  </a:lnTo>
                  <a:lnTo>
                    <a:pt x="710" y="1054"/>
                  </a:lnTo>
                  <a:lnTo>
                    <a:pt x="775" y="1011"/>
                  </a:lnTo>
                  <a:lnTo>
                    <a:pt x="818" y="925"/>
                  </a:lnTo>
                  <a:lnTo>
                    <a:pt x="904" y="366"/>
                  </a:lnTo>
                  <a:lnTo>
                    <a:pt x="904" y="302"/>
                  </a:lnTo>
                  <a:lnTo>
                    <a:pt x="882" y="259"/>
                  </a:lnTo>
                  <a:lnTo>
                    <a:pt x="839" y="194"/>
                  </a:lnTo>
                  <a:lnTo>
                    <a:pt x="796" y="173"/>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52"/>
            <p:cNvSpPr/>
            <p:nvPr/>
          </p:nvSpPr>
          <p:spPr>
            <a:xfrm>
              <a:off x="6453275" y="-922225"/>
              <a:ext cx="22600" cy="27450"/>
            </a:xfrm>
            <a:custGeom>
              <a:avLst/>
              <a:gdLst/>
              <a:ahLst/>
              <a:cxnLst/>
              <a:rect l="l" t="t" r="r" b="b"/>
              <a:pathLst>
                <a:path w="904" h="1098" fill="none" extrusionOk="0">
                  <a:moveTo>
                    <a:pt x="796" y="173"/>
                  </a:moveTo>
                  <a:lnTo>
                    <a:pt x="302" y="1"/>
                  </a:lnTo>
                  <a:lnTo>
                    <a:pt x="302" y="1"/>
                  </a:lnTo>
                  <a:lnTo>
                    <a:pt x="216" y="1"/>
                  </a:lnTo>
                  <a:lnTo>
                    <a:pt x="151" y="22"/>
                  </a:lnTo>
                  <a:lnTo>
                    <a:pt x="87" y="87"/>
                  </a:lnTo>
                  <a:lnTo>
                    <a:pt x="65" y="151"/>
                  </a:lnTo>
                  <a:lnTo>
                    <a:pt x="1" y="710"/>
                  </a:lnTo>
                  <a:lnTo>
                    <a:pt x="1" y="710"/>
                  </a:lnTo>
                  <a:lnTo>
                    <a:pt x="1" y="775"/>
                  </a:lnTo>
                  <a:lnTo>
                    <a:pt x="22" y="818"/>
                  </a:lnTo>
                  <a:lnTo>
                    <a:pt x="44" y="861"/>
                  </a:lnTo>
                  <a:lnTo>
                    <a:pt x="108" y="882"/>
                  </a:lnTo>
                  <a:lnTo>
                    <a:pt x="538" y="1076"/>
                  </a:lnTo>
                  <a:lnTo>
                    <a:pt x="538" y="1076"/>
                  </a:lnTo>
                  <a:lnTo>
                    <a:pt x="624" y="1097"/>
                  </a:lnTo>
                  <a:lnTo>
                    <a:pt x="710" y="1054"/>
                  </a:lnTo>
                  <a:lnTo>
                    <a:pt x="775" y="1011"/>
                  </a:lnTo>
                  <a:lnTo>
                    <a:pt x="818" y="925"/>
                  </a:lnTo>
                  <a:lnTo>
                    <a:pt x="904" y="366"/>
                  </a:lnTo>
                  <a:lnTo>
                    <a:pt x="904" y="366"/>
                  </a:lnTo>
                  <a:lnTo>
                    <a:pt x="904" y="302"/>
                  </a:lnTo>
                  <a:lnTo>
                    <a:pt x="882" y="259"/>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52"/>
            <p:cNvSpPr/>
            <p:nvPr/>
          </p:nvSpPr>
          <p:spPr>
            <a:xfrm>
              <a:off x="6481775" y="-911475"/>
              <a:ext cx="22600" cy="27450"/>
            </a:xfrm>
            <a:custGeom>
              <a:avLst/>
              <a:gdLst/>
              <a:ahLst/>
              <a:cxnLst/>
              <a:rect l="l" t="t" r="r" b="b"/>
              <a:pathLst>
                <a:path w="904" h="1098" extrusionOk="0">
                  <a:moveTo>
                    <a:pt x="215" y="1"/>
                  </a:moveTo>
                  <a:lnTo>
                    <a:pt x="151" y="44"/>
                  </a:lnTo>
                  <a:lnTo>
                    <a:pt x="86" y="87"/>
                  </a:lnTo>
                  <a:lnTo>
                    <a:pt x="65" y="173"/>
                  </a:lnTo>
                  <a:lnTo>
                    <a:pt x="0" y="710"/>
                  </a:lnTo>
                  <a:lnTo>
                    <a:pt x="0" y="775"/>
                  </a:lnTo>
                  <a:lnTo>
                    <a:pt x="22" y="818"/>
                  </a:lnTo>
                  <a:lnTo>
                    <a:pt x="43" y="861"/>
                  </a:lnTo>
                  <a:lnTo>
                    <a:pt x="108" y="904"/>
                  </a:lnTo>
                  <a:lnTo>
                    <a:pt x="538" y="1076"/>
                  </a:lnTo>
                  <a:lnTo>
                    <a:pt x="624" y="1097"/>
                  </a:lnTo>
                  <a:lnTo>
                    <a:pt x="710" y="1076"/>
                  </a:lnTo>
                  <a:lnTo>
                    <a:pt x="774" y="1011"/>
                  </a:lnTo>
                  <a:lnTo>
                    <a:pt x="796" y="947"/>
                  </a:lnTo>
                  <a:lnTo>
                    <a:pt x="903" y="366"/>
                  </a:lnTo>
                  <a:lnTo>
                    <a:pt x="903" y="323"/>
                  </a:lnTo>
                  <a:lnTo>
                    <a:pt x="882" y="259"/>
                  </a:lnTo>
                  <a:lnTo>
                    <a:pt x="839" y="216"/>
                  </a:lnTo>
                  <a:lnTo>
                    <a:pt x="774" y="173"/>
                  </a:lnTo>
                  <a:lnTo>
                    <a:pt x="301" y="22"/>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52"/>
            <p:cNvSpPr/>
            <p:nvPr/>
          </p:nvSpPr>
          <p:spPr>
            <a:xfrm>
              <a:off x="6481775" y="-911475"/>
              <a:ext cx="22600" cy="27450"/>
            </a:xfrm>
            <a:custGeom>
              <a:avLst/>
              <a:gdLst/>
              <a:ahLst/>
              <a:cxnLst/>
              <a:rect l="l" t="t" r="r" b="b"/>
              <a:pathLst>
                <a:path w="904" h="1098" fill="none" extrusionOk="0">
                  <a:moveTo>
                    <a:pt x="774" y="173"/>
                  </a:moveTo>
                  <a:lnTo>
                    <a:pt x="301" y="22"/>
                  </a:lnTo>
                  <a:lnTo>
                    <a:pt x="301" y="22"/>
                  </a:lnTo>
                  <a:lnTo>
                    <a:pt x="215" y="1"/>
                  </a:lnTo>
                  <a:lnTo>
                    <a:pt x="151" y="44"/>
                  </a:lnTo>
                  <a:lnTo>
                    <a:pt x="86" y="87"/>
                  </a:lnTo>
                  <a:lnTo>
                    <a:pt x="65" y="173"/>
                  </a:lnTo>
                  <a:lnTo>
                    <a:pt x="0" y="710"/>
                  </a:lnTo>
                  <a:lnTo>
                    <a:pt x="0" y="710"/>
                  </a:lnTo>
                  <a:lnTo>
                    <a:pt x="0" y="775"/>
                  </a:lnTo>
                  <a:lnTo>
                    <a:pt x="22" y="818"/>
                  </a:lnTo>
                  <a:lnTo>
                    <a:pt x="43" y="861"/>
                  </a:lnTo>
                  <a:lnTo>
                    <a:pt x="108" y="904"/>
                  </a:lnTo>
                  <a:lnTo>
                    <a:pt x="538" y="1076"/>
                  </a:lnTo>
                  <a:lnTo>
                    <a:pt x="538" y="1076"/>
                  </a:lnTo>
                  <a:lnTo>
                    <a:pt x="624" y="1097"/>
                  </a:lnTo>
                  <a:lnTo>
                    <a:pt x="710" y="1076"/>
                  </a:lnTo>
                  <a:lnTo>
                    <a:pt x="774" y="1011"/>
                  </a:lnTo>
                  <a:lnTo>
                    <a:pt x="796" y="947"/>
                  </a:lnTo>
                  <a:lnTo>
                    <a:pt x="903" y="366"/>
                  </a:lnTo>
                  <a:lnTo>
                    <a:pt x="903" y="366"/>
                  </a:lnTo>
                  <a:lnTo>
                    <a:pt x="903" y="323"/>
                  </a:lnTo>
                  <a:lnTo>
                    <a:pt x="882" y="259"/>
                  </a:lnTo>
                  <a:lnTo>
                    <a:pt x="839" y="216"/>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52"/>
            <p:cNvSpPr/>
            <p:nvPr/>
          </p:nvSpPr>
          <p:spPr>
            <a:xfrm>
              <a:off x="6510250" y="-900175"/>
              <a:ext cx="22600" cy="26875"/>
            </a:xfrm>
            <a:custGeom>
              <a:avLst/>
              <a:gdLst/>
              <a:ahLst/>
              <a:cxnLst/>
              <a:rect l="l" t="t" r="r" b="b"/>
              <a:pathLst>
                <a:path w="904" h="1075" extrusionOk="0">
                  <a:moveTo>
                    <a:pt x="215" y="0"/>
                  </a:moveTo>
                  <a:lnTo>
                    <a:pt x="151" y="22"/>
                  </a:lnTo>
                  <a:lnTo>
                    <a:pt x="86" y="86"/>
                  </a:lnTo>
                  <a:lnTo>
                    <a:pt x="43" y="151"/>
                  </a:lnTo>
                  <a:lnTo>
                    <a:pt x="0" y="710"/>
                  </a:lnTo>
                  <a:lnTo>
                    <a:pt x="0" y="753"/>
                  </a:lnTo>
                  <a:lnTo>
                    <a:pt x="22" y="817"/>
                  </a:lnTo>
                  <a:lnTo>
                    <a:pt x="43" y="860"/>
                  </a:lnTo>
                  <a:lnTo>
                    <a:pt x="108" y="882"/>
                  </a:lnTo>
                  <a:lnTo>
                    <a:pt x="538" y="1075"/>
                  </a:lnTo>
                  <a:lnTo>
                    <a:pt x="624" y="1075"/>
                  </a:lnTo>
                  <a:lnTo>
                    <a:pt x="710" y="1053"/>
                  </a:lnTo>
                  <a:lnTo>
                    <a:pt x="774" y="1011"/>
                  </a:lnTo>
                  <a:lnTo>
                    <a:pt x="796" y="925"/>
                  </a:lnTo>
                  <a:lnTo>
                    <a:pt x="903" y="366"/>
                  </a:lnTo>
                  <a:lnTo>
                    <a:pt x="903" y="301"/>
                  </a:lnTo>
                  <a:lnTo>
                    <a:pt x="882" y="237"/>
                  </a:lnTo>
                  <a:lnTo>
                    <a:pt x="839"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52"/>
            <p:cNvSpPr/>
            <p:nvPr/>
          </p:nvSpPr>
          <p:spPr>
            <a:xfrm>
              <a:off x="6510250" y="-900175"/>
              <a:ext cx="22600" cy="26875"/>
            </a:xfrm>
            <a:custGeom>
              <a:avLst/>
              <a:gdLst/>
              <a:ahLst/>
              <a:cxnLst/>
              <a:rect l="l" t="t" r="r" b="b"/>
              <a:pathLst>
                <a:path w="904"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3"/>
                  </a:lnTo>
                  <a:lnTo>
                    <a:pt x="774" y="1011"/>
                  </a:lnTo>
                  <a:lnTo>
                    <a:pt x="796" y="925"/>
                  </a:lnTo>
                  <a:lnTo>
                    <a:pt x="903" y="366"/>
                  </a:lnTo>
                  <a:lnTo>
                    <a:pt x="903" y="366"/>
                  </a:lnTo>
                  <a:lnTo>
                    <a:pt x="903" y="301"/>
                  </a:lnTo>
                  <a:lnTo>
                    <a:pt x="882" y="237"/>
                  </a:lnTo>
                  <a:lnTo>
                    <a:pt x="839"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52"/>
            <p:cNvSpPr/>
            <p:nvPr/>
          </p:nvSpPr>
          <p:spPr>
            <a:xfrm>
              <a:off x="6654825" y="-851825"/>
              <a:ext cx="22575" cy="26900"/>
            </a:xfrm>
            <a:custGeom>
              <a:avLst/>
              <a:gdLst/>
              <a:ahLst/>
              <a:cxnLst/>
              <a:rect l="l" t="t" r="r" b="b"/>
              <a:pathLst>
                <a:path w="903" h="1076" extrusionOk="0">
                  <a:moveTo>
                    <a:pt x="237" y="1"/>
                  </a:moveTo>
                  <a:lnTo>
                    <a:pt x="151" y="22"/>
                  </a:lnTo>
                  <a:lnTo>
                    <a:pt x="86" y="65"/>
                  </a:lnTo>
                  <a:lnTo>
                    <a:pt x="65" y="151"/>
                  </a:lnTo>
                  <a:lnTo>
                    <a:pt x="0" y="689"/>
                  </a:lnTo>
                  <a:lnTo>
                    <a:pt x="0" y="753"/>
                  </a:lnTo>
                  <a:lnTo>
                    <a:pt x="22" y="818"/>
                  </a:lnTo>
                  <a:lnTo>
                    <a:pt x="43" y="861"/>
                  </a:lnTo>
                  <a:lnTo>
                    <a:pt x="108" y="882"/>
                  </a:lnTo>
                  <a:lnTo>
                    <a:pt x="537" y="1054"/>
                  </a:lnTo>
                  <a:lnTo>
                    <a:pt x="623" y="1076"/>
                  </a:lnTo>
                  <a:lnTo>
                    <a:pt x="709" y="1054"/>
                  </a:lnTo>
                  <a:lnTo>
                    <a:pt x="774" y="990"/>
                  </a:lnTo>
                  <a:lnTo>
                    <a:pt x="817" y="925"/>
                  </a:lnTo>
                  <a:lnTo>
                    <a:pt x="903" y="366"/>
                  </a:lnTo>
                  <a:lnTo>
                    <a:pt x="903" y="302"/>
                  </a:lnTo>
                  <a:lnTo>
                    <a:pt x="881" y="237"/>
                  </a:lnTo>
                  <a:lnTo>
                    <a:pt x="838" y="194"/>
                  </a:lnTo>
                  <a:lnTo>
                    <a:pt x="795"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52"/>
            <p:cNvSpPr/>
            <p:nvPr/>
          </p:nvSpPr>
          <p:spPr>
            <a:xfrm>
              <a:off x="6654825" y="-851825"/>
              <a:ext cx="22575" cy="26900"/>
            </a:xfrm>
            <a:custGeom>
              <a:avLst/>
              <a:gdLst/>
              <a:ahLst/>
              <a:cxnLst/>
              <a:rect l="l" t="t" r="r" b="b"/>
              <a:pathLst>
                <a:path w="903" h="1076" fill="none" extrusionOk="0">
                  <a:moveTo>
                    <a:pt x="795" y="173"/>
                  </a:moveTo>
                  <a:lnTo>
                    <a:pt x="301" y="1"/>
                  </a:lnTo>
                  <a:lnTo>
                    <a:pt x="301" y="1"/>
                  </a:lnTo>
                  <a:lnTo>
                    <a:pt x="237" y="1"/>
                  </a:lnTo>
                  <a:lnTo>
                    <a:pt x="151" y="22"/>
                  </a:lnTo>
                  <a:lnTo>
                    <a:pt x="86" y="65"/>
                  </a:lnTo>
                  <a:lnTo>
                    <a:pt x="65" y="151"/>
                  </a:lnTo>
                  <a:lnTo>
                    <a:pt x="0" y="689"/>
                  </a:lnTo>
                  <a:lnTo>
                    <a:pt x="0" y="689"/>
                  </a:lnTo>
                  <a:lnTo>
                    <a:pt x="0" y="753"/>
                  </a:lnTo>
                  <a:lnTo>
                    <a:pt x="22" y="818"/>
                  </a:lnTo>
                  <a:lnTo>
                    <a:pt x="43" y="861"/>
                  </a:lnTo>
                  <a:lnTo>
                    <a:pt x="108" y="882"/>
                  </a:lnTo>
                  <a:lnTo>
                    <a:pt x="537" y="1054"/>
                  </a:lnTo>
                  <a:lnTo>
                    <a:pt x="537" y="1054"/>
                  </a:lnTo>
                  <a:lnTo>
                    <a:pt x="623" y="1076"/>
                  </a:lnTo>
                  <a:lnTo>
                    <a:pt x="709" y="1054"/>
                  </a:lnTo>
                  <a:lnTo>
                    <a:pt x="774" y="990"/>
                  </a:lnTo>
                  <a:lnTo>
                    <a:pt x="817" y="925"/>
                  </a:lnTo>
                  <a:lnTo>
                    <a:pt x="903" y="366"/>
                  </a:lnTo>
                  <a:lnTo>
                    <a:pt x="903" y="366"/>
                  </a:lnTo>
                  <a:lnTo>
                    <a:pt x="903" y="302"/>
                  </a:lnTo>
                  <a:lnTo>
                    <a:pt x="881" y="237"/>
                  </a:lnTo>
                  <a:lnTo>
                    <a:pt x="838" y="194"/>
                  </a:lnTo>
                  <a:lnTo>
                    <a:pt x="79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52"/>
            <p:cNvSpPr/>
            <p:nvPr/>
          </p:nvSpPr>
          <p:spPr>
            <a:xfrm>
              <a:off x="6683300" y="-841075"/>
              <a:ext cx="22600" cy="27450"/>
            </a:xfrm>
            <a:custGeom>
              <a:avLst/>
              <a:gdLst/>
              <a:ahLst/>
              <a:cxnLst/>
              <a:rect l="l" t="t" r="r" b="b"/>
              <a:pathLst>
                <a:path w="904" h="1098" extrusionOk="0">
                  <a:moveTo>
                    <a:pt x="215" y="1"/>
                  </a:moveTo>
                  <a:lnTo>
                    <a:pt x="151" y="22"/>
                  </a:lnTo>
                  <a:lnTo>
                    <a:pt x="86" y="87"/>
                  </a:lnTo>
                  <a:lnTo>
                    <a:pt x="65" y="151"/>
                  </a:lnTo>
                  <a:lnTo>
                    <a:pt x="0" y="710"/>
                  </a:lnTo>
                  <a:lnTo>
                    <a:pt x="0" y="775"/>
                  </a:lnTo>
                  <a:lnTo>
                    <a:pt x="22" y="818"/>
                  </a:lnTo>
                  <a:lnTo>
                    <a:pt x="43" y="861"/>
                  </a:lnTo>
                  <a:lnTo>
                    <a:pt x="108" y="882"/>
                  </a:lnTo>
                  <a:lnTo>
                    <a:pt x="538" y="1076"/>
                  </a:lnTo>
                  <a:lnTo>
                    <a:pt x="624" y="1097"/>
                  </a:lnTo>
                  <a:lnTo>
                    <a:pt x="710" y="1054"/>
                  </a:lnTo>
                  <a:lnTo>
                    <a:pt x="774" y="1011"/>
                  </a:lnTo>
                  <a:lnTo>
                    <a:pt x="796" y="925"/>
                  </a:lnTo>
                  <a:lnTo>
                    <a:pt x="903" y="366"/>
                  </a:lnTo>
                  <a:lnTo>
                    <a:pt x="903" y="302"/>
                  </a:lnTo>
                  <a:lnTo>
                    <a:pt x="882" y="259"/>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52"/>
            <p:cNvSpPr/>
            <p:nvPr/>
          </p:nvSpPr>
          <p:spPr>
            <a:xfrm>
              <a:off x="6683300" y="-841075"/>
              <a:ext cx="22600" cy="27450"/>
            </a:xfrm>
            <a:custGeom>
              <a:avLst/>
              <a:gdLst/>
              <a:ahLst/>
              <a:cxnLst/>
              <a:rect l="l" t="t" r="r" b="b"/>
              <a:pathLst>
                <a:path w="904" h="1098" fill="none" extrusionOk="0">
                  <a:moveTo>
                    <a:pt x="774" y="173"/>
                  </a:moveTo>
                  <a:lnTo>
                    <a:pt x="301" y="1"/>
                  </a:lnTo>
                  <a:lnTo>
                    <a:pt x="301" y="1"/>
                  </a:lnTo>
                  <a:lnTo>
                    <a:pt x="215" y="1"/>
                  </a:lnTo>
                  <a:lnTo>
                    <a:pt x="151" y="22"/>
                  </a:lnTo>
                  <a:lnTo>
                    <a:pt x="86" y="87"/>
                  </a:lnTo>
                  <a:lnTo>
                    <a:pt x="65" y="151"/>
                  </a:lnTo>
                  <a:lnTo>
                    <a:pt x="0" y="710"/>
                  </a:lnTo>
                  <a:lnTo>
                    <a:pt x="0" y="710"/>
                  </a:lnTo>
                  <a:lnTo>
                    <a:pt x="0" y="775"/>
                  </a:lnTo>
                  <a:lnTo>
                    <a:pt x="22" y="818"/>
                  </a:lnTo>
                  <a:lnTo>
                    <a:pt x="43" y="861"/>
                  </a:lnTo>
                  <a:lnTo>
                    <a:pt x="108" y="882"/>
                  </a:lnTo>
                  <a:lnTo>
                    <a:pt x="538" y="1076"/>
                  </a:lnTo>
                  <a:lnTo>
                    <a:pt x="538" y="1076"/>
                  </a:lnTo>
                  <a:lnTo>
                    <a:pt x="624" y="1097"/>
                  </a:lnTo>
                  <a:lnTo>
                    <a:pt x="710" y="1054"/>
                  </a:lnTo>
                  <a:lnTo>
                    <a:pt x="774" y="1011"/>
                  </a:lnTo>
                  <a:lnTo>
                    <a:pt x="796" y="925"/>
                  </a:lnTo>
                  <a:lnTo>
                    <a:pt x="903" y="366"/>
                  </a:lnTo>
                  <a:lnTo>
                    <a:pt x="903" y="366"/>
                  </a:lnTo>
                  <a:lnTo>
                    <a:pt x="903" y="302"/>
                  </a:lnTo>
                  <a:lnTo>
                    <a:pt x="882" y="259"/>
                  </a:lnTo>
                  <a:lnTo>
                    <a:pt x="839"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52"/>
            <p:cNvSpPr/>
            <p:nvPr/>
          </p:nvSpPr>
          <p:spPr>
            <a:xfrm>
              <a:off x="6711775" y="-830325"/>
              <a:ext cx="22600" cy="27450"/>
            </a:xfrm>
            <a:custGeom>
              <a:avLst/>
              <a:gdLst/>
              <a:ahLst/>
              <a:cxnLst/>
              <a:rect l="l" t="t" r="r" b="b"/>
              <a:pathLst>
                <a:path w="904" h="1098" extrusionOk="0">
                  <a:moveTo>
                    <a:pt x="216" y="1"/>
                  </a:moveTo>
                  <a:lnTo>
                    <a:pt x="151" y="44"/>
                  </a:lnTo>
                  <a:lnTo>
                    <a:pt x="87" y="87"/>
                  </a:lnTo>
                  <a:lnTo>
                    <a:pt x="44" y="173"/>
                  </a:lnTo>
                  <a:lnTo>
                    <a:pt x="1" y="710"/>
                  </a:lnTo>
                  <a:lnTo>
                    <a:pt x="1" y="775"/>
                  </a:lnTo>
                  <a:lnTo>
                    <a:pt x="22" y="818"/>
                  </a:lnTo>
                  <a:lnTo>
                    <a:pt x="44" y="861"/>
                  </a:lnTo>
                  <a:lnTo>
                    <a:pt x="108" y="904"/>
                  </a:lnTo>
                  <a:lnTo>
                    <a:pt x="538" y="1076"/>
                  </a:lnTo>
                  <a:lnTo>
                    <a:pt x="624" y="1097"/>
                  </a:lnTo>
                  <a:lnTo>
                    <a:pt x="710" y="1076"/>
                  </a:lnTo>
                  <a:lnTo>
                    <a:pt x="775" y="1011"/>
                  </a:lnTo>
                  <a:lnTo>
                    <a:pt x="796" y="947"/>
                  </a:lnTo>
                  <a:lnTo>
                    <a:pt x="904" y="366"/>
                  </a:lnTo>
                  <a:lnTo>
                    <a:pt x="904" y="323"/>
                  </a:lnTo>
                  <a:lnTo>
                    <a:pt x="882" y="259"/>
                  </a:lnTo>
                  <a:lnTo>
                    <a:pt x="839" y="216"/>
                  </a:lnTo>
                  <a:lnTo>
                    <a:pt x="775" y="173"/>
                  </a:lnTo>
                  <a:lnTo>
                    <a:pt x="302" y="22"/>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52"/>
            <p:cNvSpPr/>
            <p:nvPr/>
          </p:nvSpPr>
          <p:spPr>
            <a:xfrm>
              <a:off x="6711775" y="-830325"/>
              <a:ext cx="22600" cy="27450"/>
            </a:xfrm>
            <a:custGeom>
              <a:avLst/>
              <a:gdLst/>
              <a:ahLst/>
              <a:cxnLst/>
              <a:rect l="l" t="t" r="r" b="b"/>
              <a:pathLst>
                <a:path w="904" h="1098" fill="none" extrusionOk="0">
                  <a:moveTo>
                    <a:pt x="775" y="173"/>
                  </a:moveTo>
                  <a:lnTo>
                    <a:pt x="302" y="22"/>
                  </a:lnTo>
                  <a:lnTo>
                    <a:pt x="302" y="22"/>
                  </a:lnTo>
                  <a:lnTo>
                    <a:pt x="216" y="1"/>
                  </a:lnTo>
                  <a:lnTo>
                    <a:pt x="151" y="44"/>
                  </a:lnTo>
                  <a:lnTo>
                    <a:pt x="87" y="87"/>
                  </a:lnTo>
                  <a:lnTo>
                    <a:pt x="44" y="173"/>
                  </a:lnTo>
                  <a:lnTo>
                    <a:pt x="1" y="710"/>
                  </a:lnTo>
                  <a:lnTo>
                    <a:pt x="1" y="710"/>
                  </a:lnTo>
                  <a:lnTo>
                    <a:pt x="1" y="775"/>
                  </a:lnTo>
                  <a:lnTo>
                    <a:pt x="22" y="818"/>
                  </a:lnTo>
                  <a:lnTo>
                    <a:pt x="44" y="861"/>
                  </a:lnTo>
                  <a:lnTo>
                    <a:pt x="108" y="904"/>
                  </a:lnTo>
                  <a:lnTo>
                    <a:pt x="538" y="1076"/>
                  </a:lnTo>
                  <a:lnTo>
                    <a:pt x="538" y="1076"/>
                  </a:lnTo>
                  <a:lnTo>
                    <a:pt x="624" y="1097"/>
                  </a:lnTo>
                  <a:lnTo>
                    <a:pt x="710" y="1076"/>
                  </a:lnTo>
                  <a:lnTo>
                    <a:pt x="775" y="1011"/>
                  </a:lnTo>
                  <a:lnTo>
                    <a:pt x="796" y="947"/>
                  </a:lnTo>
                  <a:lnTo>
                    <a:pt x="904" y="366"/>
                  </a:lnTo>
                  <a:lnTo>
                    <a:pt x="904" y="366"/>
                  </a:lnTo>
                  <a:lnTo>
                    <a:pt x="904" y="323"/>
                  </a:lnTo>
                  <a:lnTo>
                    <a:pt x="882" y="259"/>
                  </a:lnTo>
                  <a:lnTo>
                    <a:pt x="839" y="216"/>
                  </a:lnTo>
                  <a:lnTo>
                    <a:pt x="775"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52"/>
            <p:cNvSpPr/>
            <p:nvPr/>
          </p:nvSpPr>
          <p:spPr>
            <a:xfrm>
              <a:off x="6740275" y="-819025"/>
              <a:ext cx="22575" cy="26875"/>
            </a:xfrm>
            <a:custGeom>
              <a:avLst/>
              <a:gdLst/>
              <a:ahLst/>
              <a:cxnLst/>
              <a:rect l="l" t="t" r="r" b="b"/>
              <a:pathLst>
                <a:path w="903" h="1075" extrusionOk="0">
                  <a:moveTo>
                    <a:pt x="215" y="0"/>
                  </a:moveTo>
                  <a:lnTo>
                    <a:pt x="151" y="22"/>
                  </a:lnTo>
                  <a:lnTo>
                    <a:pt x="86" y="86"/>
                  </a:lnTo>
                  <a:lnTo>
                    <a:pt x="43" y="151"/>
                  </a:lnTo>
                  <a:lnTo>
                    <a:pt x="0" y="710"/>
                  </a:lnTo>
                  <a:lnTo>
                    <a:pt x="0" y="753"/>
                  </a:lnTo>
                  <a:lnTo>
                    <a:pt x="0" y="817"/>
                  </a:lnTo>
                  <a:lnTo>
                    <a:pt x="43" y="860"/>
                  </a:lnTo>
                  <a:lnTo>
                    <a:pt x="86" y="882"/>
                  </a:lnTo>
                  <a:lnTo>
                    <a:pt x="537" y="1075"/>
                  </a:lnTo>
                  <a:lnTo>
                    <a:pt x="623" y="1075"/>
                  </a:lnTo>
                  <a:lnTo>
                    <a:pt x="709" y="1054"/>
                  </a:lnTo>
                  <a:lnTo>
                    <a:pt x="774" y="1011"/>
                  </a:lnTo>
                  <a:lnTo>
                    <a:pt x="795" y="925"/>
                  </a:lnTo>
                  <a:lnTo>
                    <a:pt x="903" y="366"/>
                  </a:lnTo>
                  <a:lnTo>
                    <a:pt x="903" y="301"/>
                  </a:lnTo>
                  <a:lnTo>
                    <a:pt x="881" y="237"/>
                  </a:lnTo>
                  <a:lnTo>
                    <a:pt x="838" y="194"/>
                  </a:lnTo>
                  <a:lnTo>
                    <a:pt x="774" y="172"/>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52"/>
            <p:cNvSpPr/>
            <p:nvPr/>
          </p:nvSpPr>
          <p:spPr>
            <a:xfrm>
              <a:off x="6740275" y="-819025"/>
              <a:ext cx="22575" cy="26875"/>
            </a:xfrm>
            <a:custGeom>
              <a:avLst/>
              <a:gdLst/>
              <a:ahLst/>
              <a:cxnLst/>
              <a:rect l="l" t="t" r="r" b="b"/>
              <a:pathLst>
                <a:path w="903" h="1075" fill="none" extrusionOk="0">
                  <a:moveTo>
                    <a:pt x="774" y="172"/>
                  </a:moveTo>
                  <a:lnTo>
                    <a:pt x="301" y="0"/>
                  </a:lnTo>
                  <a:lnTo>
                    <a:pt x="301" y="0"/>
                  </a:lnTo>
                  <a:lnTo>
                    <a:pt x="215" y="0"/>
                  </a:lnTo>
                  <a:lnTo>
                    <a:pt x="151" y="22"/>
                  </a:lnTo>
                  <a:lnTo>
                    <a:pt x="86" y="86"/>
                  </a:lnTo>
                  <a:lnTo>
                    <a:pt x="43" y="151"/>
                  </a:lnTo>
                  <a:lnTo>
                    <a:pt x="0" y="710"/>
                  </a:lnTo>
                  <a:lnTo>
                    <a:pt x="0" y="710"/>
                  </a:lnTo>
                  <a:lnTo>
                    <a:pt x="0" y="753"/>
                  </a:lnTo>
                  <a:lnTo>
                    <a:pt x="0" y="817"/>
                  </a:lnTo>
                  <a:lnTo>
                    <a:pt x="43" y="860"/>
                  </a:lnTo>
                  <a:lnTo>
                    <a:pt x="86" y="882"/>
                  </a:lnTo>
                  <a:lnTo>
                    <a:pt x="537" y="1075"/>
                  </a:lnTo>
                  <a:lnTo>
                    <a:pt x="537" y="1075"/>
                  </a:lnTo>
                  <a:lnTo>
                    <a:pt x="623" y="1075"/>
                  </a:lnTo>
                  <a:lnTo>
                    <a:pt x="709" y="1054"/>
                  </a:lnTo>
                  <a:lnTo>
                    <a:pt x="774" y="1011"/>
                  </a:lnTo>
                  <a:lnTo>
                    <a:pt x="795" y="925"/>
                  </a:lnTo>
                  <a:lnTo>
                    <a:pt x="903" y="366"/>
                  </a:lnTo>
                  <a:lnTo>
                    <a:pt x="903" y="366"/>
                  </a:lnTo>
                  <a:lnTo>
                    <a:pt x="903" y="301"/>
                  </a:lnTo>
                  <a:lnTo>
                    <a:pt x="881" y="237"/>
                  </a:lnTo>
                  <a:lnTo>
                    <a:pt x="838" y="194"/>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52"/>
            <p:cNvSpPr/>
            <p:nvPr/>
          </p:nvSpPr>
          <p:spPr>
            <a:xfrm>
              <a:off x="6768200" y="-808275"/>
              <a:ext cx="23150" cy="27425"/>
            </a:xfrm>
            <a:custGeom>
              <a:avLst/>
              <a:gdLst/>
              <a:ahLst/>
              <a:cxnLst/>
              <a:rect l="l" t="t" r="r" b="b"/>
              <a:pathLst>
                <a:path w="926" h="1097" extrusionOk="0">
                  <a:moveTo>
                    <a:pt x="237" y="0"/>
                  </a:moveTo>
                  <a:lnTo>
                    <a:pt x="151" y="43"/>
                  </a:lnTo>
                  <a:lnTo>
                    <a:pt x="108" y="86"/>
                  </a:lnTo>
                  <a:lnTo>
                    <a:pt x="65" y="172"/>
                  </a:lnTo>
                  <a:lnTo>
                    <a:pt x="1" y="709"/>
                  </a:lnTo>
                  <a:lnTo>
                    <a:pt x="1" y="774"/>
                  </a:lnTo>
                  <a:lnTo>
                    <a:pt x="22" y="817"/>
                  </a:lnTo>
                  <a:lnTo>
                    <a:pt x="65" y="860"/>
                  </a:lnTo>
                  <a:lnTo>
                    <a:pt x="108" y="903"/>
                  </a:lnTo>
                  <a:lnTo>
                    <a:pt x="560" y="1075"/>
                  </a:lnTo>
                  <a:lnTo>
                    <a:pt x="646" y="1096"/>
                  </a:lnTo>
                  <a:lnTo>
                    <a:pt x="732" y="1075"/>
                  </a:lnTo>
                  <a:lnTo>
                    <a:pt x="796" y="1010"/>
                  </a:lnTo>
                  <a:lnTo>
                    <a:pt x="818" y="946"/>
                  </a:lnTo>
                  <a:lnTo>
                    <a:pt x="925" y="366"/>
                  </a:lnTo>
                  <a:lnTo>
                    <a:pt x="925" y="301"/>
                  </a:lnTo>
                  <a:lnTo>
                    <a:pt x="904" y="258"/>
                  </a:lnTo>
                  <a:lnTo>
                    <a:pt x="861"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52"/>
            <p:cNvSpPr/>
            <p:nvPr/>
          </p:nvSpPr>
          <p:spPr>
            <a:xfrm>
              <a:off x="6768200" y="-808275"/>
              <a:ext cx="23150" cy="27425"/>
            </a:xfrm>
            <a:custGeom>
              <a:avLst/>
              <a:gdLst/>
              <a:ahLst/>
              <a:cxnLst/>
              <a:rect l="l" t="t" r="r" b="b"/>
              <a:pathLst>
                <a:path w="926" h="1097" fill="none" extrusionOk="0">
                  <a:moveTo>
                    <a:pt x="796" y="172"/>
                  </a:moveTo>
                  <a:lnTo>
                    <a:pt x="323" y="22"/>
                  </a:lnTo>
                  <a:lnTo>
                    <a:pt x="323" y="22"/>
                  </a:lnTo>
                  <a:lnTo>
                    <a:pt x="237" y="0"/>
                  </a:lnTo>
                  <a:lnTo>
                    <a:pt x="151" y="43"/>
                  </a:lnTo>
                  <a:lnTo>
                    <a:pt x="108" y="86"/>
                  </a:lnTo>
                  <a:lnTo>
                    <a:pt x="65" y="172"/>
                  </a:lnTo>
                  <a:lnTo>
                    <a:pt x="1" y="709"/>
                  </a:lnTo>
                  <a:lnTo>
                    <a:pt x="1" y="709"/>
                  </a:lnTo>
                  <a:lnTo>
                    <a:pt x="1" y="774"/>
                  </a:lnTo>
                  <a:lnTo>
                    <a:pt x="22" y="817"/>
                  </a:lnTo>
                  <a:lnTo>
                    <a:pt x="65" y="860"/>
                  </a:lnTo>
                  <a:lnTo>
                    <a:pt x="108" y="903"/>
                  </a:lnTo>
                  <a:lnTo>
                    <a:pt x="560" y="1075"/>
                  </a:lnTo>
                  <a:lnTo>
                    <a:pt x="560" y="1075"/>
                  </a:lnTo>
                  <a:lnTo>
                    <a:pt x="646" y="1096"/>
                  </a:lnTo>
                  <a:lnTo>
                    <a:pt x="732" y="1075"/>
                  </a:lnTo>
                  <a:lnTo>
                    <a:pt x="796" y="1010"/>
                  </a:lnTo>
                  <a:lnTo>
                    <a:pt x="818" y="946"/>
                  </a:lnTo>
                  <a:lnTo>
                    <a:pt x="925" y="366"/>
                  </a:lnTo>
                  <a:lnTo>
                    <a:pt x="925" y="366"/>
                  </a:lnTo>
                  <a:lnTo>
                    <a:pt x="925" y="301"/>
                  </a:lnTo>
                  <a:lnTo>
                    <a:pt x="904" y="258"/>
                  </a:lnTo>
                  <a:lnTo>
                    <a:pt x="861"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52"/>
            <p:cNvSpPr/>
            <p:nvPr/>
          </p:nvSpPr>
          <p:spPr>
            <a:xfrm>
              <a:off x="6796700" y="-797000"/>
              <a:ext cx="22600" cy="26900"/>
            </a:xfrm>
            <a:custGeom>
              <a:avLst/>
              <a:gdLst/>
              <a:ahLst/>
              <a:cxnLst/>
              <a:rect l="l" t="t" r="r" b="b"/>
              <a:pathLst>
                <a:path w="904" h="1076" extrusionOk="0">
                  <a:moveTo>
                    <a:pt x="237" y="1"/>
                  </a:moveTo>
                  <a:lnTo>
                    <a:pt x="151" y="22"/>
                  </a:lnTo>
                  <a:lnTo>
                    <a:pt x="108" y="87"/>
                  </a:lnTo>
                  <a:lnTo>
                    <a:pt x="65" y="151"/>
                  </a:lnTo>
                  <a:lnTo>
                    <a:pt x="0" y="710"/>
                  </a:lnTo>
                  <a:lnTo>
                    <a:pt x="0" y="753"/>
                  </a:lnTo>
                  <a:lnTo>
                    <a:pt x="22" y="817"/>
                  </a:lnTo>
                  <a:lnTo>
                    <a:pt x="65" y="860"/>
                  </a:lnTo>
                  <a:lnTo>
                    <a:pt x="108" y="882"/>
                  </a:lnTo>
                  <a:lnTo>
                    <a:pt x="559" y="1075"/>
                  </a:lnTo>
                  <a:lnTo>
                    <a:pt x="645" y="1075"/>
                  </a:lnTo>
                  <a:lnTo>
                    <a:pt x="731" y="1054"/>
                  </a:lnTo>
                  <a:lnTo>
                    <a:pt x="774" y="1011"/>
                  </a:lnTo>
                  <a:lnTo>
                    <a:pt x="817" y="925"/>
                  </a:lnTo>
                  <a:lnTo>
                    <a:pt x="903" y="366"/>
                  </a:lnTo>
                  <a:lnTo>
                    <a:pt x="903" y="301"/>
                  </a:lnTo>
                  <a:lnTo>
                    <a:pt x="882" y="237"/>
                  </a:lnTo>
                  <a:lnTo>
                    <a:pt x="860"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52"/>
            <p:cNvSpPr/>
            <p:nvPr/>
          </p:nvSpPr>
          <p:spPr>
            <a:xfrm>
              <a:off x="6796700" y="-797000"/>
              <a:ext cx="22600" cy="26900"/>
            </a:xfrm>
            <a:custGeom>
              <a:avLst/>
              <a:gdLst/>
              <a:ahLst/>
              <a:cxnLst/>
              <a:rect l="l" t="t" r="r" b="b"/>
              <a:pathLst>
                <a:path w="904" h="1076" fill="none" extrusionOk="0">
                  <a:moveTo>
                    <a:pt x="796" y="173"/>
                  </a:moveTo>
                  <a:lnTo>
                    <a:pt x="323" y="1"/>
                  </a:lnTo>
                  <a:lnTo>
                    <a:pt x="323" y="1"/>
                  </a:lnTo>
                  <a:lnTo>
                    <a:pt x="237" y="1"/>
                  </a:lnTo>
                  <a:lnTo>
                    <a:pt x="151" y="22"/>
                  </a:lnTo>
                  <a:lnTo>
                    <a:pt x="108" y="87"/>
                  </a:lnTo>
                  <a:lnTo>
                    <a:pt x="65" y="151"/>
                  </a:lnTo>
                  <a:lnTo>
                    <a:pt x="0" y="710"/>
                  </a:lnTo>
                  <a:lnTo>
                    <a:pt x="0" y="710"/>
                  </a:lnTo>
                  <a:lnTo>
                    <a:pt x="0" y="753"/>
                  </a:lnTo>
                  <a:lnTo>
                    <a:pt x="22" y="817"/>
                  </a:lnTo>
                  <a:lnTo>
                    <a:pt x="65" y="860"/>
                  </a:lnTo>
                  <a:lnTo>
                    <a:pt x="108" y="882"/>
                  </a:lnTo>
                  <a:lnTo>
                    <a:pt x="559" y="1075"/>
                  </a:lnTo>
                  <a:lnTo>
                    <a:pt x="559" y="1075"/>
                  </a:lnTo>
                  <a:lnTo>
                    <a:pt x="645" y="1075"/>
                  </a:lnTo>
                  <a:lnTo>
                    <a:pt x="731" y="1054"/>
                  </a:lnTo>
                  <a:lnTo>
                    <a:pt x="774" y="1011"/>
                  </a:lnTo>
                  <a:lnTo>
                    <a:pt x="817" y="925"/>
                  </a:lnTo>
                  <a:lnTo>
                    <a:pt x="903" y="366"/>
                  </a:lnTo>
                  <a:lnTo>
                    <a:pt x="903" y="366"/>
                  </a:lnTo>
                  <a:lnTo>
                    <a:pt x="903" y="301"/>
                  </a:lnTo>
                  <a:lnTo>
                    <a:pt x="882" y="237"/>
                  </a:lnTo>
                  <a:lnTo>
                    <a:pt x="860"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52"/>
            <p:cNvSpPr/>
            <p:nvPr/>
          </p:nvSpPr>
          <p:spPr>
            <a:xfrm>
              <a:off x="6825175" y="-786250"/>
              <a:ext cx="22600" cy="27425"/>
            </a:xfrm>
            <a:custGeom>
              <a:avLst/>
              <a:gdLst/>
              <a:ahLst/>
              <a:cxnLst/>
              <a:rect l="l" t="t" r="r" b="b"/>
              <a:pathLst>
                <a:path w="904" h="1097" extrusionOk="0">
                  <a:moveTo>
                    <a:pt x="237" y="0"/>
                  </a:moveTo>
                  <a:lnTo>
                    <a:pt x="151" y="22"/>
                  </a:lnTo>
                  <a:lnTo>
                    <a:pt x="87" y="86"/>
                  </a:lnTo>
                  <a:lnTo>
                    <a:pt x="65" y="172"/>
                  </a:lnTo>
                  <a:lnTo>
                    <a:pt x="1" y="710"/>
                  </a:lnTo>
                  <a:lnTo>
                    <a:pt x="1" y="774"/>
                  </a:lnTo>
                  <a:lnTo>
                    <a:pt x="22" y="817"/>
                  </a:lnTo>
                  <a:lnTo>
                    <a:pt x="65" y="860"/>
                  </a:lnTo>
                  <a:lnTo>
                    <a:pt x="108" y="903"/>
                  </a:lnTo>
                  <a:lnTo>
                    <a:pt x="559" y="1075"/>
                  </a:lnTo>
                  <a:lnTo>
                    <a:pt x="645" y="1097"/>
                  </a:lnTo>
                  <a:lnTo>
                    <a:pt x="710" y="1075"/>
                  </a:lnTo>
                  <a:lnTo>
                    <a:pt x="774" y="1011"/>
                  </a:lnTo>
                  <a:lnTo>
                    <a:pt x="817" y="925"/>
                  </a:lnTo>
                  <a:lnTo>
                    <a:pt x="903" y="366"/>
                  </a:lnTo>
                  <a:lnTo>
                    <a:pt x="903" y="301"/>
                  </a:lnTo>
                  <a:lnTo>
                    <a:pt x="882" y="258"/>
                  </a:lnTo>
                  <a:lnTo>
                    <a:pt x="839" y="215"/>
                  </a:lnTo>
                  <a:lnTo>
                    <a:pt x="796" y="172"/>
                  </a:lnTo>
                  <a:lnTo>
                    <a:pt x="323"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52"/>
            <p:cNvSpPr/>
            <p:nvPr/>
          </p:nvSpPr>
          <p:spPr>
            <a:xfrm>
              <a:off x="6825175" y="-786250"/>
              <a:ext cx="22600" cy="27425"/>
            </a:xfrm>
            <a:custGeom>
              <a:avLst/>
              <a:gdLst/>
              <a:ahLst/>
              <a:cxnLst/>
              <a:rect l="l" t="t" r="r" b="b"/>
              <a:pathLst>
                <a:path w="904" h="1097" fill="none" extrusionOk="0">
                  <a:moveTo>
                    <a:pt x="796" y="172"/>
                  </a:moveTo>
                  <a:lnTo>
                    <a:pt x="323" y="22"/>
                  </a:lnTo>
                  <a:lnTo>
                    <a:pt x="323" y="22"/>
                  </a:lnTo>
                  <a:lnTo>
                    <a:pt x="237" y="0"/>
                  </a:lnTo>
                  <a:lnTo>
                    <a:pt x="151" y="22"/>
                  </a:lnTo>
                  <a:lnTo>
                    <a:pt x="87" y="86"/>
                  </a:lnTo>
                  <a:lnTo>
                    <a:pt x="65" y="172"/>
                  </a:lnTo>
                  <a:lnTo>
                    <a:pt x="1" y="710"/>
                  </a:lnTo>
                  <a:lnTo>
                    <a:pt x="1" y="710"/>
                  </a:lnTo>
                  <a:lnTo>
                    <a:pt x="1" y="774"/>
                  </a:lnTo>
                  <a:lnTo>
                    <a:pt x="22" y="817"/>
                  </a:lnTo>
                  <a:lnTo>
                    <a:pt x="65" y="860"/>
                  </a:lnTo>
                  <a:lnTo>
                    <a:pt x="108" y="903"/>
                  </a:lnTo>
                  <a:lnTo>
                    <a:pt x="559" y="1075"/>
                  </a:lnTo>
                  <a:lnTo>
                    <a:pt x="559" y="1075"/>
                  </a:lnTo>
                  <a:lnTo>
                    <a:pt x="645" y="1097"/>
                  </a:lnTo>
                  <a:lnTo>
                    <a:pt x="710" y="1075"/>
                  </a:lnTo>
                  <a:lnTo>
                    <a:pt x="774" y="1011"/>
                  </a:lnTo>
                  <a:lnTo>
                    <a:pt x="817" y="925"/>
                  </a:lnTo>
                  <a:lnTo>
                    <a:pt x="903" y="366"/>
                  </a:lnTo>
                  <a:lnTo>
                    <a:pt x="903" y="366"/>
                  </a:lnTo>
                  <a:lnTo>
                    <a:pt x="903" y="301"/>
                  </a:lnTo>
                  <a:lnTo>
                    <a:pt x="882" y="258"/>
                  </a:lnTo>
                  <a:lnTo>
                    <a:pt x="839" y="215"/>
                  </a:lnTo>
                  <a:lnTo>
                    <a:pt x="796"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52"/>
            <p:cNvSpPr/>
            <p:nvPr/>
          </p:nvSpPr>
          <p:spPr>
            <a:xfrm>
              <a:off x="6853650" y="-774975"/>
              <a:ext cx="22600" cy="26900"/>
            </a:xfrm>
            <a:custGeom>
              <a:avLst/>
              <a:gdLst/>
              <a:ahLst/>
              <a:cxnLst/>
              <a:rect l="l" t="t" r="r" b="b"/>
              <a:pathLst>
                <a:path w="904" h="1076" extrusionOk="0">
                  <a:moveTo>
                    <a:pt x="237" y="1"/>
                  </a:moveTo>
                  <a:lnTo>
                    <a:pt x="151" y="22"/>
                  </a:lnTo>
                  <a:lnTo>
                    <a:pt x="87" y="65"/>
                  </a:lnTo>
                  <a:lnTo>
                    <a:pt x="65" y="151"/>
                  </a:lnTo>
                  <a:lnTo>
                    <a:pt x="1" y="689"/>
                  </a:lnTo>
                  <a:lnTo>
                    <a:pt x="1" y="753"/>
                  </a:lnTo>
                  <a:lnTo>
                    <a:pt x="22" y="818"/>
                  </a:lnTo>
                  <a:lnTo>
                    <a:pt x="65" y="861"/>
                  </a:lnTo>
                  <a:lnTo>
                    <a:pt x="108" y="882"/>
                  </a:lnTo>
                  <a:lnTo>
                    <a:pt x="560" y="1054"/>
                  </a:lnTo>
                  <a:lnTo>
                    <a:pt x="646" y="1076"/>
                  </a:lnTo>
                  <a:lnTo>
                    <a:pt x="710" y="1054"/>
                  </a:lnTo>
                  <a:lnTo>
                    <a:pt x="775" y="990"/>
                  </a:lnTo>
                  <a:lnTo>
                    <a:pt x="818" y="925"/>
                  </a:lnTo>
                  <a:lnTo>
                    <a:pt x="904" y="366"/>
                  </a:lnTo>
                  <a:lnTo>
                    <a:pt x="904" y="302"/>
                  </a:lnTo>
                  <a:lnTo>
                    <a:pt x="882" y="237"/>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52"/>
            <p:cNvSpPr/>
            <p:nvPr/>
          </p:nvSpPr>
          <p:spPr>
            <a:xfrm>
              <a:off x="6853650" y="-774975"/>
              <a:ext cx="22600" cy="26900"/>
            </a:xfrm>
            <a:custGeom>
              <a:avLst/>
              <a:gdLst/>
              <a:ahLst/>
              <a:cxnLst/>
              <a:rect l="l" t="t" r="r" b="b"/>
              <a:pathLst>
                <a:path w="904" h="1076" fill="none" extrusionOk="0">
                  <a:moveTo>
                    <a:pt x="796" y="173"/>
                  </a:moveTo>
                  <a:lnTo>
                    <a:pt x="323" y="1"/>
                  </a:lnTo>
                  <a:lnTo>
                    <a:pt x="323" y="1"/>
                  </a:lnTo>
                  <a:lnTo>
                    <a:pt x="237" y="1"/>
                  </a:lnTo>
                  <a:lnTo>
                    <a:pt x="151" y="22"/>
                  </a:lnTo>
                  <a:lnTo>
                    <a:pt x="87" y="65"/>
                  </a:lnTo>
                  <a:lnTo>
                    <a:pt x="65" y="151"/>
                  </a:lnTo>
                  <a:lnTo>
                    <a:pt x="1" y="689"/>
                  </a:lnTo>
                  <a:lnTo>
                    <a:pt x="1" y="689"/>
                  </a:lnTo>
                  <a:lnTo>
                    <a:pt x="1" y="753"/>
                  </a:lnTo>
                  <a:lnTo>
                    <a:pt x="22" y="818"/>
                  </a:lnTo>
                  <a:lnTo>
                    <a:pt x="65" y="861"/>
                  </a:lnTo>
                  <a:lnTo>
                    <a:pt x="108" y="882"/>
                  </a:lnTo>
                  <a:lnTo>
                    <a:pt x="560" y="1054"/>
                  </a:lnTo>
                  <a:lnTo>
                    <a:pt x="560" y="1054"/>
                  </a:lnTo>
                  <a:lnTo>
                    <a:pt x="646" y="1076"/>
                  </a:lnTo>
                  <a:lnTo>
                    <a:pt x="710" y="1054"/>
                  </a:lnTo>
                  <a:lnTo>
                    <a:pt x="775" y="990"/>
                  </a:lnTo>
                  <a:lnTo>
                    <a:pt x="818" y="925"/>
                  </a:lnTo>
                  <a:lnTo>
                    <a:pt x="904" y="366"/>
                  </a:lnTo>
                  <a:lnTo>
                    <a:pt x="904" y="366"/>
                  </a:lnTo>
                  <a:lnTo>
                    <a:pt x="904" y="302"/>
                  </a:lnTo>
                  <a:lnTo>
                    <a:pt x="882" y="237"/>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52"/>
            <p:cNvSpPr/>
            <p:nvPr/>
          </p:nvSpPr>
          <p:spPr>
            <a:xfrm>
              <a:off x="6882150" y="-764225"/>
              <a:ext cx="22600" cy="27450"/>
            </a:xfrm>
            <a:custGeom>
              <a:avLst/>
              <a:gdLst/>
              <a:ahLst/>
              <a:cxnLst/>
              <a:rect l="l" t="t" r="r" b="b"/>
              <a:pathLst>
                <a:path w="904" h="1098" extrusionOk="0">
                  <a:moveTo>
                    <a:pt x="237" y="1"/>
                  </a:moveTo>
                  <a:lnTo>
                    <a:pt x="151" y="22"/>
                  </a:lnTo>
                  <a:lnTo>
                    <a:pt x="86" y="87"/>
                  </a:lnTo>
                  <a:lnTo>
                    <a:pt x="65" y="151"/>
                  </a:lnTo>
                  <a:lnTo>
                    <a:pt x="0" y="710"/>
                  </a:lnTo>
                  <a:lnTo>
                    <a:pt x="0" y="775"/>
                  </a:lnTo>
                  <a:lnTo>
                    <a:pt x="22" y="818"/>
                  </a:lnTo>
                  <a:lnTo>
                    <a:pt x="65" y="861"/>
                  </a:lnTo>
                  <a:lnTo>
                    <a:pt x="108" y="882"/>
                  </a:lnTo>
                  <a:lnTo>
                    <a:pt x="538" y="1076"/>
                  </a:lnTo>
                  <a:lnTo>
                    <a:pt x="624" y="1097"/>
                  </a:lnTo>
                  <a:lnTo>
                    <a:pt x="710" y="1054"/>
                  </a:lnTo>
                  <a:lnTo>
                    <a:pt x="774" y="1011"/>
                  </a:lnTo>
                  <a:lnTo>
                    <a:pt x="817" y="925"/>
                  </a:lnTo>
                  <a:lnTo>
                    <a:pt x="903" y="366"/>
                  </a:lnTo>
                  <a:lnTo>
                    <a:pt x="903" y="302"/>
                  </a:lnTo>
                  <a:lnTo>
                    <a:pt x="882" y="259"/>
                  </a:lnTo>
                  <a:lnTo>
                    <a:pt x="839" y="194"/>
                  </a:lnTo>
                  <a:lnTo>
                    <a:pt x="796" y="173"/>
                  </a:lnTo>
                  <a:lnTo>
                    <a:pt x="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52"/>
            <p:cNvSpPr/>
            <p:nvPr/>
          </p:nvSpPr>
          <p:spPr>
            <a:xfrm>
              <a:off x="6882150" y="-764225"/>
              <a:ext cx="22600" cy="27450"/>
            </a:xfrm>
            <a:custGeom>
              <a:avLst/>
              <a:gdLst/>
              <a:ahLst/>
              <a:cxnLst/>
              <a:rect l="l" t="t" r="r" b="b"/>
              <a:pathLst>
                <a:path w="904" h="1098" fill="none" extrusionOk="0">
                  <a:moveTo>
                    <a:pt x="796" y="173"/>
                  </a:moveTo>
                  <a:lnTo>
                    <a:pt x="323" y="1"/>
                  </a:lnTo>
                  <a:lnTo>
                    <a:pt x="323" y="1"/>
                  </a:lnTo>
                  <a:lnTo>
                    <a:pt x="237" y="1"/>
                  </a:lnTo>
                  <a:lnTo>
                    <a:pt x="151" y="22"/>
                  </a:lnTo>
                  <a:lnTo>
                    <a:pt x="86" y="87"/>
                  </a:lnTo>
                  <a:lnTo>
                    <a:pt x="65" y="151"/>
                  </a:lnTo>
                  <a:lnTo>
                    <a:pt x="0" y="710"/>
                  </a:lnTo>
                  <a:lnTo>
                    <a:pt x="0" y="710"/>
                  </a:lnTo>
                  <a:lnTo>
                    <a:pt x="0" y="775"/>
                  </a:lnTo>
                  <a:lnTo>
                    <a:pt x="22" y="818"/>
                  </a:lnTo>
                  <a:lnTo>
                    <a:pt x="65" y="861"/>
                  </a:lnTo>
                  <a:lnTo>
                    <a:pt x="108" y="882"/>
                  </a:lnTo>
                  <a:lnTo>
                    <a:pt x="538" y="1076"/>
                  </a:lnTo>
                  <a:lnTo>
                    <a:pt x="538" y="1076"/>
                  </a:lnTo>
                  <a:lnTo>
                    <a:pt x="624" y="1097"/>
                  </a:lnTo>
                  <a:lnTo>
                    <a:pt x="710" y="1054"/>
                  </a:lnTo>
                  <a:lnTo>
                    <a:pt x="774" y="1011"/>
                  </a:lnTo>
                  <a:lnTo>
                    <a:pt x="817" y="925"/>
                  </a:lnTo>
                  <a:lnTo>
                    <a:pt x="903" y="366"/>
                  </a:lnTo>
                  <a:lnTo>
                    <a:pt x="903" y="366"/>
                  </a:lnTo>
                  <a:lnTo>
                    <a:pt x="903" y="302"/>
                  </a:lnTo>
                  <a:lnTo>
                    <a:pt x="882" y="259"/>
                  </a:lnTo>
                  <a:lnTo>
                    <a:pt x="839" y="194"/>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52"/>
            <p:cNvSpPr/>
            <p:nvPr/>
          </p:nvSpPr>
          <p:spPr>
            <a:xfrm>
              <a:off x="6910625" y="-753475"/>
              <a:ext cx="22600" cy="27450"/>
            </a:xfrm>
            <a:custGeom>
              <a:avLst/>
              <a:gdLst/>
              <a:ahLst/>
              <a:cxnLst/>
              <a:rect l="l" t="t" r="r" b="b"/>
              <a:pathLst>
                <a:path w="904" h="1098" extrusionOk="0">
                  <a:moveTo>
                    <a:pt x="237" y="1"/>
                  </a:moveTo>
                  <a:lnTo>
                    <a:pt x="151" y="44"/>
                  </a:lnTo>
                  <a:lnTo>
                    <a:pt x="86" y="87"/>
                  </a:lnTo>
                  <a:lnTo>
                    <a:pt x="65" y="173"/>
                  </a:lnTo>
                  <a:lnTo>
                    <a:pt x="0" y="710"/>
                  </a:lnTo>
                  <a:lnTo>
                    <a:pt x="0" y="775"/>
                  </a:lnTo>
                  <a:lnTo>
                    <a:pt x="22" y="818"/>
                  </a:lnTo>
                  <a:lnTo>
                    <a:pt x="65" y="861"/>
                  </a:lnTo>
                  <a:lnTo>
                    <a:pt x="108" y="904"/>
                  </a:lnTo>
                  <a:lnTo>
                    <a:pt x="538" y="1076"/>
                  </a:lnTo>
                  <a:lnTo>
                    <a:pt x="624" y="1097"/>
                  </a:lnTo>
                  <a:lnTo>
                    <a:pt x="710" y="1076"/>
                  </a:lnTo>
                  <a:lnTo>
                    <a:pt x="774" y="1011"/>
                  </a:lnTo>
                  <a:lnTo>
                    <a:pt x="817" y="947"/>
                  </a:lnTo>
                  <a:lnTo>
                    <a:pt x="903" y="366"/>
                  </a:lnTo>
                  <a:lnTo>
                    <a:pt x="903" y="323"/>
                  </a:lnTo>
                  <a:lnTo>
                    <a:pt x="882" y="259"/>
                  </a:lnTo>
                  <a:lnTo>
                    <a:pt x="839" y="216"/>
                  </a:lnTo>
                  <a:lnTo>
                    <a:pt x="796" y="173"/>
                  </a:lnTo>
                  <a:lnTo>
                    <a:pt x="323" y="22"/>
                  </a:lnTo>
                  <a:lnTo>
                    <a:pt x="2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52"/>
            <p:cNvSpPr/>
            <p:nvPr/>
          </p:nvSpPr>
          <p:spPr>
            <a:xfrm>
              <a:off x="6910625" y="-753475"/>
              <a:ext cx="22600" cy="27450"/>
            </a:xfrm>
            <a:custGeom>
              <a:avLst/>
              <a:gdLst/>
              <a:ahLst/>
              <a:cxnLst/>
              <a:rect l="l" t="t" r="r" b="b"/>
              <a:pathLst>
                <a:path w="904" h="1098" fill="none" extrusionOk="0">
                  <a:moveTo>
                    <a:pt x="796" y="173"/>
                  </a:moveTo>
                  <a:lnTo>
                    <a:pt x="323" y="22"/>
                  </a:lnTo>
                  <a:lnTo>
                    <a:pt x="323" y="22"/>
                  </a:lnTo>
                  <a:lnTo>
                    <a:pt x="237" y="1"/>
                  </a:lnTo>
                  <a:lnTo>
                    <a:pt x="151" y="44"/>
                  </a:lnTo>
                  <a:lnTo>
                    <a:pt x="86" y="87"/>
                  </a:lnTo>
                  <a:lnTo>
                    <a:pt x="65" y="173"/>
                  </a:lnTo>
                  <a:lnTo>
                    <a:pt x="0" y="710"/>
                  </a:lnTo>
                  <a:lnTo>
                    <a:pt x="0" y="710"/>
                  </a:lnTo>
                  <a:lnTo>
                    <a:pt x="0" y="775"/>
                  </a:lnTo>
                  <a:lnTo>
                    <a:pt x="22" y="818"/>
                  </a:lnTo>
                  <a:lnTo>
                    <a:pt x="65" y="861"/>
                  </a:lnTo>
                  <a:lnTo>
                    <a:pt x="108" y="904"/>
                  </a:lnTo>
                  <a:lnTo>
                    <a:pt x="538" y="1076"/>
                  </a:lnTo>
                  <a:lnTo>
                    <a:pt x="538" y="1076"/>
                  </a:lnTo>
                  <a:lnTo>
                    <a:pt x="624" y="1097"/>
                  </a:lnTo>
                  <a:lnTo>
                    <a:pt x="710" y="1076"/>
                  </a:lnTo>
                  <a:lnTo>
                    <a:pt x="774" y="1011"/>
                  </a:lnTo>
                  <a:lnTo>
                    <a:pt x="817" y="947"/>
                  </a:lnTo>
                  <a:lnTo>
                    <a:pt x="903" y="366"/>
                  </a:lnTo>
                  <a:lnTo>
                    <a:pt x="903" y="366"/>
                  </a:lnTo>
                  <a:lnTo>
                    <a:pt x="903" y="323"/>
                  </a:lnTo>
                  <a:lnTo>
                    <a:pt x="882" y="259"/>
                  </a:lnTo>
                  <a:lnTo>
                    <a:pt x="839" y="216"/>
                  </a:lnTo>
                  <a:lnTo>
                    <a:pt x="796"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52"/>
            <p:cNvSpPr/>
            <p:nvPr/>
          </p:nvSpPr>
          <p:spPr>
            <a:xfrm>
              <a:off x="6939100" y="-742175"/>
              <a:ext cx="22600" cy="26900"/>
            </a:xfrm>
            <a:custGeom>
              <a:avLst/>
              <a:gdLst/>
              <a:ahLst/>
              <a:cxnLst/>
              <a:rect l="l" t="t" r="r" b="b"/>
              <a:pathLst>
                <a:path w="904" h="1076" extrusionOk="0">
                  <a:moveTo>
                    <a:pt x="216" y="0"/>
                  </a:moveTo>
                  <a:lnTo>
                    <a:pt x="151" y="22"/>
                  </a:lnTo>
                  <a:lnTo>
                    <a:pt x="87" y="86"/>
                  </a:lnTo>
                  <a:lnTo>
                    <a:pt x="65" y="151"/>
                  </a:lnTo>
                  <a:lnTo>
                    <a:pt x="1" y="710"/>
                  </a:lnTo>
                  <a:lnTo>
                    <a:pt x="1" y="753"/>
                  </a:lnTo>
                  <a:lnTo>
                    <a:pt x="22" y="817"/>
                  </a:lnTo>
                  <a:lnTo>
                    <a:pt x="44" y="860"/>
                  </a:lnTo>
                  <a:lnTo>
                    <a:pt x="108" y="882"/>
                  </a:lnTo>
                  <a:lnTo>
                    <a:pt x="538" y="1075"/>
                  </a:lnTo>
                  <a:lnTo>
                    <a:pt x="624" y="1075"/>
                  </a:lnTo>
                  <a:lnTo>
                    <a:pt x="710" y="1054"/>
                  </a:lnTo>
                  <a:lnTo>
                    <a:pt x="775" y="1011"/>
                  </a:lnTo>
                  <a:lnTo>
                    <a:pt x="818" y="925"/>
                  </a:lnTo>
                  <a:lnTo>
                    <a:pt x="904" y="366"/>
                  </a:lnTo>
                  <a:lnTo>
                    <a:pt x="904" y="301"/>
                  </a:lnTo>
                  <a:lnTo>
                    <a:pt x="882" y="237"/>
                  </a:lnTo>
                  <a:lnTo>
                    <a:pt x="839" y="194"/>
                  </a:lnTo>
                  <a:lnTo>
                    <a:pt x="775" y="172"/>
                  </a:lnTo>
                  <a:lnTo>
                    <a:pt x="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52"/>
            <p:cNvSpPr/>
            <p:nvPr/>
          </p:nvSpPr>
          <p:spPr>
            <a:xfrm>
              <a:off x="6939100" y="-742175"/>
              <a:ext cx="22600" cy="26900"/>
            </a:xfrm>
            <a:custGeom>
              <a:avLst/>
              <a:gdLst/>
              <a:ahLst/>
              <a:cxnLst/>
              <a:rect l="l" t="t" r="r" b="b"/>
              <a:pathLst>
                <a:path w="904" h="1076" fill="none" extrusionOk="0">
                  <a:moveTo>
                    <a:pt x="775" y="172"/>
                  </a:moveTo>
                  <a:lnTo>
                    <a:pt x="302" y="0"/>
                  </a:lnTo>
                  <a:lnTo>
                    <a:pt x="302" y="0"/>
                  </a:lnTo>
                  <a:lnTo>
                    <a:pt x="216" y="0"/>
                  </a:lnTo>
                  <a:lnTo>
                    <a:pt x="151" y="22"/>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710" y="1054"/>
                  </a:lnTo>
                  <a:lnTo>
                    <a:pt x="775" y="1011"/>
                  </a:lnTo>
                  <a:lnTo>
                    <a:pt x="818" y="925"/>
                  </a:lnTo>
                  <a:lnTo>
                    <a:pt x="904" y="366"/>
                  </a:lnTo>
                  <a:lnTo>
                    <a:pt x="904" y="366"/>
                  </a:lnTo>
                  <a:lnTo>
                    <a:pt x="904" y="301"/>
                  </a:lnTo>
                  <a:lnTo>
                    <a:pt x="882" y="237"/>
                  </a:lnTo>
                  <a:lnTo>
                    <a:pt x="839" y="194"/>
                  </a:lnTo>
                  <a:lnTo>
                    <a:pt x="775"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52"/>
            <p:cNvSpPr/>
            <p:nvPr/>
          </p:nvSpPr>
          <p:spPr>
            <a:xfrm>
              <a:off x="6967600" y="-731425"/>
              <a:ext cx="22575" cy="27425"/>
            </a:xfrm>
            <a:custGeom>
              <a:avLst/>
              <a:gdLst/>
              <a:ahLst/>
              <a:cxnLst/>
              <a:rect l="l" t="t" r="r" b="b"/>
              <a:pathLst>
                <a:path w="903" h="1097" extrusionOk="0">
                  <a:moveTo>
                    <a:pt x="215" y="0"/>
                  </a:moveTo>
                  <a:lnTo>
                    <a:pt x="151" y="43"/>
                  </a:lnTo>
                  <a:lnTo>
                    <a:pt x="86" y="86"/>
                  </a:lnTo>
                  <a:lnTo>
                    <a:pt x="43" y="172"/>
                  </a:lnTo>
                  <a:lnTo>
                    <a:pt x="0" y="710"/>
                  </a:lnTo>
                  <a:lnTo>
                    <a:pt x="0" y="774"/>
                  </a:lnTo>
                  <a:lnTo>
                    <a:pt x="22" y="817"/>
                  </a:lnTo>
                  <a:lnTo>
                    <a:pt x="43" y="860"/>
                  </a:lnTo>
                  <a:lnTo>
                    <a:pt x="108" y="903"/>
                  </a:lnTo>
                  <a:lnTo>
                    <a:pt x="538" y="1075"/>
                  </a:lnTo>
                  <a:lnTo>
                    <a:pt x="624" y="1096"/>
                  </a:lnTo>
                  <a:lnTo>
                    <a:pt x="710" y="1075"/>
                  </a:lnTo>
                  <a:lnTo>
                    <a:pt x="774" y="1010"/>
                  </a:lnTo>
                  <a:lnTo>
                    <a:pt x="796" y="946"/>
                  </a:lnTo>
                  <a:lnTo>
                    <a:pt x="903" y="366"/>
                  </a:lnTo>
                  <a:lnTo>
                    <a:pt x="903" y="301"/>
                  </a:lnTo>
                  <a:lnTo>
                    <a:pt x="882" y="258"/>
                  </a:lnTo>
                  <a:lnTo>
                    <a:pt x="839" y="215"/>
                  </a:lnTo>
                  <a:lnTo>
                    <a:pt x="774" y="172"/>
                  </a:lnTo>
                  <a:lnTo>
                    <a:pt x="301" y="22"/>
                  </a:lnTo>
                  <a:lnTo>
                    <a:pt x="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52"/>
            <p:cNvSpPr/>
            <p:nvPr/>
          </p:nvSpPr>
          <p:spPr>
            <a:xfrm>
              <a:off x="6967600" y="-731425"/>
              <a:ext cx="22575" cy="27425"/>
            </a:xfrm>
            <a:custGeom>
              <a:avLst/>
              <a:gdLst/>
              <a:ahLst/>
              <a:cxnLst/>
              <a:rect l="l" t="t" r="r" b="b"/>
              <a:pathLst>
                <a:path w="903" h="1097" fill="none" extrusionOk="0">
                  <a:moveTo>
                    <a:pt x="774" y="172"/>
                  </a:moveTo>
                  <a:lnTo>
                    <a:pt x="301" y="22"/>
                  </a:lnTo>
                  <a:lnTo>
                    <a:pt x="301" y="22"/>
                  </a:lnTo>
                  <a:lnTo>
                    <a:pt x="215" y="0"/>
                  </a:lnTo>
                  <a:lnTo>
                    <a:pt x="151" y="43"/>
                  </a:lnTo>
                  <a:lnTo>
                    <a:pt x="86" y="86"/>
                  </a:lnTo>
                  <a:lnTo>
                    <a:pt x="43" y="172"/>
                  </a:lnTo>
                  <a:lnTo>
                    <a:pt x="0" y="710"/>
                  </a:lnTo>
                  <a:lnTo>
                    <a:pt x="0" y="710"/>
                  </a:lnTo>
                  <a:lnTo>
                    <a:pt x="0" y="774"/>
                  </a:lnTo>
                  <a:lnTo>
                    <a:pt x="22" y="817"/>
                  </a:lnTo>
                  <a:lnTo>
                    <a:pt x="43" y="860"/>
                  </a:lnTo>
                  <a:lnTo>
                    <a:pt x="108" y="903"/>
                  </a:lnTo>
                  <a:lnTo>
                    <a:pt x="538" y="1075"/>
                  </a:lnTo>
                  <a:lnTo>
                    <a:pt x="538" y="1075"/>
                  </a:lnTo>
                  <a:lnTo>
                    <a:pt x="624" y="1096"/>
                  </a:lnTo>
                  <a:lnTo>
                    <a:pt x="710" y="1075"/>
                  </a:lnTo>
                  <a:lnTo>
                    <a:pt x="774" y="1010"/>
                  </a:lnTo>
                  <a:lnTo>
                    <a:pt x="796" y="946"/>
                  </a:lnTo>
                  <a:lnTo>
                    <a:pt x="903" y="366"/>
                  </a:lnTo>
                  <a:lnTo>
                    <a:pt x="903" y="366"/>
                  </a:lnTo>
                  <a:lnTo>
                    <a:pt x="903" y="301"/>
                  </a:lnTo>
                  <a:lnTo>
                    <a:pt x="882" y="258"/>
                  </a:lnTo>
                  <a:lnTo>
                    <a:pt x="839" y="215"/>
                  </a:lnTo>
                  <a:lnTo>
                    <a:pt x="774" y="172"/>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52"/>
            <p:cNvSpPr/>
            <p:nvPr/>
          </p:nvSpPr>
          <p:spPr>
            <a:xfrm>
              <a:off x="6996075" y="-720150"/>
              <a:ext cx="22600" cy="26900"/>
            </a:xfrm>
            <a:custGeom>
              <a:avLst/>
              <a:gdLst/>
              <a:ahLst/>
              <a:cxnLst/>
              <a:rect l="l" t="t" r="r" b="b"/>
              <a:pathLst>
                <a:path w="904" h="1076" extrusionOk="0">
                  <a:moveTo>
                    <a:pt x="215" y="1"/>
                  </a:moveTo>
                  <a:lnTo>
                    <a:pt x="151" y="22"/>
                  </a:lnTo>
                  <a:lnTo>
                    <a:pt x="86" y="87"/>
                  </a:lnTo>
                  <a:lnTo>
                    <a:pt x="43" y="151"/>
                  </a:lnTo>
                  <a:lnTo>
                    <a:pt x="0" y="710"/>
                  </a:lnTo>
                  <a:lnTo>
                    <a:pt x="0" y="753"/>
                  </a:lnTo>
                  <a:lnTo>
                    <a:pt x="22" y="817"/>
                  </a:lnTo>
                  <a:lnTo>
                    <a:pt x="43" y="860"/>
                  </a:lnTo>
                  <a:lnTo>
                    <a:pt x="108" y="882"/>
                  </a:lnTo>
                  <a:lnTo>
                    <a:pt x="538" y="1075"/>
                  </a:lnTo>
                  <a:lnTo>
                    <a:pt x="624" y="1075"/>
                  </a:lnTo>
                  <a:lnTo>
                    <a:pt x="710" y="1054"/>
                  </a:lnTo>
                  <a:lnTo>
                    <a:pt x="774" y="1011"/>
                  </a:lnTo>
                  <a:lnTo>
                    <a:pt x="796" y="925"/>
                  </a:lnTo>
                  <a:lnTo>
                    <a:pt x="903" y="366"/>
                  </a:lnTo>
                  <a:lnTo>
                    <a:pt x="903" y="302"/>
                  </a:lnTo>
                  <a:lnTo>
                    <a:pt x="882" y="237"/>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52"/>
            <p:cNvSpPr/>
            <p:nvPr/>
          </p:nvSpPr>
          <p:spPr>
            <a:xfrm>
              <a:off x="6996075" y="-720150"/>
              <a:ext cx="22600" cy="26900"/>
            </a:xfrm>
            <a:custGeom>
              <a:avLst/>
              <a:gdLst/>
              <a:ahLst/>
              <a:cxnLst/>
              <a:rect l="l" t="t" r="r" b="b"/>
              <a:pathLst>
                <a:path w="904" h="1076" fill="none" extrusionOk="0">
                  <a:moveTo>
                    <a:pt x="774" y="173"/>
                  </a:moveTo>
                  <a:lnTo>
                    <a:pt x="301" y="1"/>
                  </a:lnTo>
                  <a:lnTo>
                    <a:pt x="301" y="1"/>
                  </a:lnTo>
                  <a:lnTo>
                    <a:pt x="215" y="1"/>
                  </a:lnTo>
                  <a:lnTo>
                    <a:pt x="151" y="22"/>
                  </a:lnTo>
                  <a:lnTo>
                    <a:pt x="86" y="87"/>
                  </a:lnTo>
                  <a:lnTo>
                    <a:pt x="43" y="151"/>
                  </a:lnTo>
                  <a:lnTo>
                    <a:pt x="0" y="710"/>
                  </a:lnTo>
                  <a:lnTo>
                    <a:pt x="0" y="710"/>
                  </a:lnTo>
                  <a:lnTo>
                    <a:pt x="0" y="753"/>
                  </a:lnTo>
                  <a:lnTo>
                    <a:pt x="22" y="817"/>
                  </a:lnTo>
                  <a:lnTo>
                    <a:pt x="43" y="860"/>
                  </a:lnTo>
                  <a:lnTo>
                    <a:pt x="108" y="882"/>
                  </a:lnTo>
                  <a:lnTo>
                    <a:pt x="538" y="1075"/>
                  </a:lnTo>
                  <a:lnTo>
                    <a:pt x="538" y="1075"/>
                  </a:lnTo>
                  <a:lnTo>
                    <a:pt x="624" y="1075"/>
                  </a:lnTo>
                  <a:lnTo>
                    <a:pt x="710" y="1054"/>
                  </a:lnTo>
                  <a:lnTo>
                    <a:pt x="774" y="1011"/>
                  </a:lnTo>
                  <a:lnTo>
                    <a:pt x="796" y="925"/>
                  </a:lnTo>
                  <a:lnTo>
                    <a:pt x="903" y="366"/>
                  </a:lnTo>
                  <a:lnTo>
                    <a:pt x="903" y="366"/>
                  </a:lnTo>
                  <a:lnTo>
                    <a:pt x="903" y="302"/>
                  </a:lnTo>
                  <a:lnTo>
                    <a:pt x="882" y="237"/>
                  </a:lnTo>
                  <a:lnTo>
                    <a:pt x="839" y="194"/>
                  </a:lnTo>
                  <a:lnTo>
                    <a:pt x="774" y="17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52"/>
            <p:cNvSpPr/>
            <p:nvPr/>
          </p:nvSpPr>
          <p:spPr>
            <a:xfrm>
              <a:off x="6103425" y="-1128050"/>
              <a:ext cx="51075" cy="93000"/>
            </a:xfrm>
            <a:custGeom>
              <a:avLst/>
              <a:gdLst/>
              <a:ahLst/>
              <a:cxnLst/>
              <a:rect l="l" t="t" r="r" b="b"/>
              <a:pathLst>
                <a:path w="2043" h="3720" extrusionOk="0">
                  <a:moveTo>
                    <a:pt x="645" y="1"/>
                  </a:moveTo>
                  <a:lnTo>
                    <a:pt x="559" y="44"/>
                  </a:lnTo>
                  <a:lnTo>
                    <a:pt x="495" y="87"/>
                  </a:lnTo>
                  <a:lnTo>
                    <a:pt x="452" y="151"/>
                  </a:lnTo>
                  <a:lnTo>
                    <a:pt x="409" y="216"/>
                  </a:lnTo>
                  <a:lnTo>
                    <a:pt x="387" y="302"/>
                  </a:lnTo>
                  <a:lnTo>
                    <a:pt x="0" y="2881"/>
                  </a:lnTo>
                  <a:lnTo>
                    <a:pt x="0" y="2989"/>
                  </a:lnTo>
                  <a:lnTo>
                    <a:pt x="22" y="3096"/>
                  </a:lnTo>
                  <a:lnTo>
                    <a:pt x="108" y="3204"/>
                  </a:lnTo>
                  <a:lnTo>
                    <a:pt x="194" y="3268"/>
                  </a:lnTo>
                  <a:lnTo>
                    <a:pt x="1075" y="3676"/>
                  </a:lnTo>
                  <a:lnTo>
                    <a:pt x="1161" y="3698"/>
                  </a:lnTo>
                  <a:lnTo>
                    <a:pt x="1247" y="3719"/>
                  </a:lnTo>
                  <a:lnTo>
                    <a:pt x="1333" y="3698"/>
                  </a:lnTo>
                  <a:lnTo>
                    <a:pt x="1398" y="3676"/>
                  </a:lnTo>
                  <a:lnTo>
                    <a:pt x="1462" y="3633"/>
                  </a:lnTo>
                  <a:lnTo>
                    <a:pt x="1527" y="3569"/>
                  </a:lnTo>
                  <a:lnTo>
                    <a:pt x="1570" y="3483"/>
                  </a:lnTo>
                  <a:lnTo>
                    <a:pt x="1591" y="3397"/>
                  </a:lnTo>
                  <a:lnTo>
                    <a:pt x="2043" y="796"/>
                  </a:lnTo>
                  <a:lnTo>
                    <a:pt x="2043" y="667"/>
                  </a:lnTo>
                  <a:lnTo>
                    <a:pt x="2021" y="559"/>
                  </a:lnTo>
                  <a:lnTo>
                    <a:pt x="1935" y="473"/>
                  </a:lnTo>
                  <a:lnTo>
                    <a:pt x="1828" y="387"/>
                  </a:lnTo>
                  <a:lnTo>
                    <a:pt x="882" y="22"/>
                  </a:lnTo>
                  <a:lnTo>
                    <a:pt x="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52"/>
            <p:cNvSpPr/>
            <p:nvPr/>
          </p:nvSpPr>
          <p:spPr>
            <a:xfrm>
              <a:off x="6576350" y="-952325"/>
              <a:ext cx="51625" cy="93000"/>
            </a:xfrm>
            <a:custGeom>
              <a:avLst/>
              <a:gdLst/>
              <a:ahLst/>
              <a:cxnLst/>
              <a:rect l="l" t="t" r="r" b="b"/>
              <a:pathLst>
                <a:path w="2065" h="3720" extrusionOk="0">
                  <a:moveTo>
                    <a:pt x="645" y="1"/>
                  </a:moveTo>
                  <a:lnTo>
                    <a:pt x="559" y="44"/>
                  </a:lnTo>
                  <a:lnTo>
                    <a:pt x="495" y="87"/>
                  </a:lnTo>
                  <a:lnTo>
                    <a:pt x="452" y="151"/>
                  </a:lnTo>
                  <a:lnTo>
                    <a:pt x="409" y="216"/>
                  </a:lnTo>
                  <a:lnTo>
                    <a:pt x="388" y="302"/>
                  </a:lnTo>
                  <a:lnTo>
                    <a:pt x="1" y="2882"/>
                  </a:lnTo>
                  <a:lnTo>
                    <a:pt x="1" y="2989"/>
                  </a:lnTo>
                  <a:lnTo>
                    <a:pt x="44" y="3097"/>
                  </a:lnTo>
                  <a:lnTo>
                    <a:pt x="108" y="3204"/>
                  </a:lnTo>
                  <a:lnTo>
                    <a:pt x="216" y="3268"/>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667"/>
                  </a:lnTo>
                  <a:lnTo>
                    <a:pt x="2021" y="560"/>
                  </a:lnTo>
                  <a:lnTo>
                    <a:pt x="1935" y="452"/>
                  </a:lnTo>
                  <a:lnTo>
                    <a:pt x="1828" y="388"/>
                  </a:lnTo>
                  <a:lnTo>
                    <a:pt x="882" y="22"/>
                  </a:lnTo>
                  <a:lnTo>
                    <a:pt x="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52"/>
            <p:cNvSpPr/>
            <p:nvPr/>
          </p:nvSpPr>
          <p:spPr>
            <a:xfrm>
              <a:off x="6576350" y="-952325"/>
              <a:ext cx="51625" cy="93000"/>
            </a:xfrm>
            <a:custGeom>
              <a:avLst/>
              <a:gdLst/>
              <a:ahLst/>
              <a:cxnLst/>
              <a:rect l="l" t="t" r="r" b="b"/>
              <a:pathLst>
                <a:path w="2065" h="3720" fill="none" extrusionOk="0">
                  <a:moveTo>
                    <a:pt x="1828" y="388"/>
                  </a:moveTo>
                  <a:lnTo>
                    <a:pt x="882" y="22"/>
                  </a:lnTo>
                  <a:lnTo>
                    <a:pt x="882" y="22"/>
                  </a:lnTo>
                  <a:lnTo>
                    <a:pt x="817" y="1"/>
                  </a:lnTo>
                  <a:lnTo>
                    <a:pt x="731" y="1"/>
                  </a:lnTo>
                  <a:lnTo>
                    <a:pt x="645" y="1"/>
                  </a:lnTo>
                  <a:lnTo>
                    <a:pt x="559" y="44"/>
                  </a:lnTo>
                  <a:lnTo>
                    <a:pt x="495" y="87"/>
                  </a:lnTo>
                  <a:lnTo>
                    <a:pt x="452" y="151"/>
                  </a:lnTo>
                  <a:lnTo>
                    <a:pt x="409" y="216"/>
                  </a:lnTo>
                  <a:lnTo>
                    <a:pt x="388" y="302"/>
                  </a:lnTo>
                  <a:lnTo>
                    <a:pt x="1" y="2882"/>
                  </a:lnTo>
                  <a:lnTo>
                    <a:pt x="1" y="2882"/>
                  </a:lnTo>
                  <a:lnTo>
                    <a:pt x="1" y="2989"/>
                  </a:lnTo>
                  <a:lnTo>
                    <a:pt x="44" y="3097"/>
                  </a:lnTo>
                  <a:lnTo>
                    <a:pt x="108" y="3204"/>
                  </a:lnTo>
                  <a:lnTo>
                    <a:pt x="216" y="3268"/>
                  </a:lnTo>
                  <a:lnTo>
                    <a:pt x="1075" y="3677"/>
                  </a:lnTo>
                  <a:lnTo>
                    <a:pt x="1075" y="3677"/>
                  </a:lnTo>
                  <a:lnTo>
                    <a:pt x="1161" y="3698"/>
                  </a:lnTo>
                  <a:lnTo>
                    <a:pt x="1247" y="3720"/>
                  </a:lnTo>
                  <a:lnTo>
                    <a:pt x="1333" y="3698"/>
                  </a:lnTo>
                  <a:lnTo>
                    <a:pt x="1398" y="3677"/>
                  </a:lnTo>
                  <a:lnTo>
                    <a:pt x="1484" y="3634"/>
                  </a:lnTo>
                  <a:lnTo>
                    <a:pt x="1527" y="3569"/>
                  </a:lnTo>
                  <a:lnTo>
                    <a:pt x="1570" y="3483"/>
                  </a:lnTo>
                  <a:lnTo>
                    <a:pt x="1591" y="3397"/>
                  </a:lnTo>
                  <a:lnTo>
                    <a:pt x="2064" y="796"/>
                  </a:lnTo>
                  <a:lnTo>
                    <a:pt x="2064" y="796"/>
                  </a:lnTo>
                  <a:lnTo>
                    <a:pt x="2064" y="667"/>
                  </a:lnTo>
                  <a:lnTo>
                    <a:pt x="2021" y="560"/>
                  </a:lnTo>
                  <a:lnTo>
                    <a:pt x="1935" y="452"/>
                  </a:lnTo>
                  <a:lnTo>
                    <a:pt x="1828" y="388"/>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52"/>
            <p:cNvSpPr/>
            <p:nvPr/>
          </p:nvSpPr>
          <p:spPr>
            <a:xfrm>
              <a:off x="7394850" y="-1138800"/>
              <a:ext cx="1057650" cy="643850"/>
            </a:xfrm>
            <a:custGeom>
              <a:avLst/>
              <a:gdLst/>
              <a:ahLst/>
              <a:cxnLst/>
              <a:rect l="l" t="t" r="r" b="b"/>
              <a:pathLst>
                <a:path w="42306" h="25754" fill="none" extrusionOk="0">
                  <a:moveTo>
                    <a:pt x="42305" y="1011"/>
                  </a:moveTo>
                  <a:lnTo>
                    <a:pt x="38350" y="1"/>
                  </a:lnTo>
                  <a:lnTo>
                    <a:pt x="14811" y="14683"/>
                  </a:lnTo>
                  <a:lnTo>
                    <a:pt x="13887" y="15263"/>
                  </a:lnTo>
                  <a:lnTo>
                    <a:pt x="0" y="23926"/>
                  </a:lnTo>
                  <a:lnTo>
                    <a:pt x="0" y="23926"/>
                  </a:lnTo>
                  <a:lnTo>
                    <a:pt x="1096" y="24163"/>
                  </a:lnTo>
                  <a:lnTo>
                    <a:pt x="2279" y="24399"/>
                  </a:lnTo>
                  <a:lnTo>
                    <a:pt x="3547" y="24614"/>
                  </a:lnTo>
                  <a:lnTo>
                    <a:pt x="4923" y="24851"/>
                  </a:lnTo>
                  <a:lnTo>
                    <a:pt x="6385" y="25066"/>
                  </a:lnTo>
                  <a:lnTo>
                    <a:pt x="7932" y="25259"/>
                  </a:lnTo>
                  <a:lnTo>
                    <a:pt x="9545" y="25431"/>
                  </a:lnTo>
                  <a:lnTo>
                    <a:pt x="11264" y="25603"/>
                  </a:lnTo>
                  <a:lnTo>
                    <a:pt x="11264" y="25603"/>
                  </a:lnTo>
                  <a:lnTo>
                    <a:pt x="13220" y="25754"/>
                  </a:lnTo>
                  <a:lnTo>
                    <a:pt x="35341" y="11329"/>
                  </a:lnTo>
                  <a:lnTo>
                    <a:pt x="42305" y="1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52"/>
            <p:cNvSpPr/>
            <p:nvPr/>
          </p:nvSpPr>
          <p:spPr>
            <a:xfrm>
              <a:off x="5455300" y="-1260800"/>
              <a:ext cx="550" cy="3800"/>
            </a:xfrm>
            <a:custGeom>
              <a:avLst/>
              <a:gdLst/>
              <a:ahLst/>
              <a:cxnLst/>
              <a:rect l="l" t="t" r="r" b="b"/>
              <a:pathLst>
                <a:path w="22" h="152" extrusionOk="0">
                  <a:moveTo>
                    <a:pt x="1" y="151"/>
                  </a:moveTo>
                  <a:lnTo>
                    <a:pt x="1" y="151"/>
                  </a:lnTo>
                  <a:lnTo>
                    <a:pt x="1" y="151"/>
                  </a:lnTo>
                  <a:lnTo>
                    <a:pt x="1" y="151"/>
                  </a:lnTo>
                  <a:lnTo>
                    <a:pt x="1" y="151"/>
                  </a:lnTo>
                  <a:close/>
                  <a:moveTo>
                    <a:pt x="1" y="130"/>
                  </a:moveTo>
                  <a:lnTo>
                    <a:pt x="1" y="130"/>
                  </a:lnTo>
                  <a:lnTo>
                    <a:pt x="1" y="130"/>
                  </a:lnTo>
                  <a:lnTo>
                    <a:pt x="1" y="130"/>
                  </a:lnTo>
                  <a:lnTo>
                    <a:pt x="1" y="130"/>
                  </a:lnTo>
                  <a:close/>
                  <a:moveTo>
                    <a:pt x="1" y="130"/>
                  </a:moveTo>
                  <a:lnTo>
                    <a:pt x="1" y="130"/>
                  </a:lnTo>
                  <a:lnTo>
                    <a:pt x="1" y="130"/>
                  </a:lnTo>
                  <a:lnTo>
                    <a:pt x="1" y="130"/>
                  </a:lnTo>
                  <a:lnTo>
                    <a:pt x="1" y="130"/>
                  </a:lnTo>
                  <a:close/>
                  <a:moveTo>
                    <a:pt x="1" y="108"/>
                  </a:moveTo>
                  <a:lnTo>
                    <a:pt x="1" y="108"/>
                  </a:lnTo>
                  <a:lnTo>
                    <a:pt x="1" y="108"/>
                  </a:lnTo>
                  <a:lnTo>
                    <a:pt x="1" y="108"/>
                  </a:lnTo>
                  <a:lnTo>
                    <a:pt x="1" y="108"/>
                  </a:lnTo>
                  <a:close/>
                  <a:moveTo>
                    <a:pt x="1" y="87"/>
                  </a:moveTo>
                  <a:lnTo>
                    <a:pt x="1" y="87"/>
                  </a:lnTo>
                  <a:lnTo>
                    <a:pt x="1" y="108"/>
                  </a:lnTo>
                  <a:lnTo>
                    <a:pt x="1" y="108"/>
                  </a:lnTo>
                  <a:lnTo>
                    <a:pt x="1" y="87"/>
                  </a:lnTo>
                  <a:close/>
                  <a:moveTo>
                    <a:pt x="1" y="87"/>
                  </a:moveTo>
                  <a:lnTo>
                    <a:pt x="1" y="87"/>
                  </a:lnTo>
                  <a:lnTo>
                    <a:pt x="1" y="87"/>
                  </a:lnTo>
                  <a:lnTo>
                    <a:pt x="1" y="87"/>
                  </a:lnTo>
                  <a:lnTo>
                    <a:pt x="1" y="87"/>
                  </a:lnTo>
                  <a:close/>
                  <a:moveTo>
                    <a:pt x="1" y="65"/>
                  </a:moveTo>
                  <a:lnTo>
                    <a:pt x="1" y="65"/>
                  </a:lnTo>
                  <a:lnTo>
                    <a:pt x="1" y="65"/>
                  </a:lnTo>
                  <a:lnTo>
                    <a:pt x="1" y="65"/>
                  </a:lnTo>
                  <a:lnTo>
                    <a:pt x="1" y="65"/>
                  </a:lnTo>
                  <a:close/>
                  <a:moveTo>
                    <a:pt x="1" y="65"/>
                  </a:moveTo>
                  <a:lnTo>
                    <a:pt x="1" y="65"/>
                  </a:lnTo>
                  <a:lnTo>
                    <a:pt x="1" y="65"/>
                  </a:lnTo>
                  <a:lnTo>
                    <a:pt x="1" y="65"/>
                  </a:lnTo>
                  <a:lnTo>
                    <a:pt x="1" y="65"/>
                  </a:lnTo>
                  <a:close/>
                  <a:moveTo>
                    <a:pt x="1" y="44"/>
                  </a:moveTo>
                  <a:lnTo>
                    <a:pt x="1" y="44"/>
                  </a:lnTo>
                  <a:lnTo>
                    <a:pt x="1" y="44"/>
                  </a:lnTo>
                  <a:lnTo>
                    <a:pt x="1" y="44"/>
                  </a:lnTo>
                  <a:lnTo>
                    <a:pt x="1" y="44"/>
                  </a:lnTo>
                  <a:close/>
                  <a:moveTo>
                    <a:pt x="22" y="44"/>
                  </a:moveTo>
                  <a:lnTo>
                    <a:pt x="22" y="44"/>
                  </a:lnTo>
                  <a:lnTo>
                    <a:pt x="22" y="44"/>
                  </a:lnTo>
                  <a:lnTo>
                    <a:pt x="22" y="44"/>
                  </a:lnTo>
                  <a:lnTo>
                    <a:pt x="22" y="44"/>
                  </a:lnTo>
                  <a:close/>
                  <a:moveTo>
                    <a:pt x="22" y="22"/>
                  </a:moveTo>
                  <a:lnTo>
                    <a:pt x="22" y="22"/>
                  </a:lnTo>
                  <a:lnTo>
                    <a:pt x="22" y="22"/>
                  </a:lnTo>
                  <a:lnTo>
                    <a:pt x="22" y="22"/>
                  </a:lnTo>
                  <a:lnTo>
                    <a:pt x="22" y="22"/>
                  </a:lnTo>
                  <a:close/>
                  <a:moveTo>
                    <a:pt x="22" y="1"/>
                  </a:moveTo>
                  <a:lnTo>
                    <a:pt x="22" y="1"/>
                  </a:lnTo>
                  <a:lnTo>
                    <a:pt x="22" y="1"/>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52"/>
            <p:cNvSpPr/>
            <p:nvPr/>
          </p:nvSpPr>
          <p:spPr>
            <a:xfrm>
              <a:off x="5455300" y="-125702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52"/>
            <p:cNvSpPr/>
            <p:nvPr/>
          </p:nvSpPr>
          <p:spPr>
            <a:xfrm>
              <a:off x="5455300" y="-125757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52"/>
            <p:cNvSpPr/>
            <p:nvPr/>
          </p:nvSpPr>
          <p:spPr>
            <a:xfrm>
              <a:off x="5455300" y="-125757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52"/>
            <p:cNvSpPr/>
            <p:nvPr/>
          </p:nvSpPr>
          <p:spPr>
            <a:xfrm>
              <a:off x="5455300" y="-1258100"/>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52"/>
            <p:cNvSpPr/>
            <p:nvPr/>
          </p:nvSpPr>
          <p:spPr>
            <a:xfrm>
              <a:off x="5455300" y="-1258650"/>
              <a:ext cx="25" cy="575"/>
            </a:xfrm>
            <a:custGeom>
              <a:avLst/>
              <a:gdLst/>
              <a:ahLst/>
              <a:cxnLst/>
              <a:rect l="l" t="t" r="r" b="b"/>
              <a:pathLst>
                <a:path w="1" h="23" fill="none" extrusionOk="0">
                  <a:moveTo>
                    <a:pt x="1" y="1"/>
                  </a:moveTo>
                  <a:lnTo>
                    <a:pt x="1" y="1"/>
                  </a:lnTo>
                  <a:lnTo>
                    <a:pt x="1" y="22"/>
                  </a:lnTo>
                  <a:lnTo>
                    <a:pt x="1" y="22"/>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52"/>
            <p:cNvSpPr/>
            <p:nvPr/>
          </p:nvSpPr>
          <p:spPr>
            <a:xfrm>
              <a:off x="5455300" y="-1258650"/>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52"/>
            <p:cNvSpPr/>
            <p:nvPr/>
          </p:nvSpPr>
          <p:spPr>
            <a:xfrm>
              <a:off x="5455300" y="-125917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52"/>
            <p:cNvSpPr/>
            <p:nvPr/>
          </p:nvSpPr>
          <p:spPr>
            <a:xfrm>
              <a:off x="5455300" y="-1259175"/>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52"/>
            <p:cNvSpPr/>
            <p:nvPr/>
          </p:nvSpPr>
          <p:spPr>
            <a:xfrm>
              <a:off x="5455300" y="-125972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52"/>
            <p:cNvSpPr/>
            <p:nvPr/>
          </p:nvSpPr>
          <p:spPr>
            <a:xfrm>
              <a:off x="5455825" y="-1259725"/>
              <a:ext cx="25" cy="25"/>
            </a:xfrm>
            <a:custGeom>
              <a:avLst/>
              <a:gdLst/>
              <a:ahLst/>
              <a:cxnLst/>
              <a:rect l="l" t="t" r="r" b="b"/>
              <a:pathLst>
                <a:path w="1" h="1" fill="none" extrusionOk="0">
                  <a:moveTo>
                    <a:pt x="1" y="1"/>
                  </a:moveTo>
                  <a:lnTo>
                    <a:pt x="1" y="1"/>
                  </a:ln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52"/>
            <p:cNvSpPr/>
            <p:nvPr/>
          </p:nvSpPr>
          <p:spPr>
            <a:xfrm>
              <a:off x="5455825" y="-1260250"/>
              <a:ext cx="25" cy="25"/>
            </a:xfrm>
            <a:custGeom>
              <a:avLst/>
              <a:gdLst/>
              <a:ahLst/>
              <a:cxnLst/>
              <a:rect l="l" t="t" r="r" b="b"/>
              <a:pathLst>
                <a:path w="1" h="1" fill="none" extrusionOk="0">
                  <a:moveTo>
                    <a:pt x="1" y="0"/>
                  </a:moveTo>
                  <a:lnTo>
                    <a:pt x="1" y="0"/>
                  </a:lnTo>
                  <a:lnTo>
                    <a:pt x="1" y="0"/>
                  </a:lnTo>
                  <a:lnTo>
                    <a:pt x="1" y="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52"/>
            <p:cNvSpPr/>
            <p:nvPr/>
          </p:nvSpPr>
          <p:spPr>
            <a:xfrm>
              <a:off x="5455825" y="-1260800"/>
              <a:ext cx="25" cy="25"/>
            </a:xfrm>
            <a:custGeom>
              <a:avLst/>
              <a:gdLst/>
              <a:ahLst/>
              <a:cxnLst/>
              <a:rect l="l" t="t" r="r" b="b"/>
              <a:pathLst>
                <a:path w="1" h="1" fill="none" extrusionOk="0">
                  <a:moveTo>
                    <a:pt x="1" y="1"/>
                  </a:moveTo>
                  <a:lnTo>
                    <a:pt x="1" y="1"/>
                  </a:lnTo>
                  <a:lnTo>
                    <a:pt x="1" y="1"/>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52"/>
            <p:cNvSpPr/>
            <p:nvPr/>
          </p:nvSpPr>
          <p:spPr>
            <a:xfrm>
              <a:off x="5454775" y="-1315075"/>
              <a:ext cx="2213100" cy="815300"/>
            </a:xfrm>
            <a:custGeom>
              <a:avLst/>
              <a:gdLst/>
              <a:ahLst/>
              <a:cxnLst/>
              <a:rect l="l" t="t" r="r" b="b"/>
              <a:pathLst>
                <a:path w="88524" h="32612" extrusionOk="0">
                  <a:moveTo>
                    <a:pt x="60750" y="23346"/>
                  </a:moveTo>
                  <a:lnTo>
                    <a:pt x="60814" y="23368"/>
                  </a:lnTo>
                  <a:lnTo>
                    <a:pt x="61287" y="23518"/>
                  </a:lnTo>
                  <a:lnTo>
                    <a:pt x="61352" y="23561"/>
                  </a:lnTo>
                  <a:lnTo>
                    <a:pt x="61395" y="23604"/>
                  </a:lnTo>
                  <a:lnTo>
                    <a:pt x="61416" y="23647"/>
                  </a:lnTo>
                  <a:lnTo>
                    <a:pt x="61416" y="23712"/>
                  </a:lnTo>
                  <a:lnTo>
                    <a:pt x="61309" y="24292"/>
                  </a:lnTo>
                  <a:lnTo>
                    <a:pt x="61287" y="24356"/>
                  </a:lnTo>
                  <a:lnTo>
                    <a:pt x="61244" y="24399"/>
                  </a:lnTo>
                  <a:lnTo>
                    <a:pt x="61201" y="24421"/>
                  </a:lnTo>
                  <a:lnTo>
                    <a:pt x="61137" y="24442"/>
                  </a:lnTo>
                  <a:lnTo>
                    <a:pt x="61051" y="24421"/>
                  </a:lnTo>
                  <a:lnTo>
                    <a:pt x="60621" y="24249"/>
                  </a:lnTo>
                  <a:lnTo>
                    <a:pt x="60556" y="24206"/>
                  </a:lnTo>
                  <a:lnTo>
                    <a:pt x="60535" y="24163"/>
                  </a:lnTo>
                  <a:lnTo>
                    <a:pt x="60513" y="24120"/>
                  </a:lnTo>
                  <a:lnTo>
                    <a:pt x="60513" y="24056"/>
                  </a:lnTo>
                  <a:lnTo>
                    <a:pt x="60556" y="23518"/>
                  </a:lnTo>
                  <a:lnTo>
                    <a:pt x="60599" y="23454"/>
                  </a:lnTo>
                  <a:lnTo>
                    <a:pt x="60642" y="23389"/>
                  </a:lnTo>
                  <a:lnTo>
                    <a:pt x="60685" y="23368"/>
                  </a:lnTo>
                  <a:lnTo>
                    <a:pt x="60750" y="23346"/>
                  </a:lnTo>
                  <a:close/>
                  <a:moveTo>
                    <a:pt x="61953" y="23798"/>
                  </a:moveTo>
                  <a:lnTo>
                    <a:pt x="62426" y="23970"/>
                  </a:lnTo>
                  <a:lnTo>
                    <a:pt x="62491" y="23991"/>
                  </a:lnTo>
                  <a:lnTo>
                    <a:pt x="62534" y="24034"/>
                  </a:lnTo>
                  <a:lnTo>
                    <a:pt x="62555" y="24099"/>
                  </a:lnTo>
                  <a:lnTo>
                    <a:pt x="62555" y="24163"/>
                  </a:lnTo>
                  <a:lnTo>
                    <a:pt x="62448" y="24722"/>
                  </a:lnTo>
                  <a:lnTo>
                    <a:pt x="62426" y="24786"/>
                  </a:lnTo>
                  <a:lnTo>
                    <a:pt x="62383" y="24829"/>
                  </a:lnTo>
                  <a:lnTo>
                    <a:pt x="62319" y="24872"/>
                  </a:lnTo>
                  <a:lnTo>
                    <a:pt x="62190" y="24872"/>
                  </a:lnTo>
                  <a:lnTo>
                    <a:pt x="61760" y="24679"/>
                  </a:lnTo>
                  <a:lnTo>
                    <a:pt x="61695" y="24657"/>
                  </a:lnTo>
                  <a:lnTo>
                    <a:pt x="61674" y="24614"/>
                  </a:lnTo>
                  <a:lnTo>
                    <a:pt x="61652" y="24550"/>
                  </a:lnTo>
                  <a:lnTo>
                    <a:pt x="61652" y="24507"/>
                  </a:lnTo>
                  <a:lnTo>
                    <a:pt x="61695" y="23948"/>
                  </a:lnTo>
                  <a:lnTo>
                    <a:pt x="61717" y="23884"/>
                  </a:lnTo>
                  <a:lnTo>
                    <a:pt x="61760" y="23841"/>
                  </a:lnTo>
                  <a:lnTo>
                    <a:pt x="61824" y="23798"/>
                  </a:lnTo>
                  <a:close/>
                  <a:moveTo>
                    <a:pt x="1268" y="1"/>
                  </a:moveTo>
                  <a:lnTo>
                    <a:pt x="1053" y="194"/>
                  </a:lnTo>
                  <a:lnTo>
                    <a:pt x="860" y="409"/>
                  </a:lnTo>
                  <a:lnTo>
                    <a:pt x="666" y="646"/>
                  </a:lnTo>
                  <a:lnTo>
                    <a:pt x="494" y="904"/>
                  </a:lnTo>
                  <a:lnTo>
                    <a:pt x="344" y="1183"/>
                  </a:lnTo>
                  <a:lnTo>
                    <a:pt x="215" y="1484"/>
                  </a:lnTo>
                  <a:lnTo>
                    <a:pt x="107" y="1806"/>
                  </a:lnTo>
                  <a:lnTo>
                    <a:pt x="43" y="2172"/>
                  </a:lnTo>
                  <a:lnTo>
                    <a:pt x="43" y="2193"/>
                  </a:lnTo>
                  <a:lnTo>
                    <a:pt x="43" y="2215"/>
                  </a:lnTo>
                  <a:lnTo>
                    <a:pt x="22" y="2215"/>
                  </a:lnTo>
                  <a:lnTo>
                    <a:pt x="22" y="2236"/>
                  </a:lnTo>
                  <a:lnTo>
                    <a:pt x="22" y="2258"/>
                  </a:lnTo>
                  <a:lnTo>
                    <a:pt x="22" y="2279"/>
                  </a:lnTo>
                  <a:lnTo>
                    <a:pt x="22" y="2301"/>
                  </a:lnTo>
                  <a:lnTo>
                    <a:pt x="22" y="2322"/>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6638" y="11372"/>
                  </a:lnTo>
                  <a:lnTo>
                    <a:pt x="21045" y="12899"/>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766" y="29731"/>
                  </a:lnTo>
                  <a:lnTo>
                    <a:pt x="73046" y="29817"/>
                  </a:lnTo>
                  <a:lnTo>
                    <a:pt x="73884" y="30053"/>
                  </a:lnTo>
                  <a:lnTo>
                    <a:pt x="75217" y="30419"/>
                  </a:lnTo>
                  <a:lnTo>
                    <a:pt x="76077" y="30634"/>
                  </a:lnTo>
                  <a:lnTo>
                    <a:pt x="77044" y="30848"/>
                  </a:lnTo>
                  <a:lnTo>
                    <a:pt x="77610" y="30973"/>
                  </a:lnTo>
                  <a:lnTo>
                    <a:pt x="82246" y="2807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59675" y="22916"/>
                  </a:lnTo>
                  <a:lnTo>
                    <a:pt x="60148" y="23088"/>
                  </a:lnTo>
                  <a:lnTo>
                    <a:pt x="60212" y="23110"/>
                  </a:lnTo>
                  <a:lnTo>
                    <a:pt x="60255" y="23153"/>
                  </a:lnTo>
                  <a:lnTo>
                    <a:pt x="60277" y="23217"/>
                  </a:lnTo>
                  <a:lnTo>
                    <a:pt x="60277" y="23282"/>
                  </a:lnTo>
                  <a:lnTo>
                    <a:pt x="60191" y="23841"/>
                  </a:lnTo>
                  <a:lnTo>
                    <a:pt x="60148" y="23905"/>
                  </a:lnTo>
                  <a:lnTo>
                    <a:pt x="60105" y="23948"/>
                  </a:lnTo>
                  <a:lnTo>
                    <a:pt x="60062" y="23991"/>
                  </a:lnTo>
                  <a:lnTo>
                    <a:pt x="59911" y="23991"/>
                  </a:lnTo>
                  <a:lnTo>
                    <a:pt x="59481" y="23798"/>
                  </a:lnTo>
                  <a:lnTo>
                    <a:pt x="59417" y="23776"/>
                  </a:lnTo>
                  <a:lnTo>
                    <a:pt x="59395" y="23733"/>
                  </a:lnTo>
                  <a:lnTo>
                    <a:pt x="59374" y="23669"/>
                  </a:lnTo>
                  <a:lnTo>
                    <a:pt x="59374" y="23626"/>
                  </a:lnTo>
                  <a:lnTo>
                    <a:pt x="59438" y="23067"/>
                  </a:lnTo>
                  <a:lnTo>
                    <a:pt x="59460" y="23002"/>
                  </a:lnTo>
                  <a:lnTo>
                    <a:pt x="59503" y="22959"/>
                  </a:lnTo>
                  <a:lnTo>
                    <a:pt x="59546" y="22916"/>
                  </a:lnTo>
                  <a:lnTo>
                    <a:pt x="59675" y="22916"/>
                  </a:lnTo>
                  <a:lnTo>
                    <a:pt x="59116" y="22723"/>
                  </a:lnTo>
                  <a:lnTo>
                    <a:pt x="59137" y="22787"/>
                  </a:lnTo>
                  <a:lnTo>
                    <a:pt x="59137" y="22830"/>
                  </a:lnTo>
                  <a:lnTo>
                    <a:pt x="59051" y="23411"/>
                  </a:lnTo>
                  <a:lnTo>
                    <a:pt x="59030" y="23475"/>
                  </a:lnTo>
                  <a:lnTo>
                    <a:pt x="58965" y="23518"/>
                  </a:lnTo>
                  <a:lnTo>
                    <a:pt x="58922" y="23540"/>
                  </a:lnTo>
                  <a:lnTo>
                    <a:pt x="58858" y="23561"/>
                  </a:lnTo>
                  <a:lnTo>
                    <a:pt x="58772" y="23540"/>
                  </a:lnTo>
                  <a:lnTo>
                    <a:pt x="58342" y="23368"/>
                  </a:lnTo>
                  <a:lnTo>
                    <a:pt x="58299" y="23325"/>
                  </a:lnTo>
                  <a:lnTo>
                    <a:pt x="58256" y="23282"/>
                  </a:lnTo>
                  <a:lnTo>
                    <a:pt x="58234" y="23239"/>
                  </a:lnTo>
                  <a:lnTo>
                    <a:pt x="58234" y="23174"/>
                  </a:lnTo>
                  <a:lnTo>
                    <a:pt x="58299" y="22637"/>
                  </a:lnTo>
                  <a:lnTo>
                    <a:pt x="58299" y="22594"/>
                  </a:lnTo>
                  <a:lnTo>
                    <a:pt x="58342" y="22551"/>
                  </a:lnTo>
                  <a:lnTo>
                    <a:pt x="58363" y="22508"/>
                  </a:lnTo>
                  <a:lnTo>
                    <a:pt x="58428" y="22486"/>
                  </a:lnTo>
                  <a:lnTo>
                    <a:pt x="57998" y="22336"/>
                  </a:lnTo>
                  <a:lnTo>
                    <a:pt x="57998" y="22400"/>
                  </a:lnTo>
                  <a:lnTo>
                    <a:pt x="57912" y="22959"/>
                  </a:lnTo>
                  <a:lnTo>
                    <a:pt x="57891" y="23024"/>
                  </a:lnTo>
                  <a:lnTo>
                    <a:pt x="57848" y="23088"/>
                  </a:lnTo>
                  <a:lnTo>
                    <a:pt x="57783" y="23110"/>
                  </a:lnTo>
                  <a:lnTo>
                    <a:pt x="57719" y="23131"/>
                  </a:lnTo>
                  <a:lnTo>
                    <a:pt x="57633" y="23110"/>
                  </a:lnTo>
                  <a:lnTo>
                    <a:pt x="57203" y="22916"/>
                  </a:lnTo>
                  <a:lnTo>
                    <a:pt x="57160" y="22895"/>
                  </a:lnTo>
                  <a:lnTo>
                    <a:pt x="57117" y="22852"/>
                  </a:lnTo>
                  <a:lnTo>
                    <a:pt x="57095" y="22809"/>
                  </a:lnTo>
                  <a:lnTo>
                    <a:pt x="57095" y="22744"/>
                  </a:lnTo>
                  <a:lnTo>
                    <a:pt x="57160" y="22185"/>
                  </a:lnTo>
                  <a:lnTo>
                    <a:pt x="57181" y="22121"/>
                  </a:lnTo>
                  <a:lnTo>
                    <a:pt x="57224" y="22078"/>
                  </a:lnTo>
                  <a:lnTo>
                    <a:pt x="56859" y="21949"/>
                  </a:lnTo>
                  <a:lnTo>
                    <a:pt x="56859" y="21970"/>
                  </a:lnTo>
                  <a:lnTo>
                    <a:pt x="56773" y="22529"/>
                  </a:lnTo>
                  <a:lnTo>
                    <a:pt x="56751" y="22594"/>
                  </a:lnTo>
                  <a:lnTo>
                    <a:pt x="56708" y="22637"/>
                  </a:lnTo>
                  <a:lnTo>
                    <a:pt x="56644" y="22680"/>
                  </a:lnTo>
                  <a:lnTo>
                    <a:pt x="56579" y="22680"/>
                  </a:lnTo>
                  <a:lnTo>
                    <a:pt x="56515" y="22658"/>
                  </a:lnTo>
                  <a:lnTo>
                    <a:pt x="56063" y="22486"/>
                  </a:lnTo>
                  <a:lnTo>
                    <a:pt x="56020" y="22465"/>
                  </a:lnTo>
                  <a:lnTo>
                    <a:pt x="55977" y="22422"/>
                  </a:lnTo>
                  <a:lnTo>
                    <a:pt x="55956" y="22357"/>
                  </a:lnTo>
                  <a:lnTo>
                    <a:pt x="55956" y="22293"/>
                  </a:lnTo>
                  <a:lnTo>
                    <a:pt x="56020" y="21755"/>
                  </a:lnTo>
                  <a:lnTo>
                    <a:pt x="56063" y="21669"/>
                  </a:lnTo>
                  <a:lnTo>
                    <a:pt x="55719" y="21562"/>
                  </a:lnTo>
                  <a:lnTo>
                    <a:pt x="55633" y="22078"/>
                  </a:lnTo>
                  <a:lnTo>
                    <a:pt x="55612" y="22142"/>
                  </a:lnTo>
                  <a:lnTo>
                    <a:pt x="55569" y="22207"/>
                  </a:lnTo>
                  <a:lnTo>
                    <a:pt x="55504" y="22228"/>
                  </a:lnTo>
                  <a:lnTo>
                    <a:pt x="55440" y="22250"/>
                  </a:lnTo>
                  <a:lnTo>
                    <a:pt x="55375" y="22228"/>
                  </a:lnTo>
                  <a:lnTo>
                    <a:pt x="54924" y="22056"/>
                  </a:lnTo>
                  <a:lnTo>
                    <a:pt x="54881" y="22013"/>
                  </a:lnTo>
                  <a:lnTo>
                    <a:pt x="54838" y="21970"/>
                  </a:lnTo>
                  <a:lnTo>
                    <a:pt x="54817" y="21927"/>
                  </a:lnTo>
                  <a:lnTo>
                    <a:pt x="54817" y="21863"/>
                  </a:lnTo>
                  <a:lnTo>
                    <a:pt x="54881" y="21325"/>
                  </a:lnTo>
                  <a:lnTo>
                    <a:pt x="54903" y="21261"/>
                  </a:lnTo>
                  <a:lnTo>
                    <a:pt x="54580" y="21153"/>
                  </a:lnTo>
                  <a:lnTo>
                    <a:pt x="54494" y="21648"/>
                  </a:lnTo>
                  <a:lnTo>
                    <a:pt x="54473" y="21712"/>
                  </a:lnTo>
                  <a:lnTo>
                    <a:pt x="54430" y="21755"/>
                  </a:lnTo>
                  <a:lnTo>
                    <a:pt x="54365" y="21798"/>
                  </a:lnTo>
                  <a:lnTo>
                    <a:pt x="54236" y="21798"/>
                  </a:lnTo>
                  <a:lnTo>
                    <a:pt x="53785" y="21605"/>
                  </a:lnTo>
                  <a:lnTo>
                    <a:pt x="53742" y="21583"/>
                  </a:lnTo>
                  <a:lnTo>
                    <a:pt x="53699" y="21540"/>
                  </a:lnTo>
                  <a:lnTo>
                    <a:pt x="53677" y="21476"/>
                  </a:lnTo>
                  <a:lnTo>
                    <a:pt x="53677" y="21433"/>
                  </a:lnTo>
                  <a:lnTo>
                    <a:pt x="53742" y="20874"/>
                  </a:lnTo>
                  <a:lnTo>
                    <a:pt x="53441" y="20767"/>
                  </a:lnTo>
                  <a:lnTo>
                    <a:pt x="53355" y="21218"/>
                  </a:lnTo>
                  <a:lnTo>
                    <a:pt x="53333" y="21261"/>
                  </a:lnTo>
                  <a:lnTo>
                    <a:pt x="53290" y="21325"/>
                  </a:lnTo>
                  <a:lnTo>
                    <a:pt x="53226" y="21347"/>
                  </a:lnTo>
                  <a:lnTo>
                    <a:pt x="53161" y="21368"/>
                  </a:lnTo>
                  <a:lnTo>
                    <a:pt x="53097" y="21347"/>
                  </a:lnTo>
                  <a:lnTo>
                    <a:pt x="52645" y="21175"/>
                  </a:lnTo>
                  <a:lnTo>
                    <a:pt x="52602" y="21132"/>
                  </a:lnTo>
                  <a:lnTo>
                    <a:pt x="52559" y="21089"/>
                  </a:lnTo>
                  <a:lnTo>
                    <a:pt x="52538" y="21046"/>
                  </a:lnTo>
                  <a:lnTo>
                    <a:pt x="52538" y="20981"/>
                  </a:lnTo>
                  <a:lnTo>
                    <a:pt x="52602" y="20487"/>
                  </a:lnTo>
                  <a:lnTo>
                    <a:pt x="52280" y="20380"/>
                  </a:lnTo>
                  <a:lnTo>
                    <a:pt x="52215" y="20767"/>
                  </a:lnTo>
                  <a:lnTo>
                    <a:pt x="52194" y="20831"/>
                  </a:lnTo>
                  <a:lnTo>
                    <a:pt x="52151" y="20874"/>
                  </a:lnTo>
                  <a:lnTo>
                    <a:pt x="52086" y="20917"/>
                  </a:lnTo>
                  <a:lnTo>
                    <a:pt x="51957" y="20917"/>
                  </a:lnTo>
                  <a:lnTo>
                    <a:pt x="51506" y="20724"/>
                  </a:lnTo>
                  <a:lnTo>
                    <a:pt x="51463" y="20702"/>
                  </a:lnTo>
                  <a:lnTo>
                    <a:pt x="51420" y="20659"/>
                  </a:lnTo>
                  <a:lnTo>
                    <a:pt x="51420" y="20595"/>
                  </a:lnTo>
                  <a:lnTo>
                    <a:pt x="51420" y="20552"/>
                  </a:lnTo>
                  <a:lnTo>
                    <a:pt x="51463" y="20079"/>
                  </a:lnTo>
                  <a:lnTo>
                    <a:pt x="51141" y="19971"/>
                  </a:lnTo>
                  <a:lnTo>
                    <a:pt x="51076" y="20337"/>
                  </a:lnTo>
                  <a:lnTo>
                    <a:pt x="51055" y="20401"/>
                  </a:lnTo>
                  <a:lnTo>
                    <a:pt x="51012" y="20444"/>
                  </a:lnTo>
                  <a:lnTo>
                    <a:pt x="50969" y="20466"/>
                  </a:lnTo>
                  <a:lnTo>
                    <a:pt x="50883" y="20487"/>
                  </a:lnTo>
                  <a:lnTo>
                    <a:pt x="50818" y="20466"/>
                  </a:lnTo>
                  <a:lnTo>
                    <a:pt x="50388" y="20294"/>
                  </a:lnTo>
                  <a:lnTo>
                    <a:pt x="50324" y="20251"/>
                  </a:lnTo>
                  <a:lnTo>
                    <a:pt x="50302" y="20208"/>
                  </a:lnTo>
                  <a:lnTo>
                    <a:pt x="50281" y="20165"/>
                  </a:lnTo>
                  <a:lnTo>
                    <a:pt x="50281" y="20100"/>
                  </a:lnTo>
                  <a:lnTo>
                    <a:pt x="50324" y="19692"/>
                  </a:lnTo>
                  <a:lnTo>
                    <a:pt x="50001" y="19584"/>
                  </a:lnTo>
                  <a:lnTo>
                    <a:pt x="49937" y="19885"/>
                  </a:lnTo>
                  <a:lnTo>
                    <a:pt x="49915" y="19950"/>
                  </a:lnTo>
                  <a:lnTo>
                    <a:pt x="49872" y="20014"/>
                  </a:lnTo>
                  <a:lnTo>
                    <a:pt x="49829" y="20036"/>
                  </a:lnTo>
                  <a:lnTo>
                    <a:pt x="49765" y="20057"/>
                  </a:lnTo>
                  <a:lnTo>
                    <a:pt x="49679" y="20036"/>
                  </a:lnTo>
                  <a:lnTo>
                    <a:pt x="49249" y="19842"/>
                  </a:lnTo>
                  <a:lnTo>
                    <a:pt x="49184" y="19821"/>
                  </a:lnTo>
                  <a:lnTo>
                    <a:pt x="49163" y="19778"/>
                  </a:lnTo>
                  <a:lnTo>
                    <a:pt x="49141" y="19735"/>
                  </a:lnTo>
                  <a:lnTo>
                    <a:pt x="49141" y="19670"/>
                  </a:lnTo>
                  <a:lnTo>
                    <a:pt x="49184" y="19305"/>
                  </a:lnTo>
                  <a:lnTo>
                    <a:pt x="48862" y="19197"/>
                  </a:lnTo>
                  <a:lnTo>
                    <a:pt x="48819" y="19455"/>
                  </a:lnTo>
                  <a:lnTo>
                    <a:pt x="48776" y="19520"/>
                  </a:lnTo>
                  <a:lnTo>
                    <a:pt x="48733" y="19563"/>
                  </a:lnTo>
                  <a:lnTo>
                    <a:pt x="48690" y="19606"/>
                  </a:lnTo>
                  <a:lnTo>
                    <a:pt x="48625" y="19606"/>
                  </a:lnTo>
                  <a:lnTo>
                    <a:pt x="48539" y="19584"/>
                  </a:lnTo>
                  <a:lnTo>
                    <a:pt x="48110" y="19412"/>
                  </a:lnTo>
                  <a:lnTo>
                    <a:pt x="48045" y="19391"/>
                  </a:lnTo>
                  <a:lnTo>
                    <a:pt x="48024" y="19348"/>
                  </a:lnTo>
                  <a:lnTo>
                    <a:pt x="48002" y="19283"/>
                  </a:lnTo>
                  <a:lnTo>
                    <a:pt x="48002" y="19219"/>
                  </a:lnTo>
                  <a:lnTo>
                    <a:pt x="48024" y="18918"/>
                  </a:lnTo>
                  <a:lnTo>
                    <a:pt x="46024" y="18208"/>
                  </a:lnTo>
                  <a:lnTo>
                    <a:pt x="45938" y="18187"/>
                  </a:lnTo>
                  <a:lnTo>
                    <a:pt x="43079" y="17198"/>
                  </a:lnTo>
                  <a:lnTo>
                    <a:pt x="43015" y="17521"/>
                  </a:lnTo>
                  <a:lnTo>
                    <a:pt x="42993" y="17585"/>
                  </a:lnTo>
                  <a:lnTo>
                    <a:pt x="42950" y="17628"/>
                  </a:lnTo>
                  <a:lnTo>
                    <a:pt x="42886" y="17671"/>
                  </a:lnTo>
                  <a:lnTo>
                    <a:pt x="42757" y="17671"/>
                  </a:lnTo>
                  <a:lnTo>
                    <a:pt x="42327" y="17478"/>
                  </a:lnTo>
                  <a:lnTo>
                    <a:pt x="42262" y="17456"/>
                  </a:lnTo>
                  <a:lnTo>
                    <a:pt x="42241" y="17413"/>
                  </a:lnTo>
                  <a:lnTo>
                    <a:pt x="42219" y="17349"/>
                  </a:lnTo>
                  <a:lnTo>
                    <a:pt x="42219" y="17306"/>
                  </a:lnTo>
                  <a:lnTo>
                    <a:pt x="42262" y="16919"/>
                  </a:lnTo>
                  <a:lnTo>
                    <a:pt x="41940" y="16811"/>
                  </a:lnTo>
                  <a:lnTo>
                    <a:pt x="41876" y="17091"/>
                  </a:lnTo>
                  <a:lnTo>
                    <a:pt x="41854" y="17155"/>
                  </a:lnTo>
                  <a:lnTo>
                    <a:pt x="41811" y="17198"/>
                  </a:lnTo>
                  <a:lnTo>
                    <a:pt x="41768" y="17220"/>
                  </a:lnTo>
                  <a:lnTo>
                    <a:pt x="41704" y="17241"/>
                  </a:lnTo>
                  <a:lnTo>
                    <a:pt x="41618" y="17220"/>
                  </a:lnTo>
                  <a:lnTo>
                    <a:pt x="41188" y="17048"/>
                  </a:lnTo>
                  <a:lnTo>
                    <a:pt x="41123" y="17005"/>
                  </a:lnTo>
                  <a:lnTo>
                    <a:pt x="41102" y="16962"/>
                  </a:lnTo>
                  <a:lnTo>
                    <a:pt x="41080" y="16919"/>
                  </a:lnTo>
                  <a:lnTo>
                    <a:pt x="41080" y="16854"/>
                  </a:lnTo>
                  <a:lnTo>
                    <a:pt x="41102" y="16532"/>
                  </a:lnTo>
                  <a:lnTo>
                    <a:pt x="40779" y="16403"/>
                  </a:lnTo>
                  <a:lnTo>
                    <a:pt x="40758" y="16639"/>
                  </a:lnTo>
                  <a:lnTo>
                    <a:pt x="40715" y="16704"/>
                  </a:lnTo>
                  <a:lnTo>
                    <a:pt x="40672" y="16768"/>
                  </a:lnTo>
                  <a:lnTo>
                    <a:pt x="40629" y="16790"/>
                  </a:lnTo>
                  <a:lnTo>
                    <a:pt x="40564" y="16811"/>
                  </a:lnTo>
                  <a:lnTo>
                    <a:pt x="40478" y="16790"/>
                  </a:lnTo>
                  <a:lnTo>
                    <a:pt x="40048" y="16596"/>
                  </a:lnTo>
                  <a:lnTo>
                    <a:pt x="39984" y="16575"/>
                  </a:lnTo>
                  <a:lnTo>
                    <a:pt x="39962" y="16532"/>
                  </a:lnTo>
                  <a:lnTo>
                    <a:pt x="39941" y="16489"/>
                  </a:lnTo>
                  <a:lnTo>
                    <a:pt x="39941" y="16424"/>
                  </a:lnTo>
                  <a:lnTo>
                    <a:pt x="39962" y="16123"/>
                  </a:lnTo>
                  <a:lnTo>
                    <a:pt x="39640" y="16016"/>
                  </a:lnTo>
                  <a:lnTo>
                    <a:pt x="39618" y="16209"/>
                  </a:lnTo>
                  <a:lnTo>
                    <a:pt x="39597" y="16274"/>
                  </a:lnTo>
                  <a:lnTo>
                    <a:pt x="39532" y="16317"/>
                  </a:lnTo>
                  <a:lnTo>
                    <a:pt x="39489" y="16360"/>
                  </a:lnTo>
                  <a:lnTo>
                    <a:pt x="39425" y="16360"/>
                  </a:lnTo>
                  <a:lnTo>
                    <a:pt x="39339" y="16338"/>
                  </a:lnTo>
                  <a:lnTo>
                    <a:pt x="38909" y="16166"/>
                  </a:lnTo>
                  <a:lnTo>
                    <a:pt x="38866" y="16145"/>
                  </a:lnTo>
                  <a:lnTo>
                    <a:pt x="38823" y="16102"/>
                  </a:lnTo>
                  <a:lnTo>
                    <a:pt x="38802" y="16037"/>
                  </a:lnTo>
                  <a:lnTo>
                    <a:pt x="38802" y="15973"/>
                  </a:lnTo>
                  <a:lnTo>
                    <a:pt x="38823" y="15736"/>
                  </a:lnTo>
                  <a:lnTo>
                    <a:pt x="38501" y="15629"/>
                  </a:lnTo>
                  <a:lnTo>
                    <a:pt x="38479" y="15758"/>
                  </a:lnTo>
                  <a:lnTo>
                    <a:pt x="38458" y="15822"/>
                  </a:lnTo>
                  <a:lnTo>
                    <a:pt x="38415" y="15887"/>
                  </a:lnTo>
                  <a:lnTo>
                    <a:pt x="38350" y="15908"/>
                  </a:lnTo>
                  <a:lnTo>
                    <a:pt x="38286" y="15930"/>
                  </a:lnTo>
                  <a:lnTo>
                    <a:pt x="38221" y="15908"/>
                  </a:lnTo>
                  <a:lnTo>
                    <a:pt x="37770" y="15736"/>
                  </a:lnTo>
                  <a:lnTo>
                    <a:pt x="37727" y="15693"/>
                  </a:lnTo>
                  <a:lnTo>
                    <a:pt x="37684" y="15650"/>
                  </a:lnTo>
                  <a:lnTo>
                    <a:pt x="37662" y="15607"/>
                  </a:lnTo>
                  <a:lnTo>
                    <a:pt x="37662" y="15543"/>
                  </a:lnTo>
                  <a:lnTo>
                    <a:pt x="37684" y="15349"/>
                  </a:lnTo>
                  <a:lnTo>
                    <a:pt x="37361" y="15220"/>
                  </a:lnTo>
                  <a:lnTo>
                    <a:pt x="37340" y="15328"/>
                  </a:lnTo>
                  <a:lnTo>
                    <a:pt x="37318" y="15392"/>
                  </a:lnTo>
                  <a:lnTo>
                    <a:pt x="37275" y="15435"/>
                  </a:lnTo>
                  <a:lnTo>
                    <a:pt x="37211" y="15478"/>
                  </a:lnTo>
                  <a:lnTo>
                    <a:pt x="37082" y="15478"/>
                  </a:lnTo>
                  <a:lnTo>
                    <a:pt x="36630" y="15285"/>
                  </a:lnTo>
                  <a:lnTo>
                    <a:pt x="36587" y="15263"/>
                  </a:lnTo>
                  <a:lnTo>
                    <a:pt x="36544" y="15220"/>
                  </a:lnTo>
                  <a:lnTo>
                    <a:pt x="36523" y="15156"/>
                  </a:lnTo>
                  <a:lnTo>
                    <a:pt x="36523" y="15113"/>
                  </a:lnTo>
                  <a:lnTo>
                    <a:pt x="36544" y="14941"/>
                  </a:lnTo>
                  <a:lnTo>
                    <a:pt x="36200" y="14833"/>
                  </a:lnTo>
                  <a:lnTo>
                    <a:pt x="36200" y="14876"/>
                  </a:lnTo>
                  <a:lnTo>
                    <a:pt x="36179" y="14941"/>
                  </a:lnTo>
                  <a:lnTo>
                    <a:pt x="36136" y="15005"/>
                  </a:lnTo>
                  <a:lnTo>
                    <a:pt x="36071" y="15027"/>
                  </a:lnTo>
                  <a:lnTo>
                    <a:pt x="36007" y="15048"/>
                  </a:lnTo>
                  <a:lnTo>
                    <a:pt x="35942" y="15027"/>
                  </a:lnTo>
                  <a:lnTo>
                    <a:pt x="35491" y="14855"/>
                  </a:lnTo>
                  <a:lnTo>
                    <a:pt x="35448" y="14812"/>
                  </a:lnTo>
                  <a:lnTo>
                    <a:pt x="35405" y="14769"/>
                  </a:lnTo>
                  <a:lnTo>
                    <a:pt x="35384" y="14726"/>
                  </a:lnTo>
                  <a:lnTo>
                    <a:pt x="35384" y="14661"/>
                  </a:lnTo>
                  <a:lnTo>
                    <a:pt x="35405" y="14554"/>
                  </a:lnTo>
                  <a:lnTo>
                    <a:pt x="35061" y="14446"/>
                  </a:lnTo>
                  <a:lnTo>
                    <a:pt x="35040" y="14511"/>
                  </a:lnTo>
                  <a:lnTo>
                    <a:pt x="34997" y="14554"/>
                  </a:lnTo>
                  <a:lnTo>
                    <a:pt x="34932" y="14597"/>
                  </a:lnTo>
                  <a:lnTo>
                    <a:pt x="34803" y="14597"/>
                  </a:lnTo>
                  <a:lnTo>
                    <a:pt x="34352" y="14403"/>
                  </a:lnTo>
                  <a:lnTo>
                    <a:pt x="34309" y="14382"/>
                  </a:lnTo>
                  <a:lnTo>
                    <a:pt x="34266" y="14339"/>
                  </a:lnTo>
                  <a:lnTo>
                    <a:pt x="34244" y="14275"/>
                  </a:lnTo>
                  <a:lnTo>
                    <a:pt x="34244" y="14232"/>
                  </a:lnTo>
                  <a:lnTo>
                    <a:pt x="34266" y="14167"/>
                  </a:lnTo>
                  <a:lnTo>
                    <a:pt x="33922" y="14038"/>
                  </a:lnTo>
                  <a:lnTo>
                    <a:pt x="33879" y="14103"/>
                  </a:lnTo>
                  <a:lnTo>
                    <a:pt x="33836" y="14124"/>
                  </a:lnTo>
                  <a:lnTo>
                    <a:pt x="33793" y="14167"/>
                  </a:lnTo>
                  <a:lnTo>
                    <a:pt x="33728" y="14167"/>
                  </a:lnTo>
                  <a:lnTo>
                    <a:pt x="33664" y="14146"/>
                  </a:lnTo>
                  <a:lnTo>
                    <a:pt x="33212" y="13974"/>
                  </a:lnTo>
                  <a:lnTo>
                    <a:pt x="33169" y="13931"/>
                  </a:lnTo>
                  <a:lnTo>
                    <a:pt x="33126" y="13888"/>
                  </a:lnTo>
                  <a:lnTo>
                    <a:pt x="33105" y="13845"/>
                  </a:lnTo>
                  <a:lnTo>
                    <a:pt x="33105" y="13780"/>
                  </a:lnTo>
                  <a:lnTo>
                    <a:pt x="33126" y="13759"/>
                  </a:lnTo>
                  <a:lnTo>
                    <a:pt x="32761" y="13651"/>
                  </a:lnTo>
                  <a:lnTo>
                    <a:pt x="32696" y="13694"/>
                  </a:lnTo>
                  <a:lnTo>
                    <a:pt x="32589" y="13737"/>
                  </a:lnTo>
                  <a:lnTo>
                    <a:pt x="32524" y="13716"/>
                  </a:lnTo>
                  <a:lnTo>
                    <a:pt x="32073" y="13522"/>
                  </a:lnTo>
                  <a:lnTo>
                    <a:pt x="32030" y="13501"/>
                  </a:lnTo>
                  <a:lnTo>
                    <a:pt x="32009" y="13458"/>
                  </a:lnTo>
                  <a:lnTo>
                    <a:pt x="31987" y="13415"/>
                  </a:lnTo>
                  <a:lnTo>
                    <a:pt x="31966" y="13372"/>
                  </a:lnTo>
                  <a:lnTo>
                    <a:pt x="31579" y="13243"/>
                  </a:lnTo>
                  <a:lnTo>
                    <a:pt x="31536" y="13286"/>
                  </a:lnTo>
                  <a:lnTo>
                    <a:pt x="31450" y="13286"/>
                  </a:lnTo>
                  <a:lnTo>
                    <a:pt x="31385" y="13264"/>
                  </a:lnTo>
                  <a:lnTo>
                    <a:pt x="30955" y="13092"/>
                  </a:lnTo>
                  <a:lnTo>
                    <a:pt x="30891" y="13049"/>
                  </a:lnTo>
                  <a:lnTo>
                    <a:pt x="30848" y="12985"/>
                  </a:lnTo>
                  <a:lnTo>
                    <a:pt x="30396" y="12834"/>
                  </a:lnTo>
                  <a:lnTo>
                    <a:pt x="30332" y="12856"/>
                  </a:lnTo>
                  <a:lnTo>
                    <a:pt x="30246" y="12834"/>
                  </a:lnTo>
                  <a:lnTo>
                    <a:pt x="29816" y="12662"/>
                  </a:lnTo>
                  <a:lnTo>
                    <a:pt x="29730" y="12598"/>
                  </a:lnTo>
                  <a:lnTo>
                    <a:pt x="29171" y="12404"/>
                  </a:lnTo>
                  <a:lnTo>
                    <a:pt x="29107" y="12404"/>
                  </a:lnTo>
                  <a:lnTo>
                    <a:pt x="28978" y="12340"/>
                  </a:lnTo>
                  <a:lnTo>
                    <a:pt x="24399" y="10771"/>
                  </a:lnTo>
                  <a:lnTo>
                    <a:pt x="24356" y="11093"/>
                  </a:lnTo>
                  <a:lnTo>
                    <a:pt x="24334" y="11157"/>
                  </a:lnTo>
                  <a:lnTo>
                    <a:pt x="24291" y="11222"/>
                  </a:lnTo>
                  <a:lnTo>
                    <a:pt x="24227" y="11243"/>
                  </a:lnTo>
                  <a:lnTo>
                    <a:pt x="24162" y="11265"/>
                  </a:lnTo>
                  <a:lnTo>
                    <a:pt x="24098" y="11243"/>
                  </a:lnTo>
                  <a:lnTo>
                    <a:pt x="23646" y="11071"/>
                  </a:lnTo>
                  <a:lnTo>
                    <a:pt x="23603" y="11029"/>
                  </a:lnTo>
                  <a:lnTo>
                    <a:pt x="23560" y="10986"/>
                  </a:lnTo>
                  <a:lnTo>
                    <a:pt x="23539" y="10943"/>
                  </a:lnTo>
                  <a:lnTo>
                    <a:pt x="23539" y="10878"/>
                  </a:lnTo>
                  <a:lnTo>
                    <a:pt x="23582" y="10470"/>
                  </a:lnTo>
                  <a:lnTo>
                    <a:pt x="23259" y="10362"/>
                  </a:lnTo>
                  <a:lnTo>
                    <a:pt x="23216" y="10663"/>
                  </a:lnTo>
                  <a:lnTo>
                    <a:pt x="23195" y="10728"/>
                  </a:lnTo>
                  <a:lnTo>
                    <a:pt x="23152" y="10771"/>
                  </a:lnTo>
                  <a:lnTo>
                    <a:pt x="23087" y="10814"/>
                  </a:lnTo>
                  <a:lnTo>
                    <a:pt x="22958" y="10814"/>
                  </a:lnTo>
                  <a:lnTo>
                    <a:pt x="22507" y="10620"/>
                  </a:lnTo>
                  <a:lnTo>
                    <a:pt x="22464" y="10599"/>
                  </a:lnTo>
                  <a:lnTo>
                    <a:pt x="22421" y="10556"/>
                  </a:lnTo>
                  <a:lnTo>
                    <a:pt x="22400" y="10491"/>
                  </a:lnTo>
                  <a:lnTo>
                    <a:pt x="22400" y="10448"/>
                  </a:lnTo>
                  <a:lnTo>
                    <a:pt x="22443" y="10083"/>
                  </a:lnTo>
                  <a:lnTo>
                    <a:pt x="22120" y="9975"/>
                  </a:lnTo>
                  <a:lnTo>
                    <a:pt x="22077" y="10233"/>
                  </a:lnTo>
                  <a:lnTo>
                    <a:pt x="22056" y="10298"/>
                  </a:lnTo>
                  <a:lnTo>
                    <a:pt x="22013" y="10341"/>
                  </a:lnTo>
                  <a:lnTo>
                    <a:pt x="21948" y="10362"/>
                  </a:lnTo>
                  <a:lnTo>
                    <a:pt x="21884" y="10384"/>
                  </a:lnTo>
                  <a:lnTo>
                    <a:pt x="21819" y="10362"/>
                  </a:lnTo>
                  <a:lnTo>
                    <a:pt x="21368" y="10190"/>
                  </a:lnTo>
                  <a:lnTo>
                    <a:pt x="21325" y="10147"/>
                  </a:lnTo>
                  <a:lnTo>
                    <a:pt x="21282" y="10104"/>
                  </a:lnTo>
                  <a:lnTo>
                    <a:pt x="21260" y="10061"/>
                  </a:lnTo>
                  <a:lnTo>
                    <a:pt x="21260" y="9997"/>
                  </a:lnTo>
                  <a:lnTo>
                    <a:pt x="21303" y="9696"/>
                  </a:lnTo>
                  <a:lnTo>
                    <a:pt x="20981" y="9588"/>
                  </a:lnTo>
                  <a:lnTo>
                    <a:pt x="20938" y="9782"/>
                  </a:lnTo>
                  <a:lnTo>
                    <a:pt x="20916" y="9846"/>
                  </a:lnTo>
                  <a:lnTo>
                    <a:pt x="20873" y="9889"/>
                  </a:lnTo>
                  <a:lnTo>
                    <a:pt x="20809" y="9932"/>
                  </a:lnTo>
                  <a:lnTo>
                    <a:pt x="20680" y="9932"/>
                  </a:lnTo>
                  <a:lnTo>
                    <a:pt x="20228" y="9739"/>
                  </a:lnTo>
                  <a:lnTo>
                    <a:pt x="20185" y="9717"/>
                  </a:lnTo>
                  <a:lnTo>
                    <a:pt x="20142" y="9674"/>
                  </a:lnTo>
                  <a:lnTo>
                    <a:pt x="20121" y="9610"/>
                  </a:lnTo>
                  <a:lnTo>
                    <a:pt x="20121" y="9567"/>
                  </a:lnTo>
                  <a:lnTo>
                    <a:pt x="20164" y="9287"/>
                  </a:lnTo>
                  <a:lnTo>
                    <a:pt x="19841" y="9180"/>
                  </a:lnTo>
                  <a:lnTo>
                    <a:pt x="19798" y="9352"/>
                  </a:lnTo>
                  <a:lnTo>
                    <a:pt x="19777" y="9416"/>
                  </a:lnTo>
                  <a:lnTo>
                    <a:pt x="19734" y="9459"/>
                  </a:lnTo>
                  <a:lnTo>
                    <a:pt x="19669" y="9481"/>
                  </a:lnTo>
                  <a:lnTo>
                    <a:pt x="19605" y="9502"/>
                  </a:lnTo>
                  <a:lnTo>
                    <a:pt x="19540" y="9481"/>
                  </a:lnTo>
                  <a:lnTo>
                    <a:pt x="19089" y="9309"/>
                  </a:lnTo>
                  <a:lnTo>
                    <a:pt x="19046" y="9266"/>
                  </a:lnTo>
                  <a:lnTo>
                    <a:pt x="19003" y="9223"/>
                  </a:lnTo>
                  <a:lnTo>
                    <a:pt x="19003" y="9180"/>
                  </a:lnTo>
                  <a:lnTo>
                    <a:pt x="19003" y="9115"/>
                  </a:lnTo>
                  <a:lnTo>
                    <a:pt x="19025" y="8900"/>
                  </a:lnTo>
                  <a:lnTo>
                    <a:pt x="18681" y="8793"/>
                  </a:lnTo>
                  <a:lnTo>
                    <a:pt x="18659" y="8900"/>
                  </a:lnTo>
                  <a:lnTo>
                    <a:pt x="18638" y="8965"/>
                  </a:lnTo>
                  <a:lnTo>
                    <a:pt x="18595" y="9029"/>
                  </a:lnTo>
                  <a:lnTo>
                    <a:pt x="18552" y="9051"/>
                  </a:lnTo>
                  <a:lnTo>
                    <a:pt x="18466" y="9072"/>
                  </a:lnTo>
                  <a:lnTo>
                    <a:pt x="18401" y="9051"/>
                  </a:lnTo>
                  <a:lnTo>
                    <a:pt x="17971" y="8857"/>
                  </a:lnTo>
                  <a:lnTo>
                    <a:pt x="17907" y="8836"/>
                  </a:lnTo>
                  <a:lnTo>
                    <a:pt x="17885" y="8793"/>
                  </a:lnTo>
                  <a:lnTo>
                    <a:pt x="17864" y="8750"/>
                  </a:lnTo>
                  <a:lnTo>
                    <a:pt x="17864" y="8685"/>
                  </a:lnTo>
                  <a:lnTo>
                    <a:pt x="17885" y="8513"/>
                  </a:lnTo>
                  <a:lnTo>
                    <a:pt x="17541" y="8384"/>
                  </a:lnTo>
                  <a:lnTo>
                    <a:pt x="17520" y="8470"/>
                  </a:lnTo>
                  <a:lnTo>
                    <a:pt x="17498" y="8535"/>
                  </a:lnTo>
                  <a:lnTo>
                    <a:pt x="17455" y="8578"/>
                  </a:lnTo>
                  <a:lnTo>
                    <a:pt x="17412" y="8621"/>
                  </a:lnTo>
                  <a:lnTo>
                    <a:pt x="17348" y="8621"/>
                  </a:lnTo>
                  <a:lnTo>
                    <a:pt x="17262" y="8599"/>
                  </a:lnTo>
                  <a:lnTo>
                    <a:pt x="16832" y="8427"/>
                  </a:lnTo>
                  <a:lnTo>
                    <a:pt x="16767" y="8406"/>
                  </a:lnTo>
                  <a:lnTo>
                    <a:pt x="16746" y="8363"/>
                  </a:lnTo>
                  <a:lnTo>
                    <a:pt x="16724" y="8298"/>
                  </a:lnTo>
                  <a:lnTo>
                    <a:pt x="16724" y="8234"/>
                  </a:lnTo>
                  <a:lnTo>
                    <a:pt x="16724" y="8105"/>
                  </a:lnTo>
                  <a:lnTo>
                    <a:pt x="16402" y="7997"/>
                  </a:lnTo>
                  <a:lnTo>
                    <a:pt x="16402" y="8019"/>
                  </a:lnTo>
                  <a:lnTo>
                    <a:pt x="16359" y="8083"/>
                  </a:lnTo>
                  <a:lnTo>
                    <a:pt x="16316" y="8148"/>
                  </a:lnTo>
                  <a:lnTo>
                    <a:pt x="16273" y="8169"/>
                  </a:lnTo>
                  <a:lnTo>
                    <a:pt x="16208" y="8191"/>
                  </a:lnTo>
                  <a:lnTo>
                    <a:pt x="16123" y="8169"/>
                  </a:lnTo>
                  <a:lnTo>
                    <a:pt x="15693" y="7997"/>
                  </a:lnTo>
                  <a:lnTo>
                    <a:pt x="15628" y="7954"/>
                  </a:lnTo>
                  <a:lnTo>
                    <a:pt x="15607" y="7911"/>
                  </a:lnTo>
                  <a:lnTo>
                    <a:pt x="15585" y="7868"/>
                  </a:lnTo>
                  <a:lnTo>
                    <a:pt x="15585" y="7804"/>
                  </a:lnTo>
                  <a:lnTo>
                    <a:pt x="15585" y="7718"/>
                  </a:lnTo>
                  <a:lnTo>
                    <a:pt x="15263" y="7611"/>
                  </a:lnTo>
                  <a:lnTo>
                    <a:pt x="15220" y="7654"/>
                  </a:lnTo>
                  <a:lnTo>
                    <a:pt x="15177" y="7697"/>
                  </a:lnTo>
                  <a:lnTo>
                    <a:pt x="15134" y="7740"/>
                  </a:lnTo>
                  <a:lnTo>
                    <a:pt x="14983" y="7740"/>
                  </a:lnTo>
                  <a:lnTo>
                    <a:pt x="14553" y="7546"/>
                  </a:lnTo>
                  <a:lnTo>
                    <a:pt x="14510" y="7525"/>
                  </a:lnTo>
                  <a:lnTo>
                    <a:pt x="14467" y="7482"/>
                  </a:lnTo>
                  <a:lnTo>
                    <a:pt x="14446" y="7417"/>
                  </a:lnTo>
                  <a:lnTo>
                    <a:pt x="14446" y="7374"/>
                  </a:lnTo>
                  <a:lnTo>
                    <a:pt x="14446" y="7331"/>
                  </a:lnTo>
                  <a:lnTo>
                    <a:pt x="14102" y="7202"/>
                  </a:lnTo>
                  <a:lnTo>
                    <a:pt x="14080" y="7245"/>
                  </a:lnTo>
                  <a:lnTo>
                    <a:pt x="14037" y="7288"/>
                  </a:lnTo>
                  <a:lnTo>
                    <a:pt x="13973" y="7288"/>
                  </a:lnTo>
                  <a:lnTo>
                    <a:pt x="13930" y="7310"/>
                  </a:lnTo>
                  <a:lnTo>
                    <a:pt x="13865" y="7288"/>
                  </a:lnTo>
                  <a:lnTo>
                    <a:pt x="13414" y="7116"/>
                  </a:lnTo>
                  <a:lnTo>
                    <a:pt x="13371" y="7073"/>
                  </a:lnTo>
                  <a:lnTo>
                    <a:pt x="13328" y="7030"/>
                  </a:lnTo>
                  <a:lnTo>
                    <a:pt x="13306" y="6987"/>
                  </a:lnTo>
                  <a:lnTo>
                    <a:pt x="13306" y="6923"/>
                  </a:lnTo>
                  <a:lnTo>
                    <a:pt x="12941" y="6794"/>
                  </a:lnTo>
                  <a:lnTo>
                    <a:pt x="12877" y="6858"/>
                  </a:lnTo>
                  <a:lnTo>
                    <a:pt x="12726" y="6858"/>
                  </a:lnTo>
                  <a:lnTo>
                    <a:pt x="12275" y="6665"/>
                  </a:lnTo>
                  <a:lnTo>
                    <a:pt x="12210" y="6622"/>
                  </a:lnTo>
                  <a:lnTo>
                    <a:pt x="12167" y="6536"/>
                  </a:lnTo>
                  <a:lnTo>
                    <a:pt x="11759" y="6385"/>
                  </a:lnTo>
                  <a:lnTo>
                    <a:pt x="11716" y="6428"/>
                  </a:lnTo>
                  <a:lnTo>
                    <a:pt x="11651" y="6428"/>
                  </a:lnTo>
                  <a:lnTo>
                    <a:pt x="11587" y="6407"/>
                  </a:lnTo>
                  <a:lnTo>
                    <a:pt x="11135" y="6235"/>
                  </a:lnTo>
                  <a:lnTo>
                    <a:pt x="11092" y="6192"/>
                  </a:lnTo>
                  <a:lnTo>
                    <a:pt x="11049" y="6149"/>
                  </a:lnTo>
                  <a:lnTo>
                    <a:pt x="10576" y="5977"/>
                  </a:lnTo>
                  <a:lnTo>
                    <a:pt x="10512" y="5998"/>
                  </a:lnTo>
                  <a:lnTo>
                    <a:pt x="10447" y="5977"/>
                  </a:lnTo>
                  <a:lnTo>
                    <a:pt x="9996" y="5783"/>
                  </a:lnTo>
                  <a:lnTo>
                    <a:pt x="9953" y="5762"/>
                  </a:lnTo>
                  <a:lnTo>
                    <a:pt x="8706" y="5332"/>
                  </a:lnTo>
                  <a:lnTo>
                    <a:pt x="8556" y="6127"/>
                  </a:lnTo>
                  <a:lnTo>
                    <a:pt x="8513" y="6256"/>
                  </a:lnTo>
                  <a:lnTo>
                    <a:pt x="8427" y="6364"/>
                  </a:lnTo>
                  <a:lnTo>
                    <a:pt x="8319" y="6407"/>
                  </a:lnTo>
                  <a:lnTo>
                    <a:pt x="8190" y="6428"/>
                  </a:lnTo>
                  <a:lnTo>
                    <a:pt x="8126" y="6428"/>
                  </a:lnTo>
                  <a:lnTo>
                    <a:pt x="8040" y="6407"/>
                  </a:lnTo>
                  <a:lnTo>
                    <a:pt x="7158" y="5998"/>
                  </a:lnTo>
                  <a:lnTo>
                    <a:pt x="7072" y="5934"/>
                  </a:lnTo>
                  <a:lnTo>
                    <a:pt x="7008" y="5826"/>
                  </a:lnTo>
                  <a:lnTo>
                    <a:pt x="6965" y="5719"/>
                  </a:lnTo>
                  <a:lnTo>
                    <a:pt x="6965" y="5590"/>
                  </a:lnTo>
                  <a:lnTo>
                    <a:pt x="7094" y="4773"/>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close/>
                  <a:moveTo>
                    <a:pt x="77610" y="30973"/>
                  </a:moveTo>
                  <a:lnTo>
                    <a:pt x="77603" y="30977"/>
                  </a:lnTo>
                  <a:lnTo>
                    <a:pt x="78656" y="31214"/>
                  </a:lnTo>
                  <a:lnTo>
                    <a:pt x="79012" y="31280"/>
                  </a:lnTo>
                  <a:lnTo>
                    <a:pt x="79012" y="31280"/>
                  </a:lnTo>
                  <a:lnTo>
                    <a:pt x="78119" y="31085"/>
                  </a:lnTo>
                  <a:lnTo>
                    <a:pt x="77610" y="30973"/>
                  </a:lnTo>
                  <a:close/>
                  <a:moveTo>
                    <a:pt x="79012" y="31280"/>
                  </a:moveTo>
                  <a:lnTo>
                    <a:pt x="79301" y="31343"/>
                  </a:lnTo>
                  <a:lnTo>
                    <a:pt x="80573" y="31572"/>
                  </a:lnTo>
                  <a:lnTo>
                    <a:pt x="79817" y="31429"/>
                  </a:lnTo>
                  <a:lnTo>
                    <a:pt x="79012" y="31280"/>
                  </a:lnTo>
                  <a:close/>
                  <a:moveTo>
                    <a:pt x="80573" y="31572"/>
                  </a:moveTo>
                  <a:lnTo>
                    <a:pt x="81064" y="31665"/>
                  </a:lnTo>
                  <a:lnTo>
                    <a:pt x="82397" y="31880"/>
                  </a:lnTo>
                  <a:lnTo>
                    <a:pt x="82751" y="31934"/>
                  </a:lnTo>
                  <a:lnTo>
                    <a:pt x="82751" y="31934"/>
                  </a:lnTo>
                  <a:lnTo>
                    <a:pt x="82010" y="31816"/>
                  </a:lnTo>
                  <a:lnTo>
                    <a:pt x="80613" y="31579"/>
                  </a:lnTo>
                  <a:lnTo>
                    <a:pt x="80573" y="31572"/>
                  </a:lnTo>
                  <a:close/>
                  <a:moveTo>
                    <a:pt x="82751" y="31934"/>
                  </a:moveTo>
                  <a:lnTo>
                    <a:pt x="83493" y="32052"/>
                  </a:lnTo>
                  <a:lnTo>
                    <a:pt x="83689" y="32076"/>
                  </a:lnTo>
                  <a:lnTo>
                    <a:pt x="83689" y="32076"/>
                  </a:lnTo>
                  <a:lnTo>
                    <a:pt x="82751" y="31934"/>
                  </a:lnTo>
                  <a:close/>
                  <a:moveTo>
                    <a:pt x="83689" y="32076"/>
                  </a:moveTo>
                  <a:lnTo>
                    <a:pt x="83816" y="32095"/>
                  </a:lnTo>
                  <a:lnTo>
                    <a:pt x="85299" y="32289"/>
                  </a:lnTo>
                  <a:lnTo>
                    <a:pt x="86890" y="32461"/>
                  </a:lnTo>
                  <a:lnTo>
                    <a:pt x="88523" y="32611"/>
                  </a:lnTo>
                  <a:lnTo>
                    <a:pt x="86761" y="32439"/>
                  </a:lnTo>
                  <a:lnTo>
                    <a:pt x="85084" y="32246"/>
                  </a:lnTo>
                  <a:lnTo>
                    <a:pt x="83689" y="32076"/>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52"/>
            <p:cNvSpPr/>
            <p:nvPr/>
          </p:nvSpPr>
          <p:spPr>
            <a:xfrm>
              <a:off x="6996075" y="-720150"/>
              <a:ext cx="22600" cy="26900"/>
            </a:xfrm>
            <a:custGeom>
              <a:avLst/>
              <a:gdLst/>
              <a:ahLst/>
              <a:cxnLst/>
              <a:rect l="l" t="t" r="r" b="b"/>
              <a:pathLst>
                <a:path w="904" h="1076" fill="none" extrusionOk="0">
                  <a:moveTo>
                    <a:pt x="602" y="1075"/>
                  </a:moveTo>
                  <a:lnTo>
                    <a:pt x="602" y="1075"/>
                  </a:lnTo>
                  <a:lnTo>
                    <a:pt x="538" y="1075"/>
                  </a:lnTo>
                  <a:lnTo>
                    <a:pt x="108" y="882"/>
                  </a:lnTo>
                  <a:lnTo>
                    <a:pt x="108" y="882"/>
                  </a:lnTo>
                  <a:lnTo>
                    <a:pt x="43" y="860"/>
                  </a:lnTo>
                  <a:lnTo>
                    <a:pt x="22" y="817"/>
                  </a:lnTo>
                  <a:lnTo>
                    <a:pt x="0" y="753"/>
                  </a:lnTo>
                  <a:lnTo>
                    <a:pt x="0" y="710"/>
                  </a:lnTo>
                  <a:lnTo>
                    <a:pt x="43" y="151"/>
                  </a:lnTo>
                  <a:lnTo>
                    <a:pt x="43" y="151"/>
                  </a:lnTo>
                  <a:lnTo>
                    <a:pt x="65" y="87"/>
                  </a:lnTo>
                  <a:lnTo>
                    <a:pt x="108" y="44"/>
                  </a:lnTo>
                  <a:lnTo>
                    <a:pt x="172" y="1"/>
                  </a:lnTo>
                  <a:lnTo>
                    <a:pt x="237" y="1"/>
                  </a:lnTo>
                  <a:lnTo>
                    <a:pt x="237" y="1"/>
                  </a:lnTo>
                  <a:lnTo>
                    <a:pt x="301" y="1"/>
                  </a:lnTo>
                  <a:lnTo>
                    <a:pt x="774" y="173"/>
                  </a:lnTo>
                  <a:lnTo>
                    <a:pt x="774" y="173"/>
                  </a:lnTo>
                  <a:lnTo>
                    <a:pt x="839" y="194"/>
                  </a:lnTo>
                  <a:lnTo>
                    <a:pt x="882" y="237"/>
                  </a:lnTo>
                  <a:lnTo>
                    <a:pt x="903" y="302"/>
                  </a:lnTo>
                  <a:lnTo>
                    <a:pt x="903" y="366"/>
                  </a:lnTo>
                  <a:lnTo>
                    <a:pt x="796" y="925"/>
                  </a:lnTo>
                  <a:lnTo>
                    <a:pt x="796" y="925"/>
                  </a:lnTo>
                  <a:lnTo>
                    <a:pt x="774" y="989"/>
                  </a:lnTo>
                  <a:lnTo>
                    <a:pt x="731" y="1032"/>
                  </a:lnTo>
                  <a:lnTo>
                    <a:pt x="667" y="1075"/>
                  </a:lnTo>
                  <a:lnTo>
                    <a:pt x="602" y="1075"/>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52"/>
            <p:cNvSpPr/>
            <p:nvPr/>
          </p:nvSpPr>
          <p:spPr>
            <a:xfrm>
              <a:off x="6967600" y="-731425"/>
              <a:ext cx="22575" cy="27425"/>
            </a:xfrm>
            <a:custGeom>
              <a:avLst/>
              <a:gdLst/>
              <a:ahLst/>
              <a:cxnLst/>
              <a:rect l="l" t="t" r="r" b="b"/>
              <a:pathLst>
                <a:path w="903" h="1097" fill="none" extrusionOk="0">
                  <a:moveTo>
                    <a:pt x="624" y="1096"/>
                  </a:moveTo>
                  <a:lnTo>
                    <a:pt x="624" y="1096"/>
                  </a:lnTo>
                  <a:lnTo>
                    <a:pt x="538" y="1075"/>
                  </a:lnTo>
                  <a:lnTo>
                    <a:pt x="108" y="903"/>
                  </a:lnTo>
                  <a:lnTo>
                    <a:pt x="108" y="903"/>
                  </a:lnTo>
                  <a:lnTo>
                    <a:pt x="43" y="860"/>
                  </a:lnTo>
                  <a:lnTo>
                    <a:pt x="22" y="817"/>
                  </a:lnTo>
                  <a:lnTo>
                    <a:pt x="0" y="774"/>
                  </a:lnTo>
                  <a:lnTo>
                    <a:pt x="0" y="710"/>
                  </a:lnTo>
                  <a:lnTo>
                    <a:pt x="43" y="172"/>
                  </a:lnTo>
                  <a:lnTo>
                    <a:pt x="43" y="172"/>
                  </a:lnTo>
                  <a:lnTo>
                    <a:pt x="86" y="108"/>
                  </a:lnTo>
                  <a:lnTo>
                    <a:pt x="129" y="43"/>
                  </a:lnTo>
                  <a:lnTo>
                    <a:pt x="172" y="22"/>
                  </a:lnTo>
                  <a:lnTo>
                    <a:pt x="237" y="0"/>
                  </a:lnTo>
                  <a:lnTo>
                    <a:pt x="237" y="0"/>
                  </a:lnTo>
                  <a:lnTo>
                    <a:pt x="301" y="22"/>
                  </a:lnTo>
                  <a:lnTo>
                    <a:pt x="774" y="172"/>
                  </a:lnTo>
                  <a:lnTo>
                    <a:pt x="774" y="172"/>
                  </a:lnTo>
                  <a:lnTo>
                    <a:pt x="839" y="215"/>
                  </a:lnTo>
                  <a:lnTo>
                    <a:pt x="882" y="258"/>
                  </a:lnTo>
                  <a:lnTo>
                    <a:pt x="903" y="301"/>
                  </a:lnTo>
                  <a:lnTo>
                    <a:pt x="903" y="366"/>
                  </a:lnTo>
                  <a:lnTo>
                    <a:pt x="796" y="946"/>
                  </a:lnTo>
                  <a:lnTo>
                    <a:pt x="796" y="946"/>
                  </a:lnTo>
                  <a:lnTo>
                    <a:pt x="774" y="1010"/>
                  </a:lnTo>
                  <a:lnTo>
                    <a:pt x="731" y="1053"/>
                  </a:lnTo>
                  <a:lnTo>
                    <a:pt x="688" y="1075"/>
                  </a:lnTo>
                  <a:lnTo>
                    <a:pt x="624" y="109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52"/>
            <p:cNvSpPr/>
            <p:nvPr/>
          </p:nvSpPr>
          <p:spPr>
            <a:xfrm>
              <a:off x="6939100" y="-742175"/>
              <a:ext cx="22600" cy="26900"/>
            </a:xfrm>
            <a:custGeom>
              <a:avLst/>
              <a:gdLst/>
              <a:ahLst/>
              <a:cxnLst/>
              <a:rect l="l" t="t" r="r" b="b"/>
              <a:pathLst>
                <a:path w="904" h="1076" fill="none" extrusionOk="0">
                  <a:moveTo>
                    <a:pt x="624" y="1075"/>
                  </a:moveTo>
                  <a:lnTo>
                    <a:pt x="624" y="1075"/>
                  </a:lnTo>
                  <a:lnTo>
                    <a:pt x="538" y="1075"/>
                  </a:lnTo>
                  <a:lnTo>
                    <a:pt x="108" y="882"/>
                  </a:lnTo>
                  <a:lnTo>
                    <a:pt x="108" y="882"/>
                  </a:lnTo>
                  <a:lnTo>
                    <a:pt x="44" y="860"/>
                  </a:lnTo>
                  <a:lnTo>
                    <a:pt x="22" y="817"/>
                  </a:lnTo>
                  <a:lnTo>
                    <a:pt x="1" y="753"/>
                  </a:lnTo>
                  <a:lnTo>
                    <a:pt x="1" y="710"/>
                  </a:lnTo>
                  <a:lnTo>
                    <a:pt x="65" y="151"/>
                  </a:lnTo>
                  <a:lnTo>
                    <a:pt x="65" y="151"/>
                  </a:lnTo>
                  <a:lnTo>
                    <a:pt x="87" y="86"/>
                  </a:lnTo>
                  <a:lnTo>
                    <a:pt x="130" y="43"/>
                  </a:lnTo>
                  <a:lnTo>
                    <a:pt x="173" y="0"/>
                  </a:lnTo>
                  <a:lnTo>
                    <a:pt x="259" y="0"/>
                  </a:lnTo>
                  <a:lnTo>
                    <a:pt x="259" y="0"/>
                  </a:lnTo>
                  <a:lnTo>
                    <a:pt x="302" y="0"/>
                  </a:lnTo>
                  <a:lnTo>
                    <a:pt x="775" y="172"/>
                  </a:lnTo>
                  <a:lnTo>
                    <a:pt x="775" y="172"/>
                  </a:lnTo>
                  <a:lnTo>
                    <a:pt x="839" y="194"/>
                  </a:lnTo>
                  <a:lnTo>
                    <a:pt x="882" y="237"/>
                  </a:lnTo>
                  <a:lnTo>
                    <a:pt x="904" y="301"/>
                  </a:lnTo>
                  <a:lnTo>
                    <a:pt x="904" y="366"/>
                  </a:lnTo>
                  <a:lnTo>
                    <a:pt x="818" y="925"/>
                  </a:lnTo>
                  <a:lnTo>
                    <a:pt x="818" y="925"/>
                  </a:lnTo>
                  <a:lnTo>
                    <a:pt x="775" y="989"/>
                  </a:lnTo>
                  <a:lnTo>
                    <a:pt x="732" y="1032"/>
                  </a:lnTo>
                  <a:lnTo>
                    <a:pt x="689" y="1075"/>
                  </a:lnTo>
                  <a:lnTo>
                    <a:pt x="624" y="1075"/>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52"/>
            <p:cNvSpPr/>
            <p:nvPr/>
          </p:nvSpPr>
          <p:spPr>
            <a:xfrm>
              <a:off x="5454775" y="-1315075"/>
              <a:ext cx="2213100" cy="815300"/>
            </a:xfrm>
            <a:custGeom>
              <a:avLst/>
              <a:gdLst/>
              <a:ahLst/>
              <a:cxnLst/>
              <a:rect l="l" t="t" r="r" b="b"/>
              <a:pathLst>
                <a:path w="88524" h="32612" fill="none" extrusionOk="0">
                  <a:moveTo>
                    <a:pt x="1268" y="1"/>
                  </a:moveTo>
                  <a:lnTo>
                    <a:pt x="1268" y="1"/>
                  </a:lnTo>
                  <a:lnTo>
                    <a:pt x="1053" y="194"/>
                  </a:lnTo>
                  <a:lnTo>
                    <a:pt x="860" y="409"/>
                  </a:lnTo>
                  <a:lnTo>
                    <a:pt x="666" y="646"/>
                  </a:lnTo>
                  <a:lnTo>
                    <a:pt x="494" y="904"/>
                  </a:lnTo>
                  <a:lnTo>
                    <a:pt x="344" y="1183"/>
                  </a:lnTo>
                  <a:lnTo>
                    <a:pt x="215" y="1484"/>
                  </a:lnTo>
                  <a:lnTo>
                    <a:pt x="107" y="1806"/>
                  </a:lnTo>
                  <a:lnTo>
                    <a:pt x="43" y="2172"/>
                  </a:lnTo>
                  <a:lnTo>
                    <a:pt x="43" y="2172"/>
                  </a:lnTo>
                  <a:lnTo>
                    <a:pt x="43" y="2172"/>
                  </a:lnTo>
                  <a:lnTo>
                    <a:pt x="43" y="2193"/>
                  </a:lnTo>
                  <a:lnTo>
                    <a:pt x="43" y="2193"/>
                  </a:lnTo>
                  <a:lnTo>
                    <a:pt x="43" y="2193"/>
                  </a:lnTo>
                  <a:lnTo>
                    <a:pt x="43" y="2193"/>
                  </a:lnTo>
                  <a:lnTo>
                    <a:pt x="43" y="2215"/>
                  </a:lnTo>
                  <a:lnTo>
                    <a:pt x="43" y="2215"/>
                  </a:lnTo>
                  <a:lnTo>
                    <a:pt x="43" y="2215"/>
                  </a:lnTo>
                  <a:lnTo>
                    <a:pt x="43" y="2215"/>
                  </a:lnTo>
                  <a:lnTo>
                    <a:pt x="22" y="2215"/>
                  </a:lnTo>
                  <a:lnTo>
                    <a:pt x="22" y="2215"/>
                  </a:lnTo>
                  <a:lnTo>
                    <a:pt x="22" y="2215"/>
                  </a:lnTo>
                  <a:lnTo>
                    <a:pt x="22" y="2215"/>
                  </a:lnTo>
                  <a:lnTo>
                    <a:pt x="22" y="2236"/>
                  </a:lnTo>
                  <a:lnTo>
                    <a:pt x="22" y="2236"/>
                  </a:lnTo>
                  <a:lnTo>
                    <a:pt x="22" y="2236"/>
                  </a:lnTo>
                  <a:lnTo>
                    <a:pt x="22" y="2236"/>
                  </a:lnTo>
                  <a:lnTo>
                    <a:pt x="22" y="2236"/>
                  </a:lnTo>
                  <a:lnTo>
                    <a:pt x="22" y="2236"/>
                  </a:lnTo>
                  <a:lnTo>
                    <a:pt x="22" y="2236"/>
                  </a:lnTo>
                  <a:lnTo>
                    <a:pt x="22" y="2236"/>
                  </a:lnTo>
                  <a:lnTo>
                    <a:pt x="22" y="2258"/>
                  </a:lnTo>
                  <a:lnTo>
                    <a:pt x="22" y="2258"/>
                  </a:lnTo>
                  <a:lnTo>
                    <a:pt x="22" y="2258"/>
                  </a:lnTo>
                  <a:lnTo>
                    <a:pt x="22" y="2258"/>
                  </a:lnTo>
                  <a:lnTo>
                    <a:pt x="22" y="2258"/>
                  </a:lnTo>
                  <a:lnTo>
                    <a:pt x="22" y="2258"/>
                  </a:lnTo>
                  <a:lnTo>
                    <a:pt x="22" y="2279"/>
                  </a:lnTo>
                  <a:lnTo>
                    <a:pt x="22" y="2279"/>
                  </a:lnTo>
                  <a:lnTo>
                    <a:pt x="22" y="2279"/>
                  </a:lnTo>
                  <a:lnTo>
                    <a:pt x="22" y="2279"/>
                  </a:lnTo>
                  <a:lnTo>
                    <a:pt x="22" y="2279"/>
                  </a:lnTo>
                  <a:lnTo>
                    <a:pt x="22" y="2279"/>
                  </a:lnTo>
                  <a:lnTo>
                    <a:pt x="22" y="2301"/>
                  </a:lnTo>
                  <a:lnTo>
                    <a:pt x="22" y="2301"/>
                  </a:lnTo>
                  <a:lnTo>
                    <a:pt x="22" y="2301"/>
                  </a:lnTo>
                  <a:lnTo>
                    <a:pt x="22" y="2301"/>
                  </a:lnTo>
                  <a:lnTo>
                    <a:pt x="22" y="2301"/>
                  </a:lnTo>
                  <a:lnTo>
                    <a:pt x="22" y="2301"/>
                  </a:lnTo>
                  <a:lnTo>
                    <a:pt x="22" y="2301"/>
                  </a:lnTo>
                  <a:lnTo>
                    <a:pt x="22" y="2301"/>
                  </a:lnTo>
                  <a:lnTo>
                    <a:pt x="22" y="2322"/>
                  </a:lnTo>
                  <a:lnTo>
                    <a:pt x="22" y="2322"/>
                  </a:lnTo>
                  <a:lnTo>
                    <a:pt x="22" y="2322"/>
                  </a:lnTo>
                  <a:lnTo>
                    <a:pt x="22" y="2322"/>
                  </a:lnTo>
                  <a:lnTo>
                    <a:pt x="22" y="2322"/>
                  </a:lnTo>
                  <a:lnTo>
                    <a:pt x="22" y="2322"/>
                  </a:lnTo>
                  <a:lnTo>
                    <a:pt x="22" y="2322"/>
                  </a:lnTo>
                  <a:lnTo>
                    <a:pt x="0" y="2537"/>
                  </a:lnTo>
                  <a:lnTo>
                    <a:pt x="0" y="2537"/>
                  </a:lnTo>
                  <a:lnTo>
                    <a:pt x="22" y="2817"/>
                  </a:lnTo>
                  <a:lnTo>
                    <a:pt x="86" y="3075"/>
                  </a:lnTo>
                  <a:lnTo>
                    <a:pt x="193" y="3354"/>
                  </a:lnTo>
                  <a:lnTo>
                    <a:pt x="344" y="3634"/>
                  </a:lnTo>
                  <a:lnTo>
                    <a:pt x="537" y="3892"/>
                  </a:lnTo>
                  <a:lnTo>
                    <a:pt x="752" y="4171"/>
                  </a:lnTo>
                  <a:lnTo>
                    <a:pt x="989" y="4429"/>
                  </a:lnTo>
                  <a:lnTo>
                    <a:pt x="1290" y="4708"/>
                  </a:lnTo>
                  <a:lnTo>
                    <a:pt x="1591" y="4966"/>
                  </a:lnTo>
                  <a:lnTo>
                    <a:pt x="1935" y="5224"/>
                  </a:lnTo>
                  <a:lnTo>
                    <a:pt x="2300" y="5482"/>
                  </a:lnTo>
                  <a:lnTo>
                    <a:pt x="2687" y="5740"/>
                  </a:lnTo>
                  <a:lnTo>
                    <a:pt x="3117" y="5998"/>
                  </a:lnTo>
                  <a:lnTo>
                    <a:pt x="3547" y="6256"/>
                  </a:lnTo>
                  <a:lnTo>
                    <a:pt x="4450" y="6751"/>
                  </a:lnTo>
                  <a:lnTo>
                    <a:pt x="5417" y="7224"/>
                  </a:lnTo>
                  <a:lnTo>
                    <a:pt x="6428" y="7675"/>
                  </a:lnTo>
                  <a:lnTo>
                    <a:pt x="7481" y="8126"/>
                  </a:lnTo>
                  <a:lnTo>
                    <a:pt x="8513" y="8535"/>
                  </a:lnTo>
                  <a:lnTo>
                    <a:pt x="9545" y="8943"/>
                  </a:lnTo>
                  <a:lnTo>
                    <a:pt x="10576" y="9309"/>
                  </a:lnTo>
                  <a:lnTo>
                    <a:pt x="12468" y="9975"/>
                  </a:lnTo>
                  <a:lnTo>
                    <a:pt x="12468" y="9975"/>
                  </a:lnTo>
                  <a:lnTo>
                    <a:pt x="16638" y="11372"/>
                  </a:lnTo>
                  <a:lnTo>
                    <a:pt x="21045" y="12899"/>
                  </a:lnTo>
                  <a:lnTo>
                    <a:pt x="25968" y="14618"/>
                  </a:lnTo>
                  <a:lnTo>
                    <a:pt x="25968" y="14618"/>
                  </a:lnTo>
                  <a:lnTo>
                    <a:pt x="30353" y="16596"/>
                  </a:lnTo>
                  <a:lnTo>
                    <a:pt x="34911" y="18638"/>
                  </a:lnTo>
                  <a:lnTo>
                    <a:pt x="40220" y="21003"/>
                  </a:lnTo>
                  <a:lnTo>
                    <a:pt x="45659" y="23411"/>
                  </a:lnTo>
                  <a:lnTo>
                    <a:pt x="50582" y="25539"/>
                  </a:lnTo>
                  <a:lnTo>
                    <a:pt x="52667" y="26420"/>
                  </a:lnTo>
                  <a:lnTo>
                    <a:pt x="54408" y="27151"/>
                  </a:lnTo>
                  <a:lnTo>
                    <a:pt x="55698" y="27645"/>
                  </a:lnTo>
                  <a:lnTo>
                    <a:pt x="56149" y="27817"/>
                  </a:lnTo>
                  <a:lnTo>
                    <a:pt x="56472" y="27903"/>
                  </a:lnTo>
                  <a:lnTo>
                    <a:pt x="56472" y="27903"/>
                  </a:lnTo>
                  <a:lnTo>
                    <a:pt x="57031" y="28032"/>
                  </a:lnTo>
                  <a:lnTo>
                    <a:pt x="57697" y="28161"/>
                  </a:lnTo>
                  <a:lnTo>
                    <a:pt x="59374" y="28462"/>
                  </a:lnTo>
                  <a:lnTo>
                    <a:pt x="61352" y="28763"/>
                  </a:lnTo>
                  <a:lnTo>
                    <a:pt x="63544" y="29064"/>
                  </a:lnTo>
                  <a:lnTo>
                    <a:pt x="65844" y="29322"/>
                  </a:lnTo>
                  <a:lnTo>
                    <a:pt x="67005" y="29430"/>
                  </a:lnTo>
                  <a:lnTo>
                    <a:pt x="68144" y="29537"/>
                  </a:lnTo>
                  <a:lnTo>
                    <a:pt x="69241" y="29623"/>
                  </a:lnTo>
                  <a:lnTo>
                    <a:pt x="70316" y="29688"/>
                  </a:lnTo>
                  <a:lnTo>
                    <a:pt x="71304" y="29709"/>
                  </a:lnTo>
                  <a:lnTo>
                    <a:pt x="72229" y="29731"/>
                  </a:lnTo>
                  <a:lnTo>
                    <a:pt x="72229" y="29731"/>
                  </a:lnTo>
                  <a:lnTo>
                    <a:pt x="72766" y="29731"/>
                  </a:lnTo>
                  <a:lnTo>
                    <a:pt x="72766" y="29731"/>
                  </a:lnTo>
                  <a:lnTo>
                    <a:pt x="73046" y="29817"/>
                  </a:lnTo>
                  <a:lnTo>
                    <a:pt x="73884" y="30053"/>
                  </a:lnTo>
                  <a:lnTo>
                    <a:pt x="75217" y="30419"/>
                  </a:lnTo>
                  <a:lnTo>
                    <a:pt x="76077" y="30634"/>
                  </a:lnTo>
                  <a:lnTo>
                    <a:pt x="77044" y="30848"/>
                  </a:lnTo>
                  <a:lnTo>
                    <a:pt x="78119" y="31085"/>
                  </a:lnTo>
                  <a:lnTo>
                    <a:pt x="79301" y="31343"/>
                  </a:lnTo>
                  <a:lnTo>
                    <a:pt x="80613" y="31579"/>
                  </a:lnTo>
                  <a:lnTo>
                    <a:pt x="82010" y="31816"/>
                  </a:lnTo>
                  <a:lnTo>
                    <a:pt x="83493" y="32052"/>
                  </a:lnTo>
                  <a:lnTo>
                    <a:pt x="85084" y="32246"/>
                  </a:lnTo>
                  <a:lnTo>
                    <a:pt x="86761" y="32439"/>
                  </a:lnTo>
                  <a:lnTo>
                    <a:pt x="88523" y="32611"/>
                  </a:lnTo>
                  <a:lnTo>
                    <a:pt x="88523" y="32611"/>
                  </a:lnTo>
                  <a:lnTo>
                    <a:pt x="86890" y="32461"/>
                  </a:lnTo>
                  <a:lnTo>
                    <a:pt x="85299" y="32289"/>
                  </a:lnTo>
                  <a:lnTo>
                    <a:pt x="83816" y="32095"/>
                  </a:lnTo>
                  <a:lnTo>
                    <a:pt x="82397" y="31880"/>
                  </a:lnTo>
                  <a:lnTo>
                    <a:pt x="81064" y="31665"/>
                  </a:lnTo>
                  <a:lnTo>
                    <a:pt x="79817" y="31429"/>
                  </a:lnTo>
                  <a:lnTo>
                    <a:pt x="78656" y="31214"/>
                  </a:lnTo>
                  <a:lnTo>
                    <a:pt x="77603" y="30977"/>
                  </a:lnTo>
                  <a:lnTo>
                    <a:pt x="82246" y="28075"/>
                  </a:lnTo>
                  <a:lnTo>
                    <a:pt x="76700" y="27345"/>
                  </a:lnTo>
                  <a:lnTo>
                    <a:pt x="76700" y="27345"/>
                  </a:lnTo>
                  <a:lnTo>
                    <a:pt x="75023" y="27108"/>
                  </a:lnTo>
                  <a:lnTo>
                    <a:pt x="73368" y="26829"/>
                  </a:lnTo>
                  <a:lnTo>
                    <a:pt x="71713" y="26506"/>
                  </a:lnTo>
                  <a:lnTo>
                    <a:pt x="70058" y="26141"/>
                  </a:lnTo>
                  <a:lnTo>
                    <a:pt x="68424" y="25732"/>
                  </a:lnTo>
                  <a:lnTo>
                    <a:pt x="66812" y="25281"/>
                  </a:lnTo>
                  <a:lnTo>
                    <a:pt x="65199" y="24786"/>
                  </a:lnTo>
                  <a:lnTo>
                    <a:pt x="63587" y="24270"/>
                  </a:lnTo>
                  <a:lnTo>
                    <a:pt x="63587" y="24270"/>
                  </a:lnTo>
                  <a:lnTo>
                    <a:pt x="59116" y="22723"/>
                  </a:lnTo>
                  <a:lnTo>
                    <a:pt x="59116" y="22723"/>
                  </a:lnTo>
                  <a:lnTo>
                    <a:pt x="59137" y="22787"/>
                  </a:lnTo>
                  <a:lnTo>
                    <a:pt x="59137" y="22830"/>
                  </a:lnTo>
                  <a:lnTo>
                    <a:pt x="59051" y="23411"/>
                  </a:lnTo>
                  <a:lnTo>
                    <a:pt x="59051" y="23411"/>
                  </a:lnTo>
                  <a:lnTo>
                    <a:pt x="59030" y="23475"/>
                  </a:lnTo>
                  <a:lnTo>
                    <a:pt x="58965" y="23518"/>
                  </a:lnTo>
                  <a:lnTo>
                    <a:pt x="58922" y="23540"/>
                  </a:lnTo>
                  <a:lnTo>
                    <a:pt x="58858" y="23561"/>
                  </a:lnTo>
                  <a:lnTo>
                    <a:pt x="58858" y="23561"/>
                  </a:lnTo>
                  <a:lnTo>
                    <a:pt x="58772" y="23540"/>
                  </a:lnTo>
                  <a:lnTo>
                    <a:pt x="58342" y="23368"/>
                  </a:lnTo>
                  <a:lnTo>
                    <a:pt x="58342" y="23368"/>
                  </a:lnTo>
                  <a:lnTo>
                    <a:pt x="58299" y="23325"/>
                  </a:lnTo>
                  <a:lnTo>
                    <a:pt x="58256" y="23282"/>
                  </a:lnTo>
                  <a:lnTo>
                    <a:pt x="58234" y="23239"/>
                  </a:lnTo>
                  <a:lnTo>
                    <a:pt x="58234" y="23174"/>
                  </a:lnTo>
                  <a:lnTo>
                    <a:pt x="58299" y="22637"/>
                  </a:lnTo>
                  <a:lnTo>
                    <a:pt x="58299" y="22637"/>
                  </a:lnTo>
                  <a:lnTo>
                    <a:pt x="58299" y="22594"/>
                  </a:lnTo>
                  <a:lnTo>
                    <a:pt x="58342" y="22551"/>
                  </a:lnTo>
                  <a:lnTo>
                    <a:pt x="58363" y="22508"/>
                  </a:lnTo>
                  <a:lnTo>
                    <a:pt x="58428" y="22486"/>
                  </a:lnTo>
                  <a:lnTo>
                    <a:pt x="58428" y="22486"/>
                  </a:lnTo>
                  <a:lnTo>
                    <a:pt x="57998" y="22336"/>
                  </a:lnTo>
                  <a:lnTo>
                    <a:pt x="57998" y="22336"/>
                  </a:lnTo>
                  <a:lnTo>
                    <a:pt x="57998" y="22400"/>
                  </a:lnTo>
                  <a:lnTo>
                    <a:pt x="57912" y="22959"/>
                  </a:lnTo>
                  <a:lnTo>
                    <a:pt x="57912" y="22959"/>
                  </a:lnTo>
                  <a:lnTo>
                    <a:pt x="57891" y="23024"/>
                  </a:lnTo>
                  <a:lnTo>
                    <a:pt x="57848" y="23088"/>
                  </a:lnTo>
                  <a:lnTo>
                    <a:pt x="57783" y="23110"/>
                  </a:lnTo>
                  <a:lnTo>
                    <a:pt x="57719" y="23131"/>
                  </a:lnTo>
                  <a:lnTo>
                    <a:pt x="57719" y="23131"/>
                  </a:lnTo>
                  <a:lnTo>
                    <a:pt x="57633" y="23110"/>
                  </a:lnTo>
                  <a:lnTo>
                    <a:pt x="57203" y="22916"/>
                  </a:lnTo>
                  <a:lnTo>
                    <a:pt x="57203" y="22916"/>
                  </a:lnTo>
                  <a:lnTo>
                    <a:pt x="57160" y="22895"/>
                  </a:lnTo>
                  <a:lnTo>
                    <a:pt x="57117" y="22852"/>
                  </a:lnTo>
                  <a:lnTo>
                    <a:pt x="57095" y="22809"/>
                  </a:lnTo>
                  <a:lnTo>
                    <a:pt x="57095" y="22744"/>
                  </a:lnTo>
                  <a:lnTo>
                    <a:pt x="57160" y="22185"/>
                  </a:lnTo>
                  <a:lnTo>
                    <a:pt x="57160" y="22185"/>
                  </a:lnTo>
                  <a:lnTo>
                    <a:pt x="57181" y="22121"/>
                  </a:lnTo>
                  <a:lnTo>
                    <a:pt x="57224" y="22078"/>
                  </a:lnTo>
                  <a:lnTo>
                    <a:pt x="57224" y="22078"/>
                  </a:lnTo>
                  <a:lnTo>
                    <a:pt x="56859" y="21949"/>
                  </a:lnTo>
                  <a:lnTo>
                    <a:pt x="56859" y="21949"/>
                  </a:lnTo>
                  <a:lnTo>
                    <a:pt x="56859" y="21970"/>
                  </a:lnTo>
                  <a:lnTo>
                    <a:pt x="56773" y="22529"/>
                  </a:lnTo>
                  <a:lnTo>
                    <a:pt x="56773" y="22529"/>
                  </a:lnTo>
                  <a:lnTo>
                    <a:pt x="56751" y="22594"/>
                  </a:lnTo>
                  <a:lnTo>
                    <a:pt x="56708" y="22637"/>
                  </a:lnTo>
                  <a:lnTo>
                    <a:pt x="56644" y="22680"/>
                  </a:lnTo>
                  <a:lnTo>
                    <a:pt x="56579" y="22680"/>
                  </a:lnTo>
                  <a:lnTo>
                    <a:pt x="56579" y="22680"/>
                  </a:lnTo>
                  <a:lnTo>
                    <a:pt x="56515" y="22658"/>
                  </a:lnTo>
                  <a:lnTo>
                    <a:pt x="56063" y="22486"/>
                  </a:lnTo>
                  <a:lnTo>
                    <a:pt x="56063" y="22486"/>
                  </a:lnTo>
                  <a:lnTo>
                    <a:pt x="56020" y="22465"/>
                  </a:lnTo>
                  <a:lnTo>
                    <a:pt x="55977" y="22422"/>
                  </a:lnTo>
                  <a:lnTo>
                    <a:pt x="55956" y="22357"/>
                  </a:lnTo>
                  <a:lnTo>
                    <a:pt x="55956" y="22293"/>
                  </a:lnTo>
                  <a:lnTo>
                    <a:pt x="56020" y="21755"/>
                  </a:lnTo>
                  <a:lnTo>
                    <a:pt x="56020" y="21755"/>
                  </a:lnTo>
                  <a:lnTo>
                    <a:pt x="56063" y="21669"/>
                  </a:lnTo>
                  <a:lnTo>
                    <a:pt x="56063" y="21669"/>
                  </a:lnTo>
                  <a:lnTo>
                    <a:pt x="55719" y="21562"/>
                  </a:lnTo>
                  <a:lnTo>
                    <a:pt x="55633" y="22078"/>
                  </a:lnTo>
                  <a:lnTo>
                    <a:pt x="55633" y="22078"/>
                  </a:lnTo>
                  <a:lnTo>
                    <a:pt x="55612" y="22142"/>
                  </a:lnTo>
                  <a:lnTo>
                    <a:pt x="55569" y="22207"/>
                  </a:lnTo>
                  <a:lnTo>
                    <a:pt x="55504" y="22228"/>
                  </a:lnTo>
                  <a:lnTo>
                    <a:pt x="55440" y="22250"/>
                  </a:lnTo>
                  <a:lnTo>
                    <a:pt x="55440" y="22250"/>
                  </a:lnTo>
                  <a:lnTo>
                    <a:pt x="55375" y="22228"/>
                  </a:lnTo>
                  <a:lnTo>
                    <a:pt x="54924" y="22056"/>
                  </a:lnTo>
                  <a:lnTo>
                    <a:pt x="54924" y="22056"/>
                  </a:lnTo>
                  <a:lnTo>
                    <a:pt x="54881" y="22013"/>
                  </a:lnTo>
                  <a:lnTo>
                    <a:pt x="54838" y="21970"/>
                  </a:lnTo>
                  <a:lnTo>
                    <a:pt x="54817" y="21927"/>
                  </a:lnTo>
                  <a:lnTo>
                    <a:pt x="54817" y="21863"/>
                  </a:lnTo>
                  <a:lnTo>
                    <a:pt x="54881" y="21325"/>
                  </a:lnTo>
                  <a:lnTo>
                    <a:pt x="54881" y="21325"/>
                  </a:lnTo>
                  <a:lnTo>
                    <a:pt x="54903" y="21261"/>
                  </a:lnTo>
                  <a:lnTo>
                    <a:pt x="54903" y="21261"/>
                  </a:lnTo>
                  <a:lnTo>
                    <a:pt x="54580" y="21153"/>
                  </a:lnTo>
                  <a:lnTo>
                    <a:pt x="54494" y="21648"/>
                  </a:lnTo>
                  <a:lnTo>
                    <a:pt x="54494" y="21648"/>
                  </a:lnTo>
                  <a:lnTo>
                    <a:pt x="54473" y="21712"/>
                  </a:lnTo>
                  <a:lnTo>
                    <a:pt x="54430" y="21755"/>
                  </a:lnTo>
                  <a:lnTo>
                    <a:pt x="54365" y="21798"/>
                  </a:lnTo>
                  <a:lnTo>
                    <a:pt x="54301" y="21798"/>
                  </a:lnTo>
                  <a:lnTo>
                    <a:pt x="54301" y="21798"/>
                  </a:lnTo>
                  <a:lnTo>
                    <a:pt x="54236" y="21798"/>
                  </a:lnTo>
                  <a:lnTo>
                    <a:pt x="53785" y="21605"/>
                  </a:lnTo>
                  <a:lnTo>
                    <a:pt x="53785" y="21605"/>
                  </a:lnTo>
                  <a:lnTo>
                    <a:pt x="53742" y="21583"/>
                  </a:lnTo>
                  <a:lnTo>
                    <a:pt x="53699" y="21540"/>
                  </a:lnTo>
                  <a:lnTo>
                    <a:pt x="53677" y="21476"/>
                  </a:lnTo>
                  <a:lnTo>
                    <a:pt x="53677" y="21433"/>
                  </a:lnTo>
                  <a:lnTo>
                    <a:pt x="53742" y="20874"/>
                  </a:lnTo>
                  <a:lnTo>
                    <a:pt x="53742" y="20874"/>
                  </a:lnTo>
                  <a:lnTo>
                    <a:pt x="53742" y="20874"/>
                  </a:lnTo>
                  <a:lnTo>
                    <a:pt x="53742" y="20874"/>
                  </a:lnTo>
                  <a:lnTo>
                    <a:pt x="53441" y="20767"/>
                  </a:lnTo>
                  <a:lnTo>
                    <a:pt x="53355" y="21218"/>
                  </a:lnTo>
                  <a:lnTo>
                    <a:pt x="53355" y="21218"/>
                  </a:lnTo>
                  <a:lnTo>
                    <a:pt x="53333" y="21261"/>
                  </a:lnTo>
                  <a:lnTo>
                    <a:pt x="53290" y="21325"/>
                  </a:lnTo>
                  <a:lnTo>
                    <a:pt x="53226" y="21347"/>
                  </a:lnTo>
                  <a:lnTo>
                    <a:pt x="53161" y="21368"/>
                  </a:lnTo>
                  <a:lnTo>
                    <a:pt x="53161" y="21368"/>
                  </a:lnTo>
                  <a:lnTo>
                    <a:pt x="53097" y="21347"/>
                  </a:lnTo>
                  <a:lnTo>
                    <a:pt x="52645" y="21175"/>
                  </a:lnTo>
                  <a:lnTo>
                    <a:pt x="52645" y="21175"/>
                  </a:lnTo>
                  <a:lnTo>
                    <a:pt x="52602" y="21132"/>
                  </a:lnTo>
                  <a:lnTo>
                    <a:pt x="52559" y="21089"/>
                  </a:lnTo>
                  <a:lnTo>
                    <a:pt x="52538" y="21046"/>
                  </a:lnTo>
                  <a:lnTo>
                    <a:pt x="52538" y="20981"/>
                  </a:lnTo>
                  <a:lnTo>
                    <a:pt x="52602" y="20487"/>
                  </a:lnTo>
                  <a:lnTo>
                    <a:pt x="52602" y="20487"/>
                  </a:lnTo>
                  <a:lnTo>
                    <a:pt x="52280" y="20380"/>
                  </a:lnTo>
                  <a:lnTo>
                    <a:pt x="52215" y="20767"/>
                  </a:lnTo>
                  <a:lnTo>
                    <a:pt x="52215" y="20767"/>
                  </a:lnTo>
                  <a:lnTo>
                    <a:pt x="52194" y="20831"/>
                  </a:lnTo>
                  <a:lnTo>
                    <a:pt x="52151" y="20874"/>
                  </a:lnTo>
                  <a:lnTo>
                    <a:pt x="52086" y="20917"/>
                  </a:lnTo>
                  <a:lnTo>
                    <a:pt x="52022" y="20917"/>
                  </a:lnTo>
                  <a:lnTo>
                    <a:pt x="52022" y="20917"/>
                  </a:lnTo>
                  <a:lnTo>
                    <a:pt x="51957" y="20917"/>
                  </a:lnTo>
                  <a:lnTo>
                    <a:pt x="51506" y="20724"/>
                  </a:lnTo>
                  <a:lnTo>
                    <a:pt x="51506" y="20724"/>
                  </a:lnTo>
                  <a:lnTo>
                    <a:pt x="51463" y="20702"/>
                  </a:lnTo>
                  <a:lnTo>
                    <a:pt x="51420" y="20659"/>
                  </a:lnTo>
                  <a:lnTo>
                    <a:pt x="51420" y="20595"/>
                  </a:lnTo>
                  <a:lnTo>
                    <a:pt x="51420" y="20552"/>
                  </a:lnTo>
                  <a:lnTo>
                    <a:pt x="51463" y="20079"/>
                  </a:lnTo>
                  <a:lnTo>
                    <a:pt x="51463" y="20079"/>
                  </a:lnTo>
                  <a:lnTo>
                    <a:pt x="51141" y="19971"/>
                  </a:lnTo>
                  <a:lnTo>
                    <a:pt x="51076" y="20337"/>
                  </a:lnTo>
                  <a:lnTo>
                    <a:pt x="51076" y="20337"/>
                  </a:lnTo>
                  <a:lnTo>
                    <a:pt x="51055" y="20401"/>
                  </a:lnTo>
                  <a:lnTo>
                    <a:pt x="51012" y="20444"/>
                  </a:lnTo>
                  <a:lnTo>
                    <a:pt x="50969" y="20466"/>
                  </a:lnTo>
                  <a:lnTo>
                    <a:pt x="50883" y="20487"/>
                  </a:lnTo>
                  <a:lnTo>
                    <a:pt x="50883" y="20487"/>
                  </a:lnTo>
                  <a:lnTo>
                    <a:pt x="50818" y="20466"/>
                  </a:lnTo>
                  <a:lnTo>
                    <a:pt x="50388" y="20294"/>
                  </a:lnTo>
                  <a:lnTo>
                    <a:pt x="50388" y="20294"/>
                  </a:lnTo>
                  <a:lnTo>
                    <a:pt x="50324" y="20251"/>
                  </a:lnTo>
                  <a:lnTo>
                    <a:pt x="50302" y="20208"/>
                  </a:lnTo>
                  <a:lnTo>
                    <a:pt x="50281" y="20165"/>
                  </a:lnTo>
                  <a:lnTo>
                    <a:pt x="50281" y="20100"/>
                  </a:lnTo>
                  <a:lnTo>
                    <a:pt x="50324" y="19692"/>
                  </a:lnTo>
                  <a:lnTo>
                    <a:pt x="50324" y="19692"/>
                  </a:lnTo>
                  <a:lnTo>
                    <a:pt x="50001" y="19584"/>
                  </a:lnTo>
                  <a:lnTo>
                    <a:pt x="49937" y="19885"/>
                  </a:lnTo>
                  <a:lnTo>
                    <a:pt x="49937" y="19885"/>
                  </a:lnTo>
                  <a:lnTo>
                    <a:pt x="49915" y="19950"/>
                  </a:lnTo>
                  <a:lnTo>
                    <a:pt x="49872" y="20014"/>
                  </a:lnTo>
                  <a:lnTo>
                    <a:pt x="49829" y="20036"/>
                  </a:lnTo>
                  <a:lnTo>
                    <a:pt x="49765" y="20057"/>
                  </a:lnTo>
                  <a:lnTo>
                    <a:pt x="49765" y="20057"/>
                  </a:lnTo>
                  <a:lnTo>
                    <a:pt x="49679" y="20036"/>
                  </a:lnTo>
                  <a:lnTo>
                    <a:pt x="49249" y="19842"/>
                  </a:lnTo>
                  <a:lnTo>
                    <a:pt x="49249" y="19842"/>
                  </a:lnTo>
                  <a:lnTo>
                    <a:pt x="49184" y="19821"/>
                  </a:lnTo>
                  <a:lnTo>
                    <a:pt x="49163" y="19778"/>
                  </a:lnTo>
                  <a:lnTo>
                    <a:pt x="49141" y="19735"/>
                  </a:lnTo>
                  <a:lnTo>
                    <a:pt x="49141" y="19670"/>
                  </a:lnTo>
                  <a:lnTo>
                    <a:pt x="49184" y="19305"/>
                  </a:lnTo>
                  <a:lnTo>
                    <a:pt x="49184" y="19305"/>
                  </a:lnTo>
                  <a:lnTo>
                    <a:pt x="48862" y="19197"/>
                  </a:lnTo>
                  <a:lnTo>
                    <a:pt x="48819" y="19455"/>
                  </a:lnTo>
                  <a:lnTo>
                    <a:pt x="48819" y="19455"/>
                  </a:lnTo>
                  <a:lnTo>
                    <a:pt x="48776" y="19520"/>
                  </a:lnTo>
                  <a:lnTo>
                    <a:pt x="48733" y="19563"/>
                  </a:lnTo>
                  <a:lnTo>
                    <a:pt x="48690" y="19606"/>
                  </a:lnTo>
                  <a:lnTo>
                    <a:pt x="48625" y="19606"/>
                  </a:lnTo>
                  <a:lnTo>
                    <a:pt x="48625" y="19606"/>
                  </a:lnTo>
                  <a:lnTo>
                    <a:pt x="48539" y="19584"/>
                  </a:lnTo>
                  <a:lnTo>
                    <a:pt x="48110" y="19412"/>
                  </a:lnTo>
                  <a:lnTo>
                    <a:pt x="48110" y="19412"/>
                  </a:lnTo>
                  <a:lnTo>
                    <a:pt x="48045" y="19391"/>
                  </a:lnTo>
                  <a:lnTo>
                    <a:pt x="48024" y="19348"/>
                  </a:lnTo>
                  <a:lnTo>
                    <a:pt x="48002" y="19283"/>
                  </a:lnTo>
                  <a:lnTo>
                    <a:pt x="48002" y="19219"/>
                  </a:lnTo>
                  <a:lnTo>
                    <a:pt x="48024" y="18918"/>
                  </a:lnTo>
                  <a:lnTo>
                    <a:pt x="48024" y="18918"/>
                  </a:lnTo>
                  <a:lnTo>
                    <a:pt x="46024" y="18208"/>
                  </a:lnTo>
                  <a:lnTo>
                    <a:pt x="46024" y="18208"/>
                  </a:lnTo>
                  <a:lnTo>
                    <a:pt x="45938" y="18187"/>
                  </a:lnTo>
                  <a:lnTo>
                    <a:pt x="45938" y="18187"/>
                  </a:lnTo>
                  <a:lnTo>
                    <a:pt x="45938" y="18187"/>
                  </a:lnTo>
                  <a:lnTo>
                    <a:pt x="43079" y="17198"/>
                  </a:lnTo>
                  <a:lnTo>
                    <a:pt x="43015" y="17521"/>
                  </a:lnTo>
                  <a:lnTo>
                    <a:pt x="43015" y="17521"/>
                  </a:lnTo>
                  <a:lnTo>
                    <a:pt x="42993" y="17585"/>
                  </a:lnTo>
                  <a:lnTo>
                    <a:pt x="42950" y="17628"/>
                  </a:lnTo>
                  <a:lnTo>
                    <a:pt x="42886" y="17671"/>
                  </a:lnTo>
                  <a:lnTo>
                    <a:pt x="42821" y="17671"/>
                  </a:lnTo>
                  <a:lnTo>
                    <a:pt x="42821" y="17671"/>
                  </a:lnTo>
                  <a:lnTo>
                    <a:pt x="42757" y="17671"/>
                  </a:lnTo>
                  <a:lnTo>
                    <a:pt x="42327" y="17478"/>
                  </a:lnTo>
                  <a:lnTo>
                    <a:pt x="42327" y="17478"/>
                  </a:lnTo>
                  <a:lnTo>
                    <a:pt x="42262" y="17456"/>
                  </a:lnTo>
                  <a:lnTo>
                    <a:pt x="42241" y="17413"/>
                  </a:lnTo>
                  <a:lnTo>
                    <a:pt x="42219" y="17349"/>
                  </a:lnTo>
                  <a:lnTo>
                    <a:pt x="42219" y="17306"/>
                  </a:lnTo>
                  <a:lnTo>
                    <a:pt x="42262" y="16919"/>
                  </a:lnTo>
                  <a:lnTo>
                    <a:pt x="42262" y="16919"/>
                  </a:lnTo>
                  <a:lnTo>
                    <a:pt x="41940" y="16811"/>
                  </a:lnTo>
                  <a:lnTo>
                    <a:pt x="41876" y="17091"/>
                  </a:lnTo>
                  <a:lnTo>
                    <a:pt x="41876" y="17091"/>
                  </a:lnTo>
                  <a:lnTo>
                    <a:pt x="41854" y="17155"/>
                  </a:lnTo>
                  <a:lnTo>
                    <a:pt x="41811" y="17198"/>
                  </a:lnTo>
                  <a:lnTo>
                    <a:pt x="41768" y="17220"/>
                  </a:lnTo>
                  <a:lnTo>
                    <a:pt x="41704" y="17241"/>
                  </a:lnTo>
                  <a:lnTo>
                    <a:pt x="41704" y="17241"/>
                  </a:lnTo>
                  <a:lnTo>
                    <a:pt x="41618" y="17220"/>
                  </a:lnTo>
                  <a:lnTo>
                    <a:pt x="41188" y="17048"/>
                  </a:lnTo>
                  <a:lnTo>
                    <a:pt x="41188" y="17048"/>
                  </a:lnTo>
                  <a:lnTo>
                    <a:pt x="41123" y="17005"/>
                  </a:lnTo>
                  <a:lnTo>
                    <a:pt x="41102" y="16962"/>
                  </a:lnTo>
                  <a:lnTo>
                    <a:pt x="41080" y="16919"/>
                  </a:lnTo>
                  <a:lnTo>
                    <a:pt x="41080" y="16854"/>
                  </a:lnTo>
                  <a:lnTo>
                    <a:pt x="41102" y="16532"/>
                  </a:lnTo>
                  <a:lnTo>
                    <a:pt x="41102" y="16532"/>
                  </a:lnTo>
                  <a:lnTo>
                    <a:pt x="40779" y="16403"/>
                  </a:lnTo>
                  <a:lnTo>
                    <a:pt x="40758" y="16639"/>
                  </a:lnTo>
                  <a:lnTo>
                    <a:pt x="40758" y="16639"/>
                  </a:lnTo>
                  <a:lnTo>
                    <a:pt x="40715" y="16704"/>
                  </a:lnTo>
                  <a:lnTo>
                    <a:pt x="40672" y="16768"/>
                  </a:lnTo>
                  <a:lnTo>
                    <a:pt x="40629" y="16790"/>
                  </a:lnTo>
                  <a:lnTo>
                    <a:pt x="40564" y="16811"/>
                  </a:lnTo>
                  <a:lnTo>
                    <a:pt x="40564" y="16811"/>
                  </a:lnTo>
                  <a:lnTo>
                    <a:pt x="40478" y="16790"/>
                  </a:lnTo>
                  <a:lnTo>
                    <a:pt x="40048" y="16596"/>
                  </a:lnTo>
                  <a:lnTo>
                    <a:pt x="40048" y="16596"/>
                  </a:lnTo>
                  <a:lnTo>
                    <a:pt x="39984" y="16575"/>
                  </a:lnTo>
                  <a:lnTo>
                    <a:pt x="39962" y="16532"/>
                  </a:lnTo>
                  <a:lnTo>
                    <a:pt x="39941" y="16489"/>
                  </a:lnTo>
                  <a:lnTo>
                    <a:pt x="39941" y="16424"/>
                  </a:lnTo>
                  <a:lnTo>
                    <a:pt x="39962" y="16123"/>
                  </a:lnTo>
                  <a:lnTo>
                    <a:pt x="39962" y="16123"/>
                  </a:lnTo>
                  <a:lnTo>
                    <a:pt x="39640" y="16016"/>
                  </a:lnTo>
                  <a:lnTo>
                    <a:pt x="39618" y="16209"/>
                  </a:lnTo>
                  <a:lnTo>
                    <a:pt x="39618" y="16209"/>
                  </a:lnTo>
                  <a:lnTo>
                    <a:pt x="39597" y="16274"/>
                  </a:lnTo>
                  <a:lnTo>
                    <a:pt x="39532" y="16317"/>
                  </a:lnTo>
                  <a:lnTo>
                    <a:pt x="39489" y="16360"/>
                  </a:lnTo>
                  <a:lnTo>
                    <a:pt x="39425" y="16360"/>
                  </a:lnTo>
                  <a:lnTo>
                    <a:pt x="39425" y="16360"/>
                  </a:lnTo>
                  <a:lnTo>
                    <a:pt x="39339" y="16338"/>
                  </a:lnTo>
                  <a:lnTo>
                    <a:pt x="38909" y="16166"/>
                  </a:lnTo>
                  <a:lnTo>
                    <a:pt x="38909" y="16166"/>
                  </a:lnTo>
                  <a:lnTo>
                    <a:pt x="38866" y="16145"/>
                  </a:lnTo>
                  <a:lnTo>
                    <a:pt x="38823" y="16102"/>
                  </a:lnTo>
                  <a:lnTo>
                    <a:pt x="38802" y="16037"/>
                  </a:lnTo>
                  <a:lnTo>
                    <a:pt x="38802" y="15973"/>
                  </a:lnTo>
                  <a:lnTo>
                    <a:pt x="38823" y="15736"/>
                  </a:lnTo>
                  <a:lnTo>
                    <a:pt x="38823" y="15736"/>
                  </a:lnTo>
                  <a:lnTo>
                    <a:pt x="38501" y="15629"/>
                  </a:lnTo>
                  <a:lnTo>
                    <a:pt x="38479" y="15758"/>
                  </a:lnTo>
                  <a:lnTo>
                    <a:pt x="38479" y="15758"/>
                  </a:lnTo>
                  <a:lnTo>
                    <a:pt x="38458" y="15822"/>
                  </a:lnTo>
                  <a:lnTo>
                    <a:pt x="38415" y="15887"/>
                  </a:lnTo>
                  <a:lnTo>
                    <a:pt x="38350" y="15908"/>
                  </a:lnTo>
                  <a:lnTo>
                    <a:pt x="38286" y="15930"/>
                  </a:lnTo>
                  <a:lnTo>
                    <a:pt x="38286" y="15930"/>
                  </a:lnTo>
                  <a:lnTo>
                    <a:pt x="38221" y="15908"/>
                  </a:lnTo>
                  <a:lnTo>
                    <a:pt x="37770" y="15736"/>
                  </a:lnTo>
                  <a:lnTo>
                    <a:pt x="37770" y="15736"/>
                  </a:lnTo>
                  <a:lnTo>
                    <a:pt x="37727" y="15693"/>
                  </a:lnTo>
                  <a:lnTo>
                    <a:pt x="37684" y="15650"/>
                  </a:lnTo>
                  <a:lnTo>
                    <a:pt x="37662" y="15607"/>
                  </a:lnTo>
                  <a:lnTo>
                    <a:pt x="37662" y="15543"/>
                  </a:lnTo>
                  <a:lnTo>
                    <a:pt x="37684" y="15349"/>
                  </a:lnTo>
                  <a:lnTo>
                    <a:pt x="37684" y="15349"/>
                  </a:lnTo>
                  <a:lnTo>
                    <a:pt x="37361" y="15220"/>
                  </a:lnTo>
                  <a:lnTo>
                    <a:pt x="37340" y="15328"/>
                  </a:lnTo>
                  <a:lnTo>
                    <a:pt x="37340" y="15328"/>
                  </a:lnTo>
                  <a:lnTo>
                    <a:pt x="37318" y="15392"/>
                  </a:lnTo>
                  <a:lnTo>
                    <a:pt x="37275" y="15435"/>
                  </a:lnTo>
                  <a:lnTo>
                    <a:pt x="37211" y="15478"/>
                  </a:lnTo>
                  <a:lnTo>
                    <a:pt x="37146" y="15478"/>
                  </a:lnTo>
                  <a:lnTo>
                    <a:pt x="37146" y="15478"/>
                  </a:lnTo>
                  <a:lnTo>
                    <a:pt x="37082" y="15478"/>
                  </a:lnTo>
                  <a:lnTo>
                    <a:pt x="36630" y="15285"/>
                  </a:lnTo>
                  <a:lnTo>
                    <a:pt x="36630" y="15285"/>
                  </a:lnTo>
                  <a:lnTo>
                    <a:pt x="36587" y="15263"/>
                  </a:lnTo>
                  <a:lnTo>
                    <a:pt x="36544" y="15220"/>
                  </a:lnTo>
                  <a:lnTo>
                    <a:pt x="36523" y="15156"/>
                  </a:lnTo>
                  <a:lnTo>
                    <a:pt x="36523" y="15113"/>
                  </a:lnTo>
                  <a:lnTo>
                    <a:pt x="36544" y="14941"/>
                  </a:lnTo>
                  <a:lnTo>
                    <a:pt x="36544" y="14941"/>
                  </a:lnTo>
                  <a:lnTo>
                    <a:pt x="36200" y="14833"/>
                  </a:lnTo>
                  <a:lnTo>
                    <a:pt x="36200" y="14876"/>
                  </a:lnTo>
                  <a:lnTo>
                    <a:pt x="36200" y="14876"/>
                  </a:lnTo>
                  <a:lnTo>
                    <a:pt x="36179" y="14941"/>
                  </a:lnTo>
                  <a:lnTo>
                    <a:pt x="36136" y="15005"/>
                  </a:lnTo>
                  <a:lnTo>
                    <a:pt x="36071" y="15027"/>
                  </a:lnTo>
                  <a:lnTo>
                    <a:pt x="36007" y="15048"/>
                  </a:lnTo>
                  <a:lnTo>
                    <a:pt x="36007" y="15048"/>
                  </a:lnTo>
                  <a:lnTo>
                    <a:pt x="35942" y="15027"/>
                  </a:lnTo>
                  <a:lnTo>
                    <a:pt x="35491" y="14855"/>
                  </a:lnTo>
                  <a:lnTo>
                    <a:pt x="35491" y="14855"/>
                  </a:lnTo>
                  <a:lnTo>
                    <a:pt x="35448" y="14812"/>
                  </a:lnTo>
                  <a:lnTo>
                    <a:pt x="35405" y="14769"/>
                  </a:lnTo>
                  <a:lnTo>
                    <a:pt x="35384" y="14726"/>
                  </a:lnTo>
                  <a:lnTo>
                    <a:pt x="35384" y="14661"/>
                  </a:lnTo>
                  <a:lnTo>
                    <a:pt x="35405" y="14554"/>
                  </a:lnTo>
                  <a:lnTo>
                    <a:pt x="35405" y="14554"/>
                  </a:lnTo>
                  <a:lnTo>
                    <a:pt x="35061" y="14446"/>
                  </a:lnTo>
                  <a:lnTo>
                    <a:pt x="35061" y="14446"/>
                  </a:lnTo>
                  <a:lnTo>
                    <a:pt x="35061" y="14446"/>
                  </a:lnTo>
                  <a:lnTo>
                    <a:pt x="35040" y="14511"/>
                  </a:lnTo>
                  <a:lnTo>
                    <a:pt x="34997" y="14554"/>
                  </a:lnTo>
                  <a:lnTo>
                    <a:pt x="34932" y="14597"/>
                  </a:lnTo>
                  <a:lnTo>
                    <a:pt x="34868" y="14597"/>
                  </a:lnTo>
                  <a:lnTo>
                    <a:pt x="34868" y="14597"/>
                  </a:lnTo>
                  <a:lnTo>
                    <a:pt x="34803" y="14597"/>
                  </a:lnTo>
                  <a:lnTo>
                    <a:pt x="34352" y="14403"/>
                  </a:lnTo>
                  <a:lnTo>
                    <a:pt x="34352" y="14403"/>
                  </a:lnTo>
                  <a:lnTo>
                    <a:pt x="34309" y="14382"/>
                  </a:lnTo>
                  <a:lnTo>
                    <a:pt x="34266" y="14339"/>
                  </a:lnTo>
                  <a:lnTo>
                    <a:pt x="34244" y="14275"/>
                  </a:lnTo>
                  <a:lnTo>
                    <a:pt x="34244" y="14232"/>
                  </a:lnTo>
                  <a:lnTo>
                    <a:pt x="34266" y="14167"/>
                  </a:lnTo>
                  <a:lnTo>
                    <a:pt x="34266" y="14167"/>
                  </a:lnTo>
                  <a:lnTo>
                    <a:pt x="33922" y="14038"/>
                  </a:lnTo>
                  <a:lnTo>
                    <a:pt x="33922" y="14038"/>
                  </a:lnTo>
                  <a:lnTo>
                    <a:pt x="33879" y="14103"/>
                  </a:lnTo>
                  <a:lnTo>
                    <a:pt x="33836" y="14124"/>
                  </a:lnTo>
                  <a:lnTo>
                    <a:pt x="33793" y="14167"/>
                  </a:lnTo>
                  <a:lnTo>
                    <a:pt x="33728" y="14167"/>
                  </a:lnTo>
                  <a:lnTo>
                    <a:pt x="33728" y="14167"/>
                  </a:lnTo>
                  <a:lnTo>
                    <a:pt x="33664" y="14146"/>
                  </a:lnTo>
                  <a:lnTo>
                    <a:pt x="33212" y="13974"/>
                  </a:lnTo>
                  <a:lnTo>
                    <a:pt x="33212" y="13974"/>
                  </a:lnTo>
                  <a:lnTo>
                    <a:pt x="33169" y="13931"/>
                  </a:lnTo>
                  <a:lnTo>
                    <a:pt x="33126" y="13888"/>
                  </a:lnTo>
                  <a:lnTo>
                    <a:pt x="33105" y="13845"/>
                  </a:lnTo>
                  <a:lnTo>
                    <a:pt x="33105" y="13780"/>
                  </a:lnTo>
                  <a:lnTo>
                    <a:pt x="33126" y="13759"/>
                  </a:lnTo>
                  <a:lnTo>
                    <a:pt x="33126" y="13759"/>
                  </a:lnTo>
                  <a:lnTo>
                    <a:pt x="32761" y="13651"/>
                  </a:lnTo>
                  <a:lnTo>
                    <a:pt x="32761" y="13651"/>
                  </a:lnTo>
                  <a:lnTo>
                    <a:pt x="32696" y="13694"/>
                  </a:lnTo>
                  <a:lnTo>
                    <a:pt x="32589" y="13737"/>
                  </a:lnTo>
                  <a:lnTo>
                    <a:pt x="32589" y="13737"/>
                  </a:lnTo>
                  <a:lnTo>
                    <a:pt x="32524" y="13716"/>
                  </a:lnTo>
                  <a:lnTo>
                    <a:pt x="32073" y="13522"/>
                  </a:lnTo>
                  <a:lnTo>
                    <a:pt x="32073" y="13522"/>
                  </a:lnTo>
                  <a:lnTo>
                    <a:pt x="32030" y="13501"/>
                  </a:lnTo>
                  <a:lnTo>
                    <a:pt x="32009" y="13458"/>
                  </a:lnTo>
                  <a:lnTo>
                    <a:pt x="31987" y="13415"/>
                  </a:lnTo>
                  <a:lnTo>
                    <a:pt x="31966" y="13372"/>
                  </a:lnTo>
                  <a:lnTo>
                    <a:pt x="31966" y="13372"/>
                  </a:lnTo>
                  <a:lnTo>
                    <a:pt x="31579" y="13243"/>
                  </a:lnTo>
                  <a:lnTo>
                    <a:pt x="31579" y="13243"/>
                  </a:lnTo>
                  <a:lnTo>
                    <a:pt x="31536" y="13286"/>
                  </a:lnTo>
                  <a:lnTo>
                    <a:pt x="31450" y="13286"/>
                  </a:lnTo>
                  <a:lnTo>
                    <a:pt x="31450" y="13286"/>
                  </a:lnTo>
                  <a:lnTo>
                    <a:pt x="31385" y="13264"/>
                  </a:lnTo>
                  <a:lnTo>
                    <a:pt x="30955" y="13092"/>
                  </a:lnTo>
                  <a:lnTo>
                    <a:pt x="30955" y="13092"/>
                  </a:lnTo>
                  <a:lnTo>
                    <a:pt x="30891" y="13049"/>
                  </a:lnTo>
                  <a:lnTo>
                    <a:pt x="30848" y="12985"/>
                  </a:lnTo>
                  <a:lnTo>
                    <a:pt x="30848" y="12985"/>
                  </a:lnTo>
                  <a:lnTo>
                    <a:pt x="30396" y="12834"/>
                  </a:lnTo>
                  <a:lnTo>
                    <a:pt x="30396" y="12834"/>
                  </a:lnTo>
                  <a:lnTo>
                    <a:pt x="30332" y="12856"/>
                  </a:lnTo>
                  <a:lnTo>
                    <a:pt x="30332" y="12856"/>
                  </a:lnTo>
                  <a:lnTo>
                    <a:pt x="30246" y="12834"/>
                  </a:lnTo>
                  <a:lnTo>
                    <a:pt x="29816" y="12662"/>
                  </a:lnTo>
                  <a:lnTo>
                    <a:pt x="29816" y="12662"/>
                  </a:lnTo>
                  <a:lnTo>
                    <a:pt x="29730" y="12598"/>
                  </a:lnTo>
                  <a:lnTo>
                    <a:pt x="29730" y="12598"/>
                  </a:lnTo>
                  <a:lnTo>
                    <a:pt x="29171" y="12404"/>
                  </a:lnTo>
                  <a:lnTo>
                    <a:pt x="29171" y="12404"/>
                  </a:lnTo>
                  <a:lnTo>
                    <a:pt x="29107" y="12404"/>
                  </a:lnTo>
                  <a:lnTo>
                    <a:pt x="28978" y="12340"/>
                  </a:lnTo>
                  <a:lnTo>
                    <a:pt x="28978" y="12340"/>
                  </a:lnTo>
                  <a:lnTo>
                    <a:pt x="24399" y="10771"/>
                  </a:lnTo>
                  <a:lnTo>
                    <a:pt x="24356" y="11093"/>
                  </a:lnTo>
                  <a:lnTo>
                    <a:pt x="24356" y="11093"/>
                  </a:lnTo>
                  <a:lnTo>
                    <a:pt x="24334" y="11157"/>
                  </a:lnTo>
                  <a:lnTo>
                    <a:pt x="24291" y="11222"/>
                  </a:lnTo>
                  <a:lnTo>
                    <a:pt x="24227" y="11243"/>
                  </a:lnTo>
                  <a:lnTo>
                    <a:pt x="24162" y="11265"/>
                  </a:lnTo>
                  <a:lnTo>
                    <a:pt x="24162" y="11265"/>
                  </a:lnTo>
                  <a:lnTo>
                    <a:pt x="24098" y="11243"/>
                  </a:lnTo>
                  <a:lnTo>
                    <a:pt x="23646" y="11071"/>
                  </a:lnTo>
                  <a:lnTo>
                    <a:pt x="23646" y="11071"/>
                  </a:lnTo>
                  <a:lnTo>
                    <a:pt x="23603" y="11029"/>
                  </a:lnTo>
                  <a:lnTo>
                    <a:pt x="23560" y="10986"/>
                  </a:lnTo>
                  <a:lnTo>
                    <a:pt x="23539" y="10943"/>
                  </a:lnTo>
                  <a:lnTo>
                    <a:pt x="23539" y="10878"/>
                  </a:lnTo>
                  <a:lnTo>
                    <a:pt x="23582" y="10470"/>
                  </a:lnTo>
                  <a:lnTo>
                    <a:pt x="23582" y="10470"/>
                  </a:lnTo>
                  <a:lnTo>
                    <a:pt x="23259" y="10362"/>
                  </a:lnTo>
                  <a:lnTo>
                    <a:pt x="23216" y="10663"/>
                  </a:lnTo>
                  <a:lnTo>
                    <a:pt x="23216" y="10663"/>
                  </a:lnTo>
                  <a:lnTo>
                    <a:pt x="23195" y="10728"/>
                  </a:lnTo>
                  <a:lnTo>
                    <a:pt x="23152" y="10771"/>
                  </a:lnTo>
                  <a:lnTo>
                    <a:pt x="23087" y="10814"/>
                  </a:lnTo>
                  <a:lnTo>
                    <a:pt x="23023" y="10814"/>
                  </a:lnTo>
                  <a:lnTo>
                    <a:pt x="23023" y="10814"/>
                  </a:lnTo>
                  <a:lnTo>
                    <a:pt x="22958" y="10814"/>
                  </a:lnTo>
                  <a:lnTo>
                    <a:pt x="22507" y="10620"/>
                  </a:lnTo>
                  <a:lnTo>
                    <a:pt x="22507" y="10620"/>
                  </a:lnTo>
                  <a:lnTo>
                    <a:pt x="22464" y="10599"/>
                  </a:lnTo>
                  <a:lnTo>
                    <a:pt x="22421" y="10556"/>
                  </a:lnTo>
                  <a:lnTo>
                    <a:pt x="22400" y="10491"/>
                  </a:lnTo>
                  <a:lnTo>
                    <a:pt x="22400" y="10448"/>
                  </a:lnTo>
                  <a:lnTo>
                    <a:pt x="22443" y="10083"/>
                  </a:lnTo>
                  <a:lnTo>
                    <a:pt x="22443" y="10083"/>
                  </a:lnTo>
                  <a:lnTo>
                    <a:pt x="22120" y="9975"/>
                  </a:lnTo>
                  <a:lnTo>
                    <a:pt x="22077" y="10233"/>
                  </a:lnTo>
                  <a:lnTo>
                    <a:pt x="22077" y="10233"/>
                  </a:lnTo>
                  <a:lnTo>
                    <a:pt x="22056" y="10298"/>
                  </a:lnTo>
                  <a:lnTo>
                    <a:pt x="22013" y="10341"/>
                  </a:lnTo>
                  <a:lnTo>
                    <a:pt x="21948" y="10362"/>
                  </a:lnTo>
                  <a:lnTo>
                    <a:pt x="21884" y="10384"/>
                  </a:lnTo>
                  <a:lnTo>
                    <a:pt x="21884" y="10384"/>
                  </a:lnTo>
                  <a:lnTo>
                    <a:pt x="21819" y="10362"/>
                  </a:lnTo>
                  <a:lnTo>
                    <a:pt x="21368" y="10190"/>
                  </a:lnTo>
                  <a:lnTo>
                    <a:pt x="21368" y="10190"/>
                  </a:lnTo>
                  <a:lnTo>
                    <a:pt x="21325" y="10147"/>
                  </a:lnTo>
                  <a:lnTo>
                    <a:pt x="21282" y="10104"/>
                  </a:lnTo>
                  <a:lnTo>
                    <a:pt x="21260" y="10061"/>
                  </a:lnTo>
                  <a:lnTo>
                    <a:pt x="21260" y="9997"/>
                  </a:lnTo>
                  <a:lnTo>
                    <a:pt x="21303" y="9696"/>
                  </a:lnTo>
                  <a:lnTo>
                    <a:pt x="21303" y="9696"/>
                  </a:lnTo>
                  <a:lnTo>
                    <a:pt x="20981" y="9588"/>
                  </a:lnTo>
                  <a:lnTo>
                    <a:pt x="20938" y="9782"/>
                  </a:lnTo>
                  <a:lnTo>
                    <a:pt x="20938" y="9782"/>
                  </a:lnTo>
                  <a:lnTo>
                    <a:pt x="20916" y="9846"/>
                  </a:lnTo>
                  <a:lnTo>
                    <a:pt x="20873" y="9889"/>
                  </a:lnTo>
                  <a:lnTo>
                    <a:pt x="20809" y="9932"/>
                  </a:lnTo>
                  <a:lnTo>
                    <a:pt x="20744" y="9932"/>
                  </a:lnTo>
                  <a:lnTo>
                    <a:pt x="20744" y="9932"/>
                  </a:lnTo>
                  <a:lnTo>
                    <a:pt x="20680" y="9932"/>
                  </a:lnTo>
                  <a:lnTo>
                    <a:pt x="20228" y="9739"/>
                  </a:lnTo>
                  <a:lnTo>
                    <a:pt x="20228" y="9739"/>
                  </a:lnTo>
                  <a:lnTo>
                    <a:pt x="20185" y="9717"/>
                  </a:lnTo>
                  <a:lnTo>
                    <a:pt x="20142" y="9674"/>
                  </a:lnTo>
                  <a:lnTo>
                    <a:pt x="20121" y="9610"/>
                  </a:lnTo>
                  <a:lnTo>
                    <a:pt x="20121" y="9567"/>
                  </a:lnTo>
                  <a:lnTo>
                    <a:pt x="20164" y="9287"/>
                  </a:lnTo>
                  <a:lnTo>
                    <a:pt x="20164" y="9287"/>
                  </a:lnTo>
                  <a:lnTo>
                    <a:pt x="19841" y="9180"/>
                  </a:lnTo>
                  <a:lnTo>
                    <a:pt x="19798" y="9352"/>
                  </a:lnTo>
                  <a:lnTo>
                    <a:pt x="19798" y="9352"/>
                  </a:lnTo>
                  <a:lnTo>
                    <a:pt x="19777" y="9416"/>
                  </a:lnTo>
                  <a:lnTo>
                    <a:pt x="19734" y="9459"/>
                  </a:lnTo>
                  <a:lnTo>
                    <a:pt x="19669" y="9481"/>
                  </a:lnTo>
                  <a:lnTo>
                    <a:pt x="19605" y="9502"/>
                  </a:lnTo>
                  <a:lnTo>
                    <a:pt x="19605" y="9502"/>
                  </a:lnTo>
                  <a:lnTo>
                    <a:pt x="19540" y="9481"/>
                  </a:lnTo>
                  <a:lnTo>
                    <a:pt x="19089" y="9309"/>
                  </a:lnTo>
                  <a:lnTo>
                    <a:pt x="19089" y="9309"/>
                  </a:lnTo>
                  <a:lnTo>
                    <a:pt x="19046" y="9266"/>
                  </a:lnTo>
                  <a:lnTo>
                    <a:pt x="19003" y="9223"/>
                  </a:lnTo>
                  <a:lnTo>
                    <a:pt x="19003" y="9180"/>
                  </a:lnTo>
                  <a:lnTo>
                    <a:pt x="19003" y="9115"/>
                  </a:lnTo>
                  <a:lnTo>
                    <a:pt x="19025" y="8900"/>
                  </a:lnTo>
                  <a:lnTo>
                    <a:pt x="19025" y="8900"/>
                  </a:lnTo>
                  <a:lnTo>
                    <a:pt x="18681" y="8793"/>
                  </a:lnTo>
                  <a:lnTo>
                    <a:pt x="18659" y="8900"/>
                  </a:lnTo>
                  <a:lnTo>
                    <a:pt x="18659" y="8900"/>
                  </a:lnTo>
                  <a:lnTo>
                    <a:pt x="18638" y="8965"/>
                  </a:lnTo>
                  <a:lnTo>
                    <a:pt x="18595" y="9029"/>
                  </a:lnTo>
                  <a:lnTo>
                    <a:pt x="18552" y="9051"/>
                  </a:lnTo>
                  <a:lnTo>
                    <a:pt x="18466" y="9072"/>
                  </a:lnTo>
                  <a:lnTo>
                    <a:pt x="18466" y="9072"/>
                  </a:lnTo>
                  <a:lnTo>
                    <a:pt x="18401" y="9051"/>
                  </a:lnTo>
                  <a:lnTo>
                    <a:pt x="17971" y="8857"/>
                  </a:lnTo>
                  <a:lnTo>
                    <a:pt x="17971" y="8857"/>
                  </a:lnTo>
                  <a:lnTo>
                    <a:pt x="17907" y="8836"/>
                  </a:lnTo>
                  <a:lnTo>
                    <a:pt x="17885" y="8793"/>
                  </a:lnTo>
                  <a:lnTo>
                    <a:pt x="17864" y="8750"/>
                  </a:lnTo>
                  <a:lnTo>
                    <a:pt x="17864" y="8685"/>
                  </a:lnTo>
                  <a:lnTo>
                    <a:pt x="17885" y="8513"/>
                  </a:lnTo>
                  <a:lnTo>
                    <a:pt x="17885" y="8513"/>
                  </a:lnTo>
                  <a:lnTo>
                    <a:pt x="17541" y="8384"/>
                  </a:lnTo>
                  <a:lnTo>
                    <a:pt x="17520" y="8470"/>
                  </a:lnTo>
                  <a:lnTo>
                    <a:pt x="17520" y="8470"/>
                  </a:lnTo>
                  <a:lnTo>
                    <a:pt x="17498" y="8535"/>
                  </a:lnTo>
                  <a:lnTo>
                    <a:pt x="17455" y="8578"/>
                  </a:lnTo>
                  <a:lnTo>
                    <a:pt x="17412" y="8621"/>
                  </a:lnTo>
                  <a:lnTo>
                    <a:pt x="17348" y="8621"/>
                  </a:lnTo>
                  <a:lnTo>
                    <a:pt x="17348" y="8621"/>
                  </a:lnTo>
                  <a:lnTo>
                    <a:pt x="17262" y="8599"/>
                  </a:lnTo>
                  <a:lnTo>
                    <a:pt x="16832" y="8427"/>
                  </a:lnTo>
                  <a:lnTo>
                    <a:pt x="16832" y="8427"/>
                  </a:lnTo>
                  <a:lnTo>
                    <a:pt x="16767" y="8406"/>
                  </a:lnTo>
                  <a:lnTo>
                    <a:pt x="16746" y="8363"/>
                  </a:lnTo>
                  <a:lnTo>
                    <a:pt x="16724" y="8298"/>
                  </a:lnTo>
                  <a:lnTo>
                    <a:pt x="16724" y="8234"/>
                  </a:lnTo>
                  <a:lnTo>
                    <a:pt x="16724" y="8105"/>
                  </a:lnTo>
                  <a:lnTo>
                    <a:pt x="16724" y="8105"/>
                  </a:lnTo>
                  <a:lnTo>
                    <a:pt x="16402" y="7997"/>
                  </a:lnTo>
                  <a:lnTo>
                    <a:pt x="16402" y="8019"/>
                  </a:lnTo>
                  <a:lnTo>
                    <a:pt x="16402" y="8019"/>
                  </a:lnTo>
                  <a:lnTo>
                    <a:pt x="16359" y="8083"/>
                  </a:lnTo>
                  <a:lnTo>
                    <a:pt x="16316" y="8148"/>
                  </a:lnTo>
                  <a:lnTo>
                    <a:pt x="16273" y="8169"/>
                  </a:lnTo>
                  <a:lnTo>
                    <a:pt x="16208" y="8191"/>
                  </a:lnTo>
                  <a:lnTo>
                    <a:pt x="16208" y="8191"/>
                  </a:lnTo>
                  <a:lnTo>
                    <a:pt x="16123" y="8169"/>
                  </a:lnTo>
                  <a:lnTo>
                    <a:pt x="15693" y="7997"/>
                  </a:lnTo>
                  <a:lnTo>
                    <a:pt x="15693" y="7997"/>
                  </a:lnTo>
                  <a:lnTo>
                    <a:pt x="15628" y="7954"/>
                  </a:lnTo>
                  <a:lnTo>
                    <a:pt x="15607" y="7911"/>
                  </a:lnTo>
                  <a:lnTo>
                    <a:pt x="15585" y="7868"/>
                  </a:lnTo>
                  <a:lnTo>
                    <a:pt x="15585" y="7804"/>
                  </a:lnTo>
                  <a:lnTo>
                    <a:pt x="15585" y="7718"/>
                  </a:lnTo>
                  <a:lnTo>
                    <a:pt x="15585" y="7718"/>
                  </a:lnTo>
                  <a:lnTo>
                    <a:pt x="15263" y="7611"/>
                  </a:lnTo>
                  <a:lnTo>
                    <a:pt x="15263" y="7611"/>
                  </a:lnTo>
                  <a:lnTo>
                    <a:pt x="15220" y="7654"/>
                  </a:lnTo>
                  <a:lnTo>
                    <a:pt x="15177" y="7697"/>
                  </a:lnTo>
                  <a:lnTo>
                    <a:pt x="15134" y="7740"/>
                  </a:lnTo>
                  <a:lnTo>
                    <a:pt x="15069" y="7740"/>
                  </a:lnTo>
                  <a:lnTo>
                    <a:pt x="15069" y="7740"/>
                  </a:lnTo>
                  <a:lnTo>
                    <a:pt x="14983" y="7740"/>
                  </a:lnTo>
                  <a:lnTo>
                    <a:pt x="14553" y="7546"/>
                  </a:lnTo>
                  <a:lnTo>
                    <a:pt x="14553" y="7546"/>
                  </a:lnTo>
                  <a:lnTo>
                    <a:pt x="14510" y="7525"/>
                  </a:lnTo>
                  <a:lnTo>
                    <a:pt x="14467" y="7482"/>
                  </a:lnTo>
                  <a:lnTo>
                    <a:pt x="14446" y="7417"/>
                  </a:lnTo>
                  <a:lnTo>
                    <a:pt x="14446" y="7374"/>
                  </a:lnTo>
                  <a:lnTo>
                    <a:pt x="14446" y="7331"/>
                  </a:lnTo>
                  <a:lnTo>
                    <a:pt x="14446" y="7331"/>
                  </a:lnTo>
                  <a:lnTo>
                    <a:pt x="14102" y="7202"/>
                  </a:lnTo>
                  <a:lnTo>
                    <a:pt x="14102" y="7202"/>
                  </a:lnTo>
                  <a:lnTo>
                    <a:pt x="14080" y="7245"/>
                  </a:lnTo>
                  <a:lnTo>
                    <a:pt x="14037" y="7288"/>
                  </a:lnTo>
                  <a:lnTo>
                    <a:pt x="13973" y="7288"/>
                  </a:lnTo>
                  <a:lnTo>
                    <a:pt x="13930" y="7310"/>
                  </a:lnTo>
                  <a:lnTo>
                    <a:pt x="13930" y="7310"/>
                  </a:lnTo>
                  <a:lnTo>
                    <a:pt x="13865" y="7288"/>
                  </a:lnTo>
                  <a:lnTo>
                    <a:pt x="13414" y="7116"/>
                  </a:lnTo>
                  <a:lnTo>
                    <a:pt x="13414" y="7116"/>
                  </a:lnTo>
                  <a:lnTo>
                    <a:pt x="13371" y="7073"/>
                  </a:lnTo>
                  <a:lnTo>
                    <a:pt x="13328" y="7030"/>
                  </a:lnTo>
                  <a:lnTo>
                    <a:pt x="13306" y="6987"/>
                  </a:lnTo>
                  <a:lnTo>
                    <a:pt x="13306" y="6923"/>
                  </a:lnTo>
                  <a:lnTo>
                    <a:pt x="13306" y="6923"/>
                  </a:lnTo>
                  <a:lnTo>
                    <a:pt x="12941" y="6794"/>
                  </a:lnTo>
                  <a:lnTo>
                    <a:pt x="12941" y="6794"/>
                  </a:lnTo>
                  <a:lnTo>
                    <a:pt x="12877" y="6858"/>
                  </a:lnTo>
                  <a:lnTo>
                    <a:pt x="12791" y="6858"/>
                  </a:lnTo>
                  <a:lnTo>
                    <a:pt x="12791" y="6858"/>
                  </a:lnTo>
                  <a:lnTo>
                    <a:pt x="12726" y="6858"/>
                  </a:lnTo>
                  <a:lnTo>
                    <a:pt x="12275" y="6665"/>
                  </a:lnTo>
                  <a:lnTo>
                    <a:pt x="12275" y="6665"/>
                  </a:lnTo>
                  <a:lnTo>
                    <a:pt x="12210" y="6622"/>
                  </a:lnTo>
                  <a:lnTo>
                    <a:pt x="12167" y="6536"/>
                  </a:lnTo>
                  <a:lnTo>
                    <a:pt x="12167" y="6536"/>
                  </a:lnTo>
                  <a:lnTo>
                    <a:pt x="11759" y="6385"/>
                  </a:lnTo>
                  <a:lnTo>
                    <a:pt x="11759" y="6385"/>
                  </a:lnTo>
                  <a:lnTo>
                    <a:pt x="11716" y="6428"/>
                  </a:lnTo>
                  <a:lnTo>
                    <a:pt x="11651" y="6428"/>
                  </a:lnTo>
                  <a:lnTo>
                    <a:pt x="11651" y="6428"/>
                  </a:lnTo>
                  <a:lnTo>
                    <a:pt x="11587" y="6407"/>
                  </a:lnTo>
                  <a:lnTo>
                    <a:pt x="11135" y="6235"/>
                  </a:lnTo>
                  <a:lnTo>
                    <a:pt x="11135" y="6235"/>
                  </a:lnTo>
                  <a:lnTo>
                    <a:pt x="11092" y="6192"/>
                  </a:lnTo>
                  <a:lnTo>
                    <a:pt x="11049" y="6149"/>
                  </a:lnTo>
                  <a:lnTo>
                    <a:pt x="11049" y="6149"/>
                  </a:lnTo>
                  <a:lnTo>
                    <a:pt x="10576" y="5977"/>
                  </a:lnTo>
                  <a:lnTo>
                    <a:pt x="10576" y="5977"/>
                  </a:lnTo>
                  <a:lnTo>
                    <a:pt x="10512" y="5998"/>
                  </a:lnTo>
                  <a:lnTo>
                    <a:pt x="10512" y="5998"/>
                  </a:lnTo>
                  <a:lnTo>
                    <a:pt x="10447" y="5977"/>
                  </a:lnTo>
                  <a:lnTo>
                    <a:pt x="9996" y="5783"/>
                  </a:lnTo>
                  <a:lnTo>
                    <a:pt x="9996" y="5783"/>
                  </a:lnTo>
                  <a:lnTo>
                    <a:pt x="9953" y="5762"/>
                  </a:lnTo>
                  <a:lnTo>
                    <a:pt x="9953" y="5762"/>
                  </a:lnTo>
                  <a:lnTo>
                    <a:pt x="8706" y="5332"/>
                  </a:lnTo>
                  <a:lnTo>
                    <a:pt x="8556" y="6127"/>
                  </a:lnTo>
                  <a:lnTo>
                    <a:pt x="8556" y="6127"/>
                  </a:lnTo>
                  <a:lnTo>
                    <a:pt x="8513" y="6256"/>
                  </a:lnTo>
                  <a:lnTo>
                    <a:pt x="8427" y="6364"/>
                  </a:lnTo>
                  <a:lnTo>
                    <a:pt x="8319" y="6407"/>
                  </a:lnTo>
                  <a:lnTo>
                    <a:pt x="8190" y="6428"/>
                  </a:lnTo>
                  <a:lnTo>
                    <a:pt x="8190" y="6428"/>
                  </a:lnTo>
                  <a:lnTo>
                    <a:pt x="8126" y="6428"/>
                  </a:lnTo>
                  <a:lnTo>
                    <a:pt x="8040" y="6407"/>
                  </a:lnTo>
                  <a:lnTo>
                    <a:pt x="7158" y="5998"/>
                  </a:lnTo>
                  <a:lnTo>
                    <a:pt x="7158" y="5998"/>
                  </a:lnTo>
                  <a:lnTo>
                    <a:pt x="7072" y="5934"/>
                  </a:lnTo>
                  <a:lnTo>
                    <a:pt x="7008" y="5826"/>
                  </a:lnTo>
                  <a:lnTo>
                    <a:pt x="6965" y="5719"/>
                  </a:lnTo>
                  <a:lnTo>
                    <a:pt x="6965" y="5590"/>
                  </a:lnTo>
                  <a:lnTo>
                    <a:pt x="7094" y="4773"/>
                  </a:lnTo>
                  <a:lnTo>
                    <a:pt x="7094" y="4773"/>
                  </a:lnTo>
                  <a:lnTo>
                    <a:pt x="5310" y="4150"/>
                  </a:lnTo>
                  <a:lnTo>
                    <a:pt x="5310" y="4150"/>
                  </a:lnTo>
                  <a:lnTo>
                    <a:pt x="4751" y="3935"/>
                  </a:lnTo>
                  <a:lnTo>
                    <a:pt x="4213" y="3698"/>
                  </a:lnTo>
                  <a:lnTo>
                    <a:pt x="3762" y="3440"/>
                  </a:lnTo>
                  <a:lnTo>
                    <a:pt x="3332" y="3182"/>
                  </a:lnTo>
                  <a:lnTo>
                    <a:pt x="2967" y="2924"/>
                  </a:lnTo>
                  <a:lnTo>
                    <a:pt x="2644" y="2645"/>
                  </a:lnTo>
                  <a:lnTo>
                    <a:pt x="2365" y="2365"/>
                  </a:lnTo>
                  <a:lnTo>
                    <a:pt x="2107" y="2086"/>
                  </a:lnTo>
                  <a:lnTo>
                    <a:pt x="1913" y="1806"/>
                  </a:lnTo>
                  <a:lnTo>
                    <a:pt x="1741" y="1527"/>
                  </a:lnTo>
                  <a:lnTo>
                    <a:pt x="1591" y="1247"/>
                  </a:lnTo>
                  <a:lnTo>
                    <a:pt x="1483" y="990"/>
                  </a:lnTo>
                  <a:lnTo>
                    <a:pt x="1397" y="732"/>
                  </a:lnTo>
                  <a:lnTo>
                    <a:pt x="1333" y="474"/>
                  </a:lnTo>
                  <a:lnTo>
                    <a:pt x="1290" y="237"/>
                  </a:lnTo>
                  <a:lnTo>
                    <a:pt x="1268"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52"/>
            <p:cNvSpPr/>
            <p:nvPr/>
          </p:nvSpPr>
          <p:spPr>
            <a:xfrm>
              <a:off x="5628875" y="-1195775"/>
              <a:ext cx="43575" cy="41425"/>
            </a:xfrm>
            <a:custGeom>
              <a:avLst/>
              <a:gdLst/>
              <a:ahLst/>
              <a:cxnLst/>
              <a:rect l="l" t="t" r="r" b="b"/>
              <a:pathLst>
                <a:path w="1743" h="1657" extrusionOk="0">
                  <a:moveTo>
                    <a:pt x="130" y="1"/>
                  </a:moveTo>
                  <a:lnTo>
                    <a:pt x="1" y="818"/>
                  </a:lnTo>
                  <a:lnTo>
                    <a:pt x="1" y="947"/>
                  </a:lnTo>
                  <a:lnTo>
                    <a:pt x="44" y="1054"/>
                  </a:lnTo>
                  <a:lnTo>
                    <a:pt x="108" y="1162"/>
                  </a:lnTo>
                  <a:lnTo>
                    <a:pt x="194" y="1226"/>
                  </a:lnTo>
                  <a:lnTo>
                    <a:pt x="1076" y="1635"/>
                  </a:lnTo>
                  <a:lnTo>
                    <a:pt x="1162" y="1656"/>
                  </a:lnTo>
                  <a:lnTo>
                    <a:pt x="1226" y="1656"/>
                  </a:lnTo>
                  <a:lnTo>
                    <a:pt x="1355" y="1635"/>
                  </a:lnTo>
                  <a:lnTo>
                    <a:pt x="1463" y="1592"/>
                  </a:lnTo>
                  <a:lnTo>
                    <a:pt x="1549" y="1484"/>
                  </a:lnTo>
                  <a:lnTo>
                    <a:pt x="1592" y="1355"/>
                  </a:lnTo>
                  <a:lnTo>
                    <a:pt x="1742" y="560"/>
                  </a:lnTo>
                  <a:lnTo>
                    <a:pt x="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52"/>
            <p:cNvSpPr/>
            <p:nvPr/>
          </p:nvSpPr>
          <p:spPr>
            <a:xfrm>
              <a:off x="5628875" y="-1195775"/>
              <a:ext cx="43575" cy="41425"/>
            </a:xfrm>
            <a:custGeom>
              <a:avLst/>
              <a:gdLst/>
              <a:ahLst/>
              <a:cxnLst/>
              <a:rect l="l" t="t" r="r" b="b"/>
              <a:pathLst>
                <a:path w="1743" h="1657" fill="none" extrusionOk="0">
                  <a:moveTo>
                    <a:pt x="130" y="1"/>
                  </a:moveTo>
                  <a:lnTo>
                    <a:pt x="1" y="818"/>
                  </a:lnTo>
                  <a:lnTo>
                    <a:pt x="1" y="818"/>
                  </a:lnTo>
                  <a:lnTo>
                    <a:pt x="1" y="947"/>
                  </a:lnTo>
                  <a:lnTo>
                    <a:pt x="44" y="1054"/>
                  </a:lnTo>
                  <a:lnTo>
                    <a:pt x="108" y="1162"/>
                  </a:lnTo>
                  <a:lnTo>
                    <a:pt x="194" y="1226"/>
                  </a:lnTo>
                  <a:lnTo>
                    <a:pt x="1076" y="1635"/>
                  </a:lnTo>
                  <a:lnTo>
                    <a:pt x="1076" y="1635"/>
                  </a:lnTo>
                  <a:lnTo>
                    <a:pt x="1162" y="1656"/>
                  </a:lnTo>
                  <a:lnTo>
                    <a:pt x="1226" y="1656"/>
                  </a:lnTo>
                  <a:lnTo>
                    <a:pt x="1226" y="1656"/>
                  </a:lnTo>
                  <a:lnTo>
                    <a:pt x="1355" y="1635"/>
                  </a:lnTo>
                  <a:lnTo>
                    <a:pt x="1463" y="1592"/>
                  </a:lnTo>
                  <a:lnTo>
                    <a:pt x="1549" y="1484"/>
                  </a:lnTo>
                  <a:lnTo>
                    <a:pt x="1592" y="1355"/>
                  </a:lnTo>
                  <a:lnTo>
                    <a:pt x="1742" y="560"/>
                  </a:lnTo>
                  <a:lnTo>
                    <a:pt x="1742" y="560"/>
                  </a:lnTo>
                  <a:lnTo>
                    <a:pt x="13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52"/>
            <p:cNvSpPr/>
            <p:nvPr/>
          </p:nvSpPr>
          <p:spPr>
            <a:xfrm>
              <a:off x="5703575" y="-1171050"/>
              <a:ext cx="15625" cy="5950"/>
            </a:xfrm>
            <a:custGeom>
              <a:avLst/>
              <a:gdLst/>
              <a:ahLst/>
              <a:cxnLst/>
              <a:rect l="l" t="t" r="r" b="b"/>
              <a:pathLst>
                <a:path w="625" h="238" extrusionOk="0">
                  <a:moveTo>
                    <a:pt x="1" y="1"/>
                  </a:moveTo>
                  <a:lnTo>
                    <a:pt x="44" y="22"/>
                  </a:lnTo>
                  <a:lnTo>
                    <a:pt x="495" y="216"/>
                  </a:lnTo>
                  <a:lnTo>
                    <a:pt x="560" y="237"/>
                  </a:lnTo>
                  <a:lnTo>
                    <a:pt x="624" y="21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52"/>
            <p:cNvSpPr/>
            <p:nvPr/>
          </p:nvSpPr>
          <p:spPr>
            <a:xfrm>
              <a:off x="5703575" y="-1171050"/>
              <a:ext cx="15625" cy="5950"/>
            </a:xfrm>
            <a:custGeom>
              <a:avLst/>
              <a:gdLst/>
              <a:ahLst/>
              <a:cxnLst/>
              <a:rect l="l" t="t" r="r" b="b"/>
              <a:pathLst>
                <a:path w="625" h="238" fill="none" extrusionOk="0">
                  <a:moveTo>
                    <a:pt x="1" y="1"/>
                  </a:moveTo>
                  <a:lnTo>
                    <a:pt x="1" y="1"/>
                  </a:lnTo>
                  <a:lnTo>
                    <a:pt x="44" y="22"/>
                  </a:lnTo>
                  <a:lnTo>
                    <a:pt x="495" y="216"/>
                  </a:lnTo>
                  <a:lnTo>
                    <a:pt x="495" y="216"/>
                  </a:lnTo>
                  <a:lnTo>
                    <a:pt x="560" y="237"/>
                  </a:lnTo>
                  <a:lnTo>
                    <a:pt x="560" y="237"/>
                  </a:lnTo>
                  <a:lnTo>
                    <a:pt x="624" y="216"/>
                  </a:lnTo>
                  <a:lnTo>
                    <a:pt x="624" y="216"/>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52"/>
            <p:cNvSpPr/>
            <p:nvPr/>
          </p:nvSpPr>
          <p:spPr>
            <a:xfrm>
              <a:off x="5731000" y="-1161375"/>
              <a:ext cx="17750" cy="7025"/>
            </a:xfrm>
            <a:custGeom>
              <a:avLst/>
              <a:gdLst/>
              <a:ahLst/>
              <a:cxnLst/>
              <a:rect l="l" t="t" r="r" b="b"/>
              <a:pathLst>
                <a:path w="710" h="281" extrusionOk="0">
                  <a:moveTo>
                    <a:pt x="0" y="1"/>
                  </a:moveTo>
                  <a:lnTo>
                    <a:pt x="43" y="44"/>
                  </a:lnTo>
                  <a:lnTo>
                    <a:pt x="86" y="87"/>
                  </a:lnTo>
                  <a:lnTo>
                    <a:pt x="538" y="259"/>
                  </a:lnTo>
                  <a:lnTo>
                    <a:pt x="602" y="280"/>
                  </a:lnTo>
                  <a:lnTo>
                    <a:pt x="667" y="280"/>
                  </a:lnTo>
                  <a:lnTo>
                    <a:pt x="710" y="23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52"/>
            <p:cNvSpPr/>
            <p:nvPr/>
          </p:nvSpPr>
          <p:spPr>
            <a:xfrm>
              <a:off x="5731000" y="-1161375"/>
              <a:ext cx="17750" cy="7025"/>
            </a:xfrm>
            <a:custGeom>
              <a:avLst/>
              <a:gdLst/>
              <a:ahLst/>
              <a:cxnLst/>
              <a:rect l="l" t="t" r="r" b="b"/>
              <a:pathLst>
                <a:path w="710" h="281" fill="none" extrusionOk="0">
                  <a:moveTo>
                    <a:pt x="0" y="1"/>
                  </a:moveTo>
                  <a:lnTo>
                    <a:pt x="0" y="1"/>
                  </a:lnTo>
                  <a:lnTo>
                    <a:pt x="43" y="44"/>
                  </a:lnTo>
                  <a:lnTo>
                    <a:pt x="86" y="87"/>
                  </a:lnTo>
                  <a:lnTo>
                    <a:pt x="538" y="259"/>
                  </a:lnTo>
                  <a:lnTo>
                    <a:pt x="538" y="259"/>
                  </a:lnTo>
                  <a:lnTo>
                    <a:pt x="602" y="280"/>
                  </a:lnTo>
                  <a:lnTo>
                    <a:pt x="602" y="280"/>
                  </a:lnTo>
                  <a:lnTo>
                    <a:pt x="667" y="280"/>
                  </a:lnTo>
                  <a:lnTo>
                    <a:pt x="710" y="237"/>
                  </a:lnTo>
                  <a:lnTo>
                    <a:pt x="710" y="237"/>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52"/>
            <p:cNvSpPr/>
            <p:nvPr/>
          </p:nvSpPr>
          <p:spPr>
            <a:xfrm>
              <a:off x="5758950" y="-1151700"/>
              <a:ext cx="19350" cy="8100"/>
            </a:xfrm>
            <a:custGeom>
              <a:avLst/>
              <a:gdLst/>
              <a:ahLst/>
              <a:cxnLst/>
              <a:rect l="l" t="t" r="r" b="b"/>
              <a:pathLst>
                <a:path w="774" h="324" extrusionOk="0">
                  <a:moveTo>
                    <a:pt x="0" y="1"/>
                  </a:moveTo>
                  <a:lnTo>
                    <a:pt x="43" y="87"/>
                  </a:lnTo>
                  <a:lnTo>
                    <a:pt x="108" y="130"/>
                  </a:lnTo>
                  <a:lnTo>
                    <a:pt x="559" y="323"/>
                  </a:lnTo>
                  <a:lnTo>
                    <a:pt x="710" y="323"/>
                  </a:lnTo>
                  <a:lnTo>
                    <a:pt x="774" y="25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52"/>
            <p:cNvSpPr/>
            <p:nvPr/>
          </p:nvSpPr>
          <p:spPr>
            <a:xfrm>
              <a:off x="5758950" y="-1151700"/>
              <a:ext cx="19350" cy="8100"/>
            </a:xfrm>
            <a:custGeom>
              <a:avLst/>
              <a:gdLst/>
              <a:ahLst/>
              <a:cxnLst/>
              <a:rect l="l" t="t" r="r" b="b"/>
              <a:pathLst>
                <a:path w="774" h="324" fill="none" extrusionOk="0">
                  <a:moveTo>
                    <a:pt x="0" y="1"/>
                  </a:moveTo>
                  <a:lnTo>
                    <a:pt x="0" y="1"/>
                  </a:lnTo>
                  <a:lnTo>
                    <a:pt x="43" y="87"/>
                  </a:lnTo>
                  <a:lnTo>
                    <a:pt x="108" y="130"/>
                  </a:lnTo>
                  <a:lnTo>
                    <a:pt x="559" y="323"/>
                  </a:lnTo>
                  <a:lnTo>
                    <a:pt x="559" y="323"/>
                  </a:lnTo>
                  <a:lnTo>
                    <a:pt x="624" y="323"/>
                  </a:lnTo>
                  <a:lnTo>
                    <a:pt x="624" y="323"/>
                  </a:lnTo>
                  <a:lnTo>
                    <a:pt x="710" y="323"/>
                  </a:lnTo>
                  <a:lnTo>
                    <a:pt x="774" y="259"/>
                  </a:lnTo>
                  <a:lnTo>
                    <a:pt x="774" y="259"/>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52"/>
            <p:cNvSpPr/>
            <p:nvPr/>
          </p:nvSpPr>
          <p:spPr>
            <a:xfrm>
              <a:off x="5787425" y="-1142025"/>
              <a:ext cx="19900" cy="9700"/>
            </a:xfrm>
            <a:custGeom>
              <a:avLst/>
              <a:gdLst/>
              <a:ahLst/>
              <a:cxnLst/>
              <a:rect l="l" t="t" r="r" b="b"/>
              <a:pathLst>
                <a:path w="796" h="388" extrusionOk="0">
                  <a:moveTo>
                    <a:pt x="0" y="1"/>
                  </a:moveTo>
                  <a:lnTo>
                    <a:pt x="0" y="65"/>
                  </a:lnTo>
                  <a:lnTo>
                    <a:pt x="22" y="108"/>
                  </a:lnTo>
                  <a:lnTo>
                    <a:pt x="65" y="151"/>
                  </a:lnTo>
                  <a:lnTo>
                    <a:pt x="108" y="194"/>
                  </a:lnTo>
                  <a:lnTo>
                    <a:pt x="559" y="366"/>
                  </a:lnTo>
                  <a:lnTo>
                    <a:pt x="624" y="388"/>
                  </a:lnTo>
                  <a:lnTo>
                    <a:pt x="667" y="366"/>
                  </a:lnTo>
                  <a:lnTo>
                    <a:pt x="731" y="366"/>
                  </a:lnTo>
                  <a:lnTo>
                    <a:pt x="774" y="323"/>
                  </a:lnTo>
                  <a:lnTo>
                    <a:pt x="796" y="28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52"/>
            <p:cNvSpPr/>
            <p:nvPr/>
          </p:nvSpPr>
          <p:spPr>
            <a:xfrm>
              <a:off x="5787425" y="-1142025"/>
              <a:ext cx="19900" cy="9700"/>
            </a:xfrm>
            <a:custGeom>
              <a:avLst/>
              <a:gdLst/>
              <a:ahLst/>
              <a:cxnLst/>
              <a:rect l="l" t="t" r="r" b="b"/>
              <a:pathLst>
                <a:path w="796" h="388" fill="none" extrusionOk="0">
                  <a:moveTo>
                    <a:pt x="0" y="1"/>
                  </a:moveTo>
                  <a:lnTo>
                    <a:pt x="0" y="1"/>
                  </a:lnTo>
                  <a:lnTo>
                    <a:pt x="0" y="65"/>
                  </a:lnTo>
                  <a:lnTo>
                    <a:pt x="22" y="108"/>
                  </a:lnTo>
                  <a:lnTo>
                    <a:pt x="65" y="151"/>
                  </a:lnTo>
                  <a:lnTo>
                    <a:pt x="108" y="194"/>
                  </a:lnTo>
                  <a:lnTo>
                    <a:pt x="559" y="366"/>
                  </a:lnTo>
                  <a:lnTo>
                    <a:pt x="559" y="366"/>
                  </a:lnTo>
                  <a:lnTo>
                    <a:pt x="624" y="388"/>
                  </a:lnTo>
                  <a:lnTo>
                    <a:pt x="624" y="388"/>
                  </a:lnTo>
                  <a:lnTo>
                    <a:pt x="667" y="366"/>
                  </a:lnTo>
                  <a:lnTo>
                    <a:pt x="731" y="366"/>
                  </a:lnTo>
                  <a:lnTo>
                    <a:pt x="774" y="323"/>
                  </a:lnTo>
                  <a:lnTo>
                    <a:pt x="796" y="280"/>
                  </a:lnTo>
                  <a:lnTo>
                    <a:pt x="796" y="280"/>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52"/>
            <p:cNvSpPr/>
            <p:nvPr/>
          </p:nvSpPr>
          <p:spPr>
            <a:xfrm>
              <a:off x="5815900" y="-1131800"/>
              <a:ext cx="20450" cy="10225"/>
            </a:xfrm>
            <a:custGeom>
              <a:avLst/>
              <a:gdLst/>
              <a:ahLst/>
              <a:cxnLst/>
              <a:rect l="l" t="t" r="r" b="b"/>
              <a:pathLst>
                <a:path w="818" h="409" extrusionOk="0">
                  <a:moveTo>
                    <a:pt x="1" y="0"/>
                  </a:moveTo>
                  <a:lnTo>
                    <a:pt x="1" y="43"/>
                  </a:lnTo>
                  <a:lnTo>
                    <a:pt x="1" y="86"/>
                  </a:lnTo>
                  <a:lnTo>
                    <a:pt x="22" y="151"/>
                  </a:lnTo>
                  <a:lnTo>
                    <a:pt x="65" y="194"/>
                  </a:lnTo>
                  <a:lnTo>
                    <a:pt x="108" y="215"/>
                  </a:lnTo>
                  <a:lnTo>
                    <a:pt x="538" y="409"/>
                  </a:lnTo>
                  <a:lnTo>
                    <a:pt x="689" y="409"/>
                  </a:lnTo>
                  <a:lnTo>
                    <a:pt x="732" y="366"/>
                  </a:lnTo>
                  <a:lnTo>
                    <a:pt x="775" y="323"/>
                  </a:lnTo>
                  <a:lnTo>
                    <a:pt x="818" y="2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52"/>
            <p:cNvSpPr/>
            <p:nvPr/>
          </p:nvSpPr>
          <p:spPr>
            <a:xfrm>
              <a:off x="5815900" y="-1131800"/>
              <a:ext cx="20450" cy="10225"/>
            </a:xfrm>
            <a:custGeom>
              <a:avLst/>
              <a:gdLst/>
              <a:ahLst/>
              <a:cxnLst/>
              <a:rect l="l" t="t" r="r" b="b"/>
              <a:pathLst>
                <a:path w="818" h="409" fill="none" extrusionOk="0">
                  <a:moveTo>
                    <a:pt x="1" y="0"/>
                  </a:moveTo>
                  <a:lnTo>
                    <a:pt x="1" y="43"/>
                  </a:lnTo>
                  <a:lnTo>
                    <a:pt x="1" y="43"/>
                  </a:lnTo>
                  <a:lnTo>
                    <a:pt x="1" y="86"/>
                  </a:lnTo>
                  <a:lnTo>
                    <a:pt x="22" y="151"/>
                  </a:lnTo>
                  <a:lnTo>
                    <a:pt x="65" y="194"/>
                  </a:lnTo>
                  <a:lnTo>
                    <a:pt x="108" y="215"/>
                  </a:lnTo>
                  <a:lnTo>
                    <a:pt x="538" y="409"/>
                  </a:lnTo>
                  <a:lnTo>
                    <a:pt x="538" y="409"/>
                  </a:lnTo>
                  <a:lnTo>
                    <a:pt x="624" y="409"/>
                  </a:lnTo>
                  <a:lnTo>
                    <a:pt x="624" y="409"/>
                  </a:lnTo>
                  <a:lnTo>
                    <a:pt x="689" y="409"/>
                  </a:lnTo>
                  <a:lnTo>
                    <a:pt x="732" y="366"/>
                  </a:lnTo>
                  <a:lnTo>
                    <a:pt x="775" y="323"/>
                  </a:lnTo>
                  <a:lnTo>
                    <a:pt x="818" y="280"/>
                  </a:lnTo>
                  <a:lnTo>
                    <a:pt x="818" y="280"/>
                  </a:lnTo>
                  <a:lnTo>
                    <a:pt x="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52"/>
            <p:cNvSpPr/>
            <p:nvPr/>
          </p:nvSpPr>
          <p:spPr>
            <a:xfrm>
              <a:off x="5844400" y="-1122125"/>
              <a:ext cx="20425" cy="11825"/>
            </a:xfrm>
            <a:custGeom>
              <a:avLst/>
              <a:gdLst/>
              <a:ahLst/>
              <a:cxnLst/>
              <a:rect l="l" t="t" r="r" b="b"/>
              <a:pathLst>
                <a:path w="817" h="473" extrusionOk="0">
                  <a:moveTo>
                    <a:pt x="0" y="0"/>
                  </a:moveTo>
                  <a:lnTo>
                    <a:pt x="0" y="86"/>
                  </a:lnTo>
                  <a:lnTo>
                    <a:pt x="0" y="150"/>
                  </a:lnTo>
                  <a:lnTo>
                    <a:pt x="22" y="193"/>
                  </a:lnTo>
                  <a:lnTo>
                    <a:pt x="43" y="236"/>
                  </a:lnTo>
                  <a:lnTo>
                    <a:pt x="108" y="279"/>
                  </a:lnTo>
                  <a:lnTo>
                    <a:pt x="538" y="451"/>
                  </a:lnTo>
                  <a:lnTo>
                    <a:pt x="623" y="473"/>
                  </a:lnTo>
                  <a:lnTo>
                    <a:pt x="688" y="451"/>
                  </a:lnTo>
                  <a:lnTo>
                    <a:pt x="731" y="430"/>
                  </a:lnTo>
                  <a:lnTo>
                    <a:pt x="774" y="365"/>
                  </a:lnTo>
                  <a:lnTo>
                    <a:pt x="817" y="301"/>
                  </a:lnTo>
                  <a:lnTo>
                    <a:pt x="817" y="27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52"/>
            <p:cNvSpPr/>
            <p:nvPr/>
          </p:nvSpPr>
          <p:spPr>
            <a:xfrm>
              <a:off x="5844400" y="-1122125"/>
              <a:ext cx="20425" cy="11825"/>
            </a:xfrm>
            <a:custGeom>
              <a:avLst/>
              <a:gdLst/>
              <a:ahLst/>
              <a:cxnLst/>
              <a:rect l="l" t="t" r="r" b="b"/>
              <a:pathLst>
                <a:path w="817" h="473" fill="none" extrusionOk="0">
                  <a:moveTo>
                    <a:pt x="0" y="0"/>
                  </a:moveTo>
                  <a:lnTo>
                    <a:pt x="0" y="86"/>
                  </a:lnTo>
                  <a:lnTo>
                    <a:pt x="0" y="86"/>
                  </a:lnTo>
                  <a:lnTo>
                    <a:pt x="0" y="150"/>
                  </a:lnTo>
                  <a:lnTo>
                    <a:pt x="22" y="193"/>
                  </a:lnTo>
                  <a:lnTo>
                    <a:pt x="43" y="236"/>
                  </a:lnTo>
                  <a:lnTo>
                    <a:pt x="108" y="279"/>
                  </a:lnTo>
                  <a:lnTo>
                    <a:pt x="538" y="451"/>
                  </a:lnTo>
                  <a:lnTo>
                    <a:pt x="538" y="451"/>
                  </a:lnTo>
                  <a:lnTo>
                    <a:pt x="623" y="473"/>
                  </a:lnTo>
                  <a:lnTo>
                    <a:pt x="623" y="473"/>
                  </a:lnTo>
                  <a:lnTo>
                    <a:pt x="688" y="451"/>
                  </a:lnTo>
                  <a:lnTo>
                    <a:pt x="731" y="430"/>
                  </a:lnTo>
                  <a:lnTo>
                    <a:pt x="774" y="365"/>
                  </a:lnTo>
                  <a:lnTo>
                    <a:pt x="817" y="301"/>
                  </a:lnTo>
                  <a:lnTo>
                    <a:pt x="817" y="279"/>
                  </a:lnTo>
                  <a:lnTo>
                    <a:pt x="817" y="279"/>
                  </a:lnTo>
                  <a:lnTo>
                    <a:pt x="0"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52"/>
            <p:cNvSpPr/>
            <p:nvPr/>
          </p:nvSpPr>
          <p:spPr>
            <a:xfrm>
              <a:off x="5872875" y="-1112475"/>
              <a:ext cx="20450" cy="12925"/>
            </a:xfrm>
            <a:custGeom>
              <a:avLst/>
              <a:gdLst/>
              <a:ahLst/>
              <a:cxnLst/>
              <a:rect l="l" t="t" r="r" b="b"/>
              <a:pathLst>
                <a:path w="818" h="517" extrusionOk="0">
                  <a:moveTo>
                    <a:pt x="0" y="1"/>
                  </a:moveTo>
                  <a:lnTo>
                    <a:pt x="0" y="130"/>
                  </a:lnTo>
                  <a:lnTo>
                    <a:pt x="0" y="194"/>
                  </a:lnTo>
                  <a:lnTo>
                    <a:pt x="22" y="259"/>
                  </a:lnTo>
                  <a:lnTo>
                    <a:pt x="43" y="302"/>
                  </a:lnTo>
                  <a:lnTo>
                    <a:pt x="108" y="323"/>
                  </a:lnTo>
                  <a:lnTo>
                    <a:pt x="538" y="495"/>
                  </a:lnTo>
                  <a:lnTo>
                    <a:pt x="624" y="517"/>
                  </a:lnTo>
                  <a:lnTo>
                    <a:pt x="688" y="517"/>
                  </a:lnTo>
                  <a:lnTo>
                    <a:pt x="731" y="474"/>
                  </a:lnTo>
                  <a:lnTo>
                    <a:pt x="774" y="431"/>
                  </a:lnTo>
                  <a:lnTo>
                    <a:pt x="796" y="366"/>
                  </a:lnTo>
                  <a:lnTo>
                    <a:pt x="817" y="28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52"/>
            <p:cNvSpPr/>
            <p:nvPr/>
          </p:nvSpPr>
          <p:spPr>
            <a:xfrm>
              <a:off x="5872875" y="-1112475"/>
              <a:ext cx="20450" cy="12925"/>
            </a:xfrm>
            <a:custGeom>
              <a:avLst/>
              <a:gdLst/>
              <a:ahLst/>
              <a:cxnLst/>
              <a:rect l="l" t="t" r="r" b="b"/>
              <a:pathLst>
                <a:path w="818" h="517" fill="none" extrusionOk="0">
                  <a:moveTo>
                    <a:pt x="0" y="1"/>
                  </a:moveTo>
                  <a:lnTo>
                    <a:pt x="0" y="130"/>
                  </a:lnTo>
                  <a:lnTo>
                    <a:pt x="0" y="130"/>
                  </a:lnTo>
                  <a:lnTo>
                    <a:pt x="0" y="194"/>
                  </a:lnTo>
                  <a:lnTo>
                    <a:pt x="22" y="259"/>
                  </a:lnTo>
                  <a:lnTo>
                    <a:pt x="43" y="302"/>
                  </a:lnTo>
                  <a:lnTo>
                    <a:pt x="108" y="323"/>
                  </a:lnTo>
                  <a:lnTo>
                    <a:pt x="538" y="495"/>
                  </a:lnTo>
                  <a:lnTo>
                    <a:pt x="538" y="495"/>
                  </a:lnTo>
                  <a:lnTo>
                    <a:pt x="624" y="517"/>
                  </a:lnTo>
                  <a:lnTo>
                    <a:pt x="624" y="517"/>
                  </a:lnTo>
                  <a:lnTo>
                    <a:pt x="688" y="517"/>
                  </a:lnTo>
                  <a:lnTo>
                    <a:pt x="731" y="474"/>
                  </a:lnTo>
                  <a:lnTo>
                    <a:pt x="774" y="431"/>
                  </a:lnTo>
                  <a:lnTo>
                    <a:pt x="796" y="366"/>
                  </a:lnTo>
                  <a:lnTo>
                    <a:pt x="817" y="280"/>
                  </a:lnTo>
                  <a:lnTo>
                    <a:pt x="817" y="280"/>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52"/>
            <p:cNvSpPr/>
            <p:nvPr/>
          </p:nvSpPr>
          <p:spPr>
            <a:xfrm>
              <a:off x="5901350" y="-1102250"/>
              <a:ext cx="20450" cy="14000"/>
            </a:xfrm>
            <a:custGeom>
              <a:avLst/>
              <a:gdLst/>
              <a:ahLst/>
              <a:cxnLst/>
              <a:rect l="l" t="t" r="r" b="b"/>
              <a:pathLst>
                <a:path w="818" h="560" extrusionOk="0">
                  <a:moveTo>
                    <a:pt x="22" y="0"/>
                  </a:moveTo>
                  <a:lnTo>
                    <a:pt x="1" y="172"/>
                  </a:lnTo>
                  <a:lnTo>
                    <a:pt x="1" y="237"/>
                  </a:lnTo>
                  <a:lnTo>
                    <a:pt x="22" y="280"/>
                  </a:lnTo>
                  <a:lnTo>
                    <a:pt x="44" y="323"/>
                  </a:lnTo>
                  <a:lnTo>
                    <a:pt x="108" y="344"/>
                  </a:lnTo>
                  <a:lnTo>
                    <a:pt x="538" y="538"/>
                  </a:lnTo>
                  <a:lnTo>
                    <a:pt x="603" y="559"/>
                  </a:lnTo>
                  <a:lnTo>
                    <a:pt x="689" y="538"/>
                  </a:lnTo>
                  <a:lnTo>
                    <a:pt x="732" y="516"/>
                  </a:lnTo>
                  <a:lnTo>
                    <a:pt x="775" y="452"/>
                  </a:lnTo>
                  <a:lnTo>
                    <a:pt x="796" y="387"/>
                  </a:lnTo>
                  <a:lnTo>
                    <a:pt x="818"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52"/>
            <p:cNvSpPr/>
            <p:nvPr/>
          </p:nvSpPr>
          <p:spPr>
            <a:xfrm>
              <a:off x="5901350" y="-1102250"/>
              <a:ext cx="20450" cy="14000"/>
            </a:xfrm>
            <a:custGeom>
              <a:avLst/>
              <a:gdLst/>
              <a:ahLst/>
              <a:cxnLst/>
              <a:rect l="l" t="t" r="r" b="b"/>
              <a:pathLst>
                <a:path w="818" h="560" fill="none" extrusionOk="0">
                  <a:moveTo>
                    <a:pt x="22" y="0"/>
                  </a:moveTo>
                  <a:lnTo>
                    <a:pt x="1" y="172"/>
                  </a:lnTo>
                  <a:lnTo>
                    <a:pt x="1" y="172"/>
                  </a:lnTo>
                  <a:lnTo>
                    <a:pt x="1" y="237"/>
                  </a:lnTo>
                  <a:lnTo>
                    <a:pt x="22" y="280"/>
                  </a:lnTo>
                  <a:lnTo>
                    <a:pt x="44" y="323"/>
                  </a:lnTo>
                  <a:lnTo>
                    <a:pt x="108" y="344"/>
                  </a:lnTo>
                  <a:lnTo>
                    <a:pt x="538" y="538"/>
                  </a:lnTo>
                  <a:lnTo>
                    <a:pt x="538" y="538"/>
                  </a:lnTo>
                  <a:lnTo>
                    <a:pt x="603" y="559"/>
                  </a:lnTo>
                  <a:lnTo>
                    <a:pt x="603" y="559"/>
                  </a:lnTo>
                  <a:lnTo>
                    <a:pt x="689" y="538"/>
                  </a:lnTo>
                  <a:lnTo>
                    <a:pt x="732" y="516"/>
                  </a:lnTo>
                  <a:lnTo>
                    <a:pt x="775" y="452"/>
                  </a:lnTo>
                  <a:lnTo>
                    <a:pt x="796" y="387"/>
                  </a:lnTo>
                  <a:lnTo>
                    <a:pt x="818" y="280"/>
                  </a:lnTo>
                  <a:lnTo>
                    <a:pt x="818"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52"/>
            <p:cNvSpPr/>
            <p:nvPr/>
          </p:nvSpPr>
          <p:spPr>
            <a:xfrm>
              <a:off x="5929850" y="-1092575"/>
              <a:ext cx="20975" cy="15075"/>
            </a:xfrm>
            <a:custGeom>
              <a:avLst/>
              <a:gdLst/>
              <a:ahLst/>
              <a:cxnLst/>
              <a:rect l="l" t="t" r="r" b="b"/>
              <a:pathLst>
                <a:path w="839" h="603" extrusionOk="0">
                  <a:moveTo>
                    <a:pt x="22" y="0"/>
                  </a:moveTo>
                  <a:lnTo>
                    <a:pt x="0" y="215"/>
                  </a:lnTo>
                  <a:lnTo>
                    <a:pt x="0" y="280"/>
                  </a:lnTo>
                  <a:lnTo>
                    <a:pt x="0" y="323"/>
                  </a:lnTo>
                  <a:lnTo>
                    <a:pt x="43" y="366"/>
                  </a:lnTo>
                  <a:lnTo>
                    <a:pt x="86" y="409"/>
                  </a:lnTo>
                  <a:lnTo>
                    <a:pt x="537" y="581"/>
                  </a:lnTo>
                  <a:lnTo>
                    <a:pt x="602" y="602"/>
                  </a:lnTo>
                  <a:lnTo>
                    <a:pt x="666" y="581"/>
                  </a:lnTo>
                  <a:lnTo>
                    <a:pt x="731" y="559"/>
                  </a:lnTo>
                  <a:lnTo>
                    <a:pt x="774" y="516"/>
                  </a:lnTo>
                  <a:lnTo>
                    <a:pt x="795" y="452"/>
                  </a:lnTo>
                  <a:lnTo>
                    <a:pt x="838"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52"/>
            <p:cNvSpPr/>
            <p:nvPr/>
          </p:nvSpPr>
          <p:spPr>
            <a:xfrm>
              <a:off x="5929850" y="-1092575"/>
              <a:ext cx="20975" cy="15075"/>
            </a:xfrm>
            <a:custGeom>
              <a:avLst/>
              <a:gdLst/>
              <a:ahLst/>
              <a:cxnLst/>
              <a:rect l="l" t="t" r="r" b="b"/>
              <a:pathLst>
                <a:path w="839" h="603" fill="none" extrusionOk="0">
                  <a:moveTo>
                    <a:pt x="22" y="0"/>
                  </a:moveTo>
                  <a:lnTo>
                    <a:pt x="0" y="215"/>
                  </a:lnTo>
                  <a:lnTo>
                    <a:pt x="0" y="215"/>
                  </a:lnTo>
                  <a:lnTo>
                    <a:pt x="0" y="280"/>
                  </a:lnTo>
                  <a:lnTo>
                    <a:pt x="0" y="323"/>
                  </a:lnTo>
                  <a:lnTo>
                    <a:pt x="43" y="366"/>
                  </a:lnTo>
                  <a:lnTo>
                    <a:pt x="86" y="409"/>
                  </a:lnTo>
                  <a:lnTo>
                    <a:pt x="537" y="581"/>
                  </a:lnTo>
                  <a:lnTo>
                    <a:pt x="537" y="581"/>
                  </a:lnTo>
                  <a:lnTo>
                    <a:pt x="602" y="602"/>
                  </a:lnTo>
                  <a:lnTo>
                    <a:pt x="602" y="602"/>
                  </a:lnTo>
                  <a:lnTo>
                    <a:pt x="666" y="581"/>
                  </a:lnTo>
                  <a:lnTo>
                    <a:pt x="731" y="559"/>
                  </a:lnTo>
                  <a:lnTo>
                    <a:pt x="774" y="516"/>
                  </a:lnTo>
                  <a:lnTo>
                    <a:pt x="795" y="452"/>
                  </a:lnTo>
                  <a:lnTo>
                    <a:pt x="838" y="280"/>
                  </a:lnTo>
                  <a:lnTo>
                    <a:pt x="838"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52"/>
            <p:cNvSpPr/>
            <p:nvPr/>
          </p:nvSpPr>
          <p:spPr>
            <a:xfrm>
              <a:off x="5957775" y="-1082900"/>
              <a:ext cx="21525" cy="16150"/>
            </a:xfrm>
            <a:custGeom>
              <a:avLst/>
              <a:gdLst/>
              <a:ahLst/>
              <a:cxnLst/>
              <a:rect l="l" t="t" r="r" b="b"/>
              <a:pathLst>
                <a:path w="861" h="646" extrusionOk="0">
                  <a:moveTo>
                    <a:pt x="44" y="0"/>
                  </a:moveTo>
                  <a:lnTo>
                    <a:pt x="1" y="280"/>
                  </a:lnTo>
                  <a:lnTo>
                    <a:pt x="1" y="323"/>
                  </a:lnTo>
                  <a:lnTo>
                    <a:pt x="22" y="387"/>
                  </a:lnTo>
                  <a:lnTo>
                    <a:pt x="65" y="430"/>
                  </a:lnTo>
                  <a:lnTo>
                    <a:pt x="108" y="452"/>
                  </a:lnTo>
                  <a:lnTo>
                    <a:pt x="560" y="645"/>
                  </a:lnTo>
                  <a:lnTo>
                    <a:pt x="689" y="645"/>
                  </a:lnTo>
                  <a:lnTo>
                    <a:pt x="753" y="602"/>
                  </a:lnTo>
                  <a:lnTo>
                    <a:pt x="796" y="559"/>
                  </a:lnTo>
                  <a:lnTo>
                    <a:pt x="818" y="495"/>
                  </a:lnTo>
                  <a:lnTo>
                    <a:pt x="861" y="301"/>
                  </a:lnTo>
                  <a:lnTo>
                    <a:pt x="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52"/>
            <p:cNvSpPr/>
            <p:nvPr/>
          </p:nvSpPr>
          <p:spPr>
            <a:xfrm>
              <a:off x="5957775" y="-1082900"/>
              <a:ext cx="21525" cy="16150"/>
            </a:xfrm>
            <a:custGeom>
              <a:avLst/>
              <a:gdLst/>
              <a:ahLst/>
              <a:cxnLst/>
              <a:rect l="l" t="t" r="r" b="b"/>
              <a:pathLst>
                <a:path w="861" h="646" fill="none" extrusionOk="0">
                  <a:moveTo>
                    <a:pt x="44" y="0"/>
                  </a:moveTo>
                  <a:lnTo>
                    <a:pt x="1" y="280"/>
                  </a:lnTo>
                  <a:lnTo>
                    <a:pt x="1" y="280"/>
                  </a:lnTo>
                  <a:lnTo>
                    <a:pt x="1" y="323"/>
                  </a:lnTo>
                  <a:lnTo>
                    <a:pt x="22" y="387"/>
                  </a:lnTo>
                  <a:lnTo>
                    <a:pt x="65" y="430"/>
                  </a:lnTo>
                  <a:lnTo>
                    <a:pt x="108" y="452"/>
                  </a:lnTo>
                  <a:lnTo>
                    <a:pt x="560" y="645"/>
                  </a:lnTo>
                  <a:lnTo>
                    <a:pt x="560" y="645"/>
                  </a:lnTo>
                  <a:lnTo>
                    <a:pt x="624" y="645"/>
                  </a:lnTo>
                  <a:lnTo>
                    <a:pt x="624" y="645"/>
                  </a:lnTo>
                  <a:lnTo>
                    <a:pt x="689" y="645"/>
                  </a:lnTo>
                  <a:lnTo>
                    <a:pt x="753" y="602"/>
                  </a:lnTo>
                  <a:lnTo>
                    <a:pt x="796" y="559"/>
                  </a:lnTo>
                  <a:lnTo>
                    <a:pt x="818" y="495"/>
                  </a:lnTo>
                  <a:lnTo>
                    <a:pt x="861" y="301"/>
                  </a:lnTo>
                  <a:lnTo>
                    <a:pt x="861" y="301"/>
                  </a:lnTo>
                  <a:lnTo>
                    <a:pt x="44"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52"/>
            <p:cNvSpPr/>
            <p:nvPr/>
          </p:nvSpPr>
          <p:spPr>
            <a:xfrm>
              <a:off x="5986275" y="-1072700"/>
              <a:ext cx="21525" cy="17225"/>
            </a:xfrm>
            <a:custGeom>
              <a:avLst/>
              <a:gdLst/>
              <a:ahLst/>
              <a:cxnLst/>
              <a:rect l="l" t="t" r="r" b="b"/>
              <a:pathLst>
                <a:path w="861" h="689" extrusionOk="0">
                  <a:moveTo>
                    <a:pt x="43" y="1"/>
                  </a:moveTo>
                  <a:lnTo>
                    <a:pt x="0" y="302"/>
                  </a:lnTo>
                  <a:lnTo>
                    <a:pt x="0" y="366"/>
                  </a:lnTo>
                  <a:lnTo>
                    <a:pt x="22" y="409"/>
                  </a:lnTo>
                  <a:lnTo>
                    <a:pt x="65" y="452"/>
                  </a:lnTo>
                  <a:lnTo>
                    <a:pt x="108" y="495"/>
                  </a:lnTo>
                  <a:lnTo>
                    <a:pt x="559" y="667"/>
                  </a:lnTo>
                  <a:lnTo>
                    <a:pt x="624" y="689"/>
                  </a:lnTo>
                  <a:lnTo>
                    <a:pt x="688" y="667"/>
                  </a:lnTo>
                  <a:lnTo>
                    <a:pt x="753" y="646"/>
                  </a:lnTo>
                  <a:lnTo>
                    <a:pt x="796" y="603"/>
                  </a:lnTo>
                  <a:lnTo>
                    <a:pt x="817" y="538"/>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52"/>
            <p:cNvSpPr/>
            <p:nvPr/>
          </p:nvSpPr>
          <p:spPr>
            <a:xfrm>
              <a:off x="5986275" y="-1072700"/>
              <a:ext cx="21525" cy="17225"/>
            </a:xfrm>
            <a:custGeom>
              <a:avLst/>
              <a:gdLst/>
              <a:ahLst/>
              <a:cxnLst/>
              <a:rect l="l" t="t" r="r" b="b"/>
              <a:pathLst>
                <a:path w="861" h="689" fill="none" extrusionOk="0">
                  <a:moveTo>
                    <a:pt x="43" y="1"/>
                  </a:moveTo>
                  <a:lnTo>
                    <a:pt x="0" y="302"/>
                  </a:lnTo>
                  <a:lnTo>
                    <a:pt x="0" y="302"/>
                  </a:lnTo>
                  <a:lnTo>
                    <a:pt x="0" y="366"/>
                  </a:lnTo>
                  <a:lnTo>
                    <a:pt x="22" y="409"/>
                  </a:lnTo>
                  <a:lnTo>
                    <a:pt x="65" y="452"/>
                  </a:lnTo>
                  <a:lnTo>
                    <a:pt x="108" y="495"/>
                  </a:lnTo>
                  <a:lnTo>
                    <a:pt x="559" y="667"/>
                  </a:lnTo>
                  <a:lnTo>
                    <a:pt x="559" y="667"/>
                  </a:lnTo>
                  <a:lnTo>
                    <a:pt x="624" y="689"/>
                  </a:lnTo>
                  <a:lnTo>
                    <a:pt x="624" y="689"/>
                  </a:lnTo>
                  <a:lnTo>
                    <a:pt x="688" y="667"/>
                  </a:lnTo>
                  <a:lnTo>
                    <a:pt x="753" y="646"/>
                  </a:lnTo>
                  <a:lnTo>
                    <a:pt x="796" y="603"/>
                  </a:lnTo>
                  <a:lnTo>
                    <a:pt x="817" y="538"/>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52"/>
            <p:cNvSpPr/>
            <p:nvPr/>
          </p:nvSpPr>
          <p:spPr>
            <a:xfrm>
              <a:off x="6014750" y="-1063025"/>
              <a:ext cx="21525" cy="18300"/>
            </a:xfrm>
            <a:custGeom>
              <a:avLst/>
              <a:gdLst/>
              <a:ahLst/>
              <a:cxnLst/>
              <a:rect l="l" t="t" r="r" b="b"/>
              <a:pathLst>
                <a:path w="861" h="732" extrusionOk="0">
                  <a:moveTo>
                    <a:pt x="44" y="1"/>
                  </a:moveTo>
                  <a:lnTo>
                    <a:pt x="1" y="366"/>
                  </a:lnTo>
                  <a:lnTo>
                    <a:pt x="1" y="409"/>
                  </a:lnTo>
                  <a:lnTo>
                    <a:pt x="22" y="474"/>
                  </a:lnTo>
                  <a:lnTo>
                    <a:pt x="65" y="517"/>
                  </a:lnTo>
                  <a:lnTo>
                    <a:pt x="108" y="538"/>
                  </a:lnTo>
                  <a:lnTo>
                    <a:pt x="559" y="732"/>
                  </a:lnTo>
                  <a:lnTo>
                    <a:pt x="688" y="732"/>
                  </a:lnTo>
                  <a:lnTo>
                    <a:pt x="753" y="689"/>
                  </a:lnTo>
                  <a:lnTo>
                    <a:pt x="796" y="646"/>
                  </a:lnTo>
                  <a:lnTo>
                    <a:pt x="817" y="581"/>
                  </a:lnTo>
                  <a:lnTo>
                    <a:pt x="860" y="280"/>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52"/>
            <p:cNvSpPr/>
            <p:nvPr/>
          </p:nvSpPr>
          <p:spPr>
            <a:xfrm>
              <a:off x="6014750" y="-1063025"/>
              <a:ext cx="21525" cy="18300"/>
            </a:xfrm>
            <a:custGeom>
              <a:avLst/>
              <a:gdLst/>
              <a:ahLst/>
              <a:cxnLst/>
              <a:rect l="l" t="t" r="r" b="b"/>
              <a:pathLst>
                <a:path w="861" h="732" fill="none" extrusionOk="0">
                  <a:moveTo>
                    <a:pt x="44" y="1"/>
                  </a:moveTo>
                  <a:lnTo>
                    <a:pt x="1" y="366"/>
                  </a:lnTo>
                  <a:lnTo>
                    <a:pt x="1" y="366"/>
                  </a:lnTo>
                  <a:lnTo>
                    <a:pt x="1" y="409"/>
                  </a:lnTo>
                  <a:lnTo>
                    <a:pt x="22" y="474"/>
                  </a:lnTo>
                  <a:lnTo>
                    <a:pt x="65" y="517"/>
                  </a:lnTo>
                  <a:lnTo>
                    <a:pt x="108" y="538"/>
                  </a:lnTo>
                  <a:lnTo>
                    <a:pt x="559" y="732"/>
                  </a:lnTo>
                  <a:lnTo>
                    <a:pt x="559" y="732"/>
                  </a:lnTo>
                  <a:lnTo>
                    <a:pt x="624" y="732"/>
                  </a:lnTo>
                  <a:lnTo>
                    <a:pt x="624" y="732"/>
                  </a:lnTo>
                  <a:lnTo>
                    <a:pt x="688" y="732"/>
                  </a:lnTo>
                  <a:lnTo>
                    <a:pt x="753" y="689"/>
                  </a:lnTo>
                  <a:lnTo>
                    <a:pt x="796" y="646"/>
                  </a:lnTo>
                  <a:lnTo>
                    <a:pt x="817" y="581"/>
                  </a:lnTo>
                  <a:lnTo>
                    <a:pt x="860" y="280"/>
                  </a:lnTo>
                  <a:lnTo>
                    <a:pt x="860" y="280"/>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52"/>
            <p:cNvSpPr/>
            <p:nvPr/>
          </p:nvSpPr>
          <p:spPr>
            <a:xfrm>
              <a:off x="6043225" y="-1053350"/>
              <a:ext cx="21525" cy="19900"/>
            </a:xfrm>
            <a:custGeom>
              <a:avLst/>
              <a:gdLst/>
              <a:ahLst/>
              <a:cxnLst/>
              <a:rect l="l" t="t" r="r" b="b"/>
              <a:pathLst>
                <a:path w="861" h="796" extrusionOk="0">
                  <a:moveTo>
                    <a:pt x="44" y="1"/>
                  </a:moveTo>
                  <a:lnTo>
                    <a:pt x="1" y="409"/>
                  </a:lnTo>
                  <a:lnTo>
                    <a:pt x="1" y="474"/>
                  </a:lnTo>
                  <a:lnTo>
                    <a:pt x="22" y="517"/>
                  </a:lnTo>
                  <a:lnTo>
                    <a:pt x="65" y="560"/>
                  </a:lnTo>
                  <a:lnTo>
                    <a:pt x="108" y="602"/>
                  </a:lnTo>
                  <a:lnTo>
                    <a:pt x="560" y="774"/>
                  </a:lnTo>
                  <a:lnTo>
                    <a:pt x="624" y="796"/>
                  </a:lnTo>
                  <a:lnTo>
                    <a:pt x="689" y="774"/>
                  </a:lnTo>
                  <a:lnTo>
                    <a:pt x="753" y="753"/>
                  </a:lnTo>
                  <a:lnTo>
                    <a:pt x="796" y="688"/>
                  </a:lnTo>
                  <a:lnTo>
                    <a:pt x="818" y="624"/>
                  </a:lnTo>
                  <a:lnTo>
                    <a:pt x="861" y="302"/>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52"/>
            <p:cNvSpPr/>
            <p:nvPr/>
          </p:nvSpPr>
          <p:spPr>
            <a:xfrm>
              <a:off x="6043225" y="-1053350"/>
              <a:ext cx="21525" cy="19900"/>
            </a:xfrm>
            <a:custGeom>
              <a:avLst/>
              <a:gdLst/>
              <a:ahLst/>
              <a:cxnLst/>
              <a:rect l="l" t="t" r="r" b="b"/>
              <a:pathLst>
                <a:path w="861" h="796" fill="none" extrusionOk="0">
                  <a:moveTo>
                    <a:pt x="44" y="1"/>
                  </a:moveTo>
                  <a:lnTo>
                    <a:pt x="1" y="409"/>
                  </a:lnTo>
                  <a:lnTo>
                    <a:pt x="1" y="409"/>
                  </a:lnTo>
                  <a:lnTo>
                    <a:pt x="1" y="474"/>
                  </a:lnTo>
                  <a:lnTo>
                    <a:pt x="22" y="517"/>
                  </a:lnTo>
                  <a:lnTo>
                    <a:pt x="65" y="560"/>
                  </a:lnTo>
                  <a:lnTo>
                    <a:pt x="108" y="602"/>
                  </a:lnTo>
                  <a:lnTo>
                    <a:pt x="560" y="774"/>
                  </a:lnTo>
                  <a:lnTo>
                    <a:pt x="560" y="774"/>
                  </a:lnTo>
                  <a:lnTo>
                    <a:pt x="624" y="796"/>
                  </a:lnTo>
                  <a:lnTo>
                    <a:pt x="624" y="796"/>
                  </a:lnTo>
                  <a:lnTo>
                    <a:pt x="689" y="774"/>
                  </a:lnTo>
                  <a:lnTo>
                    <a:pt x="753" y="753"/>
                  </a:lnTo>
                  <a:lnTo>
                    <a:pt x="796" y="688"/>
                  </a:lnTo>
                  <a:lnTo>
                    <a:pt x="818" y="624"/>
                  </a:lnTo>
                  <a:lnTo>
                    <a:pt x="861" y="302"/>
                  </a:lnTo>
                  <a:lnTo>
                    <a:pt x="861" y="302"/>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52"/>
            <p:cNvSpPr/>
            <p:nvPr/>
          </p:nvSpPr>
          <p:spPr>
            <a:xfrm>
              <a:off x="6179200" y="-1006600"/>
              <a:ext cx="4850" cy="1650"/>
            </a:xfrm>
            <a:custGeom>
              <a:avLst/>
              <a:gdLst/>
              <a:ahLst/>
              <a:cxnLst/>
              <a:rect l="l" t="t" r="r" b="b"/>
              <a:pathLst>
                <a:path w="194" h="66" extrusionOk="0">
                  <a:moveTo>
                    <a:pt x="1" y="1"/>
                  </a:moveTo>
                  <a:lnTo>
                    <a:pt x="130" y="65"/>
                  </a:lnTo>
                  <a:lnTo>
                    <a:pt x="194" y="6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52"/>
            <p:cNvSpPr/>
            <p:nvPr/>
          </p:nvSpPr>
          <p:spPr>
            <a:xfrm>
              <a:off x="6179200" y="-1006600"/>
              <a:ext cx="4850" cy="1650"/>
            </a:xfrm>
            <a:custGeom>
              <a:avLst/>
              <a:gdLst/>
              <a:ahLst/>
              <a:cxnLst/>
              <a:rect l="l" t="t" r="r" b="b"/>
              <a:pathLst>
                <a:path w="194" h="66" fill="none" extrusionOk="0">
                  <a:moveTo>
                    <a:pt x="1" y="1"/>
                  </a:moveTo>
                  <a:lnTo>
                    <a:pt x="130" y="65"/>
                  </a:lnTo>
                  <a:lnTo>
                    <a:pt x="130" y="65"/>
                  </a:lnTo>
                  <a:lnTo>
                    <a:pt x="194" y="65"/>
                  </a:lnTo>
                  <a:lnTo>
                    <a:pt x="194" y="65"/>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52"/>
            <p:cNvSpPr/>
            <p:nvPr/>
          </p:nvSpPr>
          <p:spPr>
            <a:xfrm>
              <a:off x="6198000" y="-1000150"/>
              <a:ext cx="16700" cy="6475"/>
            </a:xfrm>
            <a:custGeom>
              <a:avLst/>
              <a:gdLst/>
              <a:ahLst/>
              <a:cxnLst/>
              <a:rect l="l" t="t" r="r" b="b"/>
              <a:pathLst>
                <a:path w="668" h="259" extrusionOk="0">
                  <a:moveTo>
                    <a:pt x="1" y="1"/>
                  </a:moveTo>
                  <a:lnTo>
                    <a:pt x="87" y="65"/>
                  </a:lnTo>
                  <a:lnTo>
                    <a:pt x="517" y="237"/>
                  </a:lnTo>
                  <a:lnTo>
                    <a:pt x="603" y="259"/>
                  </a:lnTo>
                  <a:lnTo>
                    <a:pt x="667" y="23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52"/>
            <p:cNvSpPr/>
            <p:nvPr/>
          </p:nvSpPr>
          <p:spPr>
            <a:xfrm>
              <a:off x="6198000" y="-1000150"/>
              <a:ext cx="16700" cy="6475"/>
            </a:xfrm>
            <a:custGeom>
              <a:avLst/>
              <a:gdLst/>
              <a:ahLst/>
              <a:cxnLst/>
              <a:rect l="l" t="t" r="r" b="b"/>
              <a:pathLst>
                <a:path w="668" h="259" fill="none" extrusionOk="0">
                  <a:moveTo>
                    <a:pt x="1" y="1"/>
                  </a:moveTo>
                  <a:lnTo>
                    <a:pt x="1" y="1"/>
                  </a:lnTo>
                  <a:lnTo>
                    <a:pt x="87" y="65"/>
                  </a:lnTo>
                  <a:lnTo>
                    <a:pt x="517" y="237"/>
                  </a:lnTo>
                  <a:lnTo>
                    <a:pt x="517" y="237"/>
                  </a:lnTo>
                  <a:lnTo>
                    <a:pt x="603" y="259"/>
                  </a:lnTo>
                  <a:lnTo>
                    <a:pt x="603" y="259"/>
                  </a:lnTo>
                  <a:lnTo>
                    <a:pt x="667" y="237"/>
                  </a:lnTo>
                  <a:lnTo>
                    <a:pt x="667" y="237"/>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52"/>
            <p:cNvSpPr/>
            <p:nvPr/>
          </p:nvSpPr>
          <p:spPr>
            <a:xfrm>
              <a:off x="6225950" y="-990475"/>
              <a:ext cx="18300" cy="7550"/>
            </a:xfrm>
            <a:custGeom>
              <a:avLst/>
              <a:gdLst/>
              <a:ahLst/>
              <a:cxnLst/>
              <a:rect l="l" t="t" r="r" b="b"/>
              <a:pathLst>
                <a:path w="732" h="302" extrusionOk="0">
                  <a:moveTo>
                    <a:pt x="1" y="1"/>
                  </a:moveTo>
                  <a:lnTo>
                    <a:pt x="44" y="65"/>
                  </a:lnTo>
                  <a:lnTo>
                    <a:pt x="108" y="108"/>
                  </a:lnTo>
                  <a:lnTo>
                    <a:pt x="538" y="280"/>
                  </a:lnTo>
                  <a:lnTo>
                    <a:pt x="603" y="302"/>
                  </a:lnTo>
                  <a:lnTo>
                    <a:pt x="689" y="302"/>
                  </a:lnTo>
                  <a:lnTo>
                    <a:pt x="732" y="2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52"/>
            <p:cNvSpPr/>
            <p:nvPr/>
          </p:nvSpPr>
          <p:spPr>
            <a:xfrm>
              <a:off x="6225950" y="-990475"/>
              <a:ext cx="18300" cy="7550"/>
            </a:xfrm>
            <a:custGeom>
              <a:avLst/>
              <a:gdLst/>
              <a:ahLst/>
              <a:cxnLst/>
              <a:rect l="l" t="t" r="r" b="b"/>
              <a:pathLst>
                <a:path w="732" h="302" fill="none" extrusionOk="0">
                  <a:moveTo>
                    <a:pt x="1" y="1"/>
                  </a:moveTo>
                  <a:lnTo>
                    <a:pt x="1" y="1"/>
                  </a:lnTo>
                  <a:lnTo>
                    <a:pt x="44" y="65"/>
                  </a:lnTo>
                  <a:lnTo>
                    <a:pt x="108" y="108"/>
                  </a:lnTo>
                  <a:lnTo>
                    <a:pt x="538" y="280"/>
                  </a:lnTo>
                  <a:lnTo>
                    <a:pt x="538" y="280"/>
                  </a:lnTo>
                  <a:lnTo>
                    <a:pt x="603" y="302"/>
                  </a:lnTo>
                  <a:lnTo>
                    <a:pt x="603" y="302"/>
                  </a:lnTo>
                  <a:lnTo>
                    <a:pt x="689" y="302"/>
                  </a:lnTo>
                  <a:lnTo>
                    <a:pt x="732" y="259"/>
                  </a:lnTo>
                  <a:lnTo>
                    <a:pt x="732" y="259"/>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52"/>
            <p:cNvSpPr/>
            <p:nvPr/>
          </p:nvSpPr>
          <p:spPr>
            <a:xfrm>
              <a:off x="6253900" y="-980800"/>
              <a:ext cx="19900" cy="9175"/>
            </a:xfrm>
            <a:custGeom>
              <a:avLst/>
              <a:gdLst/>
              <a:ahLst/>
              <a:cxnLst/>
              <a:rect l="l" t="t" r="r" b="b"/>
              <a:pathLst>
                <a:path w="796" h="367" extrusionOk="0">
                  <a:moveTo>
                    <a:pt x="1" y="1"/>
                  </a:moveTo>
                  <a:lnTo>
                    <a:pt x="22" y="44"/>
                  </a:lnTo>
                  <a:lnTo>
                    <a:pt x="44" y="87"/>
                  </a:lnTo>
                  <a:lnTo>
                    <a:pt x="65" y="130"/>
                  </a:lnTo>
                  <a:lnTo>
                    <a:pt x="108" y="151"/>
                  </a:lnTo>
                  <a:lnTo>
                    <a:pt x="559" y="345"/>
                  </a:lnTo>
                  <a:lnTo>
                    <a:pt x="624" y="366"/>
                  </a:lnTo>
                  <a:lnTo>
                    <a:pt x="731" y="323"/>
                  </a:lnTo>
                  <a:lnTo>
                    <a:pt x="796" y="2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52"/>
            <p:cNvSpPr/>
            <p:nvPr/>
          </p:nvSpPr>
          <p:spPr>
            <a:xfrm>
              <a:off x="6253900" y="-980800"/>
              <a:ext cx="19900" cy="9175"/>
            </a:xfrm>
            <a:custGeom>
              <a:avLst/>
              <a:gdLst/>
              <a:ahLst/>
              <a:cxnLst/>
              <a:rect l="l" t="t" r="r" b="b"/>
              <a:pathLst>
                <a:path w="796" h="367" fill="none" extrusionOk="0">
                  <a:moveTo>
                    <a:pt x="1" y="1"/>
                  </a:moveTo>
                  <a:lnTo>
                    <a:pt x="1" y="1"/>
                  </a:lnTo>
                  <a:lnTo>
                    <a:pt x="22" y="44"/>
                  </a:lnTo>
                  <a:lnTo>
                    <a:pt x="44" y="87"/>
                  </a:lnTo>
                  <a:lnTo>
                    <a:pt x="65" y="130"/>
                  </a:lnTo>
                  <a:lnTo>
                    <a:pt x="108" y="151"/>
                  </a:lnTo>
                  <a:lnTo>
                    <a:pt x="559" y="345"/>
                  </a:lnTo>
                  <a:lnTo>
                    <a:pt x="559" y="345"/>
                  </a:lnTo>
                  <a:lnTo>
                    <a:pt x="624" y="366"/>
                  </a:lnTo>
                  <a:lnTo>
                    <a:pt x="624" y="366"/>
                  </a:lnTo>
                  <a:lnTo>
                    <a:pt x="731" y="323"/>
                  </a:lnTo>
                  <a:lnTo>
                    <a:pt x="796" y="280"/>
                  </a:lnTo>
                  <a:lnTo>
                    <a:pt x="796" y="280"/>
                  </a:lnTo>
                  <a:lnTo>
                    <a:pt x="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52"/>
            <p:cNvSpPr/>
            <p:nvPr/>
          </p:nvSpPr>
          <p:spPr>
            <a:xfrm>
              <a:off x="6282375" y="-971125"/>
              <a:ext cx="20450" cy="10250"/>
            </a:xfrm>
            <a:custGeom>
              <a:avLst/>
              <a:gdLst/>
              <a:ahLst/>
              <a:cxnLst/>
              <a:rect l="l" t="t" r="r" b="b"/>
              <a:pathLst>
                <a:path w="818" h="410" extrusionOk="0">
                  <a:moveTo>
                    <a:pt x="22" y="1"/>
                  </a:moveTo>
                  <a:lnTo>
                    <a:pt x="1" y="22"/>
                  </a:lnTo>
                  <a:lnTo>
                    <a:pt x="1" y="87"/>
                  </a:lnTo>
                  <a:lnTo>
                    <a:pt x="22" y="130"/>
                  </a:lnTo>
                  <a:lnTo>
                    <a:pt x="65" y="173"/>
                  </a:lnTo>
                  <a:lnTo>
                    <a:pt x="108" y="216"/>
                  </a:lnTo>
                  <a:lnTo>
                    <a:pt x="560" y="388"/>
                  </a:lnTo>
                  <a:lnTo>
                    <a:pt x="624" y="409"/>
                  </a:lnTo>
                  <a:lnTo>
                    <a:pt x="689" y="409"/>
                  </a:lnTo>
                  <a:lnTo>
                    <a:pt x="732" y="366"/>
                  </a:lnTo>
                  <a:lnTo>
                    <a:pt x="775" y="345"/>
                  </a:lnTo>
                  <a:lnTo>
                    <a:pt x="818"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52"/>
            <p:cNvSpPr/>
            <p:nvPr/>
          </p:nvSpPr>
          <p:spPr>
            <a:xfrm>
              <a:off x="6282375" y="-971125"/>
              <a:ext cx="20450" cy="10250"/>
            </a:xfrm>
            <a:custGeom>
              <a:avLst/>
              <a:gdLst/>
              <a:ahLst/>
              <a:cxnLst/>
              <a:rect l="l" t="t" r="r" b="b"/>
              <a:pathLst>
                <a:path w="818" h="410" fill="none" extrusionOk="0">
                  <a:moveTo>
                    <a:pt x="22" y="1"/>
                  </a:moveTo>
                  <a:lnTo>
                    <a:pt x="1" y="22"/>
                  </a:lnTo>
                  <a:lnTo>
                    <a:pt x="1" y="22"/>
                  </a:lnTo>
                  <a:lnTo>
                    <a:pt x="1" y="87"/>
                  </a:lnTo>
                  <a:lnTo>
                    <a:pt x="22" y="130"/>
                  </a:lnTo>
                  <a:lnTo>
                    <a:pt x="65" y="173"/>
                  </a:lnTo>
                  <a:lnTo>
                    <a:pt x="108" y="216"/>
                  </a:lnTo>
                  <a:lnTo>
                    <a:pt x="560" y="388"/>
                  </a:lnTo>
                  <a:lnTo>
                    <a:pt x="560" y="388"/>
                  </a:lnTo>
                  <a:lnTo>
                    <a:pt x="624" y="409"/>
                  </a:lnTo>
                  <a:lnTo>
                    <a:pt x="624" y="409"/>
                  </a:lnTo>
                  <a:lnTo>
                    <a:pt x="689" y="409"/>
                  </a:lnTo>
                  <a:lnTo>
                    <a:pt x="732" y="366"/>
                  </a:lnTo>
                  <a:lnTo>
                    <a:pt x="775" y="345"/>
                  </a:lnTo>
                  <a:lnTo>
                    <a:pt x="818" y="280"/>
                  </a:lnTo>
                  <a:lnTo>
                    <a:pt x="818"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52"/>
            <p:cNvSpPr/>
            <p:nvPr/>
          </p:nvSpPr>
          <p:spPr>
            <a:xfrm>
              <a:off x="6310875" y="-960900"/>
              <a:ext cx="20450" cy="10750"/>
            </a:xfrm>
            <a:custGeom>
              <a:avLst/>
              <a:gdLst/>
              <a:ahLst/>
              <a:cxnLst/>
              <a:rect l="l" t="t" r="r" b="b"/>
              <a:pathLst>
                <a:path w="818" h="430" extrusionOk="0">
                  <a:moveTo>
                    <a:pt x="22" y="0"/>
                  </a:moveTo>
                  <a:lnTo>
                    <a:pt x="0" y="65"/>
                  </a:lnTo>
                  <a:lnTo>
                    <a:pt x="0" y="108"/>
                  </a:lnTo>
                  <a:lnTo>
                    <a:pt x="22" y="172"/>
                  </a:lnTo>
                  <a:lnTo>
                    <a:pt x="65" y="215"/>
                  </a:lnTo>
                  <a:lnTo>
                    <a:pt x="108" y="236"/>
                  </a:lnTo>
                  <a:lnTo>
                    <a:pt x="559" y="430"/>
                  </a:lnTo>
                  <a:lnTo>
                    <a:pt x="688" y="430"/>
                  </a:lnTo>
                  <a:lnTo>
                    <a:pt x="753" y="387"/>
                  </a:lnTo>
                  <a:lnTo>
                    <a:pt x="796" y="344"/>
                  </a:lnTo>
                  <a:lnTo>
                    <a:pt x="817" y="279"/>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52"/>
            <p:cNvSpPr/>
            <p:nvPr/>
          </p:nvSpPr>
          <p:spPr>
            <a:xfrm>
              <a:off x="6310875" y="-960900"/>
              <a:ext cx="20450" cy="10750"/>
            </a:xfrm>
            <a:custGeom>
              <a:avLst/>
              <a:gdLst/>
              <a:ahLst/>
              <a:cxnLst/>
              <a:rect l="l" t="t" r="r" b="b"/>
              <a:pathLst>
                <a:path w="818" h="430" fill="none" extrusionOk="0">
                  <a:moveTo>
                    <a:pt x="22" y="0"/>
                  </a:moveTo>
                  <a:lnTo>
                    <a:pt x="0" y="65"/>
                  </a:lnTo>
                  <a:lnTo>
                    <a:pt x="0" y="65"/>
                  </a:lnTo>
                  <a:lnTo>
                    <a:pt x="0" y="108"/>
                  </a:lnTo>
                  <a:lnTo>
                    <a:pt x="22" y="172"/>
                  </a:lnTo>
                  <a:lnTo>
                    <a:pt x="65" y="215"/>
                  </a:lnTo>
                  <a:lnTo>
                    <a:pt x="108" y="236"/>
                  </a:lnTo>
                  <a:lnTo>
                    <a:pt x="559" y="430"/>
                  </a:lnTo>
                  <a:lnTo>
                    <a:pt x="559" y="430"/>
                  </a:lnTo>
                  <a:lnTo>
                    <a:pt x="624" y="430"/>
                  </a:lnTo>
                  <a:lnTo>
                    <a:pt x="624" y="430"/>
                  </a:lnTo>
                  <a:lnTo>
                    <a:pt x="688" y="430"/>
                  </a:lnTo>
                  <a:lnTo>
                    <a:pt x="753" y="387"/>
                  </a:lnTo>
                  <a:lnTo>
                    <a:pt x="796" y="344"/>
                  </a:lnTo>
                  <a:lnTo>
                    <a:pt x="817" y="279"/>
                  </a:lnTo>
                  <a:lnTo>
                    <a:pt x="817" y="279"/>
                  </a:lnTo>
                  <a:lnTo>
                    <a:pt x="817" y="279"/>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52"/>
            <p:cNvSpPr/>
            <p:nvPr/>
          </p:nvSpPr>
          <p:spPr>
            <a:xfrm>
              <a:off x="6339350" y="-951250"/>
              <a:ext cx="20450" cy="12400"/>
            </a:xfrm>
            <a:custGeom>
              <a:avLst/>
              <a:gdLst/>
              <a:ahLst/>
              <a:cxnLst/>
              <a:rect l="l" t="t" r="r" b="b"/>
              <a:pathLst>
                <a:path w="818" h="496" extrusionOk="0">
                  <a:moveTo>
                    <a:pt x="22" y="1"/>
                  </a:moveTo>
                  <a:lnTo>
                    <a:pt x="1" y="108"/>
                  </a:lnTo>
                  <a:lnTo>
                    <a:pt x="1" y="173"/>
                  </a:lnTo>
                  <a:lnTo>
                    <a:pt x="22" y="216"/>
                  </a:lnTo>
                  <a:lnTo>
                    <a:pt x="65" y="259"/>
                  </a:lnTo>
                  <a:lnTo>
                    <a:pt x="108" y="302"/>
                  </a:lnTo>
                  <a:lnTo>
                    <a:pt x="559" y="474"/>
                  </a:lnTo>
                  <a:lnTo>
                    <a:pt x="624" y="495"/>
                  </a:lnTo>
                  <a:lnTo>
                    <a:pt x="688" y="474"/>
                  </a:lnTo>
                  <a:lnTo>
                    <a:pt x="753" y="452"/>
                  </a:lnTo>
                  <a:lnTo>
                    <a:pt x="796" y="388"/>
                  </a:lnTo>
                  <a:lnTo>
                    <a:pt x="817" y="323"/>
                  </a:lnTo>
                  <a:lnTo>
                    <a:pt x="817"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52"/>
            <p:cNvSpPr/>
            <p:nvPr/>
          </p:nvSpPr>
          <p:spPr>
            <a:xfrm>
              <a:off x="6339350" y="-951250"/>
              <a:ext cx="20450" cy="12400"/>
            </a:xfrm>
            <a:custGeom>
              <a:avLst/>
              <a:gdLst/>
              <a:ahLst/>
              <a:cxnLst/>
              <a:rect l="l" t="t" r="r" b="b"/>
              <a:pathLst>
                <a:path w="818" h="496" fill="none" extrusionOk="0">
                  <a:moveTo>
                    <a:pt x="22" y="1"/>
                  </a:moveTo>
                  <a:lnTo>
                    <a:pt x="1" y="108"/>
                  </a:lnTo>
                  <a:lnTo>
                    <a:pt x="1" y="108"/>
                  </a:lnTo>
                  <a:lnTo>
                    <a:pt x="1" y="173"/>
                  </a:lnTo>
                  <a:lnTo>
                    <a:pt x="22" y="216"/>
                  </a:lnTo>
                  <a:lnTo>
                    <a:pt x="65" y="259"/>
                  </a:lnTo>
                  <a:lnTo>
                    <a:pt x="108" y="302"/>
                  </a:lnTo>
                  <a:lnTo>
                    <a:pt x="559" y="474"/>
                  </a:lnTo>
                  <a:lnTo>
                    <a:pt x="559" y="474"/>
                  </a:lnTo>
                  <a:lnTo>
                    <a:pt x="624" y="495"/>
                  </a:lnTo>
                  <a:lnTo>
                    <a:pt x="624" y="495"/>
                  </a:lnTo>
                  <a:lnTo>
                    <a:pt x="688" y="474"/>
                  </a:lnTo>
                  <a:lnTo>
                    <a:pt x="753" y="452"/>
                  </a:lnTo>
                  <a:lnTo>
                    <a:pt x="796" y="388"/>
                  </a:lnTo>
                  <a:lnTo>
                    <a:pt x="817" y="323"/>
                  </a:lnTo>
                  <a:lnTo>
                    <a:pt x="817" y="280"/>
                  </a:lnTo>
                  <a:lnTo>
                    <a:pt x="817"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52"/>
            <p:cNvSpPr/>
            <p:nvPr/>
          </p:nvSpPr>
          <p:spPr>
            <a:xfrm>
              <a:off x="6367825" y="-941575"/>
              <a:ext cx="21000" cy="13475"/>
            </a:xfrm>
            <a:custGeom>
              <a:avLst/>
              <a:gdLst/>
              <a:ahLst/>
              <a:cxnLst/>
              <a:rect l="l" t="t" r="r" b="b"/>
              <a:pathLst>
                <a:path w="840" h="539" extrusionOk="0">
                  <a:moveTo>
                    <a:pt x="22" y="1"/>
                  </a:moveTo>
                  <a:lnTo>
                    <a:pt x="1" y="173"/>
                  </a:lnTo>
                  <a:lnTo>
                    <a:pt x="1" y="216"/>
                  </a:lnTo>
                  <a:lnTo>
                    <a:pt x="22" y="280"/>
                  </a:lnTo>
                  <a:lnTo>
                    <a:pt x="65" y="323"/>
                  </a:lnTo>
                  <a:lnTo>
                    <a:pt x="108" y="345"/>
                  </a:lnTo>
                  <a:lnTo>
                    <a:pt x="560" y="538"/>
                  </a:lnTo>
                  <a:lnTo>
                    <a:pt x="689" y="538"/>
                  </a:lnTo>
                  <a:lnTo>
                    <a:pt x="753" y="495"/>
                  </a:lnTo>
                  <a:lnTo>
                    <a:pt x="796" y="452"/>
                  </a:lnTo>
                  <a:lnTo>
                    <a:pt x="818" y="388"/>
                  </a:lnTo>
                  <a:lnTo>
                    <a:pt x="839"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52"/>
            <p:cNvSpPr/>
            <p:nvPr/>
          </p:nvSpPr>
          <p:spPr>
            <a:xfrm>
              <a:off x="6367825" y="-941575"/>
              <a:ext cx="21000" cy="13475"/>
            </a:xfrm>
            <a:custGeom>
              <a:avLst/>
              <a:gdLst/>
              <a:ahLst/>
              <a:cxnLst/>
              <a:rect l="l" t="t" r="r" b="b"/>
              <a:pathLst>
                <a:path w="840" h="539" fill="none" extrusionOk="0">
                  <a:moveTo>
                    <a:pt x="22" y="1"/>
                  </a:moveTo>
                  <a:lnTo>
                    <a:pt x="1" y="173"/>
                  </a:lnTo>
                  <a:lnTo>
                    <a:pt x="1" y="173"/>
                  </a:lnTo>
                  <a:lnTo>
                    <a:pt x="1" y="216"/>
                  </a:lnTo>
                  <a:lnTo>
                    <a:pt x="22" y="280"/>
                  </a:lnTo>
                  <a:lnTo>
                    <a:pt x="65" y="323"/>
                  </a:lnTo>
                  <a:lnTo>
                    <a:pt x="108" y="345"/>
                  </a:lnTo>
                  <a:lnTo>
                    <a:pt x="560" y="538"/>
                  </a:lnTo>
                  <a:lnTo>
                    <a:pt x="560" y="538"/>
                  </a:lnTo>
                  <a:lnTo>
                    <a:pt x="624" y="538"/>
                  </a:lnTo>
                  <a:lnTo>
                    <a:pt x="624" y="538"/>
                  </a:lnTo>
                  <a:lnTo>
                    <a:pt x="689" y="538"/>
                  </a:lnTo>
                  <a:lnTo>
                    <a:pt x="753" y="495"/>
                  </a:lnTo>
                  <a:lnTo>
                    <a:pt x="796" y="452"/>
                  </a:lnTo>
                  <a:lnTo>
                    <a:pt x="818" y="388"/>
                  </a:lnTo>
                  <a:lnTo>
                    <a:pt x="839" y="280"/>
                  </a:lnTo>
                  <a:lnTo>
                    <a:pt x="839"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52"/>
            <p:cNvSpPr/>
            <p:nvPr/>
          </p:nvSpPr>
          <p:spPr>
            <a:xfrm>
              <a:off x="6396325" y="-931350"/>
              <a:ext cx="20975" cy="14525"/>
            </a:xfrm>
            <a:custGeom>
              <a:avLst/>
              <a:gdLst/>
              <a:ahLst/>
              <a:cxnLst/>
              <a:rect l="l" t="t" r="r" b="b"/>
              <a:pathLst>
                <a:path w="839" h="581" extrusionOk="0">
                  <a:moveTo>
                    <a:pt x="22" y="0"/>
                  </a:moveTo>
                  <a:lnTo>
                    <a:pt x="0" y="194"/>
                  </a:lnTo>
                  <a:lnTo>
                    <a:pt x="0" y="258"/>
                  </a:lnTo>
                  <a:lnTo>
                    <a:pt x="22" y="301"/>
                  </a:lnTo>
                  <a:lnTo>
                    <a:pt x="65" y="344"/>
                  </a:lnTo>
                  <a:lnTo>
                    <a:pt x="108" y="387"/>
                  </a:lnTo>
                  <a:lnTo>
                    <a:pt x="559" y="559"/>
                  </a:lnTo>
                  <a:lnTo>
                    <a:pt x="624" y="581"/>
                  </a:lnTo>
                  <a:lnTo>
                    <a:pt x="688" y="559"/>
                  </a:lnTo>
                  <a:lnTo>
                    <a:pt x="753" y="538"/>
                  </a:lnTo>
                  <a:lnTo>
                    <a:pt x="796" y="473"/>
                  </a:lnTo>
                  <a:lnTo>
                    <a:pt x="817" y="409"/>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52"/>
            <p:cNvSpPr/>
            <p:nvPr/>
          </p:nvSpPr>
          <p:spPr>
            <a:xfrm>
              <a:off x="6396325" y="-931350"/>
              <a:ext cx="20975" cy="14525"/>
            </a:xfrm>
            <a:custGeom>
              <a:avLst/>
              <a:gdLst/>
              <a:ahLst/>
              <a:cxnLst/>
              <a:rect l="l" t="t" r="r" b="b"/>
              <a:pathLst>
                <a:path w="839" h="581" fill="none" extrusionOk="0">
                  <a:moveTo>
                    <a:pt x="22" y="0"/>
                  </a:moveTo>
                  <a:lnTo>
                    <a:pt x="0" y="194"/>
                  </a:lnTo>
                  <a:lnTo>
                    <a:pt x="0" y="194"/>
                  </a:lnTo>
                  <a:lnTo>
                    <a:pt x="0" y="258"/>
                  </a:lnTo>
                  <a:lnTo>
                    <a:pt x="22" y="301"/>
                  </a:lnTo>
                  <a:lnTo>
                    <a:pt x="65" y="344"/>
                  </a:lnTo>
                  <a:lnTo>
                    <a:pt x="108" y="387"/>
                  </a:lnTo>
                  <a:lnTo>
                    <a:pt x="559" y="559"/>
                  </a:lnTo>
                  <a:lnTo>
                    <a:pt x="559" y="559"/>
                  </a:lnTo>
                  <a:lnTo>
                    <a:pt x="624" y="581"/>
                  </a:lnTo>
                  <a:lnTo>
                    <a:pt x="624" y="581"/>
                  </a:lnTo>
                  <a:lnTo>
                    <a:pt x="688" y="559"/>
                  </a:lnTo>
                  <a:lnTo>
                    <a:pt x="753" y="538"/>
                  </a:lnTo>
                  <a:lnTo>
                    <a:pt x="796" y="473"/>
                  </a:lnTo>
                  <a:lnTo>
                    <a:pt x="817" y="409"/>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52"/>
            <p:cNvSpPr/>
            <p:nvPr/>
          </p:nvSpPr>
          <p:spPr>
            <a:xfrm>
              <a:off x="6424800" y="-921675"/>
              <a:ext cx="20975" cy="15600"/>
            </a:xfrm>
            <a:custGeom>
              <a:avLst/>
              <a:gdLst/>
              <a:ahLst/>
              <a:cxnLst/>
              <a:rect l="l" t="t" r="r" b="b"/>
              <a:pathLst>
                <a:path w="839" h="624" extrusionOk="0">
                  <a:moveTo>
                    <a:pt x="22" y="0"/>
                  </a:moveTo>
                  <a:lnTo>
                    <a:pt x="1" y="237"/>
                  </a:lnTo>
                  <a:lnTo>
                    <a:pt x="1" y="301"/>
                  </a:lnTo>
                  <a:lnTo>
                    <a:pt x="22" y="366"/>
                  </a:lnTo>
                  <a:lnTo>
                    <a:pt x="65" y="409"/>
                  </a:lnTo>
                  <a:lnTo>
                    <a:pt x="108" y="430"/>
                  </a:lnTo>
                  <a:lnTo>
                    <a:pt x="538" y="602"/>
                  </a:lnTo>
                  <a:lnTo>
                    <a:pt x="624" y="624"/>
                  </a:lnTo>
                  <a:lnTo>
                    <a:pt x="688" y="624"/>
                  </a:lnTo>
                  <a:lnTo>
                    <a:pt x="731" y="581"/>
                  </a:lnTo>
                  <a:lnTo>
                    <a:pt x="796" y="538"/>
                  </a:lnTo>
                  <a:lnTo>
                    <a:pt x="817" y="473"/>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52"/>
            <p:cNvSpPr/>
            <p:nvPr/>
          </p:nvSpPr>
          <p:spPr>
            <a:xfrm>
              <a:off x="6424800" y="-921675"/>
              <a:ext cx="20975" cy="15600"/>
            </a:xfrm>
            <a:custGeom>
              <a:avLst/>
              <a:gdLst/>
              <a:ahLst/>
              <a:cxnLst/>
              <a:rect l="l" t="t" r="r" b="b"/>
              <a:pathLst>
                <a:path w="839" h="624" fill="none" extrusionOk="0">
                  <a:moveTo>
                    <a:pt x="22" y="0"/>
                  </a:moveTo>
                  <a:lnTo>
                    <a:pt x="1" y="237"/>
                  </a:lnTo>
                  <a:lnTo>
                    <a:pt x="1" y="237"/>
                  </a:lnTo>
                  <a:lnTo>
                    <a:pt x="1" y="301"/>
                  </a:lnTo>
                  <a:lnTo>
                    <a:pt x="22" y="366"/>
                  </a:lnTo>
                  <a:lnTo>
                    <a:pt x="65" y="409"/>
                  </a:lnTo>
                  <a:lnTo>
                    <a:pt x="108" y="430"/>
                  </a:lnTo>
                  <a:lnTo>
                    <a:pt x="538" y="602"/>
                  </a:lnTo>
                  <a:lnTo>
                    <a:pt x="538" y="602"/>
                  </a:lnTo>
                  <a:lnTo>
                    <a:pt x="624" y="624"/>
                  </a:lnTo>
                  <a:lnTo>
                    <a:pt x="624" y="624"/>
                  </a:lnTo>
                  <a:lnTo>
                    <a:pt x="688" y="624"/>
                  </a:lnTo>
                  <a:lnTo>
                    <a:pt x="731" y="581"/>
                  </a:lnTo>
                  <a:lnTo>
                    <a:pt x="796" y="538"/>
                  </a:lnTo>
                  <a:lnTo>
                    <a:pt x="817" y="473"/>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52"/>
            <p:cNvSpPr/>
            <p:nvPr/>
          </p:nvSpPr>
          <p:spPr>
            <a:xfrm>
              <a:off x="6453275" y="-912000"/>
              <a:ext cx="21000" cy="17225"/>
            </a:xfrm>
            <a:custGeom>
              <a:avLst/>
              <a:gdLst/>
              <a:ahLst/>
              <a:cxnLst/>
              <a:rect l="l" t="t" r="r" b="b"/>
              <a:pathLst>
                <a:path w="840" h="689" extrusionOk="0">
                  <a:moveTo>
                    <a:pt x="22" y="0"/>
                  </a:moveTo>
                  <a:lnTo>
                    <a:pt x="1" y="301"/>
                  </a:lnTo>
                  <a:lnTo>
                    <a:pt x="1" y="366"/>
                  </a:lnTo>
                  <a:lnTo>
                    <a:pt x="22" y="409"/>
                  </a:lnTo>
                  <a:lnTo>
                    <a:pt x="44" y="452"/>
                  </a:lnTo>
                  <a:lnTo>
                    <a:pt x="108" y="473"/>
                  </a:lnTo>
                  <a:lnTo>
                    <a:pt x="538" y="667"/>
                  </a:lnTo>
                  <a:lnTo>
                    <a:pt x="624" y="688"/>
                  </a:lnTo>
                  <a:lnTo>
                    <a:pt x="689" y="667"/>
                  </a:lnTo>
                  <a:lnTo>
                    <a:pt x="732" y="645"/>
                  </a:lnTo>
                  <a:lnTo>
                    <a:pt x="775" y="581"/>
                  </a:lnTo>
                  <a:lnTo>
                    <a:pt x="818" y="516"/>
                  </a:lnTo>
                  <a:lnTo>
                    <a:pt x="839" y="280"/>
                  </a:lnTo>
                  <a:lnTo>
                    <a:pt x="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52"/>
            <p:cNvSpPr/>
            <p:nvPr/>
          </p:nvSpPr>
          <p:spPr>
            <a:xfrm>
              <a:off x="6453275" y="-912000"/>
              <a:ext cx="21000" cy="17225"/>
            </a:xfrm>
            <a:custGeom>
              <a:avLst/>
              <a:gdLst/>
              <a:ahLst/>
              <a:cxnLst/>
              <a:rect l="l" t="t" r="r" b="b"/>
              <a:pathLst>
                <a:path w="840" h="689" fill="none" extrusionOk="0">
                  <a:moveTo>
                    <a:pt x="22" y="0"/>
                  </a:moveTo>
                  <a:lnTo>
                    <a:pt x="1" y="301"/>
                  </a:lnTo>
                  <a:lnTo>
                    <a:pt x="1" y="301"/>
                  </a:lnTo>
                  <a:lnTo>
                    <a:pt x="1" y="366"/>
                  </a:lnTo>
                  <a:lnTo>
                    <a:pt x="22" y="409"/>
                  </a:lnTo>
                  <a:lnTo>
                    <a:pt x="44" y="452"/>
                  </a:lnTo>
                  <a:lnTo>
                    <a:pt x="108" y="473"/>
                  </a:lnTo>
                  <a:lnTo>
                    <a:pt x="538" y="667"/>
                  </a:lnTo>
                  <a:lnTo>
                    <a:pt x="538" y="667"/>
                  </a:lnTo>
                  <a:lnTo>
                    <a:pt x="624" y="688"/>
                  </a:lnTo>
                  <a:lnTo>
                    <a:pt x="624" y="688"/>
                  </a:lnTo>
                  <a:lnTo>
                    <a:pt x="689" y="667"/>
                  </a:lnTo>
                  <a:lnTo>
                    <a:pt x="732" y="645"/>
                  </a:lnTo>
                  <a:lnTo>
                    <a:pt x="775" y="581"/>
                  </a:lnTo>
                  <a:lnTo>
                    <a:pt x="818" y="516"/>
                  </a:lnTo>
                  <a:lnTo>
                    <a:pt x="839" y="280"/>
                  </a:lnTo>
                  <a:lnTo>
                    <a:pt x="839" y="280"/>
                  </a:lnTo>
                  <a:lnTo>
                    <a:pt x="2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52"/>
            <p:cNvSpPr/>
            <p:nvPr/>
          </p:nvSpPr>
          <p:spPr>
            <a:xfrm>
              <a:off x="6481775" y="-901800"/>
              <a:ext cx="21525" cy="17775"/>
            </a:xfrm>
            <a:custGeom>
              <a:avLst/>
              <a:gdLst/>
              <a:ahLst/>
              <a:cxnLst/>
              <a:rect l="l" t="t" r="r" b="b"/>
              <a:pathLst>
                <a:path w="861" h="711" extrusionOk="0">
                  <a:moveTo>
                    <a:pt x="22" y="1"/>
                  </a:moveTo>
                  <a:lnTo>
                    <a:pt x="0" y="323"/>
                  </a:lnTo>
                  <a:lnTo>
                    <a:pt x="0" y="388"/>
                  </a:lnTo>
                  <a:lnTo>
                    <a:pt x="22" y="431"/>
                  </a:lnTo>
                  <a:lnTo>
                    <a:pt x="43" y="474"/>
                  </a:lnTo>
                  <a:lnTo>
                    <a:pt x="108" y="517"/>
                  </a:lnTo>
                  <a:lnTo>
                    <a:pt x="538" y="689"/>
                  </a:lnTo>
                  <a:lnTo>
                    <a:pt x="624" y="710"/>
                  </a:lnTo>
                  <a:lnTo>
                    <a:pt x="688" y="689"/>
                  </a:lnTo>
                  <a:lnTo>
                    <a:pt x="731" y="667"/>
                  </a:lnTo>
                  <a:lnTo>
                    <a:pt x="774" y="624"/>
                  </a:lnTo>
                  <a:lnTo>
                    <a:pt x="796" y="560"/>
                  </a:lnTo>
                  <a:lnTo>
                    <a:pt x="860"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52"/>
            <p:cNvSpPr/>
            <p:nvPr/>
          </p:nvSpPr>
          <p:spPr>
            <a:xfrm>
              <a:off x="6481775" y="-901800"/>
              <a:ext cx="21525" cy="17775"/>
            </a:xfrm>
            <a:custGeom>
              <a:avLst/>
              <a:gdLst/>
              <a:ahLst/>
              <a:cxnLst/>
              <a:rect l="l" t="t" r="r" b="b"/>
              <a:pathLst>
                <a:path w="861" h="711" fill="none" extrusionOk="0">
                  <a:moveTo>
                    <a:pt x="22" y="1"/>
                  </a:moveTo>
                  <a:lnTo>
                    <a:pt x="0" y="323"/>
                  </a:lnTo>
                  <a:lnTo>
                    <a:pt x="0" y="323"/>
                  </a:lnTo>
                  <a:lnTo>
                    <a:pt x="0" y="388"/>
                  </a:lnTo>
                  <a:lnTo>
                    <a:pt x="22" y="431"/>
                  </a:lnTo>
                  <a:lnTo>
                    <a:pt x="43" y="474"/>
                  </a:lnTo>
                  <a:lnTo>
                    <a:pt x="108" y="517"/>
                  </a:lnTo>
                  <a:lnTo>
                    <a:pt x="538" y="689"/>
                  </a:lnTo>
                  <a:lnTo>
                    <a:pt x="538" y="689"/>
                  </a:lnTo>
                  <a:lnTo>
                    <a:pt x="624" y="710"/>
                  </a:lnTo>
                  <a:lnTo>
                    <a:pt x="624" y="710"/>
                  </a:lnTo>
                  <a:lnTo>
                    <a:pt x="688" y="689"/>
                  </a:lnTo>
                  <a:lnTo>
                    <a:pt x="731" y="667"/>
                  </a:lnTo>
                  <a:lnTo>
                    <a:pt x="774" y="624"/>
                  </a:lnTo>
                  <a:lnTo>
                    <a:pt x="796" y="560"/>
                  </a:lnTo>
                  <a:lnTo>
                    <a:pt x="860" y="280"/>
                  </a:lnTo>
                  <a:lnTo>
                    <a:pt x="860"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52"/>
            <p:cNvSpPr/>
            <p:nvPr/>
          </p:nvSpPr>
          <p:spPr>
            <a:xfrm>
              <a:off x="7678600" y="-569675"/>
              <a:ext cx="610525" cy="98375"/>
            </a:xfrm>
            <a:custGeom>
              <a:avLst/>
              <a:gdLst/>
              <a:ahLst/>
              <a:cxnLst/>
              <a:rect l="l" t="t" r="r" b="b"/>
              <a:pathLst>
                <a:path w="24421" h="3935" extrusionOk="0">
                  <a:moveTo>
                    <a:pt x="0" y="2838"/>
                  </a:moveTo>
                  <a:lnTo>
                    <a:pt x="1870" y="2989"/>
                  </a:lnTo>
                  <a:lnTo>
                    <a:pt x="1873" y="2987"/>
                  </a:lnTo>
                  <a:lnTo>
                    <a:pt x="1873" y="2987"/>
                  </a:lnTo>
                  <a:lnTo>
                    <a:pt x="0" y="2838"/>
                  </a:lnTo>
                  <a:close/>
                  <a:moveTo>
                    <a:pt x="6449" y="1"/>
                  </a:moveTo>
                  <a:lnTo>
                    <a:pt x="1873" y="2987"/>
                  </a:lnTo>
                  <a:lnTo>
                    <a:pt x="1873" y="2987"/>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52"/>
            <p:cNvSpPr/>
            <p:nvPr/>
          </p:nvSpPr>
          <p:spPr>
            <a:xfrm>
              <a:off x="7675375" y="-499275"/>
              <a:ext cx="25" cy="575"/>
            </a:xfrm>
            <a:custGeom>
              <a:avLst/>
              <a:gdLst/>
              <a:ahLst/>
              <a:cxnLst/>
              <a:rect l="l" t="t" r="r" b="b"/>
              <a:pathLst>
                <a:path w="1" h="23" fill="none" extrusionOk="0">
                  <a:moveTo>
                    <a:pt x="0" y="1"/>
                  </a:moveTo>
                  <a:lnTo>
                    <a:pt x="0" y="1"/>
                  </a:lnTo>
                  <a:lnTo>
                    <a:pt x="0" y="22"/>
                  </a:lnTo>
                  <a:lnTo>
                    <a:pt x="0"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52"/>
            <p:cNvSpPr/>
            <p:nvPr/>
          </p:nvSpPr>
          <p:spPr>
            <a:xfrm>
              <a:off x="767430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52"/>
            <p:cNvSpPr/>
            <p:nvPr/>
          </p:nvSpPr>
          <p:spPr>
            <a:xfrm>
              <a:off x="767375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52"/>
            <p:cNvSpPr/>
            <p:nvPr/>
          </p:nvSpPr>
          <p:spPr>
            <a:xfrm>
              <a:off x="7673225" y="-499275"/>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52"/>
            <p:cNvSpPr/>
            <p:nvPr/>
          </p:nvSpPr>
          <p:spPr>
            <a:xfrm>
              <a:off x="767215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52"/>
            <p:cNvSpPr/>
            <p:nvPr/>
          </p:nvSpPr>
          <p:spPr>
            <a:xfrm>
              <a:off x="767160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52"/>
            <p:cNvSpPr/>
            <p:nvPr/>
          </p:nvSpPr>
          <p:spPr>
            <a:xfrm>
              <a:off x="7671075"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52"/>
            <p:cNvSpPr/>
            <p:nvPr/>
          </p:nvSpPr>
          <p:spPr>
            <a:xfrm>
              <a:off x="7670000" y="-499275"/>
              <a:ext cx="550" cy="25"/>
            </a:xfrm>
            <a:custGeom>
              <a:avLst/>
              <a:gdLst/>
              <a:ahLst/>
              <a:cxnLst/>
              <a:rect l="l" t="t" r="r" b="b"/>
              <a:pathLst>
                <a:path w="22" h="1" fill="none" extrusionOk="0">
                  <a:moveTo>
                    <a:pt x="0" y="1"/>
                  </a:moveTo>
                  <a:lnTo>
                    <a:pt x="0" y="1"/>
                  </a:lnTo>
                  <a:lnTo>
                    <a:pt x="22" y="1"/>
                  </a:lnTo>
                  <a:lnTo>
                    <a:pt x="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52"/>
            <p:cNvSpPr/>
            <p:nvPr/>
          </p:nvSpPr>
          <p:spPr>
            <a:xfrm>
              <a:off x="7669450" y="-499275"/>
              <a:ext cx="575" cy="25"/>
            </a:xfrm>
            <a:custGeom>
              <a:avLst/>
              <a:gdLst/>
              <a:ahLst/>
              <a:cxnLst/>
              <a:rect l="l" t="t" r="r" b="b"/>
              <a:pathLst>
                <a:path w="23" h="1" fill="none" extrusionOk="0">
                  <a:moveTo>
                    <a:pt x="1" y="1"/>
                  </a:moveTo>
                  <a:lnTo>
                    <a:pt x="1" y="1"/>
                  </a:lnTo>
                  <a:lnTo>
                    <a:pt x="22" y="1"/>
                  </a:lnTo>
                  <a:lnTo>
                    <a:pt x="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52"/>
            <p:cNvSpPr/>
            <p:nvPr/>
          </p:nvSpPr>
          <p:spPr>
            <a:xfrm>
              <a:off x="7668925" y="-499800"/>
              <a:ext cx="550" cy="550"/>
            </a:xfrm>
            <a:custGeom>
              <a:avLst/>
              <a:gdLst/>
              <a:ahLst/>
              <a:cxnLst/>
              <a:rect l="l" t="t" r="r" b="b"/>
              <a:pathLst>
                <a:path w="22" h="22" fill="none" extrusionOk="0">
                  <a:moveTo>
                    <a:pt x="0" y="0"/>
                  </a:moveTo>
                  <a:lnTo>
                    <a:pt x="0" y="0"/>
                  </a:lnTo>
                  <a:lnTo>
                    <a:pt x="22" y="22"/>
                  </a:lnTo>
                  <a:lnTo>
                    <a:pt x="22" y="2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52"/>
            <p:cNvSpPr/>
            <p:nvPr/>
          </p:nvSpPr>
          <p:spPr>
            <a:xfrm>
              <a:off x="7667850" y="-499800"/>
              <a:ext cx="1100" cy="25"/>
            </a:xfrm>
            <a:custGeom>
              <a:avLst/>
              <a:gdLst/>
              <a:ahLst/>
              <a:cxnLst/>
              <a:rect l="l" t="t" r="r" b="b"/>
              <a:pathLst>
                <a:path w="44" h="1" fill="none" extrusionOk="0">
                  <a:moveTo>
                    <a:pt x="0" y="0"/>
                  </a:moveTo>
                  <a:lnTo>
                    <a:pt x="0" y="0"/>
                  </a:lnTo>
                  <a:lnTo>
                    <a:pt x="43" y="0"/>
                  </a:lnTo>
                  <a:lnTo>
                    <a:pt x="4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52"/>
            <p:cNvSpPr/>
            <p:nvPr/>
          </p:nvSpPr>
          <p:spPr>
            <a:xfrm>
              <a:off x="7678600" y="-569675"/>
              <a:ext cx="610525" cy="98375"/>
            </a:xfrm>
            <a:custGeom>
              <a:avLst/>
              <a:gdLst/>
              <a:ahLst/>
              <a:cxnLst/>
              <a:rect l="l" t="t" r="r" b="b"/>
              <a:pathLst>
                <a:path w="24421" h="3935" fill="none" extrusionOk="0">
                  <a:moveTo>
                    <a:pt x="6449" y="1"/>
                  </a:moveTo>
                  <a:lnTo>
                    <a:pt x="1870" y="2989"/>
                  </a:lnTo>
                  <a:lnTo>
                    <a:pt x="1870" y="2989"/>
                  </a:lnTo>
                  <a:lnTo>
                    <a:pt x="0" y="2838"/>
                  </a:lnTo>
                  <a:lnTo>
                    <a:pt x="0" y="2838"/>
                  </a:lnTo>
                  <a:lnTo>
                    <a:pt x="1892" y="2989"/>
                  </a:lnTo>
                  <a:lnTo>
                    <a:pt x="3848" y="3118"/>
                  </a:lnTo>
                  <a:lnTo>
                    <a:pt x="5869" y="3247"/>
                  </a:lnTo>
                  <a:lnTo>
                    <a:pt x="7911" y="3354"/>
                  </a:lnTo>
                  <a:lnTo>
                    <a:pt x="11931" y="3548"/>
                  </a:lnTo>
                  <a:lnTo>
                    <a:pt x="15736" y="3698"/>
                  </a:lnTo>
                  <a:lnTo>
                    <a:pt x="19046" y="3806"/>
                  </a:lnTo>
                  <a:lnTo>
                    <a:pt x="21712" y="3870"/>
                  </a:lnTo>
                  <a:lnTo>
                    <a:pt x="24098" y="3935"/>
                  </a:lnTo>
                  <a:lnTo>
                    <a:pt x="24420" y="2365"/>
                  </a:lnTo>
                  <a:lnTo>
                    <a:pt x="64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52"/>
            <p:cNvSpPr/>
            <p:nvPr/>
          </p:nvSpPr>
          <p:spPr>
            <a:xfrm>
              <a:off x="6510250" y="-892125"/>
              <a:ext cx="21525" cy="18825"/>
            </a:xfrm>
            <a:custGeom>
              <a:avLst/>
              <a:gdLst/>
              <a:ahLst/>
              <a:cxnLst/>
              <a:rect l="l" t="t" r="r" b="b"/>
              <a:pathLst>
                <a:path w="861" h="753" extrusionOk="0">
                  <a:moveTo>
                    <a:pt x="43" y="1"/>
                  </a:moveTo>
                  <a:lnTo>
                    <a:pt x="0" y="388"/>
                  </a:lnTo>
                  <a:lnTo>
                    <a:pt x="0" y="431"/>
                  </a:lnTo>
                  <a:lnTo>
                    <a:pt x="22" y="495"/>
                  </a:lnTo>
                  <a:lnTo>
                    <a:pt x="43" y="538"/>
                  </a:lnTo>
                  <a:lnTo>
                    <a:pt x="108" y="560"/>
                  </a:lnTo>
                  <a:lnTo>
                    <a:pt x="538" y="753"/>
                  </a:lnTo>
                  <a:lnTo>
                    <a:pt x="667" y="753"/>
                  </a:lnTo>
                  <a:lnTo>
                    <a:pt x="731" y="710"/>
                  </a:lnTo>
                  <a:lnTo>
                    <a:pt x="774" y="667"/>
                  </a:lnTo>
                  <a:lnTo>
                    <a:pt x="796" y="603"/>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52"/>
            <p:cNvSpPr/>
            <p:nvPr/>
          </p:nvSpPr>
          <p:spPr>
            <a:xfrm>
              <a:off x="6510250" y="-892125"/>
              <a:ext cx="21525" cy="18825"/>
            </a:xfrm>
            <a:custGeom>
              <a:avLst/>
              <a:gdLst/>
              <a:ahLst/>
              <a:cxnLst/>
              <a:rect l="l" t="t" r="r" b="b"/>
              <a:pathLst>
                <a:path w="861" h="753" fill="none" extrusionOk="0">
                  <a:moveTo>
                    <a:pt x="43" y="1"/>
                  </a:moveTo>
                  <a:lnTo>
                    <a:pt x="0" y="388"/>
                  </a:lnTo>
                  <a:lnTo>
                    <a:pt x="0" y="388"/>
                  </a:lnTo>
                  <a:lnTo>
                    <a:pt x="0" y="431"/>
                  </a:lnTo>
                  <a:lnTo>
                    <a:pt x="22" y="495"/>
                  </a:lnTo>
                  <a:lnTo>
                    <a:pt x="43" y="538"/>
                  </a:lnTo>
                  <a:lnTo>
                    <a:pt x="108" y="560"/>
                  </a:lnTo>
                  <a:lnTo>
                    <a:pt x="538" y="753"/>
                  </a:lnTo>
                  <a:lnTo>
                    <a:pt x="538" y="753"/>
                  </a:lnTo>
                  <a:lnTo>
                    <a:pt x="602" y="753"/>
                  </a:lnTo>
                  <a:lnTo>
                    <a:pt x="602" y="753"/>
                  </a:lnTo>
                  <a:lnTo>
                    <a:pt x="667" y="753"/>
                  </a:lnTo>
                  <a:lnTo>
                    <a:pt x="731" y="710"/>
                  </a:lnTo>
                  <a:lnTo>
                    <a:pt x="774" y="667"/>
                  </a:lnTo>
                  <a:lnTo>
                    <a:pt x="796" y="603"/>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52"/>
            <p:cNvSpPr/>
            <p:nvPr/>
          </p:nvSpPr>
          <p:spPr>
            <a:xfrm>
              <a:off x="6654825" y="-842150"/>
              <a:ext cx="21500" cy="17225"/>
            </a:xfrm>
            <a:custGeom>
              <a:avLst/>
              <a:gdLst/>
              <a:ahLst/>
              <a:cxnLst/>
              <a:rect l="l" t="t" r="r" b="b"/>
              <a:pathLst>
                <a:path w="860" h="689" extrusionOk="0">
                  <a:moveTo>
                    <a:pt x="22" y="1"/>
                  </a:moveTo>
                  <a:lnTo>
                    <a:pt x="0" y="302"/>
                  </a:lnTo>
                  <a:lnTo>
                    <a:pt x="0" y="366"/>
                  </a:lnTo>
                  <a:lnTo>
                    <a:pt x="22" y="431"/>
                  </a:lnTo>
                  <a:lnTo>
                    <a:pt x="43" y="474"/>
                  </a:lnTo>
                  <a:lnTo>
                    <a:pt x="108" y="495"/>
                  </a:lnTo>
                  <a:lnTo>
                    <a:pt x="537" y="667"/>
                  </a:lnTo>
                  <a:lnTo>
                    <a:pt x="623" y="689"/>
                  </a:lnTo>
                  <a:lnTo>
                    <a:pt x="688" y="689"/>
                  </a:lnTo>
                  <a:lnTo>
                    <a:pt x="731" y="646"/>
                  </a:lnTo>
                  <a:lnTo>
                    <a:pt x="774" y="603"/>
                  </a:lnTo>
                  <a:lnTo>
                    <a:pt x="817" y="538"/>
                  </a:lnTo>
                  <a:lnTo>
                    <a:pt x="860" y="280"/>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52"/>
            <p:cNvSpPr/>
            <p:nvPr/>
          </p:nvSpPr>
          <p:spPr>
            <a:xfrm>
              <a:off x="6654825" y="-842150"/>
              <a:ext cx="21500" cy="17225"/>
            </a:xfrm>
            <a:custGeom>
              <a:avLst/>
              <a:gdLst/>
              <a:ahLst/>
              <a:cxnLst/>
              <a:rect l="l" t="t" r="r" b="b"/>
              <a:pathLst>
                <a:path w="860" h="689" fill="none" extrusionOk="0">
                  <a:moveTo>
                    <a:pt x="22" y="1"/>
                  </a:moveTo>
                  <a:lnTo>
                    <a:pt x="0" y="302"/>
                  </a:lnTo>
                  <a:lnTo>
                    <a:pt x="0" y="302"/>
                  </a:lnTo>
                  <a:lnTo>
                    <a:pt x="0" y="366"/>
                  </a:lnTo>
                  <a:lnTo>
                    <a:pt x="22" y="431"/>
                  </a:lnTo>
                  <a:lnTo>
                    <a:pt x="43" y="474"/>
                  </a:lnTo>
                  <a:lnTo>
                    <a:pt x="108" y="495"/>
                  </a:lnTo>
                  <a:lnTo>
                    <a:pt x="537" y="667"/>
                  </a:lnTo>
                  <a:lnTo>
                    <a:pt x="537" y="667"/>
                  </a:lnTo>
                  <a:lnTo>
                    <a:pt x="623" y="689"/>
                  </a:lnTo>
                  <a:lnTo>
                    <a:pt x="623" y="689"/>
                  </a:lnTo>
                  <a:lnTo>
                    <a:pt x="688" y="689"/>
                  </a:lnTo>
                  <a:lnTo>
                    <a:pt x="731" y="646"/>
                  </a:lnTo>
                  <a:lnTo>
                    <a:pt x="774" y="603"/>
                  </a:lnTo>
                  <a:lnTo>
                    <a:pt x="817" y="538"/>
                  </a:lnTo>
                  <a:lnTo>
                    <a:pt x="860" y="280"/>
                  </a:lnTo>
                  <a:lnTo>
                    <a:pt x="860" y="280"/>
                  </a:lnTo>
                  <a:lnTo>
                    <a:pt x="2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52"/>
            <p:cNvSpPr/>
            <p:nvPr/>
          </p:nvSpPr>
          <p:spPr>
            <a:xfrm>
              <a:off x="6683300" y="-832475"/>
              <a:ext cx="21525" cy="18850"/>
            </a:xfrm>
            <a:custGeom>
              <a:avLst/>
              <a:gdLst/>
              <a:ahLst/>
              <a:cxnLst/>
              <a:rect l="l" t="t" r="r" b="b"/>
              <a:pathLst>
                <a:path w="861" h="754" extrusionOk="0">
                  <a:moveTo>
                    <a:pt x="43" y="1"/>
                  </a:moveTo>
                  <a:lnTo>
                    <a:pt x="0" y="366"/>
                  </a:lnTo>
                  <a:lnTo>
                    <a:pt x="0" y="431"/>
                  </a:lnTo>
                  <a:lnTo>
                    <a:pt x="22" y="474"/>
                  </a:lnTo>
                  <a:lnTo>
                    <a:pt x="43" y="517"/>
                  </a:lnTo>
                  <a:lnTo>
                    <a:pt x="108" y="538"/>
                  </a:lnTo>
                  <a:lnTo>
                    <a:pt x="538" y="732"/>
                  </a:lnTo>
                  <a:lnTo>
                    <a:pt x="624" y="753"/>
                  </a:lnTo>
                  <a:lnTo>
                    <a:pt x="688" y="732"/>
                  </a:lnTo>
                  <a:lnTo>
                    <a:pt x="731" y="710"/>
                  </a:lnTo>
                  <a:lnTo>
                    <a:pt x="774" y="646"/>
                  </a:lnTo>
                  <a:lnTo>
                    <a:pt x="796" y="581"/>
                  </a:lnTo>
                  <a:lnTo>
                    <a:pt x="860" y="280"/>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52"/>
            <p:cNvSpPr/>
            <p:nvPr/>
          </p:nvSpPr>
          <p:spPr>
            <a:xfrm>
              <a:off x="6683300" y="-832475"/>
              <a:ext cx="21525" cy="18850"/>
            </a:xfrm>
            <a:custGeom>
              <a:avLst/>
              <a:gdLst/>
              <a:ahLst/>
              <a:cxnLst/>
              <a:rect l="l" t="t" r="r" b="b"/>
              <a:pathLst>
                <a:path w="861" h="754" fill="none" extrusionOk="0">
                  <a:moveTo>
                    <a:pt x="43" y="1"/>
                  </a:moveTo>
                  <a:lnTo>
                    <a:pt x="0" y="366"/>
                  </a:lnTo>
                  <a:lnTo>
                    <a:pt x="0" y="366"/>
                  </a:lnTo>
                  <a:lnTo>
                    <a:pt x="0" y="431"/>
                  </a:lnTo>
                  <a:lnTo>
                    <a:pt x="22" y="474"/>
                  </a:lnTo>
                  <a:lnTo>
                    <a:pt x="43" y="517"/>
                  </a:lnTo>
                  <a:lnTo>
                    <a:pt x="108" y="538"/>
                  </a:lnTo>
                  <a:lnTo>
                    <a:pt x="538" y="732"/>
                  </a:lnTo>
                  <a:lnTo>
                    <a:pt x="538" y="732"/>
                  </a:lnTo>
                  <a:lnTo>
                    <a:pt x="624" y="753"/>
                  </a:lnTo>
                  <a:lnTo>
                    <a:pt x="624" y="753"/>
                  </a:lnTo>
                  <a:lnTo>
                    <a:pt x="688" y="732"/>
                  </a:lnTo>
                  <a:lnTo>
                    <a:pt x="731" y="710"/>
                  </a:lnTo>
                  <a:lnTo>
                    <a:pt x="774" y="646"/>
                  </a:lnTo>
                  <a:lnTo>
                    <a:pt x="796" y="581"/>
                  </a:lnTo>
                  <a:lnTo>
                    <a:pt x="860" y="280"/>
                  </a:lnTo>
                  <a:lnTo>
                    <a:pt x="860" y="280"/>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52"/>
            <p:cNvSpPr/>
            <p:nvPr/>
          </p:nvSpPr>
          <p:spPr>
            <a:xfrm>
              <a:off x="6711775" y="-822800"/>
              <a:ext cx="21525" cy="19925"/>
            </a:xfrm>
            <a:custGeom>
              <a:avLst/>
              <a:gdLst/>
              <a:ahLst/>
              <a:cxnLst/>
              <a:rect l="l" t="t" r="r" b="b"/>
              <a:pathLst>
                <a:path w="861" h="797" extrusionOk="0">
                  <a:moveTo>
                    <a:pt x="44" y="1"/>
                  </a:moveTo>
                  <a:lnTo>
                    <a:pt x="1" y="409"/>
                  </a:lnTo>
                  <a:lnTo>
                    <a:pt x="1" y="474"/>
                  </a:lnTo>
                  <a:lnTo>
                    <a:pt x="22" y="517"/>
                  </a:lnTo>
                  <a:lnTo>
                    <a:pt x="44" y="560"/>
                  </a:lnTo>
                  <a:lnTo>
                    <a:pt x="108" y="603"/>
                  </a:lnTo>
                  <a:lnTo>
                    <a:pt x="538" y="775"/>
                  </a:lnTo>
                  <a:lnTo>
                    <a:pt x="603" y="796"/>
                  </a:lnTo>
                  <a:lnTo>
                    <a:pt x="689" y="775"/>
                  </a:lnTo>
                  <a:lnTo>
                    <a:pt x="732" y="753"/>
                  </a:lnTo>
                  <a:lnTo>
                    <a:pt x="775" y="710"/>
                  </a:lnTo>
                  <a:lnTo>
                    <a:pt x="796" y="646"/>
                  </a:lnTo>
                  <a:lnTo>
                    <a:pt x="861" y="280"/>
                  </a:lnTo>
                  <a:lnTo>
                    <a:pt x="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52"/>
            <p:cNvSpPr/>
            <p:nvPr/>
          </p:nvSpPr>
          <p:spPr>
            <a:xfrm>
              <a:off x="6711775" y="-822800"/>
              <a:ext cx="21525" cy="19925"/>
            </a:xfrm>
            <a:custGeom>
              <a:avLst/>
              <a:gdLst/>
              <a:ahLst/>
              <a:cxnLst/>
              <a:rect l="l" t="t" r="r" b="b"/>
              <a:pathLst>
                <a:path w="861" h="797" fill="none" extrusionOk="0">
                  <a:moveTo>
                    <a:pt x="44" y="1"/>
                  </a:moveTo>
                  <a:lnTo>
                    <a:pt x="1" y="409"/>
                  </a:lnTo>
                  <a:lnTo>
                    <a:pt x="1" y="409"/>
                  </a:lnTo>
                  <a:lnTo>
                    <a:pt x="1" y="474"/>
                  </a:lnTo>
                  <a:lnTo>
                    <a:pt x="22" y="517"/>
                  </a:lnTo>
                  <a:lnTo>
                    <a:pt x="44" y="560"/>
                  </a:lnTo>
                  <a:lnTo>
                    <a:pt x="108" y="603"/>
                  </a:lnTo>
                  <a:lnTo>
                    <a:pt x="538" y="775"/>
                  </a:lnTo>
                  <a:lnTo>
                    <a:pt x="538" y="775"/>
                  </a:lnTo>
                  <a:lnTo>
                    <a:pt x="603" y="796"/>
                  </a:lnTo>
                  <a:lnTo>
                    <a:pt x="603" y="796"/>
                  </a:lnTo>
                  <a:lnTo>
                    <a:pt x="689" y="775"/>
                  </a:lnTo>
                  <a:lnTo>
                    <a:pt x="732" y="753"/>
                  </a:lnTo>
                  <a:lnTo>
                    <a:pt x="775" y="710"/>
                  </a:lnTo>
                  <a:lnTo>
                    <a:pt x="796" y="646"/>
                  </a:lnTo>
                  <a:lnTo>
                    <a:pt x="861" y="280"/>
                  </a:lnTo>
                  <a:lnTo>
                    <a:pt x="861" y="280"/>
                  </a:lnTo>
                  <a:lnTo>
                    <a:pt x="44"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52"/>
            <p:cNvSpPr/>
            <p:nvPr/>
          </p:nvSpPr>
          <p:spPr>
            <a:xfrm>
              <a:off x="6740275" y="-813125"/>
              <a:ext cx="21500" cy="20975"/>
            </a:xfrm>
            <a:custGeom>
              <a:avLst/>
              <a:gdLst/>
              <a:ahLst/>
              <a:cxnLst/>
              <a:rect l="l" t="t" r="r" b="b"/>
              <a:pathLst>
                <a:path w="860" h="839" extrusionOk="0">
                  <a:moveTo>
                    <a:pt x="43" y="1"/>
                  </a:moveTo>
                  <a:lnTo>
                    <a:pt x="0" y="474"/>
                  </a:lnTo>
                  <a:lnTo>
                    <a:pt x="0" y="517"/>
                  </a:lnTo>
                  <a:lnTo>
                    <a:pt x="0" y="581"/>
                  </a:lnTo>
                  <a:lnTo>
                    <a:pt x="43" y="624"/>
                  </a:lnTo>
                  <a:lnTo>
                    <a:pt x="86" y="646"/>
                  </a:lnTo>
                  <a:lnTo>
                    <a:pt x="537" y="839"/>
                  </a:lnTo>
                  <a:lnTo>
                    <a:pt x="666" y="839"/>
                  </a:lnTo>
                  <a:lnTo>
                    <a:pt x="731" y="796"/>
                  </a:lnTo>
                  <a:lnTo>
                    <a:pt x="774" y="753"/>
                  </a:lnTo>
                  <a:lnTo>
                    <a:pt x="795" y="689"/>
                  </a:lnTo>
                  <a:lnTo>
                    <a:pt x="860" y="302"/>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52"/>
            <p:cNvSpPr/>
            <p:nvPr/>
          </p:nvSpPr>
          <p:spPr>
            <a:xfrm>
              <a:off x="6740275" y="-813125"/>
              <a:ext cx="21500" cy="20975"/>
            </a:xfrm>
            <a:custGeom>
              <a:avLst/>
              <a:gdLst/>
              <a:ahLst/>
              <a:cxnLst/>
              <a:rect l="l" t="t" r="r" b="b"/>
              <a:pathLst>
                <a:path w="860" h="839" fill="none" extrusionOk="0">
                  <a:moveTo>
                    <a:pt x="43" y="1"/>
                  </a:moveTo>
                  <a:lnTo>
                    <a:pt x="0" y="474"/>
                  </a:lnTo>
                  <a:lnTo>
                    <a:pt x="0" y="474"/>
                  </a:lnTo>
                  <a:lnTo>
                    <a:pt x="0" y="517"/>
                  </a:lnTo>
                  <a:lnTo>
                    <a:pt x="0" y="581"/>
                  </a:lnTo>
                  <a:lnTo>
                    <a:pt x="43" y="624"/>
                  </a:lnTo>
                  <a:lnTo>
                    <a:pt x="86" y="646"/>
                  </a:lnTo>
                  <a:lnTo>
                    <a:pt x="537" y="839"/>
                  </a:lnTo>
                  <a:lnTo>
                    <a:pt x="537" y="839"/>
                  </a:lnTo>
                  <a:lnTo>
                    <a:pt x="602" y="839"/>
                  </a:lnTo>
                  <a:lnTo>
                    <a:pt x="602" y="839"/>
                  </a:lnTo>
                  <a:lnTo>
                    <a:pt x="666" y="839"/>
                  </a:lnTo>
                  <a:lnTo>
                    <a:pt x="731" y="796"/>
                  </a:lnTo>
                  <a:lnTo>
                    <a:pt x="774" y="753"/>
                  </a:lnTo>
                  <a:lnTo>
                    <a:pt x="795" y="689"/>
                  </a:lnTo>
                  <a:lnTo>
                    <a:pt x="860" y="302"/>
                  </a:lnTo>
                  <a:lnTo>
                    <a:pt x="860" y="302"/>
                  </a:lnTo>
                  <a:lnTo>
                    <a:pt x="43"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52"/>
            <p:cNvSpPr/>
            <p:nvPr/>
          </p:nvSpPr>
          <p:spPr>
            <a:xfrm>
              <a:off x="6768200" y="-802900"/>
              <a:ext cx="22600" cy="22050"/>
            </a:xfrm>
            <a:custGeom>
              <a:avLst/>
              <a:gdLst/>
              <a:ahLst/>
              <a:cxnLst/>
              <a:rect l="l" t="t" r="r" b="b"/>
              <a:pathLst>
                <a:path w="904" h="882" extrusionOk="0">
                  <a:moveTo>
                    <a:pt x="65" y="0"/>
                  </a:moveTo>
                  <a:lnTo>
                    <a:pt x="1" y="494"/>
                  </a:lnTo>
                  <a:lnTo>
                    <a:pt x="1" y="559"/>
                  </a:lnTo>
                  <a:lnTo>
                    <a:pt x="22" y="602"/>
                  </a:lnTo>
                  <a:lnTo>
                    <a:pt x="65" y="645"/>
                  </a:lnTo>
                  <a:lnTo>
                    <a:pt x="108" y="688"/>
                  </a:lnTo>
                  <a:lnTo>
                    <a:pt x="560" y="860"/>
                  </a:lnTo>
                  <a:lnTo>
                    <a:pt x="624" y="881"/>
                  </a:lnTo>
                  <a:lnTo>
                    <a:pt x="689" y="860"/>
                  </a:lnTo>
                  <a:lnTo>
                    <a:pt x="753" y="838"/>
                  </a:lnTo>
                  <a:lnTo>
                    <a:pt x="796" y="774"/>
                  </a:lnTo>
                  <a:lnTo>
                    <a:pt x="818" y="731"/>
                  </a:lnTo>
                  <a:lnTo>
                    <a:pt x="904" y="280"/>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52"/>
            <p:cNvSpPr/>
            <p:nvPr/>
          </p:nvSpPr>
          <p:spPr>
            <a:xfrm>
              <a:off x="6768200" y="-802900"/>
              <a:ext cx="22600" cy="22050"/>
            </a:xfrm>
            <a:custGeom>
              <a:avLst/>
              <a:gdLst/>
              <a:ahLst/>
              <a:cxnLst/>
              <a:rect l="l" t="t" r="r" b="b"/>
              <a:pathLst>
                <a:path w="904" h="882" fill="none" extrusionOk="0">
                  <a:moveTo>
                    <a:pt x="65" y="0"/>
                  </a:moveTo>
                  <a:lnTo>
                    <a:pt x="1" y="494"/>
                  </a:lnTo>
                  <a:lnTo>
                    <a:pt x="1" y="494"/>
                  </a:lnTo>
                  <a:lnTo>
                    <a:pt x="1" y="559"/>
                  </a:lnTo>
                  <a:lnTo>
                    <a:pt x="22" y="602"/>
                  </a:lnTo>
                  <a:lnTo>
                    <a:pt x="65" y="645"/>
                  </a:lnTo>
                  <a:lnTo>
                    <a:pt x="108" y="688"/>
                  </a:lnTo>
                  <a:lnTo>
                    <a:pt x="560" y="860"/>
                  </a:lnTo>
                  <a:lnTo>
                    <a:pt x="560" y="860"/>
                  </a:lnTo>
                  <a:lnTo>
                    <a:pt x="624" y="881"/>
                  </a:lnTo>
                  <a:lnTo>
                    <a:pt x="624" y="881"/>
                  </a:lnTo>
                  <a:lnTo>
                    <a:pt x="689" y="860"/>
                  </a:lnTo>
                  <a:lnTo>
                    <a:pt x="753" y="838"/>
                  </a:lnTo>
                  <a:lnTo>
                    <a:pt x="796" y="774"/>
                  </a:lnTo>
                  <a:lnTo>
                    <a:pt x="818" y="731"/>
                  </a:lnTo>
                  <a:lnTo>
                    <a:pt x="904" y="280"/>
                  </a:lnTo>
                  <a:lnTo>
                    <a:pt x="904" y="280"/>
                  </a:lnTo>
                  <a:lnTo>
                    <a:pt x="65"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52"/>
            <p:cNvSpPr/>
            <p:nvPr/>
          </p:nvSpPr>
          <p:spPr>
            <a:xfrm>
              <a:off x="6796700" y="-793225"/>
              <a:ext cx="22600" cy="23125"/>
            </a:xfrm>
            <a:custGeom>
              <a:avLst/>
              <a:gdLst/>
              <a:ahLst/>
              <a:cxnLst/>
              <a:rect l="l" t="t" r="r" b="b"/>
              <a:pathLst>
                <a:path w="904" h="925" extrusionOk="0">
                  <a:moveTo>
                    <a:pt x="65" y="0"/>
                  </a:moveTo>
                  <a:lnTo>
                    <a:pt x="0" y="559"/>
                  </a:lnTo>
                  <a:lnTo>
                    <a:pt x="0" y="602"/>
                  </a:lnTo>
                  <a:lnTo>
                    <a:pt x="22" y="666"/>
                  </a:lnTo>
                  <a:lnTo>
                    <a:pt x="65" y="709"/>
                  </a:lnTo>
                  <a:lnTo>
                    <a:pt x="108" y="731"/>
                  </a:lnTo>
                  <a:lnTo>
                    <a:pt x="559" y="924"/>
                  </a:lnTo>
                  <a:lnTo>
                    <a:pt x="688" y="924"/>
                  </a:lnTo>
                  <a:lnTo>
                    <a:pt x="753" y="881"/>
                  </a:lnTo>
                  <a:lnTo>
                    <a:pt x="796" y="838"/>
                  </a:lnTo>
                  <a:lnTo>
                    <a:pt x="817" y="774"/>
                  </a:lnTo>
                  <a:lnTo>
                    <a:pt x="903" y="279"/>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52"/>
            <p:cNvSpPr/>
            <p:nvPr/>
          </p:nvSpPr>
          <p:spPr>
            <a:xfrm>
              <a:off x="6796700" y="-793225"/>
              <a:ext cx="22600" cy="23125"/>
            </a:xfrm>
            <a:custGeom>
              <a:avLst/>
              <a:gdLst/>
              <a:ahLst/>
              <a:cxnLst/>
              <a:rect l="l" t="t" r="r" b="b"/>
              <a:pathLst>
                <a:path w="904" h="925" fill="none" extrusionOk="0">
                  <a:moveTo>
                    <a:pt x="65" y="0"/>
                  </a:moveTo>
                  <a:lnTo>
                    <a:pt x="65" y="0"/>
                  </a:lnTo>
                  <a:lnTo>
                    <a:pt x="65" y="0"/>
                  </a:lnTo>
                  <a:lnTo>
                    <a:pt x="0" y="559"/>
                  </a:lnTo>
                  <a:lnTo>
                    <a:pt x="0" y="559"/>
                  </a:lnTo>
                  <a:lnTo>
                    <a:pt x="0" y="602"/>
                  </a:lnTo>
                  <a:lnTo>
                    <a:pt x="22" y="666"/>
                  </a:lnTo>
                  <a:lnTo>
                    <a:pt x="65" y="709"/>
                  </a:lnTo>
                  <a:lnTo>
                    <a:pt x="108" y="731"/>
                  </a:lnTo>
                  <a:lnTo>
                    <a:pt x="559" y="924"/>
                  </a:lnTo>
                  <a:lnTo>
                    <a:pt x="559" y="924"/>
                  </a:lnTo>
                  <a:lnTo>
                    <a:pt x="624" y="924"/>
                  </a:lnTo>
                  <a:lnTo>
                    <a:pt x="624" y="924"/>
                  </a:lnTo>
                  <a:lnTo>
                    <a:pt x="688" y="924"/>
                  </a:lnTo>
                  <a:lnTo>
                    <a:pt x="753" y="881"/>
                  </a:lnTo>
                  <a:lnTo>
                    <a:pt x="796" y="838"/>
                  </a:lnTo>
                  <a:lnTo>
                    <a:pt x="817" y="774"/>
                  </a:lnTo>
                  <a:lnTo>
                    <a:pt x="903" y="279"/>
                  </a:lnTo>
                  <a:lnTo>
                    <a:pt x="903" y="279"/>
                  </a:lnTo>
                  <a:lnTo>
                    <a:pt x="65"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52"/>
            <p:cNvSpPr/>
            <p:nvPr/>
          </p:nvSpPr>
          <p:spPr>
            <a:xfrm>
              <a:off x="6825175" y="-783575"/>
              <a:ext cx="22600" cy="24750"/>
            </a:xfrm>
            <a:custGeom>
              <a:avLst/>
              <a:gdLst/>
              <a:ahLst/>
              <a:cxnLst/>
              <a:rect l="l" t="t" r="r" b="b"/>
              <a:pathLst>
                <a:path w="904" h="990" extrusionOk="0">
                  <a:moveTo>
                    <a:pt x="87" y="1"/>
                  </a:moveTo>
                  <a:lnTo>
                    <a:pt x="65" y="65"/>
                  </a:lnTo>
                  <a:lnTo>
                    <a:pt x="1" y="603"/>
                  </a:lnTo>
                  <a:lnTo>
                    <a:pt x="1" y="667"/>
                  </a:lnTo>
                  <a:lnTo>
                    <a:pt x="22" y="710"/>
                  </a:lnTo>
                  <a:lnTo>
                    <a:pt x="65" y="753"/>
                  </a:lnTo>
                  <a:lnTo>
                    <a:pt x="108" y="796"/>
                  </a:lnTo>
                  <a:lnTo>
                    <a:pt x="559" y="968"/>
                  </a:lnTo>
                  <a:lnTo>
                    <a:pt x="624" y="990"/>
                  </a:lnTo>
                  <a:lnTo>
                    <a:pt x="688" y="968"/>
                  </a:lnTo>
                  <a:lnTo>
                    <a:pt x="753" y="947"/>
                  </a:lnTo>
                  <a:lnTo>
                    <a:pt x="796" y="882"/>
                  </a:lnTo>
                  <a:lnTo>
                    <a:pt x="817" y="818"/>
                  </a:lnTo>
                  <a:lnTo>
                    <a:pt x="903" y="302"/>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52"/>
            <p:cNvSpPr/>
            <p:nvPr/>
          </p:nvSpPr>
          <p:spPr>
            <a:xfrm>
              <a:off x="6825175" y="-783575"/>
              <a:ext cx="22600" cy="24750"/>
            </a:xfrm>
            <a:custGeom>
              <a:avLst/>
              <a:gdLst/>
              <a:ahLst/>
              <a:cxnLst/>
              <a:rect l="l" t="t" r="r" b="b"/>
              <a:pathLst>
                <a:path w="904" h="990" fill="none" extrusionOk="0">
                  <a:moveTo>
                    <a:pt x="87" y="1"/>
                  </a:moveTo>
                  <a:lnTo>
                    <a:pt x="87" y="1"/>
                  </a:lnTo>
                  <a:lnTo>
                    <a:pt x="65" y="65"/>
                  </a:lnTo>
                  <a:lnTo>
                    <a:pt x="1" y="603"/>
                  </a:lnTo>
                  <a:lnTo>
                    <a:pt x="1" y="603"/>
                  </a:lnTo>
                  <a:lnTo>
                    <a:pt x="1" y="667"/>
                  </a:lnTo>
                  <a:lnTo>
                    <a:pt x="22" y="710"/>
                  </a:lnTo>
                  <a:lnTo>
                    <a:pt x="65" y="753"/>
                  </a:lnTo>
                  <a:lnTo>
                    <a:pt x="108" y="796"/>
                  </a:lnTo>
                  <a:lnTo>
                    <a:pt x="559" y="968"/>
                  </a:lnTo>
                  <a:lnTo>
                    <a:pt x="559" y="968"/>
                  </a:lnTo>
                  <a:lnTo>
                    <a:pt x="624" y="990"/>
                  </a:lnTo>
                  <a:lnTo>
                    <a:pt x="624" y="990"/>
                  </a:lnTo>
                  <a:lnTo>
                    <a:pt x="688" y="968"/>
                  </a:lnTo>
                  <a:lnTo>
                    <a:pt x="753" y="947"/>
                  </a:lnTo>
                  <a:lnTo>
                    <a:pt x="796" y="882"/>
                  </a:lnTo>
                  <a:lnTo>
                    <a:pt x="817" y="818"/>
                  </a:lnTo>
                  <a:lnTo>
                    <a:pt x="903" y="302"/>
                  </a:lnTo>
                  <a:lnTo>
                    <a:pt x="903" y="302"/>
                  </a:lnTo>
                  <a:lnTo>
                    <a:pt x="87"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52"/>
            <p:cNvSpPr/>
            <p:nvPr/>
          </p:nvSpPr>
          <p:spPr>
            <a:xfrm>
              <a:off x="6853650" y="-773350"/>
              <a:ext cx="22600" cy="25275"/>
            </a:xfrm>
            <a:custGeom>
              <a:avLst/>
              <a:gdLst/>
              <a:ahLst/>
              <a:cxnLst/>
              <a:rect l="l" t="t" r="r" b="b"/>
              <a:pathLst>
                <a:path w="904" h="1011" extrusionOk="0">
                  <a:moveTo>
                    <a:pt x="108" y="0"/>
                  </a:moveTo>
                  <a:lnTo>
                    <a:pt x="65" y="86"/>
                  </a:lnTo>
                  <a:lnTo>
                    <a:pt x="1" y="624"/>
                  </a:lnTo>
                  <a:lnTo>
                    <a:pt x="1" y="688"/>
                  </a:lnTo>
                  <a:lnTo>
                    <a:pt x="22" y="753"/>
                  </a:lnTo>
                  <a:lnTo>
                    <a:pt x="65" y="796"/>
                  </a:lnTo>
                  <a:lnTo>
                    <a:pt x="108" y="817"/>
                  </a:lnTo>
                  <a:lnTo>
                    <a:pt x="560" y="989"/>
                  </a:lnTo>
                  <a:lnTo>
                    <a:pt x="624" y="1011"/>
                  </a:lnTo>
                  <a:lnTo>
                    <a:pt x="689" y="1011"/>
                  </a:lnTo>
                  <a:lnTo>
                    <a:pt x="753" y="968"/>
                  </a:lnTo>
                  <a:lnTo>
                    <a:pt x="796" y="925"/>
                  </a:lnTo>
                  <a:lnTo>
                    <a:pt x="818" y="860"/>
                  </a:lnTo>
                  <a:lnTo>
                    <a:pt x="904" y="301"/>
                  </a:lnTo>
                  <a:lnTo>
                    <a:pt x="904" y="280"/>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52"/>
            <p:cNvSpPr/>
            <p:nvPr/>
          </p:nvSpPr>
          <p:spPr>
            <a:xfrm>
              <a:off x="6853650" y="-773350"/>
              <a:ext cx="22600" cy="25275"/>
            </a:xfrm>
            <a:custGeom>
              <a:avLst/>
              <a:gdLst/>
              <a:ahLst/>
              <a:cxnLst/>
              <a:rect l="l" t="t" r="r" b="b"/>
              <a:pathLst>
                <a:path w="904" h="1011" fill="none" extrusionOk="0">
                  <a:moveTo>
                    <a:pt x="108" y="0"/>
                  </a:moveTo>
                  <a:lnTo>
                    <a:pt x="108" y="0"/>
                  </a:lnTo>
                  <a:lnTo>
                    <a:pt x="65" y="86"/>
                  </a:lnTo>
                  <a:lnTo>
                    <a:pt x="1" y="624"/>
                  </a:lnTo>
                  <a:lnTo>
                    <a:pt x="1" y="624"/>
                  </a:lnTo>
                  <a:lnTo>
                    <a:pt x="1" y="688"/>
                  </a:lnTo>
                  <a:lnTo>
                    <a:pt x="22" y="753"/>
                  </a:lnTo>
                  <a:lnTo>
                    <a:pt x="65" y="796"/>
                  </a:lnTo>
                  <a:lnTo>
                    <a:pt x="108" y="817"/>
                  </a:lnTo>
                  <a:lnTo>
                    <a:pt x="560" y="989"/>
                  </a:lnTo>
                  <a:lnTo>
                    <a:pt x="560" y="989"/>
                  </a:lnTo>
                  <a:lnTo>
                    <a:pt x="624" y="1011"/>
                  </a:lnTo>
                  <a:lnTo>
                    <a:pt x="624" y="1011"/>
                  </a:lnTo>
                  <a:lnTo>
                    <a:pt x="689" y="1011"/>
                  </a:lnTo>
                  <a:lnTo>
                    <a:pt x="753" y="968"/>
                  </a:lnTo>
                  <a:lnTo>
                    <a:pt x="796" y="925"/>
                  </a:lnTo>
                  <a:lnTo>
                    <a:pt x="818" y="860"/>
                  </a:lnTo>
                  <a:lnTo>
                    <a:pt x="904" y="301"/>
                  </a:lnTo>
                  <a:lnTo>
                    <a:pt x="904" y="301"/>
                  </a:lnTo>
                  <a:lnTo>
                    <a:pt x="904" y="280"/>
                  </a:lnTo>
                  <a:lnTo>
                    <a:pt x="904" y="280"/>
                  </a:lnTo>
                  <a:lnTo>
                    <a:pt x="108"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52"/>
            <p:cNvSpPr/>
            <p:nvPr/>
          </p:nvSpPr>
          <p:spPr>
            <a:xfrm>
              <a:off x="6882150" y="-763150"/>
              <a:ext cx="22600" cy="26375"/>
            </a:xfrm>
            <a:custGeom>
              <a:avLst/>
              <a:gdLst/>
              <a:ahLst/>
              <a:cxnLst/>
              <a:rect l="l" t="t" r="r" b="b"/>
              <a:pathLst>
                <a:path w="904" h="1055" extrusionOk="0">
                  <a:moveTo>
                    <a:pt x="129" y="1"/>
                  </a:moveTo>
                  <a:lnTo>
                    <a:pt x="86" y="44"/>
                  </a:lnTo>
                  <a:lnTo>
                    <a:pt x="65" y="108"/>
                  </a:lnTo>
                  <a:lnTo>
                    <a:pt x="0" y="667"/>
                  </a:lnTo>
                  <a:lnTo>
                    <a:pt x="0" y="732"/>
                  </a:lnTo>
                  <a:lnTo>
                    <a:pt x="22" y="775"/>
                  </a:lnTo>
                  <a:lnTo>
                    <a:pt x="65" y="818"/>
                  </a:lnTo>
                  <a:lnTo>
                    <a:pt x="108" y="839"/>
                  </a:lnTo>
                  <a:lnTo>
                    <a:pt x="538" y="1033"/>
                  </a:lnTo>
                  <a:lnTo>
                    <a:pt x="624" y="1054"/>
                  </a:lnTo>
                  <a:lnTo>
                    <a:pt x="688" y="1033"/>
                  </a:lnTo>
                  <a:lnTo>
                    <a:pt x="753" y="1011"/>
                  </a:lnTo>
                  <a:lnTo>
                    <a:pt x="796" y="947"/>
                  </a:lnTo>
                  <a:lnTo>
                    <a:pt x="817" y="882"/>
                  </a:lnTo>
                  <a:lnTo>
                    <a:pt x="903" y="323"/>
                  </a:lnTo>
                  <a:lnTo>
                    <a:pt x="903" y="259"/>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52"/>
            <p:cNvSpPr/>
            <p:nvPr/>
          </p:nvSpPr>
          <p:spPr>
            <a:xfrm>
              <a:off x="6882150" y="-763150"/>
              <a:ext cx="22600" cy="26375"/>
            </a:xfrm>
            <a:custGeom>
              <a:avLst/>
              <a:gdLst/>
              <a:ahLst/>
              <a:cxnLst/>
              <a:rect l="l" t="t" r="r" b="b"/>
              <a:pathLst>
                <a:path w="904" h="1055" fill="none" extrusionOk="0">
                  <a:moveTo>
                    <a:pt x="129" y="1"/>
                  </a:moveTo>
                  <a:lnTo>
                    <a:pt x="129" y="1"/>
                  </a:lnTo>
                  <a:lnTo>
                    <a:pt x="86" y="44"/>
                  </a:lnTo>
                  <a:lnTo>
                    <a:pt x="65" y="108"/>
                  </a:lnTo>
                  <a:lnTo>
                    <a:pt x="0" y="667"/>
                  </a:lnTo>
                  <a:lnTo>
                    <a:pt x="0" y="667"/>
                  </a:lnTo>
                  <a:lnTo>
                    <a:pt x="0" y="732"/>
                  </a:lnTo>
                  <a:lnTo>
                    <a:pt x="22" y="775"/>
                  </a:lnTo>
                  <a:lnTo>
                    <a:pt x="65" y="818"/>
                  </a:lnTo>
                  <a:lnTo>
                    <a:pt x="108" y="839"/>
                  </a:lnTo>
                  <a:lnTo>
                    <a:pt x="538" y="1033"/>
                  </a:lnTo>
                  <a:lnTo>
                    <a:pt x="538" y="1033"/>
                  </a:lnTo>
                  <a:lnTo>
                    <a:pt x="624" y="1054"/>
                  </a:lnTo>
                  <a:lnTo>
                    <a:pt x="624" y="1054"/>
                  </a:lnTo>
                  <a:lnTo>
                    <a:pt x="688" y="1033"/>
                  </a:lnTo>
                  <a:lnTo>
                    <a:pt x="753" y="1011"/>
                  </a:lnTo>
                  <a:lnTo>
                    <a:pt x="796" y="947"/>
                  </a:lnTo>
                  <a:lnTo>
                    <a:pt x="817" y="882"/>
                  </a:lnTo>
                  <a:lnTo>
                    <a:pt x="903" y="323"/>
                  </a:lnTo>
                  <a:lnTo>
                    <a:pt x="903" y="323"/>
                  </a:lnTo>
                  <a:lnTo>
                    <a:pt x="903" y="259"/>
                  </a:lnTo>
                  <a:lnTo>
                    <a:pt x="903" y="259"/>
                  </a:lnTo>
                  <a:lnTo>
                    <a:pt x="129"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52"/>
            <p:cNvSpPr/>
            <p:nvPr/>
          </p:nvSpPr>
          <p:spPr>
            <a:xfrm>
              <a:off x="6910625" y="-752925"/>
              <a:ext cx="22600" cy="26900"/>
            </a:xfrm>
            <a:custGeom>
              <a:avLst/>
              <a:gdLst/>
              <a:ahLst/>
              <a:cxnLst/>
              <a:rect l="l" t="t" r="r" b="b"/>
              <a:pathLst>
                <a:path w="904" h="1076" extrusionOk="0">
                  <a:moveTo>
                    <a:pt x="194" y="0"/>
                  </a:moveTo>
                  <a:lnTo>
                    <a:pt x="129" y="22"/>
                  </a:lnTo>
                  <a:lnTo>
                    <a:pt x="108" y="65"/>
                  </a:lnTo>
                  <a:lnTo>
                    <a:pt x="65" y="108"/>
                  </a:lnTo>
                  <a:lnTo>
                    <a:pt x="65" y="151"/>
                  </a:lnTo>
                  <a:lnTo>
                    <a:pt x="0" y="688"/>
                  </a:lnTo>
                  <a:lnTo>
                    <a:pt x="0" y="753"/>
                  </a:lnTo>
                  <a:lnTo>
                    <a:pt x="22" y="796"/>
                  </a:lnTo>
                  <a:lnTo>
                    <a:pt x="65" y="839"/>
                  </a:lnTo>
                  <a:lnTo>
                    <a:pt x="108" y="882"/>
                  </a:lnTo>
                  <a:lnTo>
                    <a:pt x="538" y="1054"/>
                  </a:lnTo>
                  <a:lnTo>
                    <a:pt x="624" y="1075"/>
                  </a:lnTo>
                  <a:lnTo>
                    <a:pt x="688" y="1054"/>
                  </a:lnTo>
                  <a:lnTo>
                    <a:pt x="731" y="1032"/>
                  </a:lnTo>
                  <a:lnTo>
                    <a:pt x="796" y="989"/>
                  </a:lnTo>
                  <a:lnTo>
                    <a:pt x="817" y="925"/>
                  </a:lnTo>
                  <a:lnTo>
                    <a:pt x="903" y="344"/>
                  </a:lnTo>
                  <a:lnTo>
                    <a:pt x="903" y="301"/>
                  </a:lnTo>
                  <a:lnTo>
                    <a:pt x="882" y="237"/>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52"/>
            <p:cNvSpPr/>
            <p:nvPr/>
          </p:nvSpPr>
          <p:spPr>
            <a:xfrm>
              <a:off x="6910625" y="-752925"/>
              <a:ext cx="22600" cy="26900"/>
            </a:xfrm>
            <a:custGeom>
              <a:avLst/>
              <a:gdLst/>
              <a:ahLst/>
              <a:cxnLst/>
              <a:rect l="l" t="t" r="r" b="b"/>
              <a:pathLst>
                <a:path w="904" h="1076" fill="none" extrusionOk="0">
                  <a:moveTo>
                    <a:pt x="194" y="0"/>
                  </a:moveTo>
                  <a:lnTo>
                    <a:pt x="194" y="0"/>
                  </a:lnTo>
                  <a:lnTo>
                    <a:pt x="129" y="22"/>
                  </a:lnTo>
                  <a:lnTo>
                    <a:pt x="108" y="65"/>
                  </a:lnTo>
                  <a:lnTo>
                    <a:pt x="65" y="108"/>
                  </a:lnTo>
                  <a:lnTo>
                    <a:pt x="65" y="151"/>
                  </a:lnTo>
                  <a:lnTo>
                    <a:pt x="0" y="688"/>
                  </a:lnTo>
                  <a:lnTo>
                    <a:pt x="0" y="688"/>
                  </a:lnTo>
                  <a:lnTo>
                    <a:pt x="0" y="753"/>
                  </a:lnTo>
                  <a:lnTo>
                    <a:pt x="22" y="796"/>
                  </a:lnTo>
                  <a:lnTo>
                    <a:pt x="65" y="839"/>
                  </a:lnTo>
                  <a:lnTo>
                    <a:pt x="108" y="882"/>
                  </a:lnTo>
                  <a:lnTo>
                    <a:pt x="538" y="1054"/>
                  </a:lnTo>
                  <a:lnTo>
                    <a:pt x="538" y="1054"/>
                  </a:lnTo>
                  <a:lnTo>
                    <a:pt x="624" y="1075"/>
                  </a:lnTo>
                  <a:lnTo>
                    <a:pt x="624" y="1075"/>
                  </a:lnTo>
                  <a:lnTo>
                    <a:pt x="688" y="1054"/>
                  </a:lnTo>
                  <a:lnTo>
                    <a:pt x="731" y="1032"/>
                  </a:lnTo>
                  <a:lnTo>
                    <a:pt x="796" y="989"/>
                  </a:lnTo>
                  <a:lnTo>
                    <a:pt x="817" y="925"/>
                  </a:lnTo>
                  <a:lnTo>
                    <a:pt x="903" y="344"/>
                  </a:lnTo>
                  <a:lnTo>
                    <a:pt x="903" y="344"/>
                  </a:lnTo>
                  <a:lnTo>
                    <a:pt x="903" y="301"/>
                  </a:lnTo>
                  <a:lnTo>
                    <a:pt x="882" y="237"/>
                  </a:lnTo>
                  <a:lnTo>
                    <a:pt x="882" y="237"/>
                  </a:lnTo>
                  <a:lnTo>
                    <a:pt x="194"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52"/>
            <p:cNvSpPr/>
            <p:nvPr/>
          </p:nvSpPr>
          <p:spPr>
            <a:xfrm>
              <a:off x="6939100" y="-742175"/>
              <a:ext cx="22600" cy="26900"/>
            </a:xfrm>
            <a:custGeom>
              <a:avLst/>
              <a:gdLst/>
              <a:ahLst/>
              <a:cxnLst/>
              <a:rect l="l" t="t" r="r" b="b"/>
              <a:pathLst>
                <a:path w="904" h="1076" extrusionOk="0">
                  <a:moveTo>
                    <a:pt x="173" y="0"/>
                  </a:moveTo>
                  <a:lnTo>
                    <a:pt x="130" y="43"/>
                  </a:lnTo>
                  <a:lnTo>
                    <a:pt x="87" y="86"/>
                  </a:lnTo>
                  <a:lnTo>
                    <a:pt x="65" y="151"/>
                  </a:lnTo>
                  <a:lnTo>
                    <a:pt x="1" y="710"/>
                  </a:lnTo>
                  <a:lnTo>
                    <a:pt x="1" y="753"/>
                  </a:lnTo>
                  <a:lnTo>
                    <a:pt x="22" y="817"/>
                  </a:lnTo>
                  <a:lnTo>
                    <a:pt x="44" y="860"/>
                  </a:lnTo>
                  <a:lnTo>
                    <a:pt x="108" y="882"/>
                  </a:lnTo>
                  <a:lnTo>
                    <a:pt x="538" y="1075"/>
                  </a:lnTo>
                  <a:lnTo>
                    <a:pt x="689" y="1075"/>
                  </a:lnTo>
                  <a:lnTo>
                    <a:pt x="732" y="1032"/>
                  </a:lnTo>
                  <a:lnTo>
                    <a:pt x="775" y="989"/>
                  </a:lnTo>
                  <a:lnTo>
                    <a:pt x="818" y="925"/>
                  </a:lnTo>
                  <a:lnTo>
                    <a:pt x="904" y="366"/>
                  </a:lnTo>
                  <a:lnTo>
                    <a:pt x="904" y="301"/>
                  </a:lnTo>
                  <a:lnTo>
                    <a:pt x="882" y="237"/>
                  </a:lnTo>
                  <a:lnTo>
                    <a:pt x="839" y="194"/>
                  </a:lnTo>
                  <a:lnTo>
                    <a:pt x="775" y="172"/>
                  </a:lnTo>
                  <a:lnTo>
                    <a:pt x="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52"/>
            <p:cNvSpPr/>
            <p:nvPr/>
          </p:nvSpPr>
          <p:spPr>
            <a:xfrm>
              <a:off x="6939100" y="-742175"/>
              <a:ext cx="22600" cy="26900"/>
            </a:xfrm>
            <a:custGeom>
              <a:avLst/>
              <a:gdLst/>
              <a:ahLst/>
              <a:cxnLst/>
              <a:rect l="l" t="t" r="r" b="b"/>
              <a:pathLst>
                <a:path w="904" h="1076" fill="none" extrusionOk="0">
                  <a:moveTo>
                    <a:pt x="259" y="0"/>
                  </a:moveTo>
                  <a:lnTo>
                    <a:pt x="259" y="0"/>
                  </a:lnTo>
                  <a:lnTo>
                    <a:pt x="173" y="0"/>
                  </a:lnTo>
                  <a:lnTo>
                    <a:pt x="130" y="43"/>
                  </a:lnTo>
                  <a:lnTo>
                    <a:pt x="87" y="86"/>
                  </a:lnTo>
                  <a:lnTo>
                    <a:pt x="65" y="151"/>
                  </a:lnTo>
                  <a:lnTo>
                    <a:pt x="1" y="710"/>
                  </a:lnTo>
                  <a:lnTo>
                    <a:pt x="1" y="710"/>
                  </a:lnTo>
                  <a:lnTo>
                    <a:pt x="1" y="753"/>
                  </a:lnTo>
                  <a:lnTo>
                    <a:pt x="22" y="817"/>
                  </a:lnTo>
                  <a:lnTo>
                    <a:pt x="44" y="860"/>
                  </a:lnTo>
                  <a:lnTo>
                    <a:pt x="108" y="882"/>
                  </a:lnTo>
                  <a:lnTo>
                    <a:pt x="538" y="1075"/>
                  </a:lnTo>
                  <a:lnTo>
                    <a:pt x="538" y="1075"/>
                  </a:lnTo>
                  <a:lnTo>
                    <a:pt x="624" y="1075"/>
                  </a:lnTo>
                  <a:lnTo>
                    <a:pt x="624" y="1075"/>
                  </a:lnTo>
                  <a:lnTo>
                    <a:pt x="689" y="1075"/>
                  </a:lnTo>
                  <a:lnTo>
                    <a:pt x="732" y="1032"/>
                  </a:lnTo>
                  <a:lnTo>
                    <a:pt x="775" y="989"/>
                  </a:lnTo>
                  <a:lnTo>
                    <a:pt x="818" y="925"/>
                  </a:lnTo>
                  <a:lnTo>
                    <a:pt x="904" y="366"/>
                  </a:lnTo>
                  <a:lnTo>
                    <a:pt x="904" y="366"/>
                  </a:lnTo>
                  <a:lnTo>
                    <a:pt x="904" y="301"/>
                  </a:lnTo>
                  <a:lnTo>
                    <a:pt x="882" y="237"/>
                  </a:lnTo>
                  <a:lnTo>
                    <a:pt x="839" y="194"/>
                  </a:lnTo>
                  <a:lnTo>
                    <a:pt x="775" y="172"/>
                  </a:lnTo>
                  <a:lnTo>
                    <a:pt x="302" y="0"/>
                  </a:lnTo>
                  <a:lnTo>
                    <a:pt x="302" y="0"/>
                  </a:lnTo>
                  <a:lnTo>
                    <a:pt x="259"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52"/>
            <p:cNvSpPr/>
            <p:nvPr/>
          </p:nvSpPr>
          <p:spPr>
            <a:xfrm>
              <a:off x="6967600" y="-731425"/>
              <a:ext cx="22575" cy="27425"/>
            </a:xfrm>
            <a:custGeom>
              <a:avLst/>
              <a:gdLst/>
              <a:ahLst/>
              <a:cxnLst/>
              <a:rect l="l" t="t" r="r" b="b"/>
              <a:pathLst>
                <a:path w="903" h="1097" extrusionOk="0">
                  <a:moveTo>
                    <a:pt x="237" y="0"/>
                  </a:moveTo>
                  <a:lnTo>
                    <a:pt x="172" y="22"/>
                  </a:lnTo>
                  <a:lnTo>
                    <a:pt x="129" y="43"/>
                  </a:lnTo>
                  <a:lnTo>
                    <a:pt x="86" y="108"/>
                  </a:lnTo>
                  <a:lnTo>
                    <a:pt x="43" y="172"/>
                  </a:lnTo>
                  <a:lnTo>
                    <a:pt x="0" y="710"/>
                  </a:lnTo>
                  <a:lnTo>
                    <a:pt x="0" y="774"/>
                  </a:lnTo>
                  <a:lnTo>
                    <a:pt x="22" y="817"/>
                  </a:lnTo>
                  <a:lnTo>
                    <a:pt x="43" y="860"/>
                  </a:lnTo>
                  <a:lnTo>
                    <a:pt x="108" y="903"/>
                  </a:lnTo>
                  <a:lnTo>
                    <a:pt x="538" y="1075"/>
                  </a:lnTo>
                  <a:lnTo>
                    <a:pt x="624" y="1096"/>
                  </a:lnTo>
                  <a:lnTo>
                    <a:pt x="688" y="1075"/>
                  </a:lnTo>
                  <a:lnTo>
                    <a:pt x="731" y="1053"/>
                  </a:lnTo>
                  <a:lnTo>
                    <a:pt x="774" y="1010"/>
                  </a:lnTo>
                  <a:lnTo>
                    <a:pt x="796" y="946"/>
                  </a:lnTo>
                  <a:lnTo>
                    <a:pt x="903" y="366"/>
                  </a:lnTo>
                  <a:lnTo>
                    <a:pt x="903" y="301"/>
                  </a:lnTo>
                  <a:lnTo>
                    <a:pt x="882" y="258"/>
                  </a:lnTo>
                  <a:lnTo>
                    <a:pt x="839" y="215"/>
                  </a:lnTo>
                  <a:lnTo>
                    <a:pt x="774" y="172"/>
                  </a:lnTo>
                  <a:lnTo>
                    <a:pt x="301" y="22"/>
                  </a:lnTo>
                  <a:lnTo>
                    <a:pt x="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52"/>
            <p:cNvSpPr/>
            <p:nvPr/>
          </p:nvSpPr>
          <p:spPr>
            <a:xfrm>
              <a:off x="6967600" y="-731425"/>
              <a:ext cx="22575" cy="27425"/>
            </a:xfrm>
            <a:custGeom>
              <a:avLst/>
              <a:gdLst/>
              <a:ahLst/>
              <a:cxnLst/>
              <a:rect l="l" t="t" r="r" b="b"/>
              <a:pathLst>
                <a:path w="903" h="1097" fill="none" extrusionOk="0">
                  <a:moveTo>
                    <a:pt x="237" y="0"/>
                  </a:moveTo>
                  <a:lnTo>
                    <a:pt x="237" y="0"/>
                  </a:lnTo>
                  <a:lnTo>
                    <a:pt x="172" y="22"/>
                  </a:lnTo>
                  <a:lnTo>
                    <a:pt x="129" y="43"/>
                  </a:lnTo>
                  <a:lnTo>
                    <a:pt x="86" y="108"/>
                  </a:lnTo>
                  <a:lnTo>
                    <a:pt x="43" y="172"/>
                  </a:lnTo>
                  <a:lnTo>
                    <a:pt x="0" y="710"/>
                  </a:lnTo>
                  <a:lnTo>
                    <a:pt x="0" y="710"/>
                  </a:lnTo>
                  <a:lnTo>
                    <a:pt x="0" y="774"/>
                  </a:lnTo>
                  <a:lnTo>
                    <a:pt x="22" y="817"/>
                  </a:lnTo>
                  <a:lnTo>
                    <a:pt x="43" y="860"/>
                  </a:lnTo>
                  <a:lnTo>
                    <a:pt x="108" y="903"/>
                  </a:lnTo>
                  <a:lnTo>
                    <a:pt x="538" y="1075"/>
                  </a:lnTo>
                  <a:lnTo>
                    <a:pt x="538" y="1075"/>
                  </a:lnTo>
                  <a:lnTo>
                    <a:pt x="624" y="1096"/>
                  </a:lnTo>
                  <a:lnTo>
                    <a:pt x="624" y="1096"/>
                  </a:lnTo>
                  <a:lnTo>
                    <a:pt x="688" y="1075"/>
                  </a:lnTo>
                  <a:lnTo>
                    <a:pt x="731" y="1053"/>
                  </a:lnTo>
                  <a:lnTo>
                    <a:pt x="774" y="1010"/>
                  </a:lnTo>
                  <a:lnTo>
                    <a:pt x="796" y="946"/>
                  </a:lnTo>
                  <a:lnTo>
                    <a:pt x="903" y="366"/>
                  </a:lnTo>
                  <a:lnTo>
                    <a:pt x="903" y="366"/>
                  </a:lnTo>
                  <a:lnTo>
                    <a:pt x="903" y="301"/>
                  </a:lnTo>
                  <a:lnTo>
                    <a:pt x="882" y="258"/>
                  </a:lnTo>
                  <a:lnTo>
                    <a:pt x="839" y="215"/>
                  </a:lnTo>
                  <a:lnTo>
                    <a:pt x="774" y="172"/>
                  </a:lnTo>
                  <a:lnTo>
                    <a:pt x="301" y="22"/>
                  </a:lnTo>
                  <a:lnTo>
                    <a:pt x="301" y="22"/>
                  </a:lnTo>
                  <a:lnTo>
                    <a:pt x="237"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52"/>
            <p:cNvSpPr/>
            <p:nvPr/>
          </p:nvSpPr>
          <p:spPr>
            <a:xfrm>
              <a:off x="6996075" y="-720150"/>
              <a:ext cx="22600" cy="26900"/>
            </a:xfrm>
            <a:custGeom>
              <a:avLst/>
              <a:gdLst/>
              <a:ahLst/>
              <a:cxnLst/>
              <a:rect l="l" t="t" r="r" b="b"/>
              <a:pathLst>
                <a:path w="904" h="1076" extrusionOk="0">
                  <a:moveTo>
                    <a:pt x="172" y="1"/>
                  </a:moveTo>
                  <a:lnTo>
                    <a:pt x="108" y="44"/>
                  </a:lnTo>
                  <a:lnTo>
                    <a:pt x="65" y="87"/>
                  </a:lnTo>
                  <a:lnTo>
                    <a:pt x="43" y="151"/>
                  </a:lnTo>
                  <a:lnTo>
                    <a:pt x="0" y="710"/>
                  </a:lnTo>
                  <a:lnTo>
                    <a:pt x="0" y="753"/>
                  </a:lnTo>
                  <a:lnTo>
                    <a:pt x="22" y="817"/>
                  </a:lnTo>
                  <a:lnTo>
                    <a:pt x="43" y="860"/>
                  </a:lnTo>
                  <a:lnTo>
                    <a:pt x="108" y="882"/>
                  </a:lnTo>
                  <a:lnTo>
                    <a:pt x="538" y="1075"/>
                  </a:lnTo>
                  <a:lnTo>
                    <a:pt x="667" y="1075"/>
                  </a:lnTo>
                  <a:lnTo>
                    <a:pt x="731" y="1032"/>
                  </a:lnTo>
                  <a:lnTo>
                    <a:pt x="774" y="989"/>
                  </a:lnTo>
                  <a:lnTo>
                    <a:pt x="796" y="925"/>
                  </a:lnTo>
                  <a:lnTo>
                    <a:pt x="903" y="366"/>
                  </a:lnTo>
                  <a:lnTo>
                    <a:pt x="903" y="302"/>
                  </a:lnTo>
                  <a:lnTo>
                    <a:pt x="882" y="237"/>
                  </a:lnTo>
                  <a:lnTo>
                    <a:pt x="839" y="194"/>
                  </a:lnTo>
                  <a:lnTo>
                    <a:pt x="774" y="173"/>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52"/>
            <p:cNvSpPr/>
            <p:nvPr/>
          </p:nvSpPr>
          <p:spPr>
            <a:xfrm>
              <a:off x="6996075" y="-720150"/>
              <a:ext cx="22600" cy="26900"/>
            </a:xfrm>
            <a:custGeom>
              <a:avLst/>
              <a:gdLst/>
              <a:ahLst/>
              <a:cxnLst/>
              <a:rect l="l" t="t" r="r" b="b"/>
              <a:pathLst>
                <a:path w="904" h="1076" fill="none" extrusionOk="0">
                  <a:moveTo>
                    <a:pt x="237" y="1"/>
                  </a:moveTo>
                  <a:lnTo>
                    <a:pt x="237" y="1"/>
                  </a:lnTo>
                  <a:lnTo>
                    <a:pt x="172" y="1"/>
                  </a:lnTo>
                  <a:lnTo>
                    <a:pt x="108" y="44"/>
                  </a:lnTo>
                  <a:lnTo>
                    <a:pt x="65" y="87"/>
                  </a:lnTo>
                  <a:lnTo>
                    <a:pt x="43" y="151"/>
                  </a:lnTo>
                  <a:lnTo>
                    <a:pt x="0" y="710"/>
                  </a:lnTo>
                  <a:lnTo>
                    <a:pt x="0" y="710"/>
                  </a:lnTo>
                  <a:lnTo>
                    <a:pt x="0" y="753"/>
                  </a:lnTo>
                  <a:lnTo>
                    <a:pt x="22" y="817"/>
                  </a:lnTo>
                  <a:lnTo>
                    <a:pt x="43" y="860"/>
                  </a:lnTo>
                  <a:lnTo>
                    <a:pt x="108" y="882"/>
                  </a:lnTo>
                  <a:lnTo>
                    <a:pt x="538" y="1075"/>
                  </a:lnTo>
                  <a:lnTo>
                    <a:pt x="538" y="1075"/>
                  </a:lnTo>
                  <a:lnTo>
                    <a:pt x="602" y="1075"/>
                  </a:lnTo>
                  <a:lnTo>
                    <a:pt x="602" y="1075"/>
                  </a:lnTo>
                  <a:lnTo>
                    <a:pt x="667" y="1075"/>
                  </a:lnTo>
                  <a:lnTo>
                    <a:pt x="731" y="1032"/>
                  </a:lnTo>
                  <a:lnTo>
                    <a:pt x="774" y="989"/>
                  </a:lnTo>
                  <a:lnTo>
                    <a:pt x="796" y="925"/>
                  </a:lnTo>
                  <a:lnTo>
                    <a:pt x="903" y="366"/>
                  </a:lnTo>
                  <a:lnTo>
                    <a:pt x="903" y="366"/>
                  </a:lnTo>
                  <a:lnTo>
                    <a:pt x="903" y="302"/>
                  </a:lnTo>
                  <a:lnTo>
                    <a:pt x="882" y="237"/>
                  </a:lnTo>
                  <a:lnTo>
                    <a:pt x="839" y="194"/>
                  </a:lnTo>
                  <a:lnTo>
                    <a:pt x="774" y="173"/>
                  </a:lnTo>
                  <a:lnTo>
                    <a:pt x="301" y="1"/>
                  </a:lnTo>
                  <a:lnTo>
                    <a:pt x="301" y="1"/>
                  </a:lnTo>
                  <a:lnTo>
                    <a:pt x="237"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52"/>
            <p:cNvSpPr/>
            <p:nvPr/>
          </p:nvSpPr>
          <p:spPr>
            <a:xfrm>
              <a:off x="6603225" y="-860425"/>
              <a:ext cx="2175" cy="575"/>
            </a:xfrm>
            <a:custGeom>
              <a:avLst/>
              <a:gdLst/>
              <a:ahLst/>
              <a:cxnLst/>
              <a:rect l="l" t="t" r="r" b="b"/>
              <a:pathLst>
                <a:path w="87" h="23" extrusionOk="0">
                  <a:moveTo>
                    <a:pt x="0" y="1"/>
                  </a:moveTo>
                  <a:lnTo>
                    <a:pt x="0" y="1"/>
                  </a:lnTo>
                  <a:lnTo>
                    <a:pt x="0" y="1"/>
                  </a:lnTo>
                  <a:lnTo>
                    <a:pt x="86" y="22"/>
                  </a:lnTo>
                  <a:lnTo>
                    <a:pt x="86" y="2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52"/>
            <p:cNvSpPr/>
            <p:nvPr/>
          </p:nvSpPr>
          <p:spPr>
            <a:xfrm>
              <a:off x="6603225" y="-860425"/>
              <a:ext cx="2175" cy="575"/>
            </a:xfrm>
            <a:custGeom>
              <a:avLst/>
              <a:gdLst/>
              <a:ahLst/>
              <a:cxnLst/>
              <a:rect l="l" t="t" r="r" b="b"/>
              <a:pathLst>
                <a:path w="87" h="23" fill="none" extrusionOk="0">
                  <a:moveTo>
                    <a:pt x="0" y="1"/>
                  </a:moveTo>
                  <a:lnTo>
                    <a:pt x="0" y="1"/>
                  </a:lnTo>
                  <a:lnTo>
                    <a:pt x="0" y="1"/>
                  </a:lnTo>
                  <a:lnTo>
                    <a:pt x="86" y="22"/>
                  </a:lnTo>
                  <a:lnTo>
                    <a:pt x="86" y="22"/>
                  </a:lnTo>
                  <a:lnTo>
                    <a:pt x="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52"/>
            <p:cNvSpPr/>
            <p:nvPr/>
          </p:nvSpPr>
          <p:spPr>
            <a:xfrm>
              <a:off x="7394850" y="-613200"/>
              <a:ext cx="445000" cy="118250"/>
            </a:xfrm>
            <a:custGeom>
              <a:avLst/>
              <a:gdLst/>
              <a:ahLst/>
              <a:cxnLst/>
              <a:rect l="l" t="t" r="r" b="b"/>
              <a:pathLst>
                <a:path w="17800" h="4730" extrusionOk="0">
                  <a:moveTo>
                    <a:pt x="4643" y="0"/>
                  </a:moveTo>
                  <a:lnTo>
                    <a:pt x="0" y="2902"/>
                  </a:lnTo>
                  <a:lnTo>
                    <a:pt x="1053" y="3139"/>
                  </a:lnTo>
                  <a:lnTo>
                    <a:pt x="2214" y="3354"/>
                  </a:lnTo>
                  <a:lnTo>
                    <a:pt x="3461" y="3590"/>
                  </a:lnTo>
                  <a:lnTo>
                    <a:pt x="4794" y="3805"/>
                  </a:lnTo>
                  <a:lnTo>
                    <a:pt x="6213" y="4020"/>
                  </a:lnTo>
                  <a:lnTo>
                    <a:pt x="7696" y="4214"/>
                  </a:lnTo>
                  <a:lnTo>
                    <a:pt x="9287" y="4386"/>
                  </a:lnTo>
                  <a:lnTo>
                    <a:pt x="10920" y="4536"/>
                  </a:lnTo>
                  <a:lnTo>
                    <a:pt x="10963" y="4536"/>
                  </a:lnTo>
                  <a:lnTo>
                    <a:pt x="10985" y="4558"/>
                  </a:lnTo>
                  <a:lnTo>
                    <a:pt x="11221" y="4558"/>
                  </a:lnTo>
                  <a:lnTo>
                    <a:pt x="11221" y="4579"/>
                  </a:lnTo>
                  <a:lnTo>
                    <a:pt x="11350" y="4579"/>
                  </a:lnTo>
                  <a:lnTo>
                    <a:pt x="13220" y="4730"/>
                  </a:lnTo>
                  <a:lnTo>
                    <a:pt x="17799" y="1742"/>
                  </a:lnTo>
                  <a:lnTo>
                    <a:pt x="464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52"/>
            <p:cNvSpPr/>
            <p:nvPr/>
          </p:nvSpPr>
          <p:spPr>
            <a:xfrm>
              <a:off x="7394850" y="-613200"/>
              <a:ext cx="445000" cy="118250"/>
            </a:xfrm>
            <a:custGeom>
              <a:avLst/>
              <a:gdLst/>
              <a:ahLst/>
              <a:cxnLst/>
              <a:rect l="l" t="t" r="r" b="b"/>
              <a:pathLst>
                <a:path w="17800" h="4730" fill="none" extrusionOk="0">
                  <a:moveTo>
                    <a:pt x="4643" y="0"/>
                  </a:moveTo>
                  <a:lnTo>
                    <a:pt x="0" y="2902"/>
                  </a:lnTo>
                  <a:lnTo>
                    <a:pt x="0" y="2902"/>
                  </a:lnTo>
                  <a:lnTo>
                    <a:pt x="1053" y="3139"/>
                  </a:lnTo>
                  <a:lnTo>
                    <a:pt x="2214" y="3354"/>
                  </a:lnTo>
                  <a:lnTo>
                    <a:pt x="3461" y="3590"/>
                  </a:lnTo>
                  <a:lnTo>
                    <a:pt x="4794" y="3805"/>
                  </a:lnTo>
                  <a:lnTo>
                    <a:pt x="6213" y="4020"/>
                  </a:lnTo>
                  <a:lnTo>
                    <a:pt x="7696" y="4214"/>
                  </a:lnTo>
                  <a:lnTo>
                    <a:pt x="9287" y="4386"/>
                  </a:lnTo>
                  <a:lnTo>
                    <a:pt x="10920" y="4536"/>
                  </a:lnTo>
                  <a:lnTo>
                    <a:pt x="10920" y="4536"/>
                  </a:lnTo>
                  <a:lnTo>
                    <a:pt x="10920" y="4536"/>
                  </a:lnTo>
                  <a:lnTo>
                    <a:pt x="10920" y="4536"/>
                  </a:lnTo>
                  <a:lnTo>
                    <a:pt x="10963" y="4536"/>
                  </a:lnTo>
                  <a:lnTo>
                    <a:pt x="10963" y="4536"/>
                  </a:lnTo>
                  <a:lnTo>
                    <a:pt x="10963" y="4536"/>
                  </a:lnTo>
                  <a:lnTo>
                    <a:pt x="10963" y="4536"/>
                  </a:lnTo>
                  <a:lnTo>
                    <a:pt x="10985" y="4558"/>
                  </a:lnTo>
                  <a:lnTo>
                    <a:pt x="10985" y="4558"/>
                  </a:lnTo>
                  <a:lnTo>
                    <a:pt x="10985" y="4558"/>
                  </a:lnTo>
                  <a:lnTo>
                    <a:pt x="10985" y="4558"/>
                  </a:lnTo>
                  <a:lnTo>
                    <a:pt x="11006" y="4558"/>
                  </a:lnTo>
                  <a:lnTo>
                    <a:pt x="11006" y="4558"/>
                  </a:lnTo>
                  <a:lnTo>
                    <a:pt x="11006" y="4558"/>
                  </a:lnTo>
                  <a:lnTo>
                    <a:pt x="11006" y="4558"/>
                  </a:lnTo>
                  <a:lnTo>
                    <a:pt x="11028" y="4558"/>
                  </a:lnTo>
                  <a:lnTo>
                    <a:pt x="11028" y="4558"/>
                  </a:lnTo>
                  <a:lnTo>
                    <a:pt x="11049" y="4558"/>
                  </a:lnTo>
                  <a:lnTo>
                    <a:pt x="11049" y="4558"/>
                  </a:lnTo>
                  <a:lnTo>
                    <a:pt x="11071" y="4558"/>
                  </a:lnTo>
                  <a:lnTo>
                    <a:pt x="11071" y="4558"/>
                  </a:lnTo>
                  <a:lnTo>
                    <a:pt x="11071" y="4558"/>
                  </a:lnTo>
                  <a:lnTo>
                    <a:pt x="11071" y="4558"/>
                  </a:lnTo>
                  <a:lnTo>
                    <a:pt x="11092" y="4558"/>
                  </a:lnTo>
                  <a:lnTo>
                    <a:pt x="11092" y="4558"/>
                  </a:lnTo>
                  <a:lnTo>
                    <a:pt x="11092" y="4558"/>
                  </a:lnTo>
                  <a:lnTo>
                    <a:pt x="11092" y="4558"/>
                  </a:lnTo>
                  <a:lnTo>
                    <a:pt x="11114" y="4558"/>
                  </a:lnTo>
                  <a:lnTo>
                    <a:pt x="11114" y="4558"/>
                  </a:lnTo>
                  <a:lnTo>
                    <a:pt x="11135" y="4558"/>
                  </a:lnTo>
                  <a:lnTo>
                    <a:pt x="11135" y="4558"/>
                  </a:lnTo>
                  <a:lnTo>
                    <a:pt x="11135" y="4558"/>
                  </a:lnTo>
                  <a:lnTo>
                    <a:pt x="11135" y="4558"/>
                  </a:lnTo>
                  <a:lnTo>
                    <a:pt x="11157" y="4558"/>
                  </a:lnTo>
                  <a:lnTo>
                    <a:pt x="11157" y="4558"/>
                  </a:lnTo>
                  <a:lnTo>
                    <a:pt x="11178" y="4558"/>
                  </a:lnTo>
                  <a:lnTo>
                    <a:pt x="11178" y="4558"/>
                  </a:lnTo>
                  <a:lnTo>
                    <a:pt x="11178" y="4558"/>
                  </a:lnTo>
                  <a:lnTo>
                    <a:pt x="11178" y="4558"/>
                  </a:lnTo>
                  <a:lnTo>
                    <a:pt x="11200" y="4558"/>
                  </a:lnTo>
                  <a:lnTo>
                    <a:pt x="11200" y="4558"/>
                  </a:lnTo>
                  <a:lnTo>
                    <a:pt x="11221" y="4558"/>
                  </a:lnTo>
                  <a:lnTo>
                    <a:pt x="11221" y="4558"/>
                  </a:lnTo>
                  <a:lnTo>
                    <a:pt x="11221" y="4579"/>
                  </a:lnTo>
                  <a:lnTo>
                    <a:pt x="11221" y="4579"/>
                  </a:lnTo>
                  <a:lnTo>
                    <a:pt x="11264" y="4579"/>
                  </a:lnTo>
                  <a:lnTo>
                    <a:pt x="11264" y="4579"/>
                  </a:lnTo>
                  <a:lnTo>
                    <a:pt x="11350" y="4579"/>
                  </a:lnTo>
                  <a:lnTo>
                    <a:pt x="11350" y="4579"/>
                  </a:lnTo>
                  <a:lnTo>
                    <a:pt x="13220" y="4730"/>
                  </a:lnTo>
                  <a:lnTo>
                    <a:pt x="17799" y="1742"/>
                  </a:lnTo>
                  <a:lnTo>
                    <a:pt x="46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52"/>
            <p:cNvSpPr/>
            <p:nvPr/>
          </p:nvSpPr>
          <p:spPr>
            <a:xfrm>
              <a:off x="6045925" y="-987250"/>
              <a:ext cx="735750" cy="815300"/>
            </a:xfrm>
            <a:custGeom>
              <a:avLst/>
              <a:gdLst/>
              <a:ahLst/>
              <a:cxnLst/>
              <a:rect l="l" t="t" r="r" b="b"/>
              <a:pathLst>
                <a:path w="29430" h="32612" extrusionOk="0">
                  <a:moveTo>
                    <a:pt x="1785" y="1"/>
                  </a:moveTo>
                  <a:lnTo>
                    <a:pt x="1140" y="44"/>
                  </a:lnTo>
                  <a:lnTo>
                    <a:pt x="667" y="108"/>
                  </a:lnTo>
                  <a:lnTo>
                    <a:pt x="344" y="194"/>
                  </a:lnTo>
                  <a:lnTo>
                    <a:pt x="151" y="259"/>
                  </a:lnTo>
                  <a:lnTo>
                    <a:pt x="43" y="302"/>
                  </a:lnTo>
                  <a:lnTo>
                    <a:pt x="22" y="323"/>
                  </a:lnTo>
                  <a:lnTo>
                    <a:pt x="0" y="388"/>
                  </a:lnTo>
                  <a:lnTo>
                    <a:pt x="0" y="452"/>
                  </a:lnTo>
                  <a:lnTo>
                    <a:pt x="22" y="517"/>
                  </a:lnTo>
                  <a:lnTo>
                    <a:pt x="86" y="581"/>
                  </a:lnTo>
                  <a:lnTo>
                    <a:pt x="237" y="732"/>
                  </a:lnTo>
                  <a:lnTo>
                    <a:pt x="495" y="882"/>
                  </a:lnTo>
                  <a:lnTo>
                    <a:pt x="796" y="1033"/>
                  </a:lnTo>
                  <a:lnTo>
                    <a:pt x="1140" y="1205"/>
                  </a:lnTo>
                  <a:lnTo>
                    <a:pt x="1914" y="1527"/>
                  </a:lnTo>
                  <a:lnTo>
                    <a:pt x="2709" y="1828"/>
                  </a:lnTo>
                  <a:lnTo>
                    <a:pt x="3418" y="2086"/>
                  </a:lnTo>
                  <a:lnTo>
                    <a:pt x="4128" y="2322"/>
                  </a:lnTo>
                  <a:lnTo>
                    <a:pt x="9932" y="11007"/>
                  </a:lnTo>
                  <a:lnTo>
                    <a:pt x="17649" y="30698"/>
                  </a:lnTo>
                  <a:lnTo>
                    <a:pt x="17907" y="30913"/>
                  </a:lnTo>
                  <a:lnTo>
                    <a:pt x="18165" y="31128"/>
                  </a:lnTo>
                  <a:lnTo>
                    <a:pt x="18423" y="31321"/>
                  </a:lnTo>
                  <a:lnTo>
                    <a:pt x="18681" y="31493"/>
                  </a:lnTo>
                  <a:lnTo>
                    <a:pt x="19175" y="31794"/>
                  </a:lnTo>
                  <a:lnTo>
                    <a:pt x="19670" y="32052"/>
                  </a:lnTo>
                  <a:lnTo>
                    <a:pt x="20143" y="32246"/>
                  </a:lnTo>
                  <a:lnTo>
                    <a:pt x="20616" y="32375"/>
                  </a:lnTo>
                  <a:lnTo>
                    <a:pt x="21046" y="32482"/>
                  </a:lnTo>
                  <a:lnTo>
                    <a:pt x="21454" y="32547"/>
                  </a:lnTo>
                  <a:lnTo>
                    <a:pt x="21841" y="32590"/>
                  </a:lnTo>
                  <a:lnTo>
                    <a:pt x="22163" y="32611"/>
                  </a:lnTo>
                  <a:lnTo>
                    <a:pt x="22464" y="32611"/>
                  </a:lnTo>
                  <a:lnTo>
                    <a:pt x="22722" y="32590"/>
                  </a:lnTo>
                  <a:lnTo>
                    <a:pt x="23088" y="32547"/>
                  </a:lnTo>
                  <a:lnTo>
                    <a:pt x="23217" y="32504"/>
                  </a:lnTo>
                  <a:lnTo>
                    <a:pt x="23776" y="23690"/>
                  </a:lnTo>
                  <a:lnTo>
                    <a:pt x="24786" y="23690"/>
                  </a:lnTo>
                  <a:lnTo>
                    <a:pt x="26463" y="14167"/>
                  </a:lnTo>
                  <a:lnTo>
                    <a:pt x="29429" y="12060"/>
                  </a:lnTo>
                  <a:lnTo>
                    <a:pt x="29408" y="12039"/>
                  </a:lnTo>
                  <a:lnTo>
                    <a:pt x="29300" y="11931"/>
                  </a:lnTo>
                  <a:lnTo>
                    <a:pt x="29085" y="11759"/>
                  </a:lnTo>
                  <a:lnTo>
                    <a:pt x="28698" y="11480"/>
                  </a:lnTo>
                  <a:lnTo>
                    <a:pt x="28075" y="11093"/>
                  </a:lnTo>
                  <a:lnTo>
                    <a:pt x="27215" y="10577"/>
                  </a:lnTo>
                  <a:lnTo>
                    <a:pt x="26033" y="9889"/>
                  </a:lnTo>
                  <a:lnTo>
                    <a:pt x="24507" y="9051"/>
                  </a:lnTo>
                  <a:lnTo>
                    <a:pt x="22421" y="7954"/>
                  </a:lnTo>
                  <a:lnTo>
                    <a:pt x="19777" y="6622"/>
                  </a:lnTo>
                  <a:lnTo>
                    <a:pt x="18316" y="5891"/>
                  </a:lnTo>
                  <a:lnTo>
                    <a:pt x="16789" y="5160"/>
                  </a:lnTo>
                  <a:lnTo>
                    <a:pt x="15220" y="4408"/>
                  </a:lnTo>
                  <a:lnTo>
                    <a:pt x="13651" y="3677"/>
                  </a:lnTo>
                  <a:lnTo>
                    <a:pt x="12081" y="2989"/>
                  </a:lnTo>
                  <a:lnTo>
                    <a:pt x="10555" y="2322"/>
                  </a:lnTo>
                  <a:lnTo>
                    <a:pt x="9115" y="1720"/>
                  </a:lnTo>
                  <a:lnTo>
                    <a:pt x="7761" y="1183"/>
                  </a:lnTo>
                  <a:lnTo>
                    <a:pt x="6514" y="732"/>
                  </a:lnTo>
                  <a:lnTo>
                    <a:pt x="5933" y="538"/>
                  </a:lnTo>
                  <a:lnTo>
                    <a:pt x="5418" y="388"/>
                  </a:lnTo>
                  <a:lnTo>
                    <a:pt x="4923" y="259"/>
                  </a:lnTo>
                  <a:lnTo>
                    <a:pt x="4493" y="151"/>
                  </a:lnTo>
                  <a:lnTo>
                    <a:pt x="4106" y="87"/>
                  </a:lnTo>
                  <a:lnTo>
                    <a:pt x="3762" y="44"/>
                  </a:lnTo>
                  <a:lnTo>
                    <a:pt x="2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52"/>
            <p:cNvSpPr/>
            <p:nvPr/>
          </p:nvSpPr>
          <p:spPr>
            <a:xfrm>
              <a:off x="7752225" y="-585800"/>
              <a:ext cx="394475" cy="311725"/>
            </a:xfrm>
            <a:custGeom>
              <a:avLst/>
              <a:gdLst/>
              <a:ahLst/>
              <a:cxnLst/>
              <a:rect l="l" t="t" r="r" b="b"/>
              <a:pathLst>
                <a:path w="15779" h="12469" extrusionOk="0">
                  <a:moveTo>
                    <a:pt x="0" y="1"/>
                  </a:moveTo>
                  <a:lnTo>
                    <a:pt x="1097" y="968"/>
                  </a:lnTo>
                  <a:lnTo>
                    <a:pt x="5654" y="9631"/>
                  </a:lnTo>
                  <a:lnTo>
                    <a:pt x="11974" y="12469"/>
                  </a:lnTo>
                  <a:lnTo>
                    <a:pt x="15779" y="3612"/>
                  </a:lnTo>
                  <a:lnTo>
                    <a:pt x="2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52"/>
            <p:cNvSpPr/>
            <p:nvPr/>
          </p:nvSpPr>
          <p:spPr>
            <a:xfrm>
              <a:off x="6164700" y="-980800"/>
              <a:ext cx="616975" cy="778200"/>
            </a:xfrm>
            <a:custGeom>
              <a:avLst/>
              <a:gdLst/>
              <a:ahLst/>
              <a:cxnLst/>
              <a:rect l="l" t="t" r="r" b="b"/>
              <a:pathLst>
                <a:path w="24679" h="31128" extrusionOk="0">
                  <a:moveTo>
                    <a:pt x="172" y="1"/>
                  </a:moveTo>
                  <a:lnTo>
                    <a:pt x="65" y="44"/>
                  </a:lnTo>
                  <a:lnTo>
                    <a:pt x="43" y="65"/>
                  </a:lnTo>
                  <a:lnTo>
                    <a:pt x="0" y="130"/>
                  </a:lnTo>
                  <a:lnTo>
                    <a:pt x="0" y="194"/>
                  </a:lnTo>
                  <a:lnTo>
                    <a:pt x="43" y="259"/>
                  </a:lnTo>
                  <a:lnTo>
                    <a:pt x="86" y="323"/>
                  </a:lnTo>
                  <a:lnTo>
                    <a:pt x="258" y="474"/>
                  </a:lnTo>
                  <a:lnTo>
                    <a:pt x="495" y="624"/>
                  </a:lnTo>
                  <a:lnTo>
                    <a:pt x="795" y="775"/>
                  </a:lnTo>
                  <a:lnTo>
                    <a:pt x="1139" y="947"/>
                  </a:lnTo>
                  <a:lnTo>
                    <a:pt x="1913" y="1269"/>
                  </a:lnTo>
                  <a:lnTo>
                    <a:pt x="2709" y="1570"/>
                  </a:lnTo>
                  <a:lnTo>
                    <a:pt x="3418" y="1828"/>
                  </a:lnTo>
                  <a:lnTo>
                    <a:pt x="4127" y="2064"/>
                  </a:lnTo>
                  <a:lnTo>
                    <a:pt x="9953" y="10749"/>
                  </a:lnTo>
                  <a:lnTo>
                    <a:pt x="17649" y="30440"/>
                  </a:lnTo>
                  <a:lnTo>
                    <a:pt x="18100" y="30805"/>
                  </a:lnTo>
                  <a:lnTo>
                    <a:pt x="18530" y="31128"/>
                  </a:lnTo>
                  <a:lnTo>
                    <a:pt x="19025" y="23432"/>
                  </a:lnTo>
                  <a:lnTo>
                    <a:pt x="20035" y="23432"/>
                  </a:lnTo>
                  <a:lnTo>
                    <a:pt x="21712" y="13909"/>
                  </a:lnTo>
                  <a:lnTo>
                    <a:pt x="24678" y="11802"/>
                  </a:lnTo>
                  <a:lnTo>
                    <a:pt x="24657" y="11781"/>
                  </a:lnTo>
                  <a:lnTo>
                    <a:pt x="24549" y="11673"/>
                  </a:lnTo>
                  <a:lnTo>
                    <a:pt x="24334" y="11501"/>
                  </a:lnTo>
                  <a:lnTo>
                    <a:pt x="23947" y="11222"/>
                  </a:lnTo>
                  <a:lnTo>
                    <a:pt x="23324" y="10835"/>
                  </a:lnTo>
                  <a:lnTo>
                    <a:pt x="22464" y="10319"/>
                  </a:lnTo>
                  <a:lnTo>
                    <a:pt x="21282" y="9631"/>
                  </a:lnTo>
                  <a:lnTo>
                    <a:pt x="19756" y="8793"/>
                  </a:lnTo>
                  <a:lnTo>
                    <a:pt x="17885" y="7804"/>
                  </a:lnTo>
                  <a:lnTo>
                    <a:pt x="15564" y="6622"/>
                  </a:lnTo>
                  <a:lnTo>
                    <a:pt x="12898" y="5310"/>
                  </a:lnTo>
                  <a:lnTo>
                    <a:pt x="10082" y="3956"/>
                  </a:lnTo>
                  <a:lnTo>
                    <a:pt x="8642" y="3311"/>
                  </a:lnTo>
                  <a:lnTo>
                    <a:pt x="7223" y="2666"/>
                  </a:lnTo>
                  <a:lnTo>
                    <a:pt x="5847" y="2086"/>
                  </a:lnTo>
                  <a:lnTo>
                    <a:pt x="4536" y="1527"/>
                  </a:lnTo>
                  <a:lnTo>
                    <a:pt x="3289" y="1032"/>
                  </a:lnTo>
                  <a:lnTo>
                    <a:pt x="2128" y="603"/>
                  </a:lnTo>
                  <a:lnTo>
                    <a:pt x="1075" y="259"/>
                  </a:lnTo>
                  <a:lnTo>
                    <a:pt x="602" y="108"/>
                  </a:lnTo>
                  <a:lnTo>
                    <a:pt x="1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52"/>
            <p:cNvSpPr/>
            <p:nvPr/>
          </p:nvSpPr>
          <p:spPr>
            <a:xfrm>
              <a:off x="6672000" y="-1371600"/>
              <a:ext cx="1656900" cy="461650"/>
            </a:xfrm>
            <a:custGeom>
              <a:avLst/>
              <a:gdLst/>
              <a:ahLst/>
              <a:cxnLst/>
              <a:rect l="l" t="t" r="r" b="b"/>
              <a:pathLst>
                <a:path w="66276" h="18466" extrusionOk="0">
                  <a:moveTo>
                    <a:pt x="59052" y="0"/>
                  </a:moveTo>
                  <a:lnTo>
                    <a:pt x="58472" y="21"/>
                  </a:lnTo>
                  <a:lnTo>
                    <a:pt x="58278" y="21"/>
                  </a:lnTo>
                  <a:lnTo>
                    <a:pt x="52345" y="1333"/>
                  </a:lnTo>
                  <a:lnTo>
                    <a:pt x="39125" y="4235"/>
                  </a:lnTo>
                  <a:lnTo>
                    <a:pt x="31881" y="5826"/>
                  </a:lnTo>
                  <a:lnTo>
                    <a:pt x="25389" y="7244"/>
                  </a:lnTo>
                  <a:lnTo>
                    <a:pt x="20444" y="8298"/>
                  </a:lnTo>
                  <a:lnTo>
                    <a:pt x="18832" y="8620"/>
                  </a:lnTo>
                  <a:lnTo>
                    <a:pt x="17951" y="8792"/>
                  </a:lnTo>
                  <a:lnTo>
                    <a:pt x="14017" y="9459"/>
                  </a:lnTo>
                  <a:lnTo>
                    <a:pt x="7976" y="10533"/>
                  </a:lnTo>
                  <a:lnTo>
                    <a:pt x="1" y="11931"/>
                  </a:lnTo>
                  <a:lnTo>
                    <a:pt x="20057" y="18466"/>
                  </a:lnTo>
                  <a:lnTo>
                    <a:pt x="20831" y="18186"/>
                  </a:lnTo>
                  <a:lnTo>
                    <a:pt x="7310" y="13801"/>
                  </a:lnTo>
                  <a:lnTo>
                    <a:pt x="15285" y="12382"/>
                  </a:lnTo>
                  <a:lnTo>
                    <a:pt x="21326" y="11329"/>
                  </a:lnTo>
                  <a:lnTo>
                    <a:pt x="25260" y="10641"/>
                  </a:lnTo>
                  <a:lnTo>
                    <a:pt x="26162" y="10469"/>
                  </a:lnTo>
                  <a:lnTo>
                    <a:pt x="27753" y="10146"/>
                  </a:lnTo>
                  <a:lnTo>
                    <a:pt x="32697" y="9093"/>
                  </a:lnTo>
                  <a:lnTo>
                    <a:pt x="39189" y="7674"/>
                  </a:lnTo>
                  <a:lnTo>
                    <a:pt x="46434" y="6105"/>
                  </a:lnTo>
                  <a:lnTo>
                    <a:pt x="59654" y="3182"/>
                  </a:lnTo>
                  <a:lnTo>
                    <a:pt x="65587" y="1892"/>
                  </a:lnTo>
                  <a:lnTo>
                    <a:pt x="65867" y="1870"/>
                  </a:lnTo>
                  <a:lnTo>
                    <a:pt x="66275" y="1720"/>
                  </a:lnTo>
                  <a:lnTo>
                    <a:pt x="65953" y="1526"/>
                  </a:lnTo>
                  <a:lnTo>
                    <a:pt x="65630" y="1354"/>
                  </a:lnTo>
                  <a:lnTo>
                    <a:pt x="65308" y="1204"/>
                  </a:lnTo>
                  <a:lnTo>
                    <a:pt x="64964" y="1053"/>
                  </a:lnTo>
                  <a:lnTo>
                    <a:pt x="64276" y="795"/>
                  </a:lnTo>
                  <a:lnTo>
                    <a:pt x="63610" y="580"/>
                  </a:lnTo>
                  <a:lnTo>
                    <a:pt x="62922" y="408"/>
                  </a:lnTo>
                  <a:lnTo>
                    <a:pt x="62255" y="258"/>
                  </a:lnTo>
                  <a:lnTo>
                    <a:pt x="61632" y="172"/>
                  </a:lnTo>
                  <a:lnTo>
                    <a:pt x="61009" y="86"/>
                  </a:lnTo>
                  <a:lnTo>
                    <a:pt x="60450" y="43"/>
                  </a:lnTo>
                  <a:lnTo>
                    <a:pt x="59912" y="21"/>
                  </a:lnTo>
                  <a:lnTo>
                    <a:pt x="59052" y="0"/>
                  </a:lnTo>
                  <a:close/>
                </a:path>
              </a:pathLst>
            </a:custGeom>
            <a:solidFill>
              <a:srgbClr val="103574">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52"/>
            <p:cNvSpPr/>
            <p:nvPr/>
          </p:nvSpPr>
          <p:spPr>
            <a:xfrm>
              <a:off x="7603350" y="-837300"/>
              <a:ext cx="138675" cy="104275"/>
            </a:xfrm>
            <a:custGeom>
              <a:avLst/>
              <a:gdLst/>
              <a:ahLst/>
              <a:cxnLst/>
              <a:rect l="l" t="t" r="r" b="b"/>
              <a:pathLst>
                <a:path w="5547" h="4171" extrusionOk="0">
                  <a:moveTo>
                    <a:pt x="1" y="0"/>
                  </a:moveTo>
                  <a:lnTo>
                    <a:pt x="216" y="473"/>
                  </a:lnTo>
                  <a:lnTo>
                    <a:pt x="474" y="968"/>
                  </a:lnTo>
                  <a:lnTo>
                    <a:pt x="753" y="1441"/>
                  </a:lnTo>
                  <a:lnTo>
                    <a:pt x="1033" y="1892"/>
                  </a:lnTo>
                  <a:lnTo>
                    <a:pt x="1505" y="2601"/>
                  </a:lnTo>
                  <a:lnTo>
                    <a:pt x="1763" y="2924"/>
                  </a:lnTo>
                  <a:lnTo>
                    <a:pt x="2387" y="3289"/>
                  </a:lnTo>
                  <a:lnTo>
                    <a:pt x="3096" y="3676"/>
                  </a:lnTo>
                  <a:lnTo>
                    <a:pt x="3999" y="4171"/>
                  </a:lnTo>
                  <a:lnTo>
                    <a:pt x="5547" y="3203"/>
                  </a:lnTo>
                  <a:lnTo>
                    <a:pt x="4279" y="2601"/>
                  </a:lnTo>
                  <a:lnTo>
                    <a:pt x="3032" y="1999"/>
                  </a:lnTo>
                  <a:lnTo>
                    <a:pt x="1785" y="1355"/>
                  </a:lnTo>
                  <a:lnTo>
                    <a:pt x="560" y="710"/>
                  </a:lnTo>
                  <a:lnTo>
                    <a:pt x="1785" y="710"/>
                  </a:lnTo>
                  <a:lnTo>
                    <a:pt x="1"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52"/>
            <p:cNvSpPr/>
            <p:nvPr/>
          </p:nvSpPr>
          <p:spPr>
            <a:xfrm>
              <a:off x="7603350" y="-837300"/>
              <a:ext cx="138675" cy="104275"/>
            </a:xfrm>
            <a:custGeom>
              <a:avLst/>
              <a:gdLst/>
              <a:ahLst/>
              <a:cxnLst/>
              <a:rect l="l" t="t" r="r" b="b"/>
              <a:pathLst>
                <a:path w="5547" h="4171" fill="none" extrusionOk="0">
                  <a:moveTo>
                    <a:pt x="1" y="0"/>
                  </a:moveTo>
                  <a:lnTo>
                    <a:pt x="1" y="0"/>
                  </a:lnTo>
                  <a:lnTo>
                    <a:pt x="216" y="473"/>
                  </a:lnTo>
                  <a:lnTo>
                    <a:pt x="474" y="968"/>
                  </a:lnTo>
                  <a:lnTo>
                    <a:pt x="753" y="1441"/>
                  </a:lnTo>
                  <a:lnTo>
                    <a:pt x="1033" y="1892"/>
                  </a:lnTo>
                  <a:lnTo>
                    <a:pt x="1505" y="2601"/>
                  </a:lnTo>
                  <a:lnTo>
                    <a:pt x="1763" y="2924"/>
                  </a:lnTo>
                  <a:lnTo>
                    <a:pt x="1763" y="2924"/>
                  </a:lnTo>
                  <a:lnTo>
                    <a:pt x="2387" y="3289"/>
                  </a:lnTo>
                  <a:lnTo>
                    <a:pt x="3096" y="3676"/>
                  </a:lnTo>
                  <a:lnTo>
                    <a:pt x="3999" y="4171"/>
                  </a:lnTo>
                  <a:lnTo>
                    <a:pt x="5547" y="3203"/>
                  </a:lnTo>
                  <a:lnTo>
                    <a:pt x="5547" y="3203"/>
                  </a:lnTo>
                  <a:lnTo>
                    <a:pt x="4279" y="2601"/>
                  </a:lnTo>
                  <a:lnTo>
                    <a:pt x="3032" y="1999"/>
                  </a:lnTo>
                  <a:lnTo>
                    <a:pt x="1785" y="1355"/>
                  </a:lnTo>
                  <a:lnTo>
                    <a:pt x="560" y="710"/>
                  </a:lnTo>
                  <a:lnTo>
                    <a:pt x="1785" y="710"/>
                  </a:lnTo>
                  <a:lnTo>
                    <a:pt x="1785" y="7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52"/>
            <p:cNvSpPr/>
            <p:nvPr/>
          </p:nvSpPr>
          <p:spPr>
            <a:xfrm>
              <a:off x="7617325" y="-819575"/>
              <a:ext cx="147825" cy="62375"/>
            </a:xfrm>
            <a:custGeom>
              <a:avLst/>
              <a:gdLst/>
              <a:ahLst/>
              <a:cxnLst/>
              <a:rect l="l" t="t" r="r" b="b"/>
              <a:pathLst>
                <a:path w="5913" h="2495" extrusionOk="0">
                  <a:moveTo>
                    <a:pt x="1" y="1"/>
                  </a:moveTo>
                  <a:lnTo>
                    <a:pt x="1226" y="646"/>
                  </a:lnTo>
                  <a:lnTo>
                    <a:pt x="2473" y="1290"/>
                  </a:lnTo>
                  <a:lnTo>
                    <a:pt x="3720" y="1892"/>
                  </a:lnTo>
                  <a:lnTo>
                    <a:pt x="4988" y="2494"/>
                  </a:lnTo>
                  <a:lnTo>
                    <a:pt x="5912" y="1914"/>
                  </a:lnTo>
                  <a:lnTo>
                    <a:pt x="3548" y="925"/>
                  </a:lnTo>
                  <a:lnTo>
                    <a:pt x="122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52"/>
            <p:cNvSpPr/>
            <p:nvPr/>
          </p:nvSpPr>
          <p:spPr>
            <a:xfrm>
              <a:off x="8113375" y="-611600"/>
              <a:ext cx="47300" cy="22600"/>
            </a:xfrm>
            <a:custGeom>
              <a:avLst/>
              <a:gdLst/>
              <a:ahLst/>
              <a:cxnLst/>
              <a:rect l="l" t="t" r="r" b="b"/>
              <a:pathLst>
                <a:path w="1892" h="904" extrusionOk="0">
                  <a:moveTo>
                    <a:pt x="0" y="1"/>
                  </a:moveTo>
                  <a:lnTo>
                    <a:pt x="0" y="1"/>
                  </a:lnTo>
                  <a:lnTo>
                    <a:pt x="0" y="1"/>
                  </a:lnTo>
                  <a:lnTo>
                    <a:pt x="1892" y="904"/>
                  </a:lnTo>
                  <a:lnTo>
                    <a:pt x="1892" y="904"/>
                  </a:lnTo>
                  <a:lnTo>
                    <a:pt x="1892" y="904"/>
                  </a:lnTo>
                  <a:lnTo>
                    <a:pt x="1892" y="904"/>
                  </a:lnTo>
                  <a:lnTo>
                    <a:pt x="0" y="1"/>
                  </a:lnTo>
                  <a:close/>
                </a:path>
              </a:pathLst>
            </a:custGeom>
            <a:solidFill>
              <a:srgbClr val="96B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52"/>
            <p:cNvSpPr/>
            <p:nvPr/>
          </p:nvSpPr>
          <p:spPr>
            <a:xfrm>
              <a:off x="8113375" y="-611600"/>
              <a:ext cx="47300" cy="22600"/>
            </a:xfrm>
            <a:custGeom>
              <a:avLst/>
              <a:gdLst/>
              <a:ahLst/>
              <a:cxnLst/>
              <a:rect l="l" t="t" r="r" b="b"/>
              <a:pathLst>
                <a:path w="1892" h="904" fill="none" extrusionOk="0">
                  <a:moveTo>
                    <a:pt x="0" y="1"/>
                  </a:moveTo>
                  <a:lnTo>
                    <a:pt x="0" y="1"/>
                  </a:lnTo>
                  <a:lnTo>
                    <a:pt x="0" y="1"/>
                  </a:lnTo>
                  <a:lnTo>
                    <a:pt x="1892" y="904"/>
                  </a:lnTo>
                  <a:lnTo>
                    <a:pt x="1892" y="904"/>
                  </a:lnTo>
                  <a:lnTo>
                    <a:pt x="1892" y="904"/>
                  </a:lnTo>
                  <a:lnTo>
                    <a:pt x="1892" y="90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52"/>
            <p:cNvSpPr/>
            <p:nvPr/>
          </p:nvSpPr>
          <p:spPr>
            <a:xfrm>
              <a:off x="7932250" y="-657275"/>
              <a:ext cx="228425" cy="68275"/>
            </a:xfrm>
            <a:custGeom>
              <a:avLst/>
              <a:gdLst/>
              <a:ahLst/>
              <a:cxnLst/>
              <a:rect l="l" t="t" r="r" b="b"/>
              <a:pathLst>
                <a:path w="9137" h="2731" extrusionOk="0">
                  <a:moveTo>
                    <a:pt x="1656" y="1"/>
                  </a:moveTo>
                  <a:lnTo>
                    <a:pt x="1" y="1097"/>
                  </a:lnTo>
                  <a:lnTo>
                    <a:pt x="732" y="1333"/>
                  </a:lnTo>
                  <a:lnTo>
                    <a:pt x="1462" y="1548"/>
                  </a:lnTo>
                  <a:lnTo>
                    <a:pt x="2150" y="1720"/>
                  </a:lnTo>
                  <a:lnTo>
                    <a:pt x="2817" y="1871"/>
                  </a:lnTo>
                  <a:lnTo>
                    <a:pt x="3806" y="2043"/>
                  </a:lnTo>
                  <a:lnTo>
                    <a:pt x="4730" y="2193"/>
                  </a:lnTo>
                  <a:lnTo>
                    <a:pt x="6428" y="2430"/>
                  </a:lnTo>
                  <a:lnTo>
                    <a:pt x="7890" y="2623"/>
                  </a:lnTo>
                  <a:lnTo>
                    <a:pt x="9137" y="2731"/>
                  </a:lnTo>
                  <a:lnTo>
                    <a:pt x="7245" y="1828"/>
                  </a:lnTo>
                  <a:lnTo>
                    <a:pt x="7095" y="2043"/>
                  </a:lnTo>
                  <a:lnTo>
                    <a:pt x="5590" y="1505"/>
                  </a:lnTo>
                  <a:lnTo>
                    <a:pt x="3870" y="861"/>
                  </a:lnTo>
                  <a:lnTo>
                    <a:pt x="1656"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52"/>
            <p:cNvSpPr/>
            <p:nvPr/>
          </p:nvSpPr>
          <p:spPr>
            <a:xfrm>
              <a:off x="7932250" y="-657275"/>
              <a:ext cx="228425" cy="68275"/>
            </a:xfrm>
            <a:custGeom>
              <a:avLst/>
              <a:gdLst/>
              <a:ahLst/>
              <a:cxnLst/>
              <a:rect l="l" t="t" r="r" b="b"/>
              <a:pathLst>
                <a:path w="9137" h="2731" fill="none" extrusionOk="0">
                  <a:moveTo>
                    <a:pt x="1656" y="1"/>
                  </a:moveTo>
                  <a:lnTo>
                    <a:pt x="1" y="1097"/>
                  </a:lnTo>
                  <a:lnTo>
                    <a:pt x="1" y="1097"/>
                  </a:lnTo>
                  <a:lnTo>
                    <a:pt x="732" y="1333"/>
                  </a:lnTo>
                  <a:lnTo>
                    <a:pt x="1462" y="1548"/>
                  </a:lnTo>
                  <a:lnTo>
                    <a:pt x="2150" y="1720"/>
                  </a:lnTo>
                  <a:lnTo>
                    <a:pt x="2817" y="1871"/>
                  </a:lnTo>
                  <a:lnTo>
                    <a:pt x="2817" y="1871"/>
                  </a:lnTo>
                  <a:lnTo>
                    <a:pt x="3806" y="2043"/>
                  </a:lnTo>
                  <a:lnTo>
                    <a:pt x="4730" y="2193"/>
                  </a:lnTo>
                  <a:lnTo>
                    <a:pt x="6428" y="2430"/>
                  </a:lnTo>
                  <a:lnTo>
                    <a:pt x="7890" y="2623"/>
                  </a:lnTo>
                  <a:lnTo>
                    <a:pt x="9137" y="2731"/>
                  </a:lnTo>
                  <a:lnTo>
                    <a:pt x="9137" y="2731"/>
                  </a:lnTo>
                  <a:lnTo>
                    <a:pt x="7245" y="1828"/>
                  </a:lnTo>
                  <a:lnTo>
                    <a:pt x="7095" y="2043"/>
                  </a:lnTo>
                  <a:lnTo>
                    <a:pt x="7095" y="2043"/>
                  </a:lnTo>
                  <a:lnTo>
                    <a:pt x="5590" y="1505"/>
                  </a:lnTo>
                  <a:lnTo>
                    <a:pt x="3870" y="861"/>
                  </a:lnTo>
                  <a:lnTo>
                    <a:pt x="16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52"/>
            <p:cNvSpPr/>
            <p:nvPr/>
          </p:nvSpPr>
          <p:spPr>
            <a:xfrm>
              <a:off x="7973625" y="-669625"/>
              <a:ext cx="139775" cy="63425"/>
            </a:xfrm>
            <a:custGeom>
              <a:avLst/>
              <a:gdLst/>
              <a:ahLst/>
              <a:cxnLst/>
              <a:rect l="l" t="t" r="r" b="b"/>
              <a:pathLst>
                <a:path w="5591" h="2537" extrusionOk="0">
                  <a:moveTo>
                    <a:pt x="753" y="0"/>
                  </a:moveTo>
                  <a:lnTo>
                    <a:pt x="1" y="495"/>
                  </a:lnTo>
                  <a:lnTo>
                    <a:pt x="2215" y="1355"/>
                  </a:lnTo>
                  <a:lnTo>
                    <a:pt x="3935" y="1999"/>
                  </a:lnTo>
                  <a:lnTo>
                    <a:pt x="5440" y="2537"/>
                  </a:lnTo>
                  <a:lnTo>
                    <a:pt x="5590" y="2322"/>
                  </a:lnTo>
                  <a:lnTo>
                    <a:pt x="3290" y="1204"/>
                  </a:lnTo>
                  <a:lnTo>
                    <a:pt x="753" y="0"/>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52"/>
            <p:cNvSpPr/>
            <p:nvPr/>
          </p:nvSpPr>
          <p:spPr>
            <a:xfrm>
              <a:off x="7703325" y="-771750"/>
              <a:ext cx="289150" cy="141925"/>
            </a:xfrm>
            <a:custGeom>
              <a:avLst/>
              <a:gdLst/>
              <a:ahLst/>
              <a:cxnLst/>
              <a:rect l="l" t="t" r="r" b="b"/>
              <a:pathLst>
                <a:path w="11566" h="5677" extrusionOk="0">
                  <a:moveTo>
                    <a:pt x="2472" y="1"/>
                  </a:moveTo>
                  <a:lnTo>
                    <a:pt x="1548" y="581"/>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9394" y="3075"/>
                  </a:lnTo>
                  <a:lnTo>
                    <a:pt x="7137" y="2065"/>
                  </a:lnTo>
                  <a:lnTo>
                    <a:pt x="4815" y="1033"/>
                  </a:lnTo>
                  <a:lnTo>
                    <a:pt x="2472" y="1"/>
                  </a:lnTo>
                  <a:close/>
                </a:path>
              </a:pathLst>
            </a:custGeom>
            <a:solidFill>
              <a:srgbClr val="103574">
                <a:alpha val="6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52"/>
            <p:cNvSpPr/>
            <p:nvPr/>
          </p:nvSpPr>
          <p:spPr>
            <a:xfrm>
              <a:off x="7703325" y="-771750"/>
              <a:ext cx="289150" cy="141925"/>
            </a:xfrm>
            <a:custGeom>
              <a:avLst/>
              <a:gdLst/>
              <a:ahLst/>
              <a:cxnLst/>
              <a:rect l="l" t="t" r="r" b="b"/>
              <a:pathLst>
                <a:path w="11566" h="5677" fill="none" extrusionOk="0">
                  <a:moveTo>
                    <a:pt x="2472" y="1"/>
                  </a:moveTo>
                  <a:lnTo>
                    <a:pt x="1548" y="581"/>
                  </a:lnTo>
                  <a:lnTo>
                    <a:pt x="0" y="1549"/>
                  </a:lnTo>
                  <a:lnTo>
                    <a:pt x="0" y="1549"/>
                  </a:lnTo>
                  <a:lnTo>
                    <a:pt x="903" y="2022"/>
                  </a:lnTo>
                  <a:lnTo>
                    <a:pt x="1935" y="2559"/>
                  </a:lnTo>
                  <a:lnTo>
                    <a:pt x="3053" y="3096"/>
                  </a:lnTo>
                  <a:lnTo>
                    <a:pt x="4213" y="3655"/>
                  </a:lnTo>
                  <a:lnTo>
                    <a:pt x="5439" y="4214"/>
                  </a:lnTo>
                  <a:lnTo>
                    <a:pt x="6686" y="4730"/>
                  </a:lnTo>
                  <a:lnTo>
                    <a:pt x="7932" y="5225"/>
                  </a:lnTo>
                  <a:lnTo>
                    <a:pt x="9158" y="5676"/>
                  </a:lnTo>
                  <a:lnTo>
                    <a:pt x="10813" y="4580"/>
                  </a:lnTo>
                  <a:lnTo>
                    <a:pt x="11565" y="4085"/>
                  </a:lnTo>
                  <a:lnTo>
                    <a:pt x="11565" y="4085"/>
                  </a:lnTo>
                  <a:lnTo>
                    <a:pt x="9394" y="3075"/>
                  </a:lnTo>
                  <a:lnTo>
                    <a:pt x="7137" y="2065"/>
                  </a:lnTo>
                  <a:lnTo>
                    <a:pt x="4815" y="1033"/>
                  </a:lnTo>
                  <a:lnTo>
                    <a:pt x="2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9" name="Google Shape;5839;p52"/>
          <p:cNvGrpSpPr/>
          <p:nvPr/>
        </p:nvGrpSpPr>
        <p:grpSpPr>
          <a:xfrm flipH="1">
            <a:off x="6365673" y="3938138"/>
            <a:ext cx="811246" cy="1205364"/>
            <a:chOff x="8044750" y="-1789024"/>
            <a:chExt cx="811246" cy="1205364"/>
          </a:xfrm>
        </p:grpSpPr>
        <p:sp>
          <p:nvSpPr>
            <p:cNvPr id="5840" name="Google Shape;5840;p52"/>
            <p:cNvSpPr/>
            <p:nvPr/>
          </p:nvSpPr>
          <p:spPr>
            <a:xfrm>
              <a:off x="8064874" y="-1789024"/>
              <a:ext cx="770961" cy="1205364"/>
            </a:xfrm>
            <a:custGeom>
              <a:avLst/>
              <a:gdLst/>
              <a:ahLst/>
              <a:cxnLst/>
              <a:rect l="l" t="t" r="r" b="b"/>
              <a:pathLst>
                <a:path w="20841" h="32584" extrusionOk="0">
                  <a:moveTo>
                    <a:pt x="1" y="1"/>
                  </a:moveTo>
                  <a:lnTo>
                    <a:pt x="1" y="32583"/>
                  </a:lnTo>
                  <a:lnTo>
                    <a:pt x="20841" y="32583"/>
                  </a:lnTo>
                  <a:lnTo>
                    <a:pt x="20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52"/>
            <p:cNvSpPr/>
            <p:nvPr/>
          </p:nvSpPr>
          <p:spPr>
            <a:xfrm>
              <a:off x="8044750" y="-1789024"/>
              <a:ext cx="811246" cy="56155"/>
            </a:xfrm>
            <a:custGeom>
              <a:avLst/>
              <a:gdLst/>
              <a:ahLst/>
              <a:cxnLst/>
              <a:rect l="l" t="t" r="r" b="b"/>
              <a:pathLst>
                <a:path w="21930" h="1518" extrusionOk="0">
                  <a:moveTo>
                    <a:pt x="0" y="1"/>
                  </a:moveTo>
                  <a:lnTo>
                    <a:pt x="0" y="1517"/>
                  </a:lnTo>
                  <a:lnTo>
                    <a:pt x="21929" y="1517"/>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52"/>
            <p:cNvSpPr/>
            <p:nvPr/>
          </p:nvSpPr>
          <p:spPr>
            <a:xfrm>
              <a:off x="8044750" y="-13992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52"/>
            <p:cNvSpPr/>
            <p:nvPr/>
          </p:nvSpPr>
          <p:spPr>
            <a:xfrm>
              <a:off x="8161978"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52"/>
            <p:cNvSpPr/>
            <p:nvPr/>
          </p:nvSpPr>
          <p:spPr>
            <a:xfrm>
              <a:off x="8325927" y="-1666765"/>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52"/>
            <p:cNvSpPr/>
            <p:nvPr/>
          </p:nvSpPr>
          <p:spPr>
            <a:xfrm>
              <a:off x="8489914" y="-1666765"/>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52"/>
            <p:cNvSpPr/>
            <p:nvPr/>
          </p:nvSpPr>
          <p:spPr>
            <a:xfrm>
              <a:off x="8653863" y="-1666765"/>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52"/>
            <p:cNvSpPr/>
            <p:nvPr/>
          </p:nvSpPr>
          <p:spPr>
            <a:xfrm>
              <a:off x="8161978"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52"/>
            <p:cNvSpPr/>
            <p:nvPr/>
          </p:nvSpPr>
          <p:spPr>
            <a:xfrm>
              <a:off x="8325927" y="-15330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52"/>
            <p:cNvSpPr/>
            <p:nvPr/>
          </p:nvSpPr>
          <p:spPr>
            <a:xfrm>
              <a:off x="8489914" y="-15330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52"/>
            <p:cNvSpPr/>
            <p:nvPr/>
          </p:nvSpPr>
          <p:spPr>
            <a:xfrm>
              <a:off x="8653863" y="-15330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52"/>
            <p:cNvSpPr/>
            <p:nvPr/>
          </p:nvSpPr>
          <p:spPr>
            <a:xfrm>
              <a:off x="8044750" y="-974938"/>
              <a:ext cx="811246" cy="113678"/>
            </a:xfrm>
            <a:custGeom>
              <a:avLst/>
              <a:gdLst/>
              <a:ahLst/>
              <a:cxnLst/>
              <a:rect l="l" t="t" r="r" b="b"/>
              <a:pathLst>
                <a:path w="21930" h="3073" extrusionOk="0">
                  <a:moveTo>
                    <a:pt x="0" y="1"/>
                  </a:moveTo>
                  <a:lnTo>
                    <a:pt x="0" y="3072"/>
                  </a:lnTo>
                  <a:lnTo>
                    <a:pt x="21929" y="3072"/>
                  </a:lnTo>
                  <a:lnTo>
                    <a:pt x="2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52"/>
            <p:cNvSpPr/>
            <p:nvPr/>
          </p:nvSpPr>
          <p:spPr>
            <a:xfrm>
              <a:off x="8161978"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52"/>
            <p:cNvSpPr/>
            <p:nvPr/>
          </p:nvSpPr>
          <p:spPr>
            <a:xfrm>
              <a:off x="8325927" y="-1242465"/>
              <a:ext cx="84898" cy="90669"/>
            </a:xfrm>
            <a:custGeom>
              <a:avLst/>
              <a:gdLst/>
              <a:ahLst/>
              <a:cxnLst/>
              <a:rect l="l" t="t" r="r" b="b"/>
              <a:pathLst>
                <a:path w="2295" h="2451" extrusionOk="0">
                  <a:moveTo>
                    <a:pt x="1" y="1"/>
                  </a:moveTo>
                  <a:lnTo>
                    <a:pt x="1" y="2450"/>
                  </a:lnTo>
                  <a:lnTo>
                    <a:pt x="2295" y="245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52"/>
            <p:cNvSpPr/>
            <p:nvPr/>
          </p:nvSpPr>
          <p:spPr>
            <a:xfrm>
              <a:off x="8489914" y="-1242465"/>
              <a:ext cx="84898" cy="90669"/>
            </a:xfrm>
            <a:custGeom>
              <a:avLst/>
              <a:gdLst/>
              <a:ahLst/>
              <a:cxnLst/>
              <a:rect l="l" t="t" r="r" b="b"/>
              <a:pathLst>
                <a:path w="2295" h="2451" extrusionOk="0">
                  <a:moveTo>
                    <a:pt x="0" y="1"/>
                  </a:moveTo>
                  <a:lnTo>
                    <a:pt x="0"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52"/>
            <p:cNvSpPr/>
            <p:nvPr/>
          </p:nvSpPr>
          <p:spPr>
            <a:xfrm>
              <a:off x="8653863" y="-1242465"/>
              <a:ext cx="84898" cy="90669"/>
            </a:xfrm>
            <a:custGeom>
              <a:avLst/>
              <a:gdLst/>
              <a:ahLst/>
              <a:cxnLst/>
              <a:rect l="l" t="t" r="r" b="b"/>
              <a:pathLst>
                <a:path w="2295" h="2451" extrusionOk="0">
                  <a:moveTo>
                    <a:pt x="1" y="1"/>
                  </a:moveTo>
                  <a:lnTo>
                    <a:pt x="1" y="2450"/>
                  </a:lnTo>
                  <a:lnTo>
                    <a:pt x="2294" y="245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52"/>
            <p:cNvSpPr/>
            <p:nvPr/>
          </p:nvSpPr>
          <p:spPr>
            <a:xfrm>
              <a:off x="8161978"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52"/>
            <p:cNvSpPr/>
            <p:nvPr/>
          </p:nvSpPr>
          <p:spPr>
            <a:xfrm>
              <a:off x="8325927" y="-1108701"/>
              <a:ext cx="84898" cy="91371"/>
            </a:xfrm>
            <a:custGeom>
              <a:avLst/>
              <a:gdLst/>
              <a:ahLst/>
              <a:cxnLst/>
              <a:rect l="l" t="t" r="r" b="b"/>
              <a:pathLst>
                <a:path w="2295" h="2470" extrusionOk="0">
                  <a:moveTo>
                    <a:pt x="1" y="1"/>
                  </a:moveTo>
                  <a:lnTo>
                    <a:pt x="1" y="2470"/>
                  </a:lnTo>
                  <a:lnTo>
                    <a:pt x="2295" y="2470"/>
                  </a:lnTo>
                  <a:lnTo>
                    <a:pt x="2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52"/>
            <p:cNvSpPr/>
            <p:nvPr/>
          </p:nvSpPr>
          <p:spPr>
            <a:xfrm>
              <a:off x="8489914" y="-1108701"/>
              <a:ext cx="84898" cy="91371"/>
            </a:xfrm>
            <a:custGeom>
              <a:avLst/>
              <a:gdLst/>
              <a:ahLst/>
              <a:cxnLst/>
              <a:rect l="l" t="t" r="r" b="b"/>
              <a:pathLst>
                <a:path w="2295" h="2470" extrusionOk="0">
                  <a:moveTo>
                    <a:pt x="0" y="1"/>
                  </a:moveTo>
                  <a:lnTo>
                    <a:pt x="0"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52"/>
            <p:cNvSpPr/>
            <p:nvPr/>
          </p:nvSpPr>
          <p:spPr>
            <a:xfrm>
              <a:off x="8653863" y="-1108701"/>
              <a:ext cx="84898" cy="91371"/>
            </a:xfrm>
            <a:custGeom>
              <a:avLst/>
              <a:gdLst/>
              <a:ahLst/>
              <a:cxnLst/>
              <a:rect l="l" t="t" r="r" b="b"/>
              <a:pathLst>
                <a:path w="2295" h="2470" extrusionOk="0">
                  <a:moveTo>
                    <a:pt x="1" y="1"/>
                  </a:moveTo>
                  <a:lnTo>
                    <a:pt x="1" y="2470"/>
                  </a:lnTo>
                  <a:lnTo>
                    <a:pt x="2294" y="2470"/>
                  </a:lnTo>
                  <a:lnTo>
                    <a:pt x="2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32F9499-4049-0820-F403-86CF3B3F8898}"/>
              </a:ext>
            </a:extLst>
          </p:cNvPr>
          <p:cNvPicPr>
            <a:picLocks noGrp="1" noChangeAspect="1"/>
          </p:cNvPicPr>
          <p:nvPr>
            <p:ph type="pic" idx="2"/>
          </p:nvPr>
        </p:nvPicPr>
        <p:blipFill>
          <a:blip r:embed="rId3"/>
          <a:srcRect t="27" b="27"/>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2"/>
        <p:cNvGrpSpPr/>
        <p:nvPr/>
      </p:nvGrpSpPr>
      <p:grpSpPr>
        <a:xfrm>
          <a:off x="0" y="0"/>
          <a:ext cx="0" cy="0"/>
          <a:chOff x="0" y="0"/>
          <a:chExt cx="0" cy="0"/>
        </a:xfrm>
      </p:grpSpPr>
      <p:sp>
        <p:nvSpPr>
          <p:cNvPr id="7103" name="Google Shape;7103;p63"/>
          <p:cNvSpPr txBox="1">
            <a:spLocks noGrp="1"/>
          </p:cNvSpPr>
          <p:nvPr>
            <p:ph type="title" idx="4294967295"/>
          </p:nvPr>
        </p:nvSpPr>
        <p:spPr>
          <a:xfrm flipH="1">
            <a:off x="5621009" y="2573431"/>
            <a:ext cx="2588400" cy="365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2"/>
                </a:solidFill>
              </a:rPr>
              <a:t>Weekday</a:t>
            </a:r>
            <a:endParaRPr sz="2000" dirty="0">
              <a:solidFill>
                <a:schemeClr val="dk2"/>
              </a:solidFill>
            </a:endParaRPr>
          </a:p>
        </p:txBody>
      </p:sp>
      <p:sp>
        <p:nvSpPr>
          <p:cNvPr id="7104" name="Google Shape;7104;p63"/>
          <p:cNvSpPr txBox="1">
            <a:spLocks noGrp="1"/>
          </p:cNvSpPr>
          <p:nvPr>
            <p:ph type="subTitle" idx="4294967295"/>
          </p:nvPr>
        </p:nvSpPr>
        <p:spPr>
          <a:xfrm flipH="1">
            <a:off x="1507181" y="3275885"/>
            <a:ext cx="6026400" cy="1572264"/>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rPr>
              <a:t>These load factor suggests that the airline's capacity is being utilized consistently across both periods. The slight increase on weekends could be attributed to several factors: Leisure Travel, Passenger Behavior and Flight schedule &amp; frequency</a:t>
            </a:r>
            <a:endParaRPr dirty="0">
              <a:latin typeface="Times New Roman" panose="02020603050405020304" pitchFamily="18" charset="0"/>
              <a:cs typeface="Times New Roman" panose="02020603050405020304" pitchFamily="18" charset="0"/>
            </a:endParaRPr>
          </a:p>
        </p:txBody>
      </p:sp>
      <p:sp>
        <p:nvSpPr>
          <p:cNvPr id="7105" name="Google Shape;7105;p63"/>
          <p:cNvSpPr txBox="1">
            <a:spLocks noGrp="1"/>
          </p:cNvSpPr>
          <p:nvPr>
            <p:ph type="title" idx="4294967295"/>
          </p:nvPr>
        </p:nvSpPr>
        <p:spPr>
          <a:xfrm flipH="1">
            <a:off x="5621009" y="1435702"/>
            <a:ext cx="2588400" cy="365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2"/>
                </a:solidFill>
              </a:rPr>
              <a:t>Weekend</a:t>
            </a:r>
            <a:endParaRPr sz="2000" dirty="0">
              <a:solidFill>
                <a:schemeClr val="dk2"/>
              </a:solidFill>
            </a:endParaRPr>
          </a:p>
        </p:txBody>
      </p:sp>
      <p:sp>
        <p:nvSpPr>
          <p:cNvPr id="7108" name="Google Shape;7108;p63"/>
          <p:cNvSpPr txBox="1">
            <a:spLocks noGrp="1"/>
          </p:cNvSpPr>
          <p:nvPr>
            <p:ph type="title"/>
          </p:nvPr>
        </p:nvSpPr>
        <p:spPr>
          <a:xfrm>
            <a:off x="720000" y="115713"/>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Load Factor Trends: Weekday vs. Weekend</a:t>
            </a:r>
            <a:endParaRPr dirty="0"/>
          </a:p>
        </p:txBody>
      </p:sp>
      <p:sp>
        <p:nvSpPr>
          <p:cNvPr id="7110" name="Google Shape;7110;p63"/>
          <p:cNvSpPr/>
          <p:nvPr/>
        </p:nvSpPr>
        <p:spPr>
          <a:xfrm>
            <a:off x="4451483" y="1185051"/>
            <a:ext cx="896616" cy="90179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63"/>
          <p:cNvSpPr/>
          <p:nvPr/>
        </p:nvSpPr>
        <p:spPr>
          <a:xfrm>
            <a:off x="4520381" y="2319361"/>
            <a:ext cx="896616" cy="90178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63"/>
          <p:cNvSpPr txBox="1">
            <a:spLocks noGrp="1"/>
          </p:cNvSpPr>
          <p:nvPr>
            <p:ph type="title" idx="4294967295"/>
          </p:nvPr>
        </p:nvSpPr>
        <p:spPr>
          <a:xfrm flipH="1">
            <a:off x="4382766" y="1439103"/>
            <a:ext cx="1034223" cy="365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rPr>
              <a:t>76.96%</a:t>
            </a:r>
            <a:endParaRPr sz="1600" dirty="0">
              <a:solidFill>
                <a:schemeClr val="lt1"/>
              </a:solidFill>
            </a:endParaRPr>
          </a:p>
        </p:txBody>
      </p:sp>
      <p:sp>
        <p:nvSpPr>
          <p:cNvPr id="7113" name="Google Shape;7113;p63"/>
          <p:cNvSpPr txBox="1">
            <a:spLocks noGrp="1"/>
          </p:cNvSpPr>
          <p:nvPr>
            <p:ph type="title" idx="4294967295"/>
          </p:nvPr>
        </p:nvSpPr>
        <p:spPr>
          <a:xfrm flipH="1">
            <a:off x="4485976" y="2573431"/>
            <a:ext cx="965426" cy="365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rPr>
              <a:t>76.73%</a:t>
            </a:r>
            <a:endParaRPr sz="1600" dirty="0">
              <a:solidFill>
                <a:schemeClr val="lt1"/>
              </a:solidFill>
            </a:endParaRPr>
          </a:p>
        </p:txBody>
      </p:sp>
      <p:pic>
        <p:nvPicPr>
          <p:cNvPr id="9" name="Picture 8">
            <a:extLst>
              <a:ext uri="{FF2B5EF4-FFF2-40B4-BE49-F238E27FC236}">
                <a16:creationId xmlns:a16="http://schemas.microsoft.com/office/drawing/2014/main" id="{3B48592F-F504-F681-4D37-B7CECCF37A20}"/>
              </a:ext>
            </a:extLst>
          </p:cNvPr>
          <p:cNvPicPr>
            <a:picLocks noChangeAspect="1"/>
          </p:cNvPicPr>
          <p:nvPr/>
        </p:nvPicPr>
        <p:blipFill>
          <a:blip r:embed="rId3"/>
          <a:stretch>
            <a:fillRect/>
          </a:stretch>
        </p:blipFill>
        <p:spPr>
          <a:xfrm>
            <a:off x="1762432" y="1232271"/>
            <a:ext cx="2092739" cy="1884645"/>
          </a:xfrm>
          <a:prstGeom prst="rect">
            <a:avLst/>
          </a:prstGeom>
        </p:spPr>
      </p:pic>
    </p:spTree>
  </p:cSld>
  <p:clrMapOvr>
    <a:masterClrMapping/>
  </p:clrMapOvr>
</p:sld>
</file>

<file path=ppt/theme/theme1.xml><?xml version="1.0" encoding="utf-8"?>
<a:theme xmlns:a="http://schemas.openxmlformats.org/drawingml/2006/main" name="Flying Airplane by Slidesgo">
  <a:themeElements>
    <a:clrScheme name="Simple Light">
      <a:dk1>
        <a:srgbClr val="325AD6"/>
      </a:dk1>
      <a:lt1>
        <a:srgbClr val="FFFFFF"/>
      </a:lt1>
      <a:dk2>
        <a:srgbClr val="272727"/>
      </a:dk2>
      <a:lt2>
        <a:srgbClr val="D14000"/>
      </a:lt2>
      <a:accent1>
        <a:srgbClr val="4C8CFC"/>
      </a:accent1>
      <a:accent2>
        <a:srgbClr val="EAF3FF"/>
      </a:accent2>
      <a:accent3>
        <a:srgbClr val="D6DFFF"/>
      </a:accent3>
      <a:accent4>
        <a:srgbClr val="3761FA"/>
      </a:accent4>
      <a:accent5>
        <a:srgbClr val="A9CBF9"/>
      </a:accent5>
      <a:accent6>
        <a:srgbClr val="95B9F5"/>
      </a:accent6>
      <a:hlink>
        <a:srgbClr val="27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1135</Words>
  <Application>Microsoft Office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Loved by the King</vt:lpstr>
      <vt:lpstr>M PLUS 1p</vt:lpstr>
      <vt:lpstr>Raleway Black</vt:lpstr>
      <vt:lpstr>Times New Roman</vt:lpstr>
      <vt:lpstr>Flying Airplane by Slidesgo</vt:lpstr>
      <vt:lpstr>Data Analysis for  High Cloud Airlines</vt:lpstr>
      <vt:lpstr>PowerPoint Presentation</vt:lpstr>
      <vt:lpstr>Objective</vt:lpstr>
      <vt:lpstr>Overview</vt:lpstr>
      <vt:lpstr>Flight Distance Distribution</vt:lpstr>
      <vt:lpstr>Passenger Choice Trends Across Leading Airlines</vt:lpstr>
      <vt:lpstr>Top Routes</vt:lpstr>
      <vt:lpstr>Load Factor</vt:lpstr>
      <vt:lpstr>Weekday</vt:lpstr>
      <vt:lpstr>Carrier Names based on Load Factor</vt:lpstr>
      <vt:lpstr>YoY Load Factor Optimization Strategies</vt:lpstr>
      <vt:lpstr>Factors Influencing YoY Load Factor</vt:lpstr>
      <vt:lpstr>PowerPoint Presentation</vt:lpstr>
      <vt:lpstr>Conclusion</vt:lpstr>
      <vt:lpstr>Thank you for flying High Cloud Airlines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Gagan</cp:lastModifiedBy>
  <cp:revision>52</cp:revision>
  <dcterms:modified xsi:type="dcterms:W3CDTF">2024-10-16T02:41:37Z</dcterms:modified>
</cp:coreProperties>
</file>