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9649-246F-4F39-758C-700254E41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A32FD-A60D-3BA3-2DF7-452FD54B1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C320-AEDA-666A-236C-6B8E8E6E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471A-B4FF-1FFF-DEA5-97B9D917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E449-3E97-2D17-80A0-11E47A49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3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7C1-1B57-891F-CDEE-382ADFDD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AF9F5-5BD6-5766-7E94-4D5195641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AE768-9155-EAC1-3E94-64DDB0F5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04E5-6964-DF75-2445-1629DA24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D047-586A-ECD3-6796-721FB365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4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F6A49-6FBF-5872-DAE8-386D753B4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6735-7FE3-99FF-FE3A-BCA4D7CC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C26C-3DBF-76E3-D35F-1EC4F93F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7332-0C3D-D22C-C545-1C662040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4593-1D3D-A40F-B900-49FADD5E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4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0F0-E4B6-AED4-4973-284520F8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83A9-FDAC-88A5-E55D-5E190C14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22F1-FE55-94E4-EE56-2CD4A218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867E-FC80-436E-4B8E-1C65420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321C-6B41-0F65-4617-759A87CC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4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566A-0586-EE5F-A622-5E89AF3D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2C9C-922A-EC24-20C9-283DB127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CEBF-9018-644D-09FE-F85BDA18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F11B-E4DB-AF6E-859A-1CFE1F04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A83F-BDCF-967D-BD46-3B09F725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FB1F-0AA1-70BF-A168-29664018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486B-E6B0-B558-2E34-0F94B62F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DA063-5B9E-DFAB-E7E0-21B41442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9C21-6DE7-17BB-B1F2-4CA107E6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52F8-DF01-0042-AD95-F2957EF9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F9B4-F0FA-97B2-55A5-7827F91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96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9958-F57C-0776-5E88-155E4E6A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0FD1-D8F8-6A67-1ADD-11C30C40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8783F-EC73-54E6-C90F-6639174C1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F0274-938F-0610-8155-A0F7294CC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2BD57-0114-7B12-9822-8909F0B6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3B004-7C07-AA53-9026-240ABB7D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7C65-43E6-2A6E-D095-A86B1B18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E49C5-7D99-F492-1097-F40D50B7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7130-C5D0-E9F2-2A53-60B7F518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33E88-C173-C7AE-9B95-B0AEF821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FFEDB-B4F0-7317-7151-1B6EDCCF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746F1-2419-CD7C-E511-240D484D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522F0-C703-C445-112E-36C271C9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98E1D-1296-83DC-411B-B5C2939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3F11-AA85-DD81-1ABA-753F9AC6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DE1-F942-68CB-089B-AA42745C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EC7-69E6-D4C7-CBD0-12C6E866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FA6E-AD61-C1C5-837C-250B2FEA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C9ACF-8E1C-B485-680A-D95ABCA6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31B9B-7F33-E316-00F2-E71D9CB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E0DB-DE5C-1DC0-C673-75A2F62D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8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1A4D-47EC-80F5-9462-92D44CA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9A779-6832-1BEF-A6F7-A7DDBFECB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0A93-632C-2810-91BA-4EE960E1F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24EB-ABCF-6170-A92D-3194981C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3AEDF-6F7C-DEFC-DD47-CEF0D4BA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05B6-497D-07F7-B7DC-0BBC8D2C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7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417F2-A041-F4F4-C8AA-F87AC7DD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874C-8553-C8B6-564C-E8D3C534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0098-FCEE-7A71-2E5B-2435D3B2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0C6F3-5C51-4231-8F37-1993F5E79720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0B1C-1E20-FE73-0874-795FEB0E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8FD2-40B5-293E-A3C3-225852D1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520470-FCEA-809B-EDCF-4919271D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379"/>
            <a:ext cx="12192000" cy="35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9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Suneetha Akula</dc:creator>
  <cp:lastModifiedBy>Suneetha Akula</cp:lastModifiedBy>
  <cp:revision>2</cp:revision>
  <dcterms:created xsi:type="dcterms:W3CDTF">2025-05-06T07:24:01Z</dcterms:created>
  <dcterms:modified xsi:type="dcterms:W3CDTF">2025-05-06T07:29:00Z</dcterms:modified>
</cp:coreProperties>
</file>