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317B-47FF-4387-8A14-0A0B4CE6D11D}" v="2" dt="2025-06-06T06:50:3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EHA S" userId="fb6ee521ecccc1e2" providerId="LiveId" clId="{7AC4317B-47FF-4387-8A14-0A0B4CE6D11D}"/>
    <pc:docChg chg="custSel modSld">
      <pc:chgData name="SUNEHA S" userId="fb6ee521ecccc1e2" providerId="LiveId" clId="{7AC4317B-47FF-4387-8A14-0A0B4CE6D11D}" dt="2025-06-06T06:50:32.657" v="4"/>
      <pc:docMkLst>
        <pc:docMk/>
      </pc:docMkLst>
      <pc:sldChg chg="delSp modSp mod">
        <pc:chgData name="SUNEHA S" userId="fb6ee521ecccc1e2" providerId="LiveId" clId="{7AC4317B-47FF-4387-8A14-0A0B4CE6D11D}" dt="2025-06-06T06:50:32.657" v="4"/>
        <pc:sldMkLst>
          <pc:docMk/>
          <pc:sldMk cId="95992585" sldId="256"/>
        </pc:sldMkLst>
        <pc:spChg chg="mod">
          <ac:chgData name="SUNEHA S" userId="fb6ee521ecccc1e2" providerId="LiveId" clId="{7AC4317B-47FF-4387-8A14-0A0B4CE6D11D}" dt="2025-06-06T06:50:32.657" v="4"/>
          <ac:spMkLst>
            <pc:docMk/>
            <pc:sldMk cId="95992585" sldId="256"/>
            <ac:spMk id="2" creationId="{B38D7BBB-83F5-49AC-9750-F5114018037E}"/>
          </ac:spMkLst>
        </pc:spChg>
        <pc:spChg chg="del mod">
          <ac:chgData name="SUNEHA S" userId="fb6ee521ecccc1e2" providerId="LiveId" clId="{7AC4317B-47FF-4387-8A14-0A0B4CE6D11D}" dt="2025-06-06T06:50:04.464" v="2" actId="21"/>
          <ac:spMkLst>
            <pc:docMk/>
            <pc:sldMk cId="95992585" sldId="256"/>
            <ac:spMk id="3" creationId="{B0FD194D-20B0-47DA-8033-668CE4C39D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2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155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1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8D7BBB-83F5-49AC-9750-F51140180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A72AF98-20E5-494A-A0A5-B900BBEE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941"/>
            <a:ext cx="12192000" cy="22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A2CA68D4-03F2-49B0-9A8B-3572E0BF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17" y="0"/>
            <a:ext cx="2595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id="{26D88BDD-ECF6-4298-9ECE-CFE4A33E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83"/>
            <a:ext cx="12192000" cy="65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5">
            <a:extLst>
              <a:ext uri="{FF2B5EF4-FFF2-40B4-BE49-F238E27FC236}">
                <a16:creationId xmlns:a16="http://schemas.microsoft.com/office/drawing/2014/main" id="{072C3120-41D3-4BEB-914F-CE5F7710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83"/>
            <a:ext cx="12192000" cy="59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254E679E-DCA8-4429-BAF4-4B58CB93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Task3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SUNEHA S</cp:lastModifiedBy>
  <cp:revision>1</cp:revision>
  <dcterms:created xsi:type="dcterms:W3CDTF">2025-06-06T06:45:59Z</dcterms:created>
  <dcterms:modified xsi:type="dcterms:W3CDTF">2025-06-06T06:50:40Z</dcterms:modified>
</cp:coreProperties>
</file>