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21941b9aa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b21941b9aa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1941b9aa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b21941b9aa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21941b9aa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21941b9a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b21941b9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b21941b9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21941b9a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b21941b9a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b21941b9aa_6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b21941b9aa_6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123.com/W3lc0m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Project (Group 3)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61500" y="3061400"/>
            <a:ext cx="2050500" cy="17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DCDDDE"/>
                </a:solidFill>
              </a:rPr>
              <a:t>Wong, Pak Wah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DCDDDE"/>
                </a:solidFill>
              </a:rPr>
              <a:t>Vlasic, Gordon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DCDDDE"/>
                </a:solidFill>
              </a:rPr>
              <a:t>Singh, Sunehildeep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DCDDDE"/>
                </a:solidFill>
              </a:rPr>
              <a:t>Phan, Huyen Anh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DCDDDE"/>
                </a:solidFill>
              </a:rPr>
              <a:t>Kuriakose, Rincy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400">
                <a:solidFill>
                  <a:srgbClr val="DCDDDE"/>
                </a:solidFill>
              </a:rPr>
              <a:t>Chan, Man Kit</a:t>
            </a:r>
            <a:endParaRPr sz="1400">
              <a:solidFill>
                <a:srgbClr val="DCDDDE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637"/>
            <a:ext cx="9143999" cy="46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CONTD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350"/>
            <a:ext cx="91440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we added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03627"/>
            <a:ext cx="9144000" cy="4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Comments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4 real comments: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That song is AWESOME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Best World Cup song ever!!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Love the song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Even after 12 years, this song does not </a:t>
            </a:r>
            <a:r>
              <a:rPr lang="en"/>
              <a:t>disappoint. The atmosphere, along with the vibes the song gives off, gives me goosebumps.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2 fake comments: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GIRLS: 18+ Youtube: It is fine Someone: Says “heck” Youtube: be gone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CLICK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https://123.com/W3lc0m3</a:t>
            </a:r>
            <a:r>
              <a:rPr lang="en"/>
              <a:t> to our website!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CDDDE"/>
              </a:solidFill>
              <a:highlight>
                <a:srgbClr val="36393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program execution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675"/>
            <a:ext cx="9144000" cy="50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308700" y="2063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      &lt;3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