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6" r:id="rId4"/>
    <p:sldId id="265" r:id="rId5"/>
    <p:sldId id="270" r:id="rId6"/>
    <p:sldId id="263" r:id="rId7"/>
    <p:sldId id="267" r:id="rId8"/>
    <p:sldId id="271" r:id="rId9"/>
    <p:sldId id="272" r:id="rId10"/>
    <p:sldId id="273" r:id="rId11"/>
    <p:sldId id="274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C61"/>
    <a:srgbClr val="2A747A"/>
    <a:srgbClr val="348D9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980" autoAdjust="0"/>
    <p:restoredTop sz="94660"/>
  </p:normalViewPr>
  <p:slideViewPr>
    <p:cSldViewPr snapToGrid="0">
      <p:cViewPr>
        <p:scale>
          <a:sx n="63" d="100"/>
          <a:sy n="63" d="100"/>
        </p:scale>
        <p:origin x="-2316" y="-10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C5C-0E77-4DEA-BA90-72301D254D14}" type="datetimeFigureOut">
              <a:rPr lang="en-IN" smtClean="0"/>
              <a:pPr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1D3-A61A-4B7F-85B3-B3A32B805A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3884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C5C-0E77-4DEA-BA90-72301D254D14}" type="datetimeFigureOut">
              <a:rPr lang="en-IN" smtClean="0"/>
              <a:pPr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1D3-A61A-4B7F-85B3-B3A32B805A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879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C5C-0E77-4DEA-BA90-72301D254D14}" type="datetimeFigureOut">
              <a:rPr lang="en-IN" smtClean="0"/>
              <a:pPr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1D3-A61A-4B7F-85B3-B3A32B805A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5667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C5C-0E77-4DEA-BA90-72301D254D14}" type="datetimeFigureOut">
              <a:rPr lang="en-IN" smtClean="0"/>
              <a:pPr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1D3-A61A-4B7F-85B3-B3A32B805A0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374788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C5C-0E77-4DEA-BA90-72301D254D14}" type="datetimeFigureOut">
              <a:rPr lang="en-IN" smtClean="0"/>
              <a:pPr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1D3-A61A-4B7F-85B3-B3A32B805A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39947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C5C-0E77-4DEA-BA90-72301D254D14}" type="datetimeFigureOut">
              <a:rPr lang="en-IN" smtClean="0"/>
              <a:pPr/>
              <a:t>19-05-2025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1D3-A61A-4B7F-85B3-B3A32B805A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64061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C5C-0E77-4DEA-BA90-72301D254D14}" type="datetimeFigureOut">
              <a:rPr lang="en-IN" smtClean="0"/>
              <a:pPr/>
              <a:t>19-05-2025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1D3-A61A-4B7F-85B3-B3A32B805A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4538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C5C-0E77-4DEA-BA90-72301D254D14}" type="datetimeFigureOut">
              <a:rPr lang="en-IN" smtClean="0"/>
              <a:pPr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1D3-A61A-4B7F-85B3-B3A32B805A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41563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C5C-0E77-4DEA-BA90-72301D254D14}" type="datetimeFigureOut">
              <a:rPr lang="en-IN" smtClean="0"/>
              <a:pPr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1D3-A61A-4B7F-85B3-B3A32B805A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8890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C5C-0E77-4DEA-BA90-72301D254D14}" type="datetimeFigureOut">
              <a:rPr lang="en-IN" smtClean="0"/>
              <a:pPr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1D3-A61A-4B7F-85B3-B3A32B805A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645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C5C-0E77-4DEA-BA90-72301D254D14}" type="datetimeFigureOut">
              <a:rPr lang="en-IN" smtClean="0"/>
              <a:pPr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1D3-A61A-4B7F-85B3-B3A32B805A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435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C5C-0E77-4DEA-BA90-72301D254D14}" type="datetimeFigureOut">
              <a:rPr lang="en-IN" smtClean="0"/>
              <a:pPr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1D3-A61A-4B7F-85B3-B3A32B805A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1281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C5C-0E77-4DEA-BA90-72301D254D14}" type="datetimeFigureOut">
              <a:rPr lang="en-IN" smtClean="0"/>
              <a:pPr/>
              <a:t>19-05-2025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1D3-A61A-4B7F-85B3-B3A32B805A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2840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C5C-0E77-4DEA-BA90-72301D254D14}" type="datetimeFigureOut">
              <a:rPr lang="en-IN" smtClean="0"/>
              <a:pPr/>
              <a:t>19-05-2025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1D3-A61A-4B7F-85B3-B3A32B805A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6343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C5C-0E77-4DEA-BA90-72301D254D14}" type="datetimeFigureOut">
              <a:rPr lang="en-IN" smtClean="0"/>
              <a:pPr/>
              <a:t>19-05-2025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1D3-A61A-4B7F-85B3-B3A32B805A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0620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C5C-0E77-4DEA-BA90-72301D254D14}" type="datetimeFigureOut">
              <a:rPr lang="en-IN" smtClean="0"/>
              <a:pPr/>
              <a:t>19-05-2025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1D3-A61A-4B7F-85B3-B3A32B805A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1482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C5C-0E77-4DEA-BA90-72301D254D14}" type="datetimeFigureOut">
              <a:rPr lang="en-IN" smtClean="0"/>
              <a:pPr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1D3-A61A-4B7F-85B3-B3A32B805A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0424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5A1DC5C-0E77-4DEA-BA90-72301D254D14}" type="datetimeFigureOut">
              <a:rPr lang="en-IN" smtClean="0"/>
              <a:pPr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DC1D3-A61A-4B7F-85B3-B3A32B805A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94859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abac.org/blog/ai-and-privacy-balancing-innovation-with-data-protection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vector-art/20328693-3d-white-particle-wave-pattern-on-a-black-background-digital-abstract-background-can-be-applied-for-web-design-website-wallpaper-banner-or-cover-vector-illustration" TargetMode="Externa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fotonerd.it/midjourney-rivista/" TargetMode="Externa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athwaysnc.com/background-image-1/" TargetMode="External"/><Relationship Id="rId7" Type="http://schemas.openxmlformats.org/officeDocument/2006/relationships/hyperlink" Target="https://www.publicdomainpictures.net/en/view-image.php?image=603003&amp;picture=robot-cosplay-woman-cyberpunk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hyperlink" Target="https://www.wallpaperflare.com/search?wallpaper=intelligence" TargetMode="Externa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thwaysnc.com/background-image-1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wallpaperflare.com/search?wallpaper=intelligence" TargetMode="Externa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hechoice.escp.eu/choose-to-lead/harnessing-ai-to-accelerate-digital-transformation/" TargetMode="External"/><Relationship Id="rId7" Type="http://schemas.openxmlformats.org/officeDocument/2006/relationships/hyperlink" Target="https://fosspost.org/open-source-speech-recognition-2021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discoverytoday.com/2023/11/08/12-legal-use-cases-for-generative-ai-infographic-legal-tech-trend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echnofaq.org/posts/2018/01/the-role-of-big-data-in-strengthening-machine-learning-project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uropeandissemination.eu/why-automation-and-flexible-jobs-could-lead-to-more-meaningful-work/14133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B6D93C02-972A-56D0-9E5F-62703FFD0DB8}"/>
              </a:ext>
            </a:extLst>
          </p:cNvPr>
          <p:cNvSpPr/>
          <p:nvPr/>
        </p:nvSpPr>
        <p:spPr>
          <a:xfrm>
            <a:off x="0" y="0"/>
            <a:ext cx="8439950" cy="6857999"/>
          </a:xfrm>
          <a:custGeom>
            <a:avLst/>
            <a:gdLst>
              <a:gd name="connsiteX0" fmla="*/ 428866 w 8312847"/>
              <a:gd name="connsiteY0" fmla="*/ 0 h 6754483"/>
              <a:gd name="connsiteX1" fmla="*/ 2842232 w 8312847"/>
              <a:gd name="connsiteY1" fmla="*/ 0 h 6754483"/>
              <a:gd name="connsiteX2" fmla="*/ 2901268 w 8312847"/>
              <a:gd name="connsiteY2" fmla="*/ 22530 h 6754483"/>
              <a:gd name="connsiteX3" fmla="*/ 3276618 w 8312847"/>
              <a:gd name="connsiteY3" fmla="*/ 184759 h 6754483"/>
              <a:gd name="connsiteX4" fmla="*/ 2638263 w 8312847"/>
              <a:gd name="connsiteY4" fmla="*/ 1306193 h 6754483"/>
              <a:gd name="connsiteX5" fmla="*/ 4760362 w 8312847"/>
              <a:gd name="connsiteY5" fmla="*/ 2453506 h 6754483"/>
              <a:gd name="connsiteX6" fmla="*/ 4234150 w 8312847"/>
              <a:gd name="connsiteY6" fmla="*/ 4627363 h 6754483"/>
              <a:gd name="connsiteX7" fmla="*/ 8133290 w 8312847"/>
              <a:gd name="connsiteY7" fmla="*/ 4981046 h 6754483"/>
              <a:gd name="connsiteX8" fmla="*/ 6891086 w 8312847"/>
              <a:gd name="connsiteY8" fmla="*/ 6749461 h 6754483"/>
              <a:gd name="connsiteX9" fmla="*/ 6869731 w 8312847"/>
              <a:gd name="connsiteY9" fmla="*/ 6754483 h 6754483"/>
              <a:gd name="connsiteX10" fmla="*/ 96002 w 8312847"/>
              <a:gd name="connsiteY10" fmla="*/ 6754483 h 6754483"/>
              <a:gd name="connsiteX11" fmla="*/ 10311 w 8312847"/>
              <a:gd name="connsiteY11" fmla="*/ 6627754 h 6754483"/>
              <a:gd name="connsiteX12" fmla="*/ 0 w 8312847"/>
              <a:gd name="connsiteY12" fmla="*/ 6608320 h 6754483"/>
              <a:gd name="connsiteX13" fmla="*/ 0 w 8312847"/>
              <a:gd name="connsiteY13" fmla="*/ 1162022 h 6754483"/>
              <a:gd name="connsiteX14" fmla="*/ 5610 w 8312847"/>
              <a:gd name="connsiteY14" fmla="*/ 1137639 h 6754483"/>
              <a:gd name="connsiteX15" fmla="*/ 300505 w 8312847"/>
              <a:gd name="connsiteY15" fmla="*/ 202012 h 6754483"/>
              <a:gd name="connsiteX16" fmla="*/ 414232 w 8312847"/>
              <a:gd name="connsiteY16" fmla="*/ 16175 h 6754483"/>
              <a:gd name="connsiteX17" fmla="*/ 428866 w 8312847"/>
              <a:gd name="connsiteY17" fmla="*/ 0 h 6754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312847" h="6754483">
                <a:moveTo>
                  <a:pt x="428866" y="0"/>
                </a:moveTo>
                <a:lnTo>
                  <a:pt x="2842232" y="0"/>
                </a:lnTo>
                <a:lnTo>
                  <a:pt x="2901268" y="22530"/>
                </a:lnTo>
                <a:cubicBezTo>
                  <a:pt x="3071320" y="90121"/>
                  <a:pt x="3203563" y="150253"/>
                  <a:pt x="3276618" y="184759"/>
                </a:cubicBezTo>
                <a:cubicBezTo>
                  <a:pt x="3666244" y="368789"/>
                  <a:pt x="2390972" y="928069"/>
                  <a:pt x="2638263" y="1306193"/>
                </a:cubicBezTo>
                <a:cubicBezTo>
                  <a:pt x="2885554" y="1684317"/>
                  <a:pt x="4494381" y="1899978"/>
                  <a:pt x="4760362" y="2453506"/>
                </a:cubicBezTo>
                <a:cubicBezTo>
                  <a:pt x="5026343" y="3007034"/>
                  <a:pt x="3671995" y="4206106"/>
                  <a:pt x="4234150" y="4627363"/>
                </a:cubicBezTo>
                <a:cubicBezTo>
                  <a:pt x="4796305" y="5048620"/>
                  <a:pt x="7690467" y="4627363"/>
                  <a:pt x="8133290" y="4981046"/>
                </a:cubicBezTo>
                <a:cubicBezTo>
                  <a:pt x="8576113" y="5334729"/>
                  <a:pt x="8213803" y="6434597"/>
                  <a:pt x="6891086" y="6749461"/>
                </a:cubicBezTo>
                <a:lnTo>
                  <a:pt x="6869731" y="6754483"/>
                </a:lnTo>
                <a:lnTo>
                  <a:pt x="96002" y="6754483"/>
                </a:lnTo>
                <a:lnTo>
                  <a:pt x="10311" y="6627754"/>
                </a:lnTo>
                <a:lnTo>
                  <a:pt x="0" y="6608320"/>
                </a:lnTo>
                <a:lnTo>
                  <a:pt x="0" y="1162022"/>
                </a:lnTo>
                <a:lnTo>
                  <a:pt x="5610" y="1137639"/>
                </a:lnTo>
                <a:cubicBezTo>
                  <a:pt x="101609" y="737574"/>
                  <a:pt x="204267" y="410933"/>
                  <a:pt x="300505" y="202012"/>
                </a:cubicBezTo>
                <a:cubicBezTo>
                  <a:pt x="332585" y="132372"/>
                  <a:pt x="370758" y="70650"/>
                  <a:pt x="414232" y="16175"/>
                </a:cubicBezTo>
                <a:lnTo>
                  <a:pt x="428866" y="0"/>
                </a:lnTo>
                <a:close/>
              </a:path>
            </a:pathLst>
          </a:custGeom>
          <a:solidFill>
            <a:srgbClr val="215C61"/>
          </a:solidFill>
          <a:effectLst>
            <a:innerShdw blurRad="63500" dist="50800" dir="16200000">
              <a:prstClr val="black">
                <a:alpha val="50000"/>
              </a:prstClr>
            </a:inn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0DCD2F50-8A61-6EF3-3D5A-F331DCF26677}"/>
              </a:ext>
            </a:extLst>
          </p:cNvPr>
          <p:cNvSpPr/>
          <p:nvPr/>
        </p:nvSpPr>
        <p:spPr>
          <a:xfrm>
            <a:off x="2501777" y="0"/>
            <a:ext cx="9690223" cy="6858000"/>
          </a:xfrm>
          <a:custGeom>
            <a:avLst/>
            <a:gdLst>
              <a:gd name="connsiteX0" fmla="*/ 236064 w 9516821"/>
              <a:gd name="connsiteY0" fmla="*/ 0 h 6754483"/>
              <a:gd name="connsiteX1" fmla="*/ 9516821 w 9516821"/>
              <a:gd name="connsiteY1" fmla="*/ 0 h 6754483"/>
              <a:gd name="connsiteX2" fmla="*/ 9516821 w 9516821"/>
              <a:gd name="connsiteY2" fmla="*/ 6754483 h 6754483"/>
              <a:gd name="connsiteX3" fmla="*/ 4263563 w 9516821"/>
              <a:gd name="connsiteY3" fmla="*/ 6754483 h 6754483"/>
              <a:gd name="connsiteX4" fmla="*/ 4284918 w 9516821"/>
              <a:gd name="connsiteY4" fmla="*/ 6749461 h 6754483"/>
              <a:gd name="connsiteX5" fmla="*/ 5527122 w 9516821"/>
              <a:gd name="connsiteY5" fmla="*/ 4981046 h 6754483"/>
              <a:gd name="connsiteX6" fmla="*/ 1627982 w 9516821"/>
              <a:gd name="connsiteY6" fmla="*/ 4627363 h 6754483"/>
              <a:gd name="connsiteX7" fmla="*/ 2154194 w 9516821"/>
              <a:gd name="connsiteY7" fmla="*/ 2453506 h 6754483"/>
              <a:gd name="connsiteX8" fmla="*/ 32095 w 9516821"/>
              <a:gd name="connsiteY8" fmla="*/ 1306193 h 6754483"/>
              <a:gd name="connsiteX9" fmla="*/ 670450 w 9516821"/>
              <a:gd name="connsiteY9" fmla="*/ 184759 h 6754483"/>
              <a:gd name="connsiteX10" fmla="*/ 295100 w 9516821"/>
              <a:gd name="connsiteY10" fmla="*/ 22530 h 6754483"/>
              <a:gd name="connsiteX11" fmla="*/ 236064 w 9516821"/>
              <a:gd name="connsiteY11" fmla="*/ 0 h 6754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516821" h="6754483">
                <a:moveTo>
                  <a:pt x="236064" y="0"/>
                </a:moveTo>
                <a:lnTo>
                  <a:pt x="9516821" y="0"/>
                </a:lnTo>
                <a:lnTo>
                  <a:pt x="9516821" y="6754483"/>
                </a:lnTo>
                <a:lnTo>
                  <a:pt x="4263563" y="6754483"/>
                </a:lnTo>
                <a:lnTo>
                  <a:pt x="4284918" y="6749461"/>
                </a:lnTo>
                <a:cubicBezTo>
                  <a:pt x="5607635" y="6434597"/>
                  <a:pt x="5969945" y="5334729"/>
                  <a:pt x="5527122" y="4981046"/>
                </a:cubicBezTo>
                <a:cubicBezTo>
                  <a:pt x="5084299" y="4627363"/>
                  <a:pt x="2190137" y="5048620"/>
                  <a:pt x="1627982" y="4627363"/>
                </a:cubicBezTo>
                <a:cubicBezTo>
                  <a:pt x="1065827" y="4206106"/>
                  <a:pt x="2420175" y="3007034"/>
                  <a:pt x="2154194" y="2453506"/>
                </a:cubicBezTo>
                <a:cubicBezTo>
                  <a:pt x="1888213" y="1899978"/>
                  <a:pt x="279386" y="1684317"/>
                  <a:pt x="32095" y="1306193"/>
                </a:cubicBezTo>
                <a:cubicBezTo>
                  <a:pt x="-215196" y="928069"/>
                  <a:pt x="1060076" y="368789"/>
                  <a:pt x="670450" y="184759"/>
                </a:cubicBezTo>
                <a:cubicBezTo>
                  <a:pt x="597395" y="150253"/>
                  <a:pt x="465152" y="90121"/>
                  <a:pt x="295100" y="22530"/>
                </a:cubicBezTo>
                <a:lnTo>
                  <a:pt x="236064" y="0"/>
                </a:lnTo>
                <a:close/>
              </a:path>
            </a:pathLst>
          </a:custGeom>
          <a:solidFill>
            <a:srgbClr val="215C6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1B75E1EF-CF1C-10F3-D079-FE5819DCD1C7}"/>
              </a:ext>
            </a:extLst>
          </p:cNvPr>
          <p:cNvSpPr/>
          <p:nvPr/>
        </p:nvSpPr>
        <p:spPr>
          <a:xfrm>
            <a:off x="-111124" y="1"/>
            <a:ext cx="8439950" cy="6857999"/>
          </a:xfrm>
          <a:custGeom>
            <a:avLst/>
            <a:gdLst>
              <a:gd name="connsiteX0" fmla="*/ 428866 w 8312847"/>
              <a:gd name="connsiteY0" fmla="*/ 0 h 6754483"/>
              <a:gd name="connsiteX1" fmla="*/ 2842232 w 8312847"/>
              <a:gd name="connsiteY1" fmla="*/ 0 h 6754483"/>
              <a:gd name="connsiteX2" fmla="*/ 2901268 w 8312847"/>
              <a:gd name="connsiteY2" fmla="*/ 22530 h 6754483"/>
              <a:gd name="connsiteX3" fmla="*/ 3276618 w 8312847"/>
              <a:gd name="connsiteY3" fmla="*/ 184759 h 6754483"/>
              <a:gd name="connsiteX4" fmla="*/ 2638263 w 8312847"/>
              <a:gd name="connsiteY4" fmla="*/ 1306193 h 6754483"/>
              <a:gd name="connsiteX5" fmla="*/ 4760362 w 8312847"/>
              <a:gd name="connsiteY5" fmla="*/ 2453506 h 6754483"/>
              <a:gd name="connsiteX6" fmla="*/ 4234150 w 8312847"/>
              <a:gd name="connsiteY6" fmla="*/ 4627363 h 6754483"/>
              <a:gd name="connsiteX7" fmla="*/ 8133290 w 8312847"/>
              <a:gd name="connsiteY7" fmla="*/ 4981046 h 6754483"/>
              <a:gd name="connsiteX8" fmla="*/ 6891086 w 8312847"/>
              <a:gd name="connsiteY8" fmla="*/ 6749461 h 6754483"/>
              <a:gd name="connsiteX9" fmla="*/ 6869731 w 8312847"/>
              <a:gd name="connsiteY9" fmla="*/ 6754483 h 6754483"/>
              <a:gd name="connsiteX10" fmla="*/ 96002 w 8312847"/>
              <a:gd name="connsiteY10" fmla="*/ 6754483 h 6754483"/>
              <a:gd name="connsiteX11" fmla="*/ 10311 w 8312847"/>
              <a:gd name="connsiteY11" fmla="*/ 6627754 h 6754483"/>
              <a:gd name="connsiteX12" fmla="*/ 0 w 8312847"/>
              <a:gd name="connsiteY12" fmla="*/ 6608320 h 6754483"/>
              <a:gd name="connsiteX13" fmla="*/ 0 w 8312847"/>
              <a:gd name="connsiteY13" fmla="*/ 1162022 h 6754483"/>
              <a:gd name="connsiteX14" fmla="*/ 5610 w 8312847"/>
              <a:gd name="connsiteY14" fmla="*/ 1137639 h 6754483"/>
              <a:gd name="connsiteX15" fmla="*/ 300505 w 8312847"/>
              <a:gd name="connsiteY15" fmla="*/ 202012 h 6754483"/>
              <a:gd name="connsiteX16" fmla="*/ 414232 w 8312847"/>
              <a:gd name="connsiteY16" fmla="*/ 16175 h 6754483"/>
              <a:gd name="connsiteX17" fmla="*/ 428866 w 8312847"/>
              <a:gd name="connsiteY17" fmla="*/ 0 h 6754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312847" h="6754483">
                <a:moveTo>
                  <a:pt x="428866" y="0"/>
                </a:moveTo>
                <a:lnTo>
                  <a:pt x="2842232" y="0"/>
                </a:lnTo>
                <a:lnTo>
                  <a:pt x="2901268" y="22530"/>
                </a:lnTo>
                <a:cubicBezTo>
                  <a:pt x="3071320" y="90121"/>
                  <a:pt x="3203563" y="150253"/>
                  <a:pt x="3276618" y="184759"/>
                </a:cubicBezTo>
                <a:cubicBezTo>
                  <a:pt x="3666244" y="368789"/>
                  <a:pt x="2390972" y="928069"/>
                  <a:pt x="2638263" y="1306193"/>
                </a:cubicBezTo>
                <a:cubicBezTo>
                  <a:pt x="2885554" y="1684317"/>
                  <a:pt x="4494381" y="1899978"/>
                  <a:pt x="4760362" y="2453506"/>
                </a:cubicBezTo>
                <a:cubicBezTo>
                  <a:pt x="5026343" y="3007034"/>
                  <a:pt x="3671995" y="4206106"/>
                  <a:pt x="4234150" y="4627363"/>
                </a:cubicBezTo>
                <a:cubicBezTo>
                  <a:pt x="4796305" y="5048620"/>
                  <a:pt x="7690467" y="4627363"/>
                  <a:pt x="8133290" y="4981046"/>
                </a:cubicBezTo>
                <a:cubicBezTo>
                  <a:pt x="8576113" y="5334729"/>
                  <a:pt x="8213803" y="6434597"/>
                  <a:pt x="6891086" y="6749461"/>
                </a:cubicBezTo>
                <a:lnTo>
                  <a:pt x="6869731" y="6754483"/>
                </a:lnTo>
                <a:lnTo>
                  <a:pt x="96002" y="6754483"/>
                </a:lnTo>
                <a:lnTo>
                  <a:pt x="10311" y="6627754"/>
                </a:lnTo>
                <a:lnTo>
                  <a:pt x="0" y="6608320"/>
                </a:lnTo>
                <a:lnTo>
                  <a:pt x="0" y="1162022"/>
                </a:lnTo>
                <a:lnTo>
                  <a:pt x="5610" y="1137639"/>
                </a:lnTo>
                <a:cubicBezTo>
                  <a:pt x="101609" y="737574"/>
                  <a:pt x="204267" y="410933"/>
                  <a:pt x="300505" y="202012"/>
                </a:cubicBezTo>
                <a:cubicBezTo>
                  <a:pt x="332585" y="132372"/>
                  <a:pt x="370758" y="70650"/>
                  <a:pt x="414232" y="16175"/>
                </a:cubicBezTo>
                <a:lnTo>
                  <a:pt x="428866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effectLst>
            <a:outerShdw blurRad="215900" dist="38100" dir="18900000" algn="bl" rotWithShape="0">
              <a:prstClr val="black">
                <a:alpha val="42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0EE44EC0-1334-F26F-E388-BC033C722702}"/>
              </a:ext>
            </a:extLst>
          </p:cNvPr>
          <p:cNvSpPr/>
          <p:nvPr/>
        </p:nvSpPr>
        <p:spPr>
          <a:xfrm>
            <a:off x="2501777" y="0"/>
            <a:ext cx="9690223" cy="6858000"/>
          </a:xfrm>
          <a:custGeom>
            <a:avLst/>
            <a:gdLst>
              <a:gd name="connsiteX0" fmla="*/ 236064 w 9516821"/>
              <a:gd name="connsiteY0" fmla="*/ 0 h 6754483"/>
              <a:gd name="connsiteX1" fmla="*/ 9516821 w 9516821"/>
              <a:gd name="connsiteY1" fmla="*/ 0 h 6754483"/>
              <a:gd name="connsiteX2" fmla="*/ 9516821 w 9516821"/>
              <a:gd name="connsiteY2" fmla="*/ 6754483 h 6754483"/>
              <a:gd name="connsiteX3" fmla="*/ 4263563 w 9516821"/>
              <a:gd name="connsiteY3" fmla="*/ 6754483 h 6754483"/>
              <a:gd name="connsiteX4" fmla="*/ 4284918 w 9516821"/>
              <a:gd name="connsiteY4" fmla="*/ 6749461 h 6754483"/>
              <a:gd name="connsiteX5" fmla="*/ 5527122 w 9516821"/>
              <a:gd name="connsiteY5" fmla="*/ 4981046 h 6754483"/>
              <a:gd name="connsiteX6" fmla="*/ 1627982 w 9516821"/>
              <a:gd name="connsiteY6" fmla="*/ 4627363 h 6754483"/>
              <a:gd name="connsiteX7" fmla="*/ 2154194 w 9516821"/>
              <a:gd name="connsiteY7" fmla="*/ 2453506 h 6754483"/>
              <a:gd name="connsiteX8" fmla="*/ 32095 w 9516821"/>
              <a:gd name="connsiteY8" fmla="*/ 1306193 h 6754483"/>
              <a:gd name="connsiteX9" fmla="*/ 670450 w 9516821"/>
              <a:gd name="connsiteY9" fmla="*/ 184759 h 6754483"/>
              <a:gd name="connsiteX10" fmla="*/ 295100 w 9516821"/>
              <a:gd name="connsiteY10" fmla="*/ 22530 h 6754483"/>
              <a:gd name="connsiteX11" fmla="*/ 236064 w 9516821"/>
              <a:gd name="connsiteY11" fmla="*/ 0 h 6754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516821" h="6754483">
                <a:moveTo>
                  <a:pt x="236064" y="0"/>
                </a:moveTo>
                <a:lnTo>
                  <a:pt x="9516821" y="0"/>
                </a:lnTo>
                <a:lnTo>
                  <a:pt x="9516821" y="6754483"/>
                </a:lnTo>
                <a:lnTo>
                  <a:pt x="4263563" y="6754483"/>
                </a:lnTo>
                <a:lnTo>
                  <a:pt x="4284918" y="6749461"/>
                </a:lnTo>
                <a:cubicBezTo>
                  <a:pt x="5607635" y="6434597"/>
                  <a:pt x="5969945" y="5334729"/>
                  <a:pt x="5527122" y="4981046"/>
                </a:cubicBezTo>
                <a:cubicBezTo>
                  <a:pt x="5084299" y="4627363"/>
                  <a:pt x="2190137" y="5048620"/>
                  <a:pt x="1627982" y="4627363"/>
                </a:cubicBezTo>
                <a:cubicBezTo>
                  <a:pt x="1065827" y="4206106"/>
                  <a:pt x="2420175" y="3007034"/>
                  <a:pt x="2154194" y="2453506"/>
                </a:cubicBezTo>
                <a:cubicBezTo>
                  <a:pt x="1888213" y="1899978"/>
                  <a:pt x="279386" y="1684317"/>
                  <a:pt x="32095" y="1306193"/>
                </a:cubicBezTo>
                <a:cubicBezTo>
                  <a:pt x="-215196" y="928069"/>
                  <a:pt x="1060076" y="368789"/>
                  <a:pt x="670450" y="184759"/>
                </a:cubicBezTo>
                <a:cubicBezTo>
                  <a:pt x="597395" y="150253"/>
                  <a:pt x="465152" y="90121"/>
                  <a:pt x="295100" y="22530"/>
                </a:cubicBezTo>
                <a:lnTo>
                  <a:pt x="236064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effectLst>
            <a:outerShdw blurRad="3556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5863316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lock and key with a key coming out of the head&#10;&#10;AI-generated content may be incorrect.">
            <a:extLst>
              <a:ext uri="{FF2B5EF4-FFF2-40B4-BE49-F238E27FC236}">
                <a16:creationId xmlns:a16="http://schemas.microsoft.com/office/drawing/2014/main" xmlns="" id="{46D31C62-27F7-5AD1-94D5-9F69017238C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06680" y="0"/>
            <a:ext cx="12192000" cy="68580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2CDB47E-D890-7942-B414-E3E4F9804C4B}"/>
              </a:ext>
            </a:extLst>
          </p:cNvPr>
          <p:cNvSpPr txBox="1"/>
          <p:nvPr/>
        </p:nvSpPr>
        <p:spPr>
          <a:xfrm>
            <a:off x="640080" y="426720"/>
            <a:ext cx="722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Ethical Considerations &amp; Risks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xmlns="" id="{0D1D4A7F-D3CF-20FA-8495-2D4C58F9B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7080" y="1424616"/>
            <a:ext cx="38100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Bias in AI models.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Deepfake dangers &amp; misinformation.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1949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D4457B4-77F9-18FF-609B-3F863AEF587E}"/>
              </a:ext>
            </a:extLst>
          </p:cNvPr>
          <p:cNvSpPr txBox="1"/>
          <p:nvPr/>
        </p:nvSpPr>
        <p:spPr>
          <a:xfrm>
            <a:off x="838200" y="670560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Generative AI in Business &amp; Education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Enhancing productivity.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AI-powered learning &amp; creativity tools.</a:t>
            </a:r>
          </a:p>
          <a:p>
            <a:pPr>
              <a:buNone/>
            </a:pPr>
            <a:r>
              <a:rPr lang="en-US" dirty="0"/>
              <a:t>8️⃣ </a:t>
            </a:r>
            <a:r>
              <a:rPr lang="en-US" b="1" dirty="0"/>
              <a:t>Future of Generative AI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What's next? AI collaboration with humans.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Breakthroughs in AI-human interaction.</a:t>
            </a:r>
          </a:p>
          <a:p>
            <a:pPr>
              <a:buNone/>
            </a:pPr>
            <a:r>
              <a:rPr lang="en-US" dirty="0"/>
              <a:t>9️⃣ </a:t>
            </a:r>
            <a:r>
              <a:rPr lang="en-US" b="1" dirty="0"/>
              <a:t>Limitations &amp; Challenges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 hallucinations &amp;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Over-reliance on AI vs. human creativity.</a:t>
            </a:r>
          </a:p>
          <a:p>
            <a:pPr>
              <a:buNone/>
            </a:pPr>
            <a:r>
              <a:rPr lang="en-US" dirty="0"/>
              <a:t>🔟 </a:t>
            </a:r>
            <a:r>
              <a:rPr lang="en-US" b="1" dirty="0"/>
              <a:t>Conclusion &amp; Discussion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takeaways &amp; questions for further exploration.</a:t>
            </a:r>
          </a:p>
          <a:p>
            <a:r>
              <a:rPr lang="en-IN"/>
              <a:t>SSSSSSS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23911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BC7CAF1-E7C2-618B-4576-5B16747D1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4F5CE95-A826-7E73-7FD7-0CBA41FE88FF}"/>
              </a:ext>
            </a:extLst>
          </p:cNvPr>
          <p:cNvSpPr txBox="1"/>
          <p:nvPr/>
        </p:nvSpPr>
        <p:spPr>
          <a:xfrm>
            <a:off x="587984" y="2235777"/>
            <a:ext cx="826299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N" sz="1800" b="1" dirty="0">
              <a:gradFill flip="none" rotWithShape="1">
                <a:gsLst>
                  <a:gs pos="58000">
                    <a:schemeClr val="accent5">
                      <a:lumMod val="5000"/>
                      <a:lumOff val="95000"/>
                    </a:schemeClr>
                  </a:gs>
                  <a:gs pos="24000">
                    <a:schemeClr val="accent5">
                      <a:lumMod val="45000"/>
                      <a:lumOff val="55000"/>
                    </a:schemeClr>
                  </a:gs>
                  <a:gs pos="83000">
                    <a:schemeClr val="accent5">
                      <a:lumMod val="45000"/>
                      <a:lumOff val="55000"/>
                    </a:schemeClr>
                  </a:gs>
                  <a:gs pos="100000">
                    <a:schemeClr val="accent5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  <a:p>
            <a:pPr algn="ctr"/>
            <a:r>
              <a:rPr lang="en-US" sz="9600" b="1" dirty="0">
                <a:gradFill flip="none" rotWithShape="1">
                  <a:gsLst>
                    <a:gs pos="58000">
                      <a:schemeClr val="accent5">
                        <a:lumMod val="5000"/>
                        <a:lumOff val="95000"/>
                      </a:schemeClr>
                    </a:gs>
                    <a:gs pos="24000">
                      <a:schemeClr val="accent5">
                        <a:lumMod val="45000"/>
                        <a:lumOff val="55000"/>
                      </a:schemeClr>
                    </a:gs>
                    <a:gs pos="83000">
                      <a:schemeClr val="accent5">
                        <a:lumMod val="45000"/>
                        <a:lumOff val="55000"/>
                      </a:schemeClr>
                    </a:gs>
                    <a:gs pos="100000">
                      <a:schemeClr val="accent5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     THANKS</a:t>
            </a:r>
            <a:endParaRPr lang="en-IN" sz="9600" b="1" dirty="0">
              <a:gradFill flip="none" rotWithShape="1">
                <a:gsLst>
                  <a:gs pos="58000">
                    <a:schemeClr val="accent5">
                      <a:lumMod val="5000"/>
                      <a:lumOff val="95000"/>
                    </a:schemeClr>
                  </a:gs>
                  <a:gs pos="24000">
                    <a:schemeClr val="accent5">
                      <a:lumMod val="45000"/>
                      <a:lumOff val="55000"/>
                    </a:schemeClr>
                  </a:gs>
                  <a:gs pos="83000">
                    <a:schemeClr val="accent5">
                      <a:lumMod val="45000"/>
                      <a:lumOff val="55000"/>
                    </a:schemeClr>
                  </a:gs>
                  <a:gs pos="100000">
                    <a:schemeClr val="accent5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  <a:p>
            <a:pPr algn="ctr"/>
            <a:endParaRPr lang="en-IN" sz="1800" b="1" dirty="0">
              <a:gradFill flip="none" rotWithShape="1">
                <a:gsLst>
                  <a:gs pos="58000">
                    <a:schemeClr val="accent5">
                      <a:lumMod val="5000"/>
                      <a:lumOff val="95000"/>
                    </a:schemeClr>
                  </a:gs>
                  <a:gs pos="24000">
                    <a:schemeClr val="accent5">
                      <a:lumMod val="45000"/>
                      <a:lumOff val="55000"/>
                    </a:schemeClr>
                  </a:gs>
                  <a:gs pos="83000">
                    <a:schemeClr val="accent5">
                      <a:lumMod val="45000"/>
                      <a:lumOff val="55000"/>
                    </a:schemeClr>
                  </a:gs>
                  <a:gs pos="100000">
                    <a:schemeClr val="accent5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FB8D73D3-F3CC-DB3F-9422-F6A79AB2C6DA}"/>
              </a:ext>
            </a:extLst>
          </p:cNvPr>
          <p:cNvSpPr/>
          <p:nvPr/>
        </p:nvSpPr>
        <p:spPr>
          <a:xfrm>
            <a:off x="-117423" y="0"/>
            <a:ext cx="8302790" cy="6857999"/>
          </a:xfrm>
          <a:custGeom>
            <a:avLst/>
            <a:gdLst>
              <a:gd name="connsiteX0" fmla="*/ 428866 w 8312847"/>
              <a:gd name="connsiteY0" fmla="*/ 0 h 6754483"/>
              <a:gd name="connsiteX1" fmla="*/ 2842232 w 8312847"/>
              <a:gd name="connsiteY1" fmla="*/ 0 h 6754483"/>
              <a:gd name="connsiteX2" fmla="*/ 2901268 w 8312847"/>
              <a:gd name="connsiteY2" fmla="*/ 22530 h 6754483"/>
              <a:gd name="connsiteX3" fmla="*/ 3276618 w 8312847"/>
              <a:gd name="connsiteY3" fmla="*/ 184759 h 6754483"/>
              <a:gd name="connsiteX4" fmla="*/ 2638263 w 8312847"/>
              <a:gd name="connsiteY4" fmla="*/ 1306193 h 6754483"/>
              <a:gd name="connsiteX5" fmla="*/ 4760362 w 8312847"/>
              <a:gd name="connsiteY5" fmla="*/ 2453506 h 6754483"/>
              <a:gd name="connsiteX6" fmla="*/ 4234150 w 8312847"/>
              <a:gd name="connsiteY6" fmla="*/ 4627363 h 6754483"/>
              <a:gd name="connsiteX7" fmla="*/ 8133290 w 8312847"/>
              <a:gd name="connsiteY7" fmla="*/ 4981046 h 6754483"/>
              <a:gd name="connsiteX8" fmla="*/ 6891086 w 8312847"/>
              <a:gd name="connsiteY8" fmla="*/ 6749461 h 6754483"/>
              <a:gd name="connsiteX9" fmla="*/ 6869731 w 8312847"/>
              <a:gd name="connsiteY9" fmla="*/ 6754483 h 6754483"/>
              <a:gd name="connsiteX10" fmla="*/ 96002 w 8312847"/>
              <a:gd name="connsiteY10" fmla="*/ 6754483 h 6754483"/>
              <a:gd name="connsiteX11" fmla="*/ 10311 w 8312847"/>
              <a:gd name="connsiteY11" fmla="*/ 6627754 h 6754483"/>
              <a:gd name="connsiteX12" fmla="*/ 0 w 8312847"/>
              <a:gd name="connsiteY12" fmla="*/ 6608320 h 6754483"/>
              <a:gd name="connsiteX13" fmla="*/ 0 w 8312847"/>
              <a:gd name="connsiteY13" fmla="*/ 1162022 h 6754483"/>
              <a:gd name="connsiteX14" fmla="*/ 5610 w 8312847"/>
              <a:gd name="connsiteY14" fmla="*/ 1137639 h 6754483"/>
              <a:gd name="connsiteX15" fmla="*/ 300505 w 8312847"/>
              <a:gd name="connsiteY15" fmla="*/ 202012 h 6754483"/>
              <a:gd name="connsiteX16" fmla="*/ 414232 w 8312847"/>
              <a:gd name="connsiteY16" fmla="*/ 16175 h 6754483"/>
              <a:gd name="connsiteX17" fmla="*/ 428866 w 8312847"/>
              <a:gd name="connsiteY17" fmla="*/ 0 h 6754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312847" h="6754483">
                <a:moveTo>
                  <a:pt x="428866" y="0"/>
                </a:moveTo>
                <a:lnTo>
                  <a:pt x="2842232" y="0"/>
                </a:lnTo>
                <a:lnTo>
                  <a:pt x="2901268" y="22530"/>
                </a:lnTo>
                <a:cubicBezTo>
                  <a:pt x="3071320" y="90121"/>
                  <a:pt x="3203563" y="150253"/>
                  <a:pt x="3276618" y="184759"/>
                </a:cubicBezTo>
                <a:cubicBezTo>
                  <a:pt x="3666244" y="368789"/>
                  <a:pt x="2390972" y="928069"/>
                  <a:pt x="2638263" y="1306193"/>
                </a:cubicBezTo>
                <a:cubicBezTo>
                  <a:pt x="2885554" y="1684317"/>
                  <a:pt x="4494381" y="1899978"/>
                  <a:pt x="4760362" y="2453506"/>
                </a:cubicBezTo>
                <a:cubicBezTo>
                  <a:pt x="5026343" y="3007034"/>
                  <a:pt x="3671995" y="4206106"/>
                  <a:pt x="4234150" y="4627363"/>
                </a:cubicBezTo>
                <a:cubicBezTo>
                  <a:pt x="4796305" y="5048620"/>
                  <a:pt x="7690467" y="4627363"/>
                  <a:pt x="8133290" y="4981046"/>
                </a:cubicBezTo>
                <a:cubicBezTo>
                  <a:pt x="8576113" y="5334729"/>
                  <a:pt x="8213803" y="6434597"/>
                  <a:pt x="6891086" y="6749461"/>
                </a:cubicBezTo>
                <a:lnTo>
                  <a:pt x="6869731" y="6754483"/>
                </a:lnTo>
                <a:lnTo>
                  <a:pt x="96002" y="6754483"/>
                </a:lnTo>
                <a:lnTo>
                  <a:pt x="10311" y="6627754"/>
                </a:lnTo>
                <a:lnTo>
                  <a:pt x="0" y="6608320"/>
                </a:lnTo>
                <a:lnTo>
                  <a:pt x="0" y="1162022"/>
                </a:lnTo>
                <a:lnTo>
                  <a:pt x="5610" y="1137639"/>
                </a:lnTo>
                <a:cubicBezTo>
                  <a:pt x="101609" y="737574"/>
                  <a:pt x="204267" y="410933"/>
                  <a:pt x="300505" y="202012"/>
                </a:cubicBezTo>
                <a:cubicBezTo>
                  <a:pt x="332585" y="132372"/>
                  <a:pt x="370758" y="70650"/>
                  <a:pt x="414232" y="16175"/>
                </a:cubicBezTo>
                <a:lnTo>
                  <a:pt x="428866" y="0"/>
                </a:lnTo>
                <a:close/>
              </a:path>
            </a:pathLst>
          </a:custGeom>
          <a:solidFill>
            <a:srgbClr val="215C61"/>
          </a:solidFill>
          <a:effectLst>
            <a:outerShdw blurRad="215900" dist="38100" dir="18900000" algn="bl" rotWithShape="0">
              <a:prstClr val="black">
                <a:alpha val="42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FE867A04-3360-FBC9-03C9-DBA6B7CDB9C8}"/>
              </a:ext>
            </a:extLst>
          </p:cNvPr>
          <p:cNvSpPr/>
          <p:nvPr/>
        </p:nvSpPr>
        <p:spPr>
          <a:xfrm>
            <a:off x="2659256" y="0"/>
            <a:ext cx="9532744" cy="6858000"/>
          </a:xfrm>
          <a:custGeom>
            <a:avLst/>
            <a:gdLst>
              <a:gd name="connsiteX0" fmla="*/ 236064 w 9516821"/>
              <a:gd name="connsiteY0" fmla="*/ 0 h 6754483"/>
              <a:gd name="connsiteX1" fmla="*/ 9516821 w 9516821"/>
              <a:gd name="connsiteY1" fmla="*/ 0 h 6754483"/>
              <a:gd name="connsiteX2" fmla="*/ 9516821 w 9516821"/>
              <a:gd name="connsiteY2" fmla="*/ 6754483 h 6754483"/>
              <a:gd name="connsiteX3" fmla="*/ 4263563 w 9516821"/>
              <a:gd name="connsiteY3" fmla="*/ 6754483 h 6754483"/>
              <a:gd name="connsiteX4" fmla="*/ 4284918 w 9516821"/>
              <a:gd name="connsiteY4" fmla="*/ 6749461 h 6754483"/>
              <a:gd name="connsiteX5" fmla="*/ 5527122 w 9516821"/>
              <a:gd name="connsiteY5" fmla="*/ 4981046 h 6754483"/>
              <a:gd name="connsiteX6" fmla="*/ 1627982 w 9516821"/>
              <a:gd name="connsiteY6" fmla="*/ 4627363 h 6754483"/>
              <a:gd name="connsiteX7" fmla="*/ 2154194 w 9516821"/>
              <a:gd name="connsiteY7" fmla="*/ 2453506 h 6754483"/>
              <a:gd name="connsiteX8" fmla="*/ 32095 w 9516821"/>
              <a:gd name="connsiteY8" fmla="*/ 1306193 h 6754483"/>
              <a:gd name="connsiteX9" fmla="*/ 670450 w 9516821"/>
              <a:gd name="connsiteY9" fmla="*/ 184759 h 6754483"/>
              <a:gd name="connsiteX10" fmla="*/ 295100 w 9516821"/>
              <a:gd name="connsiteY10" fmla="*/ 22530 h 6754483"/>
              <a:gd name="connsiteX11" fmla="*/ 236064 w 9516821"/>
              <a:gd name="connsiteY11" fmla="*/ 0 h 6754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516821" h="6754483">
                <a:moveTo>
                  <a:pt x="236064" y="0"/>
                </a:moveTo>
                <a:lnTo>
                  <a:pt x="9516821" y="0"/>
                </a:lnTo>
                <a:lnTo>
                  <a:pt x="9516821" y="6754483"/>
                </a:lnTo>
                <a:lnTo>
                  <a:pt x="4263563" y="6754483"/>
                </a:lnTo>
                <a:lnTo>
                  <a:pt x="4284918" y="6749461"/>
                </a:lnTo>
                <a:cubicBezTo>
                  <a:pt x="5607635" y="6434597"/>
                  <a:pt x="5969945" y="5334729"/>
                  <a:pt x="5527122" y="4981046"/>
                </a:cubicBezTo>
                <a:cubicBezTo>
                  <a:pt x="5084299" y="4627363"/>
                  <a:pt x="2190137" y="5048620"/>
                  <a:pt x="1627982" y="4627363"/>
                </a:cubicBezTo>
                <a:cubicBezTo>
                  <a:pt x="1065827" y="4206106"/>
                  <a:pt x="2420175" y="3007034"/>
                  <a:pt x="2154194" y="2453506"/>
                </a:cubicBezTo>
                <a:cubicBezTo>
                  <a:pt x="1888213" y="1899978"/>
                  <a:pt x="279386" y="1684317"/>
                  <a:pt x="32095" y="1306193"/>
                </a:cubicBezTo>
                <a:cubicBezTo>
                  <a:pt x="-215196" y="928069"/>
                  <a:pt x="1060076" y="368789"/>
                  <a:pt x="670450" y="184759"/>
                </a:cubicBezTo>
                <a:cubicBezTo>
                  <a:pt x="597395" y="150253"/>
                  <a:pt x="465152" y="90121"/>
                  <a:pt x="295100" y="22530"/>
                </a:cubicBezTo>
                <a:lnTo>
                  <a:pt x="236064" y="0"/>
                </a:lnTo>
                <a:close/>
              </a:path>
            </a:pathLst>
          </a:custGeom>
          <a:solidFill>
            <a:srgbClr val="215C61"/>
          </a:solidFill>
          <a:effectLst>
            <a:outerShdw blurRad="3556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D5DDED89-3AB0-121F-AD76-2B5EF70F4365}"/>
              </a:ext>
            </a:extLst>
          </p:cNvPr>
          <p:cNvSpPr/>
          <p:nvPr/>
        </p:nvSpPr>
        <p:spPr>
          <a:xfrm>
            <a:off x="-117423" y="-1"/>
            <a:ext cx="8439950" cy="6857999"/>
          </a:xfrm>
          <a:custGeom>
            <a:avLst/>
            <a:gdLst>
              <a:gd name="connsiteX0" fmla="*/ 428866 w 8312847"/>
              <a:gd name="connsiteY0" fmla="*/ 0 h 6754483"/>
              <a:gd name="connsiteX1" fmla="*/ 2842232 w 8312847"/>
              <a:gd name="connsiteY1" fmla="*/ 0 h 6754483"/>
              <a:gd name="connsiteX2" fmla="*/ 2901268 w 8312847"/>
              <a:gd name="connsiteY2" fmla="*/ 22530 h 6754483"/>
              <a:gd name="connsiteX3" fmla="*/ 3276618 w 8312847"/>
              <a:gd name="connsiteY3" fmla="*/ 184759 h 6754483"/>
              <a:gd name="connsiteX4" fmla="*/ 2638263 w 8312847"/>
              <a:gd name="connsiteY4" fmla="*/ 1306193 h 6754483"/>
              <a:gd name="connsiteX5" fmla="*/ 4760362 w 8312847"/>
              <a:gd name="connsiteY5" fmla="*/ 2453506 h 6754483"/>
              <a:gd name="connsiteX6" fmla="*/ 4234150 w 8312847"/>
              <a:gd name="connsiteY6" fmla="*/ 4627363 h 6754483"/>
              <a:gd name="connsiteX7" fmla="*/ 8133290 w 8312847"/>
              <a:gd name="connsiteY7" fmla="*/ 4981046 h 6754483"/>
              <a:gd name="connsiteX8" fmla="*/ 6891086 w 8312847"/>
              <a:gd name="connsiteY8" fmla="*/ 6749461 h 6754483"/>
              <a:gd name="connsiteX9" fmla="*/ 6869731 w 8312847"/>
              <a:gd name="connsiteY9" fmla="*/ 6754483 h 6754483"/>
              <a:gd name="connsiteX10" fmla="*/ 96002 w 8312847"/>
              <a:gd name="connsiteY10" fmla="*/ 6754483 h 6754483"/>
              <a:gd name="connsiteX11" fmla="*/ 10311 w 8312847"/>
              <a:gd name="connsiteY11" fmla="*/ 6627754 h 6754483"/>
              <a:gd name="connsiteX12" fmla="*/ 0 w 8312847"/>
              <a:gd name="connsiteY12" fmla="*/ 6608320 h 6754483"/>
              <a:gd name="connsiteX13" fmla="*/ 0 w 8312847"/>
              <a:gd name="connsiteY13" fmla="*/ 1162022 h 6754483"/>
              <a:gd name="connsiteX14" fmla="*/ 5610 w 8312847"/>
              <a:gd name="connsiteY14" fmla="*/ 1137639 h 6754483"/>
              <a:gd name="connsiteX15" fmla="*/ 300505 w 8312847"/>
              <a:gd name="connsiteY15" fmla="*/ 202012 h 6754483"/>
              <a:gd name="connsiteX16" fmla="*/ 414232 w 8312847"/>
              <a:gd name="connsiteY16" fmla="*/ 16175 h 6754483"/>
              <a:gd name="connsiteX17" fmla="*/ 428866 w 8312847"/>
              <a:gd name="connsiteY17" fmla="*/ 0 h 6754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312847" h="6754483">
                <a:moveTo>
                  <a:pt x="428866" y="0"/>
                </a:moveTo>
                <a:lnTo>
                  <a:pt x="2842232" y="0"/>
                </a:lnTo>
                <a:lnTo>
                  <a:pt x="2901268" y="22530"/>
                </a:lnTo>
                <a:cubicBezTo>
                  <a:pt x="3071320" y="90121"/>
                  <a:pt x="3203563" y="150253"/>
                  <a:pt x="3276618" y="184759"/>
                </a:cubicBezTo>
                <a:cubicBezTo>
                  <a:pt x="3666244" y="368789"/>
                  <a:pt x="2390972" y="928069"/>
                  <a:pt x="2638263" y="1306193"/>
                </a:cubicBezTo>
                <a:cubicBezTo>
                  <a:pt x="2885554" y="1684317"/>
                  <a:pt x="4494381" y="1899978"/>
                  <a:pt x="4760362" y="2453506"/>
                </a:cubicBezTo>
                <a:cubicBezTo>
                  <a:pt x="5026343" y="3007034"/>
                  <a:pt x="3671995" y="4206106"/>
                  <a:pt x="4234150" y="4627363"/>
                </a:cubicBezTo>
                <a:cubicBezTo>
                  <a:pt x="4796305" y="5048620"/>
                  <a:pt x="7690467" y="4627363"/>
                  <a:pt x="8133290" y="4981046"/>
                </a:cubicBezTo>
                <a:cubicBezTo>
                  <a:pt x="8576113" y="5334729"/>
                  <a:pt x="8213803" y="6434597"/>
                  <a:pt x="6891086" y="6749461"/>
                </a:cubicBezTo>
                <a:lnTo>
                  <a:pt x="6869731" y="6754483"/>
                </a:lnTo>
                <a:lnTo>
                  <a:pt x="96002" y="6754483"/>
                </a:lnTo>
                <a:lnTo>
                  <a:pt x="10311" y="6627754"/>
                </a:lnTo>
                <a:lnTo>
                  <a:pt x="0" y="6608320"/>
                </a:lnTo>
                <a:lnTo>
                  <a:pt x="0" y="1162022"/>
                </a:lnTo>
                <a:lnTo>
                  <a:pt x="5610" y="1137639"/>
                </a:lnTo>
                <a:cubicBezTo>
                  <a:pt x="101609" y="737574"/>
                  <a:pt x="204267" y="410933"/>
                  <a:pt x="300505" y="202012"/>
                </a:cubicBezTo>
                <a:cubicBezTo>
                  <a:pt x="332585" y="132372"/>
                  <a:pt x="370758" y="70650"/>
                  <a:pt x="414232" y="16175"/>
                </a:cubicBezTo>
                <a:lnTo>
                  <a:pt x="428866" y="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effectLst>
            <a:outerShdw blurRad="215900" dist="38100" dir="18900000" algn="bl" rotWithShape="0">
              <a:prstClr val="black">
                <a:alpha val="42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181C9CBC-8052-5A06-41B8-AB926E1263DA}"/>
              </a:ext>
            </a:extLst>
          </p:cNvPr>
          <p:cNvSpPr/>
          <p:nvPr/>
        </p:nvSpPr>
        <p:spPr>
          <a:xfrm>
            <a:off x="2501777" y="0"/>
            <a:ext cx="9690223" cy="6858000"/>
          </a:xfrm>
          <a:custGeom>
            <a:avLst/>
            <a:gdLst>
              <a:gd name="connsiteX0" fmla="*/ 236064 w 9516821"/>
              <a:gd name="connsiteY0" fmla="*/ 0 h 6754483"/>
              <a:gd name="connsiteX1" fmla="*/ 9516821 w 9516821"/>
              <a:gd name="connsiteY1" fmla="*/ 0 h 6754483"/>
              <a:gd name="connsiteX2" fmla="*/ 9516821 w 9516821"/>
              <a:gd name="connsiteY2" fmla="*/ 6754483 h 6754483"/>
              <a:gd name="connsiteX3" fmla="*/ 4263563 w 9516821"/>
              <a:gd name="connsiteY3" fmla="*/ 6754483 h 6754483"/>
              <a:gd name="connsiteX4" fmla="*/ 4284918 w 9516821"/>
              <a:gd name="connsiteY4" fmla="*/ 6749461 h 6754483"/>
              <a:gd name="connsiteX5" fmla="*/ 5527122 w 9516821"/>
              <a:gd name="connsiteY5" fmla="*/ 4981046 h 6754483"/>
              <a:gd name="connsiteX6" fmla="*/ 1627982 w 9516821"/>
              <a:gd name="connsiteY6" fmla="*/ 4627363 h 6754483"/>
              <a:gd name="connsiteX7" fmla="*/ 2154194 w 9516821"/>
              <a:gd name="connsiteY7" fmla="*/ 2453506 h 6754483"/>
              <a:gd name="connsiteX8" fmla="*/ 32095 w 9516821"/>
              <a:gd name="connsiteY8" fmla="*/ 1306193 h 6754483"/>
              <a:gd name="connsiteX9" fmla="*/ 670450 w 9516821"/>
              <a:gd name="connsiteY9" fmla="*/ 184759 h 6754483"/>
              <a:gd name="connsiteX10" fmla="*/ 295100 w 9516821"/>
              <a:gd name="connsiteY10" fmla="*/ 22530 h 6754483"/>
              <a:gd name="connsiteX11" fmla="*/ 236064 w 9516821"/>
              <a:gd name="connsiteY11" fmla="*/ 0 h 6754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516821" h="6754483">
                <a:moveTo>
                  <a:pt x="236064" y="0"/>
                </a:moveTo>
                <a:lnTo>
                  <a:pt x="9516821" y="0"/>
                </a:lnTo>
                <a:lnTo>
                  <a:pt x="9516821" y="6754483"/>
                </a:lnTo>
                <a:lnTo>
                  <a:pt x="4263563" y="6754483"/>
                </a:lnTo>
                <a:lnTo>
                  <a:pt x="4284918" y="6749461"/>
                </a:lnTo>
                <a:cubicBezTo>
                  <a:pt x="5607635" y="6434597"/>
                  <a:pt x="5969945" y="5334729"/>
                  <a:pt x="5527122" y="4981046"/>
                </a:cubicBezTo>
                <a:cubicBezTo>
                  <a:pt x="5084299" y="4627363"/>
                  <a:pt x="2190137" y="5048620"/>
                  <a:pt x="1627982" y="4627363"/>
                </a:cubicBezTo>
                <a:cubicBezTo>
                  <a:pt x="1065827" y="4206106"/>
                  <a:pt x="2420175" y="3007034"/>
                  <a:pt x="2154194" y="2453506"/>
                </a:cubicBezTo>
                <a:cubicBezTo>
                  <a:pt x="1888213" y="1899978"/>
                  <a:pt x="279386" y="1684317"/>
                  <a:pt x="32095" y="1306193"/>
                </a:cubicBezTo>
                <a:cubicBezTo>
                  <a:pt x="-215196" y="928069"/>
                  <a:pt x="1060076" y="368789"/>
                  <a:pt x="670450" y="184759"/>
                </a:cubicBezTo>
                <a:cubicBezTo>
                  <a:pt x="597395" y="150253"/>
                  <a:pt x="465152" y="90121"/>
                  <a:pt x="295100" y="22530"/>
                </a:cubicBezTo>
                <a:lnTo>
                  <a:pt x="236064" y="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effectLst>
            <a:outerShdw blurRad="3556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661049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378 -0.00231 L 0.40378 -0.0023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-0.25 0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02 -0.02361 L 0.39102 -0.0236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L -0.25 0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 animBg="1"/>
      <p:bldP spid="20" grpId="0" animBg="1"/>
      <p:bldP spid="2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6793C6A-2679-65D4-A7C8-0D1CA5395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9863BEA-6687-8581-77E1-0A56C29D6D61}"/>
              </a:ext>
            </a:extLst>
          </p:cNvPr>
          <p:cNvSpPr txBox="1"/>
          <p:nvPr/>
        </p:nvSpPr>
        <p:spPr>
          <a:xfrm>
            <a:off x="587984" y="2235777"/>
            <a:ext cx="826299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N" sz="1800" b="1" dirty="0">
              <a:gradFill flip="none" rotWithShape="1">
                <a:gsLst>
                  <a:gs pos="58000">
                    <a:schemeClr val="accent5">
                      <a:lumMod val="5000"/>
                      <a:lumOff val="95000"/>
                    </a:schemeClr>
                  </a:gs>
                  <a:gs pos="24000">
                    <a:schemeClr val="accent5">
                      <a:lumMod val="45000"/>
                      <a:lumOff val="55000"/>
                    </a:schemeClr>
                  </a:gs>
                  <a:gs pos="83000">
                    <a:schemeClr val="accent5">
                      <a:lumMod val="45000"/>
                      <a:lumOff val="55000"/>
                    </a:schemeClr>
                  </a:gs>
                  <a:gs pos="100000">
                    <a:schemeClr val="accent5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  <a:p>
            <a:pPr algn="ctr"/>
            <a:r>
              <a:rPr lang="en-US" sz="9600" b="1" dirty="0">
                <a:gradFill flip="none" rotWithShape="1">
                  <a:gsLst>
                    <a:gs pos="58000">
                      <a:schemeClr val="accent5">
                        <a:lumMod val="5000"/>
                        <a:lumOff val="95000"/>
                      </a:schemeClr>
                    </a:gs>
                    <a:gs pos="24000">
                      <a:schemeClr val="accent5">
                        <a:lumMod val="45000"/>
                        <a:lumOff val="55000"/>
                      </a:schemeClr>
                    </a:gs>
                    <a:gs pos="83000">
                      <a:schemeClr val="accent5">
                        <a:lumMod val="45000"/>
                        <a:lumOff val="55000"/>
                      </a:schemeClr>
                    </a:gs>
                    <a:gs pos="100000">
                      <a:schemeClr val="accent5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     WELCOME</a:t>
            </a:r>
            <a:endParaRPr lang="en-IN" sz="9600" b="1" dirty="0">
              <a:gradFill flip="none" rotWithShape="1">
                <a:gsLst>
                  <a:gs pos="58000">
                    <a:schemeClr val="accent5">
                      <a:lumMod val="5000"/>
                      <a:lumOff val="95000"/>
                    </a:schemeClr>
                  </a:gs>
                  <a:gs pos="24000">
                    <a:schemeClr val="accent5">
                      <a:lumMod val="45000"/>
                      <a:lumOff val="55000"/>
                    </a:schemeClr>
                  </a:gs>
                  <a:gs pos="83000">
                    <a:schemeClr val="accent5">
                      <a:lumMod val="45000"/>
                      <a:lumOff val="55000"/>
                    </a:schemeClr>
                  </a:gs>
                  <a:gs pos="100000">
                    <a:schemeClr val="accent5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  <a:p>
            <a:pPr algn="ctr"/>
            <a:endParaRPr lang="en-IN" sz="1800" b="1" dirty="0">
              <a:gradFill flip="none" rotWithShape="1">
                <a:gsLst>
                  <a:gs pos="58000">
                    <a:schemeClr val="accent5">
                      <a:lumMod val="5000"/>
                      <a:lumOff val="95000"/>
                    </a:schemeClr>
                  </a:gs>
                  <a:gs pos="24000">
                    <a:schemeClr val="accent5">
                      <a:lumMod val="45000"/>
                      <a:lumOff val="55000"/>
                    </a:schemeClr>
                  </a:gs>
                  <a:gs pos="83000">
                    <a:schemeClr val="accent5">
                      <a:lumMod val="45000"/>
                      <a:lumOff val="55000"/>
                    </a:schemeClr>
                  </a:gs>
                  <a:gs pos="100000">
                    <a:schemeClr val="accent5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BE3BE963-61D2-EE55-87A4-6DD2DA6C2D9E}"/>
              </a:ext>
            </a:extLst>
          </p:cNvPr>
          <p:cNvSpPr/>
          <p:nvPr/>
        </p:nvSpPr>
        <p:spPr>
          <a:xfrm>
            <a:off x="0" y="-2"/>
            <a:ext cx="8302790" cy="6857999"/>
          </a:xfrm>
          <a:custGeom>
            <a:avLst/>
            <a:gdLst>
              <a:gd name="connsiteX0" fmla="*/ 428866 w 8312847"/>
              <a:gd name="connsiteY0" fmla="*/ 0 h 6754483"/>
              <a:gd name="connsiteX1" fmla="*/ 2842232 w 8312847"/>
              <a:gd name="connsiteY1" fmla="*/ 0 h 6754483"/>
              <a:gd name="connsiteX2" fmla="*/ 2901268 w 8312847"/>
              <a:gd name="connsiteY2" fmla="*/ 22530 h 6754483"/>
              <a:gd name="connsiteX3" fmla="*/ 3276618 w 8312847"/>
              <a:gd name="connsiteY3" fmla="*/ 184759 h 6754483"/>
              <a:gd name="connsiteX4" fmla="*/ 2638263 w 8312847"/>
              <a:gd name="connsiteY4" fmla="*/ 1306193 h 6754483"/>
              <a:gd name="connsiteX5" fmla="*/ 4760362 w 8312847"/>
              <a:gd name="connsiteY5" fmla="*/ 2453506 h 6754483"/>
              <a:gd name="connsiteX6" fmla="*/ 4234150 w 8312847"/>
              <a:gd name="connsiteY6" fmla="*/ 4627363 h 6754483"/>
              <a:gd name="connsiteX7" fmla="*/ 8133290 w 8312847"/>
              <a:gd name="connsiteY7" fmla="*/ 4981046 h 6754483"/>
              <a:gd name="connsiteX8" fmla="*/ 6891086 w 8312847"/>
              <a:gd name="connsiteY8" fmla="*/ 6749461 h 6754483"/>
              <a:gd name="connsiteX9" fmla="*/ 6869731 w 8312847"/>
              <a:gd name="connsiteY9" fmla="*/ 6754483 h 6754483"/>
              <a:gd name="connsiteX10" fmla="*/ 96002 w 8312847"/>
              <a:gd name="connsiteY10" fmla="*/ 6754483 h 6754483"/>
              <a:gd name="connsiteX11" fmla="*/ 10311 w 8312847"/>
              <a:gd name="connsiteY11" fmla="*/ 6627754 h 6754483"/>
              <a:gd name="connsiteX12" fmla="*/ 0 w 8312847"/>
              <a:gd name="connsiteY12" fmla="*/ 6608320 h 6754483"/>
              <a:gd name="connsiteX13" fmla="*/ 0 w 8312847"/>
              <a:gd name="connsiteY13" fmla="*/ 1162022 h 6754483"/>
              <a:gd name="connsiteX14" fmla="*/ 5610 w 8312847"/>
              <a:gd name="connsiteY14" fmla="*/ 1137639 h 6754483"/>
              <a:gd name="connsiteX15" fmla="*/ 300505 w 8312847"/>
              <a:gd name="connsiteY15" fmla="*/ 202012 h 6754483"/>
              <a:gd name="connsiteX16" fmla="*/ 414232 w 8312847"/>
              <a:gd name="connsiteY16" fmla="*/ 16175 h 6754483"/>
              <a:gd name="connsiteX17" fmla="*/ 428866 w 8312847"/>
              <a:gd name="connsiteY17" fmla="*/ 0 h 6754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312847" h="6754483">
                <a:moveTo>
                  <a:pt x="428866" y="0"/>
                </a:moveTo>
                <a:lnTo>
                  <a:pt x="2842232" y="0"/>
                </a:lnTo>
                <a:lnTo>
                  <a:pt x="2901268" y="22530"/>
                </a:lnTo>
                <a:cubicBezTo>
                  <a:pt x="3071320" y="90121"/>
                  <a:pt x="3203563" y="150253"/>
                  <a:pt x="3276618" y="184759"/>
                </a:cubicBezTo>
                <a:cubicBezTo>
                  <a:pt x="3666244" y="368789"/>
                  <a:pt x="2390972" y="928069"/>
                  <a:pt x="2638263" y="1306193"/>
                </a:cubicBezTo>
                <a:cubicBezTo>
                  <a:pt x="2885554" y="1684317"/>
                  <a:pt x="4494381" y="1899978"/>
                  <a:pt x="4760362" y="2453506"/>
                </a:cubicBezTo>
                <a:cubicBezTo>
                  <a:pt x="5026343" y="3007034"/>
                  <a:pt x="3671995" y="4206106"/>
                  <a:pt x="4234150" y="4627363"/>
                </a:cubicBezTo>
                <a:cubicBezTo>
                  <a:pt x="4796305" y="5048620"/>
                  <a:pt x="7690467" y="4627363"/>
                  <a:pt x="8133290" y="4981046"/>
                </a:cubicBezTo>
                <a:cubicBezTo>
                  <a:pt x="8576113" y="5334729"/>
                  <a:pt x="8213803" y="6434597"/>
                  <a:pt x="6891086" y="6749461"/>
                </a:cubicBezTo>
                <a:lnTo>
                  <a:pt x="6869731" y="6754483"/>
                </a:lnTo>
                <a:lnTo>
                  <a:pt x="96002" y="6754483"/>
                </a:lnTo>
                <a:lnTo>
                  <a:pt x="10311" y="6627754"/>
                </a:lnTo>
                <a:lnTo>
                  <a:pt x="0" y="6608320"/>
                </a:lnTo>
                <a:lnTo>
                  <a:pt x="0" y="1162022"/>
                </a:lnTo>
                <a:lnTo>
                  <a:pt x="5610" y="1137639"/>
                </a:lnTo>
                <a:cubicBezTo>
                  <a:pt x="101609" y="737574"/>
                  <a:pt x="204267" y="410933"/>
                  <a:pt x="300505" y="202012"/>
                </a:cubicBezTo>
                <a:cubicBezTo>
                  <a:pt x="332585" y="132372"/>
                  <a:pt x="370758" y="70650"/>
                  <a:pt x="414232" y="16175"/>
                </a:cubicBezTo>
                <a:lnTo>
                  <a:pt x="428866" y="0"/>
                </a:lnTo>
                <a:close/>
              </a:path>
            </a:pathLst>
          </a:custGeom>
          <a:solidFill>
            <a:srgbClr val="215C61"/>
          </a:solidFill>
          <a:effectLst>
            <a:outerShdw blurRad="215900" dist="38100" dir="18900000" algn="bl" rotWithShape="0">
              <a:prstClr val="black">
                <a:alpha val="42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8F19D15D-2E02-9039-ABCA-E3A71DD7AF0C}"/>
              </a:ext>
            </a:extLst>
          </p:cNvPr>
          <p:cNvSpPr/>
          <p:nvPr/>
        </p:nvSpPr>
        <p:spPr>
          <a:xfrm>
            <a:off x="2659256" y="0"/>
            <a:ext cx="9532744" cy="6858000"/>
          </a:xfrm>
          <a:custGeom>
            <a:avLst/>
            <a:gdLst>
              <a:gd name="connsiteX0" fmla="*/ 236064 w 9516821"/>
              <a:gd name="connsiteY0" fmla="*/ 0 h 6754483"/>
              <a:gd name="connsiteX1" fmla="*/ 9516821 w 9516821"/>
              <a:gd name="connsiteY1" fmla="*/ 0 h 6754483"/>
              <a:gd name="connsiteX2" fmla="*/ 9516821 w 9516821"/>
              <a:gd name="connsiteY2" fmla="*/ 6754483 h 6754483"/>
              <a:gd name="connsiteX3" fmla="*/ 4263563 w 9516821"/>
              <a:gd name="connsiteY3" fmla="*/ 6754483 h 6754483"/>
              <a:gd name="connsiteX4" fmla="*/ 4284918 w 9516821"/>
              <a:gd name="connsiteY4" fmla="*/ 6749461 h 6754483"/>
              <a:gd name="connsiteX5" fmla="*/ 5527122 w 9516821"/>
              <a:gd name="connsiteY5" fmla="*/ 4981046 h 6754483"/>
              <a:gd name="connsiteX6" fmla="*/ 1627982 w 9516821"/>
              <a:gd name="connsiteY6" fmla="*/ 4627363 h 6754483"/>
              <a:gd name="connsiteX7" fmla="*/ 2154194 w 9516821"/>
              <a:gd name="connsiteY7" fmla="*/ 2453506 h 6754483"/>
              <a:gd name="connsiteX8" fmla="*/ 32095 w 9516821"/>
              <a:gd name="connsiteY8" fmla="*/ 1306193 h 6754483"/>
              <a:gd name="connsiteX9" fmla="*/ 670450 w 9516821"/>
              <a:gd name="connsiteY9" fmla="*/ 184759 h 6754483"/>
              <a:gd name="connsiteX10" fmla="*/ 295100 w 9516821"/>
              <a:gd name="connsiteY10" fmla="*/ 22530 h 6754483"/>
              <a:gd name="connsiteX11" fmla="*/ 236064 w 9516821"/>
              <a:gd name="connsiteY11" fmla="*/ 0 h 6754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516821" h="6754483">
                <a:moveTo>
                  <a:pt x="236064" y="0"/>
                </a:moveTo>
                <a:lnTo>
                  <a:pt x="9516821" y="0"/>
                </a:lnTo>
                <a:lnTo>
                  <a:pt x="9516821" y="6754483"/>
                </a:lnTo>
                <a:lnTo>
                  <a:pt x="4263563" y="6754483"/>
                </a:lnTo>
                <a:lnTo>
                  <a:pt x="4284918" y="6749461"/>
                </a:lnTo>
                <a:cubicBezTo>
                  <a:pt x="5607635" y="6434597"/>
                  <a:pt x="5969945" y="5334729"/>
                  <a:pt x="5527122" y="4981046"/>
                </a:cubicBezTo>
                <a:cubicBezTo>
                  <a:pt x="5084299" y="4627363"/>
                  <a:pt x="2190137" y="5048620"/>
                  <a:pt x="1627982" y="4627363"/>
                </a:cubicBezTo>
                <a:cubicBezTo>
                  <a:pt x="1065827" y="4206106"/>
                  <a:pt x="2420175" y="3007034"/>
                  <a:pt x="2154194" y="2453506"/>
                </a:cubicBezTo>
                <a:cubicBezTo>
                  <a:pt x="1888213" y="1899978"/>
                  <a:pt x="279386" y="1684317"/>
                  <a:pt x="32095" y="1306193"/>
                </a:cubicBezTo>
                <a:cubicBezTo>
                  <a:pt x="-215196" y="928069"/>
                  <a:pt x="1060076" y="368789"/>
                  <a:pt x="670450" y="184759"/>
                </a:cubicBezTo>
                <a:cubicBezTo>
                  <a:pt x="597395" y="150253"/>
                  <a:pt x="465152" y="90121"/>
                  <a:pt x="295100" y="22530"/>
                </a:cubicBezTo>
                <a:lnTo>
                  <a:pt x="236064" y="0"/>
                </a:lnTo>
                <a:close/>
              </a:path>
            </a:pathLst>
          </a:custGeom>
          <a:solidFill>
            <a:srgbClr val="215C61"/>
          </a:solidFill>
          <a:effectLst>
            <a:outerShdw blurRad="3556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C4AF4AB4-AD6B-1329-5F1B-CEC28FD3BAA2}"/>
              </a:ext>
            </a:extLst>
          </p:cNvPr>
          <p:cNvSpPr/>
          <p:nvPr/>
        </p:nvSpPr>
        <p:spPr>
          <a:xfrm>
            <a:off x="-137160" y="-5"/>
            <a:ext cx="8439950" cy="6857999"/>
          </a:xfrm>
          <a:custGeom>
            <a:avLst/>
            <a:gdLst>
              <a:gd name="connsiteX0" fmla="*/ 428866 w 8312847"/>
              <a:gd name="connsiteY0" fmla="*/ 0 h 6754483"/>
              <a:gd name="connsiteX1" fmla="*/ 2842232 w 8312847"/>
              <a:gd name="connsiteY1" fmla="*/ 0 h 6754483"/>
              <a:gd name="connsiteX2" fmla="*/ 2901268 w 8312847"/>
              <a:gd name="connsiteY2" fmla="*/ 22530 h 6754483"/>
              <a:gd name="connsiteX3" fmla="*/ 3276618 w 8312847"/>
              <a:gd name="connsiteY3" fmla="*/ 184759 h 6754483"/>
              <a:gd name="connsiteX4" fmla="*/ 2638263 w 8312847"/>
              <a:gd name="connsiteY4" fmla="*/ 1306193 h 6754483"/>
              <a:gd name="connsiteX5" fmla="*/ 4760362 w 8312847"/>
              <a:gd name="connsiteY5" fmla="*/ 2453506 h 6754483"/>
              <a:gd name="connsiteX6" fmla="*/ 4234150 w 8312847"/>
              <a:gd name="connsiteY6" fmla="*/ 4627363 h 6754483"/>
              <a:gd name="connsiteX7" fmla="*/ 8133290 w 8312847"/>
              <a:gd name="connsiteY7" fmla="*/ 4981046 h 6754483"/>
              <a:gd name="connsiteX8" fmla="*/ 6891086 w 8312847"/>
              <a:gd name="connsiteY8" fmla="*/ 6749461 h 6754483"/>
              <a:gd name="connsiteX9" fmla="*/ 6869731 w 8312847"/>
              <a:gd name="connsiteY9" fmla="*/ 6754483 h 6754483"/>
              <a:gd name="connsiteX10" fmla="*/ 96002 w 8312847"/>
              <a:gd name="connsiteY10" fmla="*/ 6754483 h 6754483"/>
              <a:gd name="connsiteX11" fmla="*/ 10311 w 8312847"/>
              <a:gd name="connsiteY11" fmla="*/ 6627754 h 6754483"/>
              <a:gd name="connsiteX12" fmla="*/ 0 w 8312847"/>
              <a:gd name="connsiteY12" fmla="*/ 6608320 h 6754483"/>
              <a:gd name="connsiteX13" fmla="*/ 0 w 8312847"/>
              <a:gd name="connsiteY13" fmla="*/ 1162022 h 6754483"/>
              <a:gd name="connsiteX14" fmla="*/ 5610 w 8312847"/>
              <a:gd name="connsiteY14" fmla="*/ 1137639 h 6754483"/>
              <a:gd name="connsiteX15" fmla="*/ 300505 w 8312847"/>
              <a:gd name="connsiteY15" fmla="*/ 202012 h 6754483"/>
              <a:gd name="connsiteX16" fmla="*/ 414232 w 8312847"/>
              <a:gd name="connsiteY16" fmla="*/ 16175 h 6754483"/>
              <a:gd name="connsiteX17" fmla="*/ 428866 w 8312847"/>
              <a:gd name="connsiteY17" fmla="*/ 0 h 6754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312847" h="6754483">
                <a:moveTo>
                  <a:pt x="428866" y="0"/>
                </a:moveTo>
                <a:lnTo>
                  <a:pt x="2842232" y="0"/>
                </a:lnTo>
                <a:lnTo>
                  <a:pt x="2901268" y="22530"/>
                </a:lnTo>
                <a:cubicBezTo>
                  <a:pt x="3071320" y="90121"/>
                  <a:pt x="3203563" y="150253"/>
                  <a:pt x="3276618" y="184759"/>
                </a:cubicBezTo>
                <a:cubicBezTo>
                  <a:pt x="3666244" y="368789"/>
                  <a:pt x="2390972" y="928069"/>
                  <a:pt x="2638263" y="1306193"/>
                </a:cubicBezTo>
                <a:cubicBezTo>
                  <a:pt x="2885554" y="1684317"/>
                  <a:pt x="4494381" y="1899978"/>
                  <a:pt x="4760362" y="2453506"/>
                </a:cubicBezTo>
                <a:cubicBezTo>
                  <a:pt x="5026343" y="3007034"/>
                  <a:pt x="3671995" y="4206106"/>
                  <a:pt x="4234150" y="4627363"/>
                </a:cubicBezTo>
                <a:cubicBezTo>
                  <a:pt x="4796305" y="5048620"/>
                  <a:pt x="7690467" y="4627363"/>
                  <a:pt x="8133290" y="4981046"/>
                </a:cubicBezTo>
                <a:cubicBezTo>
                  <a:pt x="8576113" y="5334729"/>
                  <a:pt x="8213803" y="6434597"/>
                  <a:pt x="6891086" y="6749461"/>
                </a:cubicBezTo>
                <a:lnTo>
                  <a:pt x="6869731" y="6754483"/>
                </a:lnTo>
                <a:lnTo>
                  <a:pt x="96002" y="6754483"/>
                </a:lnTo>
                <a:lnTo>
                  <a:pt x="10311" y="6627754"/>
                </a:lnTo>
                <a:lnTo>
                  <a:pt x="0" y="6608320"/>
                </a:lnTo>
                <a:lnTo>
                  <a:pt x="0" y="1162022"/>
                </a:lnTo>
                <a:lnTo>
                  <a:pt x="5610" y="1137639"/>
                </a:lnTo>
                <a:cubicBezTo>
                  <a:pt x="101609" y="737574"/>
                  <a:pt x="204267" y="410933"/>
                  <a:pt x="300505" y="202012"/>
                </a:cubicBezTo>
                <a:cubicBezTo>
                  <a:pt x="332585" y="132372"/>
                  <a:pt x="370758" y="70650"/>
                  <a:pt x="414232" y="16175"/>
                </a:cubicBezTo>
                <a:lnTo>
                  <a:pt x="428866" y="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effectLst>
            <a:outerShdw blurRad="215900" dist="38100" dir="18900000" algn="bl" rotWithShape="0">
              <a:prstClr val="black">
                <a:alpha val="42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CCAB301A-537F-8EFF-AC09-ECFE1FC5ECBC}"/>
              </a:ext>
            </a:extLst>
          </p:cNvPr>
          <p:cNvSpPr/>
          <p:nvPr/>
        </p:nvSpPr>
        <p:spPr>
          <a:xfrm>
            <a:off x="2501777" y="0"/>
            <a:ext cx="9690223" cy="6858000"/>
          </a:xfrm>
          <a:custGeom>
            <a:avLst/>
            <a:gdLst>
              <a:gd name="connsiteX0" fmla="*/ 236064 w 9516821"/>
              <a:gd name="connsiteY0" fmla="*/ 0 h 6754483"/>
              <a:gd name="connsiteX1" fmla="*/ 9516821 w 9516821"/>
              <a:gd name="connsiteY1" fmla="*/ 0 h 6754483"/>
              <a:gd name="connsiteX2" fmla="*/ 9516821 w 9516821"/>
              <a:gd name="connsiteY2" fmla="*/ 6754483 h 6754483"/>
              <a:gd name="connsiteX3" fmla="*/ 4263563 w 9516821"/>
              <a:gd name="connsiteY3" fmla="*/ 6754483 h 6754483"/>
              <a:gd name="connsiteX4" fmla="*/ 4284918 w 9516821"/>
              <a:gd name="connsiteY4" fmla="*/ 6749461 h 6754483"/>
              <a:gd name="connsiteX5" fmla="*/ 5527122 w 9516821"/>
              <a:gd name="connsiteY5" fmla="*/ 4981046 h 6754483"/>
              <a:gd name="connsiteX6" fmla="*/ 1627982 w 9516821"/>
              <a:gd name="connsiteY6" fmla="*/ 4627363 h 6754483"/>
              <a:gd name="connsiteX7" fmla="*/ 2154194 w 9516821"/>
              <a:gd name="connsiteY7" fmla="*/ 2453506 h 6754483"/>
              <a:gd name="connsiteX8" fmla="*/ 32095 w 9516821"/>
              <a:gd name="connsiteY8" fmla="*/ 1306193 h 6754483"/>
              <a:gd name="connsiteX9" fmla="*/ 670450 w 9516821"/>
              <a:gd name="connsiteY9" fmla="*/ 184759 h 6754483"/>
              <a:gd name="connsiteX10" fmla="*/ 295100 w 9516821"/>
              <a:gd name="connsiteY10" fmla="*/ 22530 h 6754483"/>
              <a:gd name="connsiteX11" fmla="*/ 236064 w 9516821"/>
              <a:gd name="connsiteY11" fmla="*/ 0 h 6754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516821" h="6754483">
                <a:moveTo>
                  <a:pt x="236064" y="0"/>
                </a:moveTo>
                <a:lnTo>
                  <a:pt x="9516821" y="0"/>
                </a:lnTo>
                <a:lnTo>
                  <a:pt x="9516821" y="6754483"/>
                </a:lnTo>
                <a:lnTo>
                  <a:pt x="4263563" y="6754483"/>
                </a:lnTo>
                <a:lnTo>
                  <a:pt x="4284918" y="6749461"/>
                </a:lnTo>
                <a:cubicBezTo>
                  <a:pt x="5607635" y="6434597"/>
                  <a:pt x="5969945" y="5334729"/>
                  <a:pt x="5527122" y="4981046"/>
                </a:cubicBezTo>
                <a:cubicBezTo>
                  <a:pt x="5084299" y="4627363"/>
                  <a:pt x="2190137" y="5048620"/>
                  <a:pt x="1627982" y="4627363"/>
                </a:cubicBezTo>
                <a:cubicBezTo>
                  <a:pt x="1065827" y="4206106"/>
                  <a:pt x="2420175" y="3007034"/>
                  <a:pt x="2154194" y="2453506"/>
                </a:cubicBezTo>
                <a:cubicBezTo>
                  <a:pt x="1888213" y="1899978"/>
                  <a:pt x="279386" y="1684317"/>
                  <a:pt x="32095" y="1306193"/>
                </a:cubicBezTo>
                <a:cubicBezTo>
                  <a:pt x="-215196" y="928069"/>
                  <a:pt x="1060076" y="368789"/>
                  <a:pt x="670450" y="184759"/>
                </a:cubicBezTo>
                <a:cubicBezTo>
                  <a:pt x="597395" y="150253"/>
                  <a:pt x="465152" y="90121"/>
                  <a:pt x="295100" y="22530"/>
                </a:cubicBezTo>
                <a:lnTo>
                  <a:pt x="236064" y="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effectLst>
            <a:outerShdw blurRad="3556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866732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378 -0.00231 L 0.40378 -0.0023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 L -0.25 0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02 -0.02361 L 0.39102 -0.0236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 animBg="1"/>
      <p:bldP spid="20" grpId="0" animBg="1"/>
      <p:bldP spid="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B0EE5F1-8330-9153-13AC-48D44149A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88368C9-03C7-36C1-C7CE-6B8F400710D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0" y="0"/>
            <a:ext cx="12192000" cy="66903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5C6EF66-3C88-E3CB-CB52-4EC372B4249F}"/>
              </a:ext>
            </a:extLst>
          </p:cNvPr>
          <p:cNvSpPr txBox="1"/>
          <p:nvPr/>
        </p:nvSpPr>
        <p:spPr>
          <a:xfrm>
            <a:off x="1470660" y="2745015"/>
            <a:ext cx="9037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latin typeface="Agency FB" panose="020B0503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Generative AI</a:t>
            </a:r>
          </a:p>
        </p:txBody>
      </p:sp>
    </p:spTree>
    <p:extLst>
      <p:ext uri="{BB962C8B-B14F-4D97-AF65-F5344CB8AC3E}">
        <p14:creationId xmlns:p14="http://schemas.microsoft.com/office/powerpoint/2010/main" xmlns="" val="93488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202DD12-9565-EFD4-39EA-1080E8554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0" y="0"/>
            <a:ext cx="12085320" cy="69799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D0719B5-7055-8CD2-FE4D-D37DE6C41B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3924300" y="0"/>
            <a:ext cx="8267700" cy="69799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0D221D9-21D1-401F-B0E2-5C093928C868}"/>
              </a:ext>
            </a:extLst>
          </p:cNvPr>
          <p:cNvSpPr txBox="1"/>
          <p:nvPr/>
        </p:nvSpPr>
        <p:spPr>
          <a:xfrm>
            <a:off x="4438650" y="1181636"/>
            <a:ext cx="52044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Introduction to Generative AI</a:t>
            </a:r>
          </a:p>
          <a:p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D546C402-7E41-F5F0-F107-416B5A8886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tretch>
            <a:fillRect/>
          </a:stretch>
        </p:blipFill>
        <p:spPr>
          <a:xfrm>
            <a:off x="0" y="0"/>
            <a:ext cx="8273415" cy="697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737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1CA7006-C6EE-92C9-4610-ACF9E8F45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C794598-C6CB-20E0-64B1-9F9EE7E0D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0" y="0"/>
            <a:ext cx="12085320" cy="69799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CCFBA18-95AC-5E4A-4A51-54B58E192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3924300" y="0"/>
            <a:ext cx="8267700" cy="6979920"/>
          </a:xfrm>
          <a:prstGeom prst="rect">
            <a:avLst/>
          </a:prstGeom>
        </p:spPr>
      </p:pic>
      <p:sp>
        <p:nvSpPr>
          <p:cNvPr id="13" name="Cylinder 12">
            <a:extLst>
              <a:ext uri="{FF2B5EF4-FFF2-40B4-BE49-F238E27FC236}">
                <a16:creationId xmlns:a16="http://schemas.microsoft.com/office/drawing/2014/main" xmlns="" id="{892E4B70-FDE1-4836-8369-5F2F2DF379AC}"/>
              </a:ext>
            </a:extLst>
          </p:cNvPr>
          <p:cNvSpPr/>
          <p:nvPr/>
        </p:nvSpPr>
        <p:spPr>
          <a:xfrm>
            <a:off x="417195" y="278130"/>
            <a:ext cx="2983230" cy="6579870"/>
          </a:xfrm>
          <a:prstGeom prst="can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12AFDDE-9B0A-FE47-9FE3-2BB83516C7C2}"/>
              </a:ext>
            </a:extLst>
          </p:cNvPr>
          <p:cNvSpPr txBox="1"/>
          <p:nvPr/>
        </p:nvSpPr>
        <p:spPr>
          <a:xfrm>
            <a:off x="701040" y="1706880"/>
            <a:ext cx="214884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  <a:r>
              <a:rPr lang="en-US" sz="2800" b="1" dirty="0"/>
              <a:t>AI Works</a:t>
            </a:r>
            <a:endParaRPr lang="en-US" sz="2800" dirty="0"/>
          </a:p>
          <a:p>
            <a:r>
              <a:rPr lang="en-US" sz="2400" dirty="0"/>
              <a:t>Overview of neural networks and deep learning.</a:t>
            </a:r>
          </a:p>
          <a:p>
            <a:r>
              <a:rPr lang="en-US" sz="2400" dirty="0"/>
              <a:t>Explanation of models like GPT and diffusion models.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9C69C48-8F14-B8ED-8328-272514E7B22C}"/>
              </a:ext>
            </a:extLst>
          </p:cNvPr>
          <p:cNvSpPr txBox="1"/>
          <p:nvPr/>
        </p:nvSpPr>
        <p:spPr>
          <a:xfrm>
            <a:off x="4267200" y="1956554"/>
            <a:ext cx="4724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How Generative AI Works</a:t>
            </a:r>
          </a:p>
        </p:txBody>
      </p:sp>
    </p:spTree>
    <p:extLst>
      <p:ext uri="{BB962C8B-B14F-4D97-AF65-F5344CB8AC3E}">
        <p14:creationId xmlns:p14="http://schemas.microsoft.com/office/powerpoint/2010/main" xmlns="" val="150974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16C891A-E822-18A3-84FF-8C14B903B430}"/>
              </a:ext>
            </a:extLst>
          </p:cNvPr>
          <p:cNvSpPr txBox="1"/>
          <p:nvPr/>
        </p:nvSpPr>
        <p:spPr>
          <a:xfrm>
            <a:off x="6553200" y="535633"/>
            <a:ext cx="4922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Introduction to Generative AI</a:t>
            </a:r>
            <a:endParaRPr lang="en-IN" sz="4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970D43E-1ECA-8236-6318-5FA1E579CF7D}"/>
              </a:ext>
            </a:extLst>
          </p:cNvPr>
          <p:cNvSpPr txBox="1"/>
          <p:nvPr/>
        </p:nvSpPr>
        <p:spPr>
          <a:xfrm flipV="1">
            <a:off x="1935480" y="2693910"/>
            <a:ext cx="1944243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xmlns="" id="{A3E8436D-4190-0657-0C0D-16253F89E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3352323"/>
            <a:ext cx="560832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Brief definition and how it differs from traditional AI.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examples (chatbots, image generation, etc.).     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BD689B7C-DC21-E81D-DD52-0FB2BA5D9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6095999" y="0"/>
            <a:ext cx="6028255" cy="685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7C3315B-621C-A90C-CAFE-A9E2AE104E9B}"/>
              </a:ext>
            </a:extLst>
          </p:cNvPr>
          <p:cNvSpPr txBox="1"/>
          <p:nvPr/>
        </p:nvSpPr>
        <p:spPr>
          <a:xfrm>
            <a:off x="-3924300" y="10416481"/>
            <a:ext cx="10477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thechoice.escp.eu/choose-to-lead/harnessing-ai-to-accelerate-digital-transformation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E562F72-9CC9-1A1D-C3D2-EC0AC4F11F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tretch>
            <a:fillRect/>
          </a:stretch>
        </p:blipFill>
        <p:spPr>
          <a:xfrm>
            <a:off x="-1981200" y="0"/>
            <a:ext cx="976884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9799142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0626715-A606-A420-B64F-8A170F219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5696" b="89814" l="7728" r="95156">
                        <a14:foregroundMark x1="9919" y1="34940" x2="7843" y2="51807"/>
                        <a14:foregroundMark x1="7843" y1="51807" x2="12341" y2="66375"/>
                        <a14:foregroundMark x1="12341" y1="66375" x2="16609" y2="71303"/>
                        <a14:foregroundMark x1="93241" y1="45260" x2="93541" y2="50164"/>
                        <a14:foregroundMark x1="92584" y1="34534" x2="93059" y2="42300"/>
                        <a14:foregroundMark x1="93541" y1="50164" x2="90657" y2="61336"/>
                        <a14:foregroundMark x1="90657" y1="61336" x2="90657" y2="61336"/>
                        <a14:foregroundMark x1="37716" y1="6900" x2="49712" y2="5805"/>
                        <a14:foregroundMark x1="49712" y1="5805" x2="63783" y2="8215"/>
                        <a14:foregroundMark x1="94899" y1="45144" x2="94925" y2="46002"/>
                        <a14:foregroundMark x1="93914" y1="37238" x2="94336" y2="39321"/>
                        <a14:backgroundMark x1="92849" y1="30668" x2="96886" y2="38883"/>
                        <a14:backgroundMark x1="96078" y1="39321" x2="96078" y2="41292"/>
                        <a14:backgroundMark x1="95617" y1="41731" x2="95617" y2="41731"/>
                        <a14:backgroundMark x1="96078" y1="43812" x2="96078" y2="43812"/>
                        <a14:backgroundMark x1="94925" y1="42169" x2="95156" y2="45126"/>
                        <a14:backgroundMark x1="95156" y1="39540" x2="96078" y2="44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-95377" y="-289560"/>
            <a:ext cx="8146031" cy="7894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F718C07F-33F1-7126-B69A-6AFBB9C46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280" y="1404730"/>
            <a:ext cx="397764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Generation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(ChatGPT, Bard).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Generation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(DALL·E,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MidJourney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Music &amp; Video Generation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074986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E60E2D5-3DE5-EAE1-7DF6-B78FB73D13C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rgbClr val="1E5155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9517" b="89915" l="3338" r="94110">
                        <a14:foregroundMark x1="61846" y1="59091" x2="73887" y2="60938"/>
                        <a14:foregroundMark x1="9751" y1="28409" x2="16623" y2="37216"/>
                        <a14:foregroundMark x1="16623" y1="37216" x2="19830" y2="27557"/>
                        <a14:foregroundMark x1="19830" y1="27557" x2="12500" y2="35369"/>
                        <a14:foregroundMark x1="12500" y1="35369" x2="17605" y2="39347"/>
                        <a14:foregroundMark x1="17605" y1="39347" x2="10929" y2="20028"/>
                        <a14:foregroundMark x1="10929" y1="20028" x2="6217" y2="39205"/>
                        <a14:foregroundMark x1="6217" y1="39205" x2="20223" y2="48864"/>
                        <a14:foregroundMark x1="20223" y1="48864" x2="20877" y2="46307"/>
                        <a14:foregroundMark x1="30890" y1="39063" x2="23102" y2="56108"/>
                        <a14:foregroundMark x1="23293" y1="64122" x2="23366" y2="67194"/>
                        <a14:foregroundMark x1="23102" y1="56108" x2="23291" y2="64035"/>
                        <a14:foregroundMark x1="25858" y1="73655" x2="34162" y2="77415"/>
                        <a14:foregroundMark x1="34162" y1="77415" x2="38482" y2="52699"/>
                        <a14:foregroundMark x1="38482" y1="52699" x2="30432" y2="36364"/>
                        <a14:foregroundMark x1="30432" y1="36364" x2="25393" y2="47869"/>
                        <a14:foregroundMark x1="25393" y1="47869" x2="38482" y2="65767"/>
                        <a14:foregroundMark x1="38482" y1="65767" x2="32199" y2="44176"/>
                        <a14:foregroundMark x1="32199" y1="44176" x2="27683" y2="52415"/>
                        <a14:foregroundMark x1="27683" y1="52415" x2="31021" y2="59943"/>
                        <a14:foregroundMark x1="34031" y1="62074" x2="26702" y2="55540"/>
                        <a14:foregroundMark x1="26702" y1="55540" x2="29450" y2="62358"/>
                        <a14:foregroundMark x1="29450" y1="62358" x2="34031" y2="65341"/>
                        <a14:foregroundMark x1="47251" y1="18182" x2="42474" y2="36364"/>
                        <a14:foregroundMark x1="42474" y1="36364" x2="48037" y2="49858"/>
                        <a14:foregroundMark x1="48037" y1="49858" x2="52029" y2="51989"/>
                        <a14:foregroundMark x1="52029" y1="51989" x2="56479" y2="47869"/>
                        <a14:foregroundMark x1="56479" y1="47869" x2="57984" y2="35511"/>
                        <a14:foregroundMark x1="57984" y1="35511" x2="56545" y2="27557"/>
                        <a14:foregroundMark x1="56545" y1="27557" x2="51440" y2="18040"/>
                        <a14:foregroundMark x1="51440" y1="18040" x2="47644" y2="18892"/>
                        <a14:foregroundMark x1="52029" y1="30398" x2="55497" y2="34375"/>
                        <a14:foregroundMark x1="55497" y1="34375" x2="46008" y2="35795"/>
                        <a14:foregroundMark x1="39398" y1="34375" x2="44306" y2="50710"/>
                        <a14:foregroundMark x1="44306" y1="50710" x2="48691" y2="54830"/>
                        <a14:foregroundMark x1="48691" y1="54830" x2="52487" y2="54972"/>
                        <a14:foregroundMark x1="40380" y1="32813" x2="43063" y2="22585"/>
                        <a14:foregroundMark x1="43063" y1="22585" x2="46008" y2="16477"/>
                        <a14:foregroundMark x1="47775" y1="15767" x2="55497" y2="16761"/>
                        <a14:foregroundMark x1="56021" y1="17898" x2="60406" y2="37642"/>
                        <a14:foregroundMark x1="54385" y1="20597" x2="58508" y2="34091"/>
                        <a14:foregroundMark x1="52880" y1="20597" x2="53861" y2="18892"/>
                        <a14:foregroundMark x1="54385" y1="19176" x2="55236" y2="21449"/>
                        <a14:foregroundMark x1="56741" y1="32244" x2="55759" y2="46449"/>
                        <a14:foregroundMark x1="55759" y1="46449" x2="56610" y2="37358"/>
                        <a14:foregroundMark x1="56610" y1="37358" x2="53665" y2="45028"/>
                        <a14:foregroundMark x1="53665" y1="45028" x2="57723" y2="35938"/>
                        <a14:foregroundMark x1="57723" y1="35938" x2="58115" y2="34375"/>
                        <a14:foregroundMark x1="53141" y1="48011" x2="53469" y2="42898"/>
                        <a14:foregroundMark x1="56021" y1="45313" x2="53141" y2="49290"/>
                        <a14:foregroundMark x1="51243" y1="54830" x2="53141" y2="51278"/>
                        <a14:foregroundMark x1="53010" y1="20028" x2="53272" y2="21875"/>
                        <a14:foregroundMark x1="52749" y1="53125" x2="52618" y2="53977"/>
                        <a14:foregroundMark x1="51898" y1="18750" x2="53010" y2="18750"/>
                        <a14:foregroundMark x1="47382" y1="14915" x2="49149" y2="15199"/>
                        <a14:foregroundMark x1="46139" y1="15483" x2="46401" y2="14631"/>
                        <a14:foregroundMark x1="47775" y1="14347" x2="45746" y2="14063"/>
                        <a14:foregroundMark x1="45615" y1="20313" x2="41950" y2="29972"/>
                        <a14:foregroundMark x1="41950" y1="29972" x2="43979" y2="26563"/>
                        <a14:foregroundMark x1="41623" y1="31392" x2="42474" y2="34659"/>
                        <a14:foregroundMark x1="42016" y1="29545" x2="39856" y2="34943"/>
                        <a14:foregroundMark x1="35013" y1="37926" x2="38678" y2="50852"/>
                        <a14:foregroundMark x1="38678" y1="50852" x2="40052" y2="62358"/>
                        <a14:foregroundMark x1="40052" y1="62358" x2="39267" y2="66761"/>
                        <a14:foregroundMark x1="3403" y1="36080" x2="3403" y2="36080"/>
                        <a14:foregroundMark x1="80236" y1="21875" x2="77618" y2="38068"/>
                        <a14:foregroundMark x1="77618" y1="38068" x2="80628" y2="49148"/>
                        <a14:foregroundMark x1="80628" y1="49148" x2="88482" y2="50710"/>
                        <a14:foregroundMark x1="88482" y1="50710" x2="92147" y2="40625"/>
                        <a14:foregroundMark x1="92147" y1="40625" x2="90772" y2="22585"/>
                        <a14:foregroundMark x1="90772" y1="22585" x2="87173" y2="15057"/>
                        <a14:foregroundMark x1="87173" y1="15057" x2="80497" y2="15767"/>
                        <a14:foregroundMark x1="80497" y1="15767" x2="78665" y2="25142"/>
                        <a14:foregroundMark x1="78665" y1="25142" x2="78599" y2="28409"/>
                        <a14:foregroundMark x1="93979" y1="29545" x2="94110" y2="30682"/>
                        <a14:foregroundMark x1="52029" y1="27131" x2="52029" y2="27131"/>
                        <a14:backgroundMark x1="52945" y1="18972" x2="53140" y2="19325"/>
                        <a14:backgroundMark x1="22709" y1="68892" x2="23429" y2="72727"/>
                        <a14:backgroundMark x1="22840" y1="67898" x2="25065" y2="74716"/>
                        <a14:backgroundMark x1="22448" y1="67614" x2="22840" y2="66477"/>
                        <a14:backgroundMark x1="22709" y1="67614" x2="22709" y2="67614"/>
                        <a14:backgroundMark x1="23364" y1="46165" x2="23364" y2="46165"/>
                        <a14:backgroundMark x1="78992" y1="53977" x2="78992" y2="53977"/>
                        <a14:backgroundMark x1="55694" y1="98295" x2="55694" y2="982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-152400" y="1690854"/>
            <a:ext cx="12344400" cy="56172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FA10490-9F2D-B0AB-A085-A3A93E9F040F}"/>
              </a:ext>
            </a:extLst>
          </p:cNvPr>
          <p:cNvSpPr txBox="1"/>
          <p:nvPr/>
        </p:nvSpPr>
        <p:spPr>
          <a:xfrm>
            <a:off x="0" y="6237628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9109FAD-B9D6-D3FC-0D9A-08F3B1B6490B}"/>
              </a:ext>
            </a:extLst>
          </p:cNvPr>
          <p:cNvSpPr txBox="1"/>
          <p:nvPr/>
        </p:nvSpPr>
        <p:spPr>
          <a:xfrm>
            <a:off x="198120" y="4883162"/>
            <a:ext cx="27584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</a:t>
            </a:r>
          </a:p>
          <a:p>
            <a:pPr algn="ctr"/>
            <a:r>
              <a:rPr lang="en-US" b="1" dirty="0"/>
              <a:t>Get Data</a:t>
            </a:r>
            <a:endParaRPr lang="en-IN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6124491-6591-17E1-194F-10069E3FD808}"/>
              </a:ext>
            </a:extLst>
          </p:cNvPr>
          <p:cNvSpPr txBox="1"/>
          <p:nvPr/>
        </p:nvSpPr>
        <p:spPr>
          <a:xfrm>
            <a:off x="2842260" y="1820259"/>
            <a:ext cx="23850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</a:t>
            </a:r>
          </a:p>
          <a:p>
            <a:r>
              <a:rPr lang="en-US" sz="2000" b="1" dirty="0"/>
              <a:t>Clean, Prepare &amp; Manipulate Data</a:t>
            </a:r>
            <a:endParaRPr lang="en-IN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F7651DE-0BFE-2943-0BEA-344BFB819295}"/>
              </a:ext>
            </a:extLst>
          </p:cNvPr>
          <p:cNvSpPr txBox="1"/>
          <p:nvPr/>
        </p:nvSpPr>
        <p:spPr>
          <a:xfrm>
            <a:off x="4983480" y="4930371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3 </a:t>
            </a:r>
          </a:p>
          <a:p>
            <a:pPr algn="ctr"/>
            <a:r>
              <a:rPr lang="en-US" sz="2000" b="1" dirty="0"/>
              <a:t>Train Model</a:t>
            </a:r>
            <a:endParaRPr lang="en-IN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CB30472-8514-F5F0-05C4-F8037CA61696}"/>
              </a:ext>
            </a:extLst>
          </p:cNvPr>
          <p:cNvSpPr txBox="1"/>
          <p:nvPr/>
        </p:nvSpPr>
        <p:spPr>
          <a:xfrm>
            <a:off x="6949440" y="2813201"/>
            <a:ext cx="25450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4</a:t>
            </a:r>
          </a:p>
          <a:p>
            <a:pPr algn="ctr"/>
            <a:r>
              <a:rPr lang="en-US" b="1" dirty="0"/>
              <a:t>Test Data</a:t>
            </a:r>
            <a:endParaRPr lang="en-IN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803B929-0985-4D2C-236F-0170956FC67E}"/>
              </a:ext>
            </a:extLst>
          </p:cNvPr>
          <p:cNvSpPr txBox="1"/>
          <p:nvPr/>
        </p:nvSpPr>
        <p:spPr>
          <a:xfrm>
            <a:off x="9326880" y="4913939"/>
            <a:ext cx="27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</a:p>
          <a:p>
            <a:pPr algn="ctr"/>
            <a:r>
              <a:rPr lang="en-US" b="1" dirty="0"/>
              <a:t>Improve</a:t>
            </a:r>
            <a:endParaRPr lang="en-IN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A42A08C-2014-8ADD-980E-B3CB0C884110}"/>
              </a:ext>
            </a:extLst>
          </p:cNvPr>
          <p:cNvSpPr txBox="1"/>
          <p:nvPr/>
        </p:nvSpPr>
        <p:spPr>
          <a:xfrm>
            <a:off x="2034540" y="403109"/>
            <a:ext cx="736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atin typeface="Aldhabi" panose="01000000000000000000" pitchFamily="2" charset="-78"/>
                <a:cs typeface="Aldhabi" panose="01000000000000000000" pitchFamily="2" charset="-78"/>
              </a:rPr>
              <a:t>The Training Process</a:t>
            </a:r>
          </a:p>
        </p:txBody>
      </p:sp>
    </p:spTree>
    <p:extLst>
      <p:ext uri="{BB962C8B-B14F-4D97-AF65-F5344CB8AC3E}">
        <p14:creationId xmlns:p14="http://schemas.microsoft.com/office/powerpoint/2010/main" xmlns="" val="2553916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hand touching a screen with icons">
            <a:extLst>
              <a:ext uri="{FF2B5EF4-FFF2-40B4-BE49-F238E27FC236}">
                <a16:creationId xmlns:a16="http://schemas.microsoft.com/office/drawing/2014/main" xmlns="" id="{DAC4FEF6-5307-6D60-9475-05F930F0C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5593080" y="0"/>
            <a:ext cx="659892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9D0F2F7-E070-67C8-2561-7C395E9F4A6F}"/>
              </a:ext>
            </a:extLst>
          </p:cNvPr>
          <p:cNvSpPr txBox="1"/>
          <p:nvPr/>
        </p:nvSpPr>
        <p:spPr>
          <a:xfrm>
            <a:off x="152400" y="1143000"/>
            <a:ext cx="544068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Applications of Generative AI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>
                <a:latin typeface="Aldhabi" panose="01000000000000000000" pitchFamily="2" charset="-78"/>
                <a:cs typeface="Aldhabi" panose="01000000000000000000" pitchFamily="2" charset="-78"/>
              </a:rPr>
              <a:t>Content creation (blog writing, art, coding).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>
                <a:latin typeface="Aldhabi" panose="01000000000000000000" pitchFamily="2" charset="-78"/>
                <a:cs typeface="Aldhabi" panose="01000000000000000000" pitchFamily="2" charset="-78"/>
              </a:rPr>
              <a:t>Scientific research &amp; automation.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9104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217</TotalTime>
  <Words>206</Words>
  <Application>Microsoft Office PowerPoint</Application>
  <PresentationFormat>Custom</PresentationFormat>
  <Paragraphs>48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Sunena</dc:creator>
  <cp:lastModifiedBy>Sunena</cp:lastModifiedBy>
  <cp:revision>5</cp:revision>
  <dcterms:created xsi:type="dcterms:W3CDTF">2025-04-28T10:17:17Z</dcterms:created>
  <dcterms:modified xsi:type="dcterms:W3CDTF">2025-05-19T04:53:00Z</dcterms:modified>
</cp:coreProperties>
</file>