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9"/>
  </p:notesMasterIdLst>
  <p:sldIdLst>
    <p:sldId id="258" r:id="rId2"/>
    <p:sldId id="268" r:id="rId3"/>
    <p:sldId id="264" r:id="rId4"/>
    <p:sldId id="276" r:id="rId5"/>
    <p:sldId id="280" r:id="rId6"/>
    <p:sldId id="281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48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76AA8-5750-4E6E-8765-D0A1B5AB7B1F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0A02-ED09-4B8B-ADF1-661D15BD9F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6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C4-E837-453F-909C-4ADABA6F95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14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7D2B87-75DF-4B1A-85BB-831D07A3C038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71-E5A4-4F80-9524-9E5C69CF22BB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2887-93A6-444F-B1BD-CCCB5F1F5987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E4DC-01ED-481C-BD38-908BC9EEAEF3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5B61-A95D-4201-9632-5C910869ADE3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8C4-422F-426E-8613-A4611D0377A7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D8CB-B971-4AF6-AF23-319A3922AA57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658-8FED-413D-B19F-F883F3A3AB4F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AD81-E4E6-40EB-8ACE-A993E5E9ED0D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C15890A3-1238-495C-A8F4-1377EEDBA7CE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16B9F5-5C09-4BA7-8948-F6221AAAE0EC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604053-BA1F-46F6-BDE4-5F6CB4B6D7AD}" type="datetime1">
              <a:rPr lang="en-US" smtClean="0"/>
              <a:t>8/15/2019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57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 w="12700">
                <a:solidFill>
                  <a:srgbClr val="9BBB59">
                    <a:lumMod val="50000"/>
                  </a:srgbClr>
                </a:solidFill>
                <a:prstDash val="solid"/>
              </a:ln>
              <a:pattFill prst="narHorz">
                <a:fgClr>
                  <a:srgbClr val="9BBB59"/>
                </a:fgClr>
                <a:bgClr>
                  <a:srgbClr val="9BBB59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9BBB59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 Box 1"/>
          <p:cNvSpPr txBox="1"/>
          <p:nvPr/>
        </p:nvSpPr>
        <p:spPr>
          <a:xfrm>
            <a:off x="1676400" y="583339"/>
            <a:ext cx="8839200" cy="20244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kumimoji="0" lang="en-US" sz="6000" b="1" i="0" u="none" strike="noStrike" kern="1200" cap="none" spc="0" normalizeH="0" baseline="0" noProof="0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tx2">
                    <a:lumMod val="75000"/>
                  </a:schemeClr>
                </a:solidFill>
                <a:effectLst>
                  <a:outerShdw dist="38100" dir="2700000" algn="bl">
                    <a:srgbClr val="4BACC6"/>
                  </a:outerShdw>
                </a:effectLs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Shopping Management</a:t>
            </a:r>
            <a:endParaRPr lang="en-US" sz="6000" b="1" dirty="0">
              <a:ln w="6731" cap="flat" cmpd="sng" algn="ctr">
                <a:solidFill>
                  <a:srgbClr val="FFFFFF"/>
                </a:solidFill>
                <a:prstDash val="solid"/>
                <a:round/>
              </a:ln>
              <a:solidFill>
                <a:schemeClr val="tx2">
                  <a:lumMod val="75000"/>
                </a:schemeClr>
              </a:solidFill>
              <a:effectLst>
                <a:outerShdw dist="38100" dir="2700000" algn="bl">
                  <a:srgbClr val="4BACC6"/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888" y="3310807"/>
            <a:ext cx="6248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gency FB" pitchFamily="34" charset="0"/>
                <a:ea typeface="+mj-ea"/>
                <a:cs typeface="AngsanaUPC" panose="02020603050405020304" pitchFamily="18" charset="-34"/>
              </a:rPr>
              <a:t> 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gency FB" pitchFamily="34" charset="0"/>
              <a:ea typeface="+mj-ea"/>
              <a:cs typeface="AngsanaUPC" panose="02020603050405020304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922" y="3638059"/>
            <a:ext cx="1013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PROJECT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PRESENTATION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8447" y="4850699"/>
            <a:ext cx="5035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Suresh Prajapati  109524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Sunena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Gwachha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109578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Senait Habte        109707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75496" y="6420359"/>
            <a:ext cx="2844800" cy="365125"/>
          </a:xfrm>
        </p:spPr>
        <p:txBody>
          <a:bodyPr/>
          <a:lstStyle/>
          <a:p>
            <a:pPr>
              <a:defRPr/>
            </a:pPr>
            <a:fld id="{E3C25013-6EBF-4703-8AB7-D9E9FEF95823}" type="slidenum">
              <a:rPr lang="en-US" sz="1200"/>
              <a:pPr>
                <a:defRPr/>
              </a:pPr>
              <a:t>1</a:t>
            </a:fld>
            <a:endParaRPr lang="en-US" sz="1200" dirty="0"/>
          </a:p>
          <a:p>
            <a:pPr>
              <a:defRPr/>
            </a:pPr>
            <a:fld id="{E3C25013-6EBF-4703-8AB7-D9E9FEF95823}" type="slidenum">
              <a:rPr lang="en-US" sz="1200"/>
              <a:pPr>
                <a:defRPr/>
              </a:pPr>
              <a:t>1</a:t>
            </a:fld>
            <a:endParaRPr lang="en-US" sz="12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149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Easy shopping process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Efficient Product management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Multi-Product Purchasing Anytime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Easy Search Option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Time Saving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8" name="Rounded Rectangle 7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Online Shopping Management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30209" y="980472"/>
            <a:ext cx="41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>
                    <a:lumMod val="95000"/>
                  </a:schemeClr>
                </a:solidFill>
              </a:rPr>
              <a:t>(a Complete  Shopping Solution)</a:t>
            </a:r>
          </a:p>
        </p:txBody>
      </p:sp>
    </p:spTree>
    <p:extLst>
      <p:ext uri="{BB962C8B-B14F-4D97-AF65-F5344CB8AC3E}">
        <p14:creationId xmlns:p14="http://schemas.microsoft.com/office/powerpoint/2010/main" val="21728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To minimize going to store for product purchase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Real time information presentation regarding product availability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To provide complete solution to add and remove product in cart at any time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To manage product details in the system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Objective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16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4315A1D-3006-437C-8E2F-8E3FA495A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801" y="2226360"/>
            <a:ext cx="5608382" cy="3780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796882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  <a:p>
              <a:pPr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Use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 </a:t>
              </a: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Cases</a:t>
              </a:r>
            </a:p>
            <a:p>
              <a:pPr lvl="0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 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1904B4-EF3C-443D-A43E-AB9B61B3BEC6}"/>
              </a:ext>
            </a:extLst>
          </p:cNvPr>
          <p:cNvSpPr txBox="1">
            <a:spLocks/>
          </p:cNvSpPr>
          <p:nvPr/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 (Body)"/>
                <a:cs typeface="Andalus" pitchFamily="18" charset="-78"/>
              </a:rPr>
              <a:t>User and Admin Signup, login and 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796882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  <a:p>
              <a:pPr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Use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 </a:t>
              </a: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Cases</a:t>
              </a:r>
            </a:p>
            <a:p>
              <a:pPr lvl="0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 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1904B4-EF3C-443D-A43E-AB9B61B3BEC6}"/>
              </a:ext>
            </a:extLst>
          </p:cNvPr>
          <p:cNvSpPr txBox="1">
            <a:spLocks/>
          </p:cNvSpPr>
          <p:nvPr/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 (Body)"/>
                <a:cs typeface="Andalus" pitchFamily="18" charset="-78"/>
              </a:rPr>
              <a:t>Admin Add, Edit, View and Delete product </a:t>
            </a:r>
            <a:endParaRPr lang="en-US" dirty="0"/>
          </a:p>
        </p:txBody>
      </p:sp>
      <p:pic>
        <p:nvPicPr>
          <p:cNvPr id="10" name="Content Placeholder 1">
            <a:extLst>
              <a:ext uri="{FF2B5EF4-FFF2-40B4-BE49-F238E27FC236}">
                <a16:creationId xmlns:a16="http://schemas.microsoft.com/office/drawing/2014/main" id="{4FEF31F3-A714-4DF9-90B8-0D1DA5EB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163732"/>
            <a:ext cx="5508763" cy="36315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405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796882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  <a:p>
              <a:pPr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Use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 </a:t>
              </a: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Cases</a:t>
              </a:r>
            </a:p>
            <a:p>
              <a:pPr lvl="0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 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1904B4-EF3C-443D-A43E-AB9B61B3BEC6}"/>
              </a:ext>
            </a:extLst>
          </p:cNvPr>
          <p:cNvSpPr txBox="1">
            <a:spLocks/>
          </p:cNvSpPr>
          <p:nvPr/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 (Body)"/>
                <a:cs typeface="Andalus" pitchFamily="18" charset="-78"/>
              </a:rPr>
              <a:t>User Add,  View, Delete and Buy 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 (Body)"/>
                <a:cs typeface="Andalus" pitchFamily="18" charset="-78"/>
              </a:rPr>
              <a:t>product from Cart</a:t>
            </a:r>
            <a:endParaRPr lang="en-US" dirty="0"/>
          </a:p>
        </p:txBody>
      </p:sp>
      <p:pic>
        <p:nvPicPr>
          <p:cNvPr id="11" name="Content Placeholder 1">
            <a:extLst>
              <a:ext uri="{FF2B5EF4-FFF2-40B4-BE49-F238E27FC236}">
                <a16:creationId xmlns:a16="http://schemas.microsoft.com/office/drawing/2014/main" id="{EBEC5475-1D25-485F-BD77-1AB2DCC0F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171" y="2090127"/>
            <a:ext cx="5704820" cy="3767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464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12493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Thank you all for your time</a:t>
            </a:r>
          </a:p>
        </p:txBody>
      </p:sp>
    </p:spTree>
    <p:extLst>
      <p:ext uri="{BB962C8B-B14F-4D97-AF65-F5344CB8AC3E}">
        <p14:creationId xmlns:p14="http://schemas.microsoft.com/office/powerpoint/2010/main" val="3941451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949</TotalTime>
  <Words>128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Agency FB</vt:lpstr>
      <vt:lpstr>Calibri</vt:lpstr>
      <vt:lpstr>Lucida Sans Unicode</vt:lpstr>
      <vt:lpstr>Lucida Sans Unicode (Body)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all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Bishwas</dc:creator>
  <cp:lastModifiedBy>SunenaG</cp:lastModifiedBy>
  <cp:revision>63</cp:revision>
  <dcterms:created xsi:type="dcterms:W3CDTF">2019-05-06T20:54:04Z</dcterms:created>
  <dcterms:modified xsi:type="dcterms:W3CDTF">2019-08-15T13:48:00Z</dcterms:modified>
</cp:coreProperties>
</file>